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7" r:id="rId8"/>
    <p:sldId id="261" r:id="rId9"/>
    <p:sldId id="263" r:id="rId10"/>
    <p:sldId id="262" r:id="rId11"/>
    <p:sldId id="268" r:id="rId12"/>
    <p:sldId id="264" r:id="rId13"/>
    <p:sldId id="265" r:id="rId14"/>
    <p:sldId id="266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17/07/19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6140"/>
            <a:ext cx="7772400" cy="1470025"/>
          </a:xfrm>
        </p:spPr>
        <p:txBody>
          <a:bodyPr/>
          <a:lstStyle/>
          <a:p>
            <a:r>
              <a:rPr lang="da-DK" dirty="0" smtClean="0"/>
              <a:t>Svampe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5624589"/>
            <a:ext cx="6400800" cy="1218000"/>
          </a:xfrm>
        </p:spPr>
        <p:txBody>
          <a:bodyPr/>
          <a:lstStyle/>
          <a:p>
            <a:r>
              <a:rPr lang="da-DK" dirty="0" smtClean="0"/>
              <a:t>Natur/Teknologi - Mellemtrinnet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85" y="1232846"/>
            <a:ext cx="6230631" cy="414221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Svampe i symbiose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61" y="1915759"/>
            <a:ext cx="4701878" cy="432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Svamp som parasit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45" y="2186539"/>
            <a:ext cx="4169909" cy="346013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41" y="2186538"/>
            <a:ext cx="3311059" cy="354756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Symbiose og Parasitisme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74005"/>
            <a:ext cx="8229600" cy="461898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/>
              <a:t> </a:t>
            </a:r>
            <a:r>
              <a:rPr lang="da-DK" dirty="0" smtClean="0"/>
              <a:t>Symbiose og </a:t>
            </a:r>
            <a:r>
              <a:rPr lang="da-DK" dirty="0"/>
              <a:t>Parasitisme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56" y="1550227"/>
            <a:ext cx="7347488" cy="522520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2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a-DK" dirty="0"/>
              <a:t>Nedbrydning – skovens skraldemænd </a:t>
            </a:r>
            <a:endParaRPr lang="da-DK" dirty="0">
              <a:effectLst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01" y="1766956"/>
            <a:ext cx="6155999" cy="481015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a-DK" dirty="0"/>
              <a:t>Nedbrydning – skovens skraldemænd 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09" y="1536700"/>
            <a:ext cx="7138182" cy="468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a-DK" dirty="0"/>
              <a:t>Nedbrydning – skovens skraldemænd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1729969"/>
            <a:ext cx="6273800" cy="49022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6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a-DK" dirty="0"/>
              <a:t>Nedbrydning – skovens skraldemænd 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70" y="1689099"/>
            <a:ext cx="7520061" cy="459278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/>
              <a:t>Identifikation til svampejagt</a:t>
            </a:r>
            <a:r>
              <a:rPr lang="da-DK" dirty="0"/>
              <a:t>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5173" y="1531999"/>
            <a:ext cx="3834315" cy="5190262"/>
          </a:xfrm>
          <a:prstGeom prst="rect">
            <a:avLst/>
          </a:prstGeom>
        </p:spPr>
      </p:pic>
      <p:pic>
        <p:nvPicPr>
          <p:cNvPr id="8" name="Billede 7" descr="Skærmbillede 2019-07-17 kl. 14.56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13" y="2083599"/>
            <a:ext cx="2747813" cy="396068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Slutevaluering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half" idx="1"/>
          </p:nvPr>
        </p:nvSpPr>
        <p:spPr>
          <a:xfrm>
            <a:off x="457200" y="1763045"/>
            <a:ext cx="4038600" cy="4363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 smtClean="0">
                <a:solidFill>
                  <a:srgbClr val="000000"/>
                </a:solidFill>
              </a:rPr>
              <a:t>Målet med emnet er, at eleverne kan:</a:t>
            </a: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beskrive fotosyntese og respiration som led i en klassifikation af plante- og dyrerige</a:t>
            </a:r>
            <a:r>
              <a:rPr lang="da-DK" sz="1400" dirty="0">
                <a:solidFill>
                  <a:srgbClr val="000000"/>
                </a:solidFill>
              </a:rPr>
              <a:t> </a:t>
            </a:r>
            <a:endParaRPr lang="da-DK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argumenterer for, hvorfor svampe er hverken plante eller dyr </a:t>
            </a:r>
            <a:endParaRPr lang="da-DK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ved brug af fagbegreber beskrive svampens opbygning</a:t>
            </a:r>
            <a:endParaRPr lang="da-DK" sz="1400" dirty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</p:txBody>
      </p:sp>
      <p:sp>
        <p:nvSpPr>
          <p:cNvPr id="8" name="Pladsholder til indhold 7"/>
          <p:cNvSpPr>
            <a:spLocks noGrp="1"/>
          </p:cNvSpPr>
          <p:nvPr>
            <p:ph sz="half" idx="2"/>
          </p:nvPr>
        </p:nvSpPr>
        <p:spPr>
          <a:xfrm>
            <a:off x="4648200" y="1748148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kan sammenligne begreberne symbiose og </a:t>
            </a:r>
            <a:r>
              <a:rPr lang="da-DK" sz="1400" dirty="0" smtClean="0">
                <a:solidFill>
                  <a:srgbClr val="000000"/>
                </a:solidFill>
              </a:rPr>
              <a:t>parasitisme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kan komme med eksempler på, hvordan svampe lever såvel symbiotisk som parasitisk</a:t>
            </a: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 smtClean="0">
                <a:solidFill>
                  <a:srgbClr val="000000"/>
                </a:solidFill>
              </a:rPr>
              <a:t>kan </a:t>
            </a:r>
            <a:r>
              <a:rPr lang="da-DK" sz="1400" dirty="0">
                <a:solidFill>
                  <a:srgbClr val="000000"/>
                </a:solidFill>
              </a:rPr>
              <a:t>beskrive nedbrydningen, der sker i </a:t>
            </a:r>
            <a:r>
              <a:rPr lang="da-DK" sz="1400" dirty="0" smtClean="0">
                <a:solidFill>
                  <a:srgbClr val="000000"/>
                </a:solidFill>
              </a:rPr>
              <a:t>skovbunden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</a:t>
            </a:r>
            <a:r>
              <a:rPr lang="da-DK" sz="1400" dirty="0" smtClean="0">
                <a:solidFill>
                  <a:srgbClr val="000000"/>
                </a:solidFill>
              </a:rPr>
              <a:t>an artsbestemme </a:t>
            </a:r>
            <a:r>
              <a:rPr lang="da-DK" sz="1400" dirty="0">
                <a:solidFill>
                  <a:srgbClr val="000000"/>
                </a:solidFill>
              </a:rPr>
              <a:t>udvalgte svampe ud fra deres opbygning og udseende</a:t>
            </a: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55" y="2597849"/>
            <a:ext cx="2414225" cy="110701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5" y="3810543"/>
            <a:ext cx="2414225" cy="110701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05" y="5060224"/>
            <a:ext cx="2414225" cy="110701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35" y="2044344"/>
            <a:ext cx="2414225" cy="110701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845" y="3133748"/>
            <a:ext cx="2414225" cy="110701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615" y="4260139"/>
            <a:ext cx="2414225" cy="110701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055" y="5398859"/>
            <a:ext cx="2414225" cy="1107010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Startevaluering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half" idx="1"/>
          </p:nvPr>
        </p:nvSpPr>
        <p:spPr>
          <a:xfrm>
            <a:off x="457200" y="1763045"/>
            <a:ext cx="4038600" cy="4363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 smtClean="0">
                <a:solidFill>
                  <a:srgbClr val="000000"/>
                </a:solidFill>
              </a:rPr>
              <a:t>Målet med emnet er, at eleverne kan:</a:t>
            </a: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beskrive fotosyntese og respiration som led i en klassifikation af plante- og dyrerige</a:t>
            </a:r>
            <a:r>
              <a:rPr lang="da-DK" sz="1400" dirty="0">
                <a:solidFill>
                  <a:srgbClr val="000000"/>
                </a:solidFill>
              </a:rPr>
              <a:t> </a:t>
            </a:r>
            <a:endParaRPr lang="da-DK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argumenterer for, hvorfor svampe er hverken plante eller dyr </a:t>
            </a:r>
            <a:endParaRPr lang="da-DK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ved brug af fagbegreber beskrive svampens opbygning</a:t>
            </a:r>
            <a:endParaRPr lang="da-DK" sz="1400" dirty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</p:txBody>
      </p:sp>
      <p:sp>
        <p:nvSpPr>
          <p:cNvPr id="8" name="Pladsholder til indhold 7"/>
          <p:cNvSpPr>
            <a:spLocks noGrp="1"/>
          </p:cNvSpPr>
          <p:nvPr>
            <p:ph sz="half" idx="2"/>
          </p:nvPr>
        </p:nvSpPr>
        <p:spPr>
          <a:xfrm>
            <a:off x="4648200" y="1748148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kan sammenligne begreberne symbiose og </a:t>
            </a:r>
            <a:r>
              <a:rPr lang="da-DK" sz="1400" dirty="0" smtClean="0">
                <a:solidFill>
                  <a:srgbClr val="000000"/>
                </a:solidFill>
              </a:rPr>
              <a:t>parasitisme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kan komme med eksempler på, hvordan svampe lever såvel symbiotisk som parasitisk</a:t>
            </a: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 smtClean="0">
                <a:solidFill>
                  <a:srgbClr val="000000"/>
                </a:solidFill>
              </a:rPr>
              <a:t>kan </a:t>
            </a:r>
            <a:r>
              <a:rPr lang="da-DK" sz="1400" dirty="0">
                <a:solidFill>
                  <a:srgbClr val="000000"/>
                </a:solidFill>
              </a:rPr>
              <a:t>beskrive nedbrydningen, der sker i </a:t>
            </a:r>
            <a:r>
              <a:rPr lang="da-DK" sz="1400" dirty="0" smtClean="0">
                <a:solidFill>
                  <a:srgbClr val="000000"/>
                </a:solidFill>
              </a:rPr>
              <a:t>skovbunden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 smtClean="0">
                <a:solidFill>
                  <a:srgbClr val="000000"/>
                </a:solidFill>
              </a:rPr>
              <a:t>kan </a:t>
            </a:r>
            <a:r>
              <a:rPr lang="da-DK" sz="1400" dirty="0">
                <a:solidFill>
                  <a:srgbClr val="000000"/>
                </a:solidFill>
              </a:rPr>
              <a:t>klassificere udvalgte svampe ud fra deres opbygning og udseende</a:t>
            </a: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55" y="2597849"/>
            <a:ext cx="2414225" cy="110701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5" y="3810543"/>
            <a:ext cx="2414225" cy="110701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05" y="5060224"/>
            <a:ext cx="2414225" cy="110701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35" y="2044344"/>
            <a:ext cx="2414225" cy="110701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845" y="3133748"/>
            <a:ext cx="2414225" cy="110701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615" y="4260139"/>
            <a:ext cx="2414225" cy="110701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055" y="5398859"/>
            <a:ext cx="2414225" cy="1107010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2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Fotosyntese og Respiration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23" y="1983625"/>
            <a:ext cx="7224710" cy="190000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23" y="4241315"/>
            <a:ext cx="7021842" cy="162728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01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Plante- og dyreriget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374900"/>
            <a:ext cx="8280000" cy="322647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4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Ordforklaring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/>
          <a:srcRect l="1882" t="13626" r="2198" b="3982"/>
          <a:stretch/>
        </p:blipFill>
        <p:spPr>
          <a:xfrm>
            <a:off x="1160075" y="1787702"/>
            <a:ext cx="6770121" cy="4536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6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Kryds og tværs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3" y="2452670"/>
            <a:ext cx="7912615" cy="342825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Svampes opbygning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96" y="1886278"/>
            <a:ext cx="5134609" cy="4392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Svampes opbygning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51" y="1810164"/>
            <a:ext cx="7811699" cy="452507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Plante- og dyreriget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55" y="1891643"/>
            <a:ext cx="7073491" cy="441385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2311"/>
      </p:ext>
    </p:extLst>
  </p:cSld>
  <p:clrMapOvr>
    <a:masterClrMapping/>
  </p:clrMapOvr>
</p:sld>
</file>

<file path=ppt/theme/theme1.xml><?xml version="1.0" encoding="utf-8"?>
<a:theme xmlns:a="http://schemas.openxmlformats.org/drawingml/2006/main" name=" Sor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Sort .thmx</Template>
  <TotalTime>112</TotalTime>
  <Words>219</Words>
  <Application>Microsoft Macintosh PowerPoint</Application>
  <PresentationFormat>Skærmshow (4:3)</PresentationFormat>
  <Paragraphs>70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19</vt:i4>
      </vt:variant>
    </vt:vector>
  </HeadingPairs>
  <TitlesOfParts>
    <vt:vector size="20" baseType="lpstr">
      <vt:lpstr> Sort </vt:lpstr>
      <vt:lpstr>Svampe</vt:lpstr>
      <vt:lpstr>Startevaluering</vt:lpstr>
      <vt:lpstr>Fotosyntese og Respiration</vt:lpstr>
      <vt:lpstr>Plante- og dyreriget</vt:lpstr>
      <vt:lpstr>Ordforklaring</vt:lpstr>
      <vt:lpstr>Kryds og tværs</vt:lpstr>
      <vt:lpstr>Svampes opbygning</vt:lpstr>
      <vt:lpstr>Svampes opbygning</vt:lpstr>
      <vt:lpstr>Plante- og dyreriget</vt:lpstr>
      <vt:lpstr>Svampe i symbiose</vt:lpstr>
      <vt:lpstr>Svamp som parasit</vt:lpstr>
      <vt:lpstr>Symbiose og Parasitisme</vt:lpstr>
      <vt:lpstr> Symbiose og Parasitisme</vt:lpstr>
      <vt:lpstr>Nedbrydning – skovens skraldemænd </vt:lpstr>
      <vt:lpstr>Nedbrydning – skovens skraldemænd </vt:lpstr>
      <vt:lpstr>Nedbrydning – skovens skraldemænd </vt:lpstr>
      <vt:lpstr>Nedbrydning – skovens skraldemænd </vt:lpstr>
      <vt:lpstr>Identifikation til svampejagt </vt:lpstr>
      <vt:lpstr>Slutevaluering</vt:lpstr>
    </vt:vector>
  </TitlesOfParts>
  <Company>Toftevangskolen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Svampe</dc:title>
  <dc:creator>Anette Tetens</dc:creator>
  <cp:lastModifiedBy>Anette Tetens</cp:lastModifiedBy>
  <cp:revision>8</cp:revision>
  <dcterms:created xsi:type="dcterms:W3CDTF">2019-07-17T12:17:57Z</dcterms:created>
  <dcterms:modified xsi:type="dcterms:W3CDTF">2019-07-17T14:10:15Z</dcterms:modified>
</cp:coreProperties>
</file>