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2" r:id="rId1"/>
  </p:sldMasterIdLst>
  <p:sldIdLst>
    <p:sldId id="256" r:id="rId2"/>
    <p:sldId id="257" r:id="rId3"/>
    <p:sldId id="262" r:id="rId4"/>
    <p:sldId id="264" r:id="rId5"/>
    <p:sldId id="284" r:id="rId6"/>
    <p:sldId id="266" r:id="rId7"/>
    <p:sldId id="265" r:id="rId8"/>
    <p:sldId id="287" r:id="rId9"/>
    <p:sldId id="281" r:id="rId10"/>
    <p:sldId id="267" r:id="rId11"/>
    <p:sldId id="286" r:id="rId12"/>
    <p:sldId id="289" r:id="rId13"/>
    <p:sldId id="263" r:id="rId14"/>
    <p:sldId id="274" r:id="rId15"/>
    <p:sldId id="283" r:id="rId16"/>
    <p:sldId id="270" r:id="rId17"/>
    <p:sldId id="279" r:id="rId18"/>
    <p:sldId id="272" r:id="rId19"/>
    <p:sldId id="285" r:id="rId20"/>
    <p:sldId id="269" r:id="rId21"/>
    <p:sldId id="271" r:id="rId22"/>
    <p:sldId id="290" r:id="rId23"/>
    <p:sldId id="275" r:id="rId24"/>
    <p:sldId id="282" r:id="rId25"/>
    <p:sldId id="268" r:id="rId26"/>
    <p:sldId id="278" r:id="rId27"/>
    <p:sldId id="276" r:id="rId28"/>
    <p:sldId id="288" r:id="rId29"/>
    <p:sldId id="277" r:id="rId30"/>
    <p:sldId id="280" r:id="rId31"/>
    <p:sldId id="273" r:id="rId32"/>
    <p:sldId id="259" r:id="rId33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43E9"/>
    <a:srgbClr val="FFFFFF"/>
    <a:srgbClr val="F6EB13"/>
    <a:srgbClr val="6A15B9"/>
    <a:srgbClr val="FC82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E88FE5-B394-CD4A-B61E-373B723CF4DD}" v="1" dt="2022-03-07T05:14:45.0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843"/>
    <p:restoredTop sz="95807"/>
  </p:normalViewPr>
  <p:slideViewPr>
    <p:cSldViewPr snapToGrid="0" snapToObjects="1">
      <p:cViewPr>
        <p:scale>
          <a:sx n="115" d="100"/>
          <a:sy n="115" d="100"/>
        </p:scale>
        <p:origin x="-1264" y="-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A6E49B-6A3C-ED4D-944D-B44BC49878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8B6EEBDC-DDA6-F54D-A965-29D0B3F84D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AF3FAF3-DEBC-F94A-A71F-753D02535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C471E-7E8E-F440-AA9E-504AA9A25DB9}" type="datetimeFigureOut">
              <a:rPr lang="da-DK" smtClean="0"/>
              <a:t>20.07.2023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45E407A-9BB1-5845-8350-96FEBC443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F246AE4-03D7-3E47-8B83-0831ABF04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5C690-35B2-C64D-ABC2-52D4B3C1FA0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76850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D79F74-2F2A-5C40-A3A0-A328056DC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BCBF89D3-2441-844A-9EE5-EA5131AD13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2EBB7DB-D5DF-7A47-B937-65E831311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C471E-7E8E-F440-AA9E-504AA9A25DB9}" type="datetimeFigureOut">
              <a:rPr lang="da-DK" smtClean="0"/>
              <a:t>20.07.2023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4D31978-EA96-914C-96E9-FB9252BCC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4A342F5-5AF0-474E-AE57-3E6B14B61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5C690-35B2-C64D-ABC2-52D4B3C1FA0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11680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CF60CBF1-6773-724F-8AEA-35495ACCF8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C196B903-8DA4-8A4C-989B-8E073C7E9E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2C0A5B6-7A01-094A-87A9-F4330FFAB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C471E-7E8E-F440-AA9E-504AA9A25DB9}" type="datetimeFigureOut">
              <a:rPr lang="da-DK" smtClean="0"/>
              <a:t>20.07.2023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801451C-4772-DF47-B88B-B2B40D11E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CFD24ED-F0EE-1745-BEE6-6A4492CA9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5C690-35B2-C64D-ABC2-52D4B3C1FA0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51213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68FC89-0A86-1B4B-ACEC-6866BAC88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ED2EEEC-61D7-1443-97A7-FE0EFFEAA8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A7D0BE2-D501-9C4C-A80B-84921950C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C471E-7E8E-F440-AA9E-504AA9A25DB9}" type="datetimeFigureOut">
              <a:rPr lang="da-DK" smtClean="0"/>
              <a:t>20.07.2023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7824FCD-3E09-1042-BCD9-1BC2F34CC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CB118BE-88B6-944B-9D99-FA662251B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5C690-35B2-C64D-ABC2-52D4B3C1FA0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0765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B62C19-C7F6-8E46-9720-DE023E7AF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019C8DB-F50A-984D-B6BF-5852DB332E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3482ED9-AD3C-594E-9038-54AA120C9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C471E-7E8E-F440-AA9E-504AA9A25DB9}" type="datetimeFigureOut">
              <a:rPr lang="da-DK" smtClean="0"/>
              <a:t>20.07.2023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3943F0F-79F5-004B-B0A1-447545B10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DF1349C-B803-9A4C-ACEC-DFB0C4E67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5C690-35B2-C64D-ABC2-52D4B3C1FA0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93682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A37C92-6817-B443-A75D-5556D5343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9E9BC29-C3DE-0848-8011-BE099558FE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D4E661B2-6350-FE47-BD09-3A7572CBD2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4D91DB5-F99A-4C46-8C79-9DF4AED86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C471E-7E8E-F440-AA9E-504AA9A25DB9}" type="datetimeFigureOut">
              <a:rPr lang="da-DK" smtClean="0"/>
              <a:t>20.07.2023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B412F6EF-453C-8446-A1E6-07C1EFC3D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2B9F3BFE-891F-4647-9AB3-1FDA2289F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5C690-35B2-C64D-ABC2-52D4B3C1FA0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34195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5FADF8-259C-5A45-A2E1-3E5B1454A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1BECB77-8F7A-9344-87CE-A7C04255B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88BE1A5B-DDBA-524B-9606-C05DC32B64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64FA7AB1-277D-8842-ABFC-BD3365B6A5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036195FD-2425-D048-A13B-DB7B1C5280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E1489AFC-5224-1046-8827-3EEBF2087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C471E-7E8E-F440-AA9E-504AA9A25DB9}" type="datetimeFigureOut">
              <a:rPr lang="da-DK" smtClean="0"/>
              <a:t>20.07.2023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F620A9FF-B01B-4340-8D42-6DD98F7C0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AC4F53AC-5C52-314F-86AB-CDEB45BFD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5C690-35B2-C64D-ABC2-52D4B3C1FA0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92884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606644-04D4-0E4D-96E1-696312537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869D593A-FD96-124E-B27F-DCD93456D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C471E-7E8E-F440-AA9E-504AA9A25DB9}" type="datetimeFigureOut">
              <a:rPr lang="da-DK" smtClean="0"/>
              <a:t>20.07.2023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98EAEAAB-AE91-D942-99BD-93D09E3ED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BAC1E420-7580-0742-BE7B-99FAC750B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5C690-35B2-C64D-ABC2-52D4B3C1FA0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9507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B023629E-7788-484F-AA9B-CEAD32735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C471E-7E8E-F440-AA9E-504AA9A25DB9}" type="datetimeFigureOut">
              <a:rPr lang="da-DK" smtClean="0"/>
              <a:t>20.07.2023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7BF0BAC0-E8FC-944A-AE8E-9CA999BCE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6ED670AC-1597-6940-9989-ADAB4D8D7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5C690-35B2-C64D-ABC2-52D4B3C1FA0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45783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267910-06F3-4F43-8BED-3764E9A0E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64AE571-675A-5F4D-81C3-B43D7E198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5781979-B168-EF46-A9F0-144475092D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97B6B7C9-1956-4348-BA95-50EB8B008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C471E-7E8E-F440-AA9E-504AA9A25DB9}" type="datetimeFigureOut">
              <a:rPr lang="da-DK" smtClean="0"/>
              <a:t>20.07.2023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49A53469-AB5F-8A48-8FD2-25D4326AC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4E8A5E7-F91B-0B43-9828-EC4B5C8ED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5C690-35B2-C64D-ABC2-52D4B3C1FA0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77755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093B59-5108-A24F-B51E-F733B3773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45F9CE16-95E0-3348-A57B-AD54676A38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0A6853F-590F-FA41-A796-4D800FF3A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3FF6D9AF-C891-6F4D-890B-34613B4B9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C471E-7E8E-F440-AA9E-504AA9A25DB9}" type="datetimeFigureOut">
              <a:rPr lang="da-DK" smtClean="0"/>
              <a:t>20.07.2023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9C49FE80-0554-854D-A1BC-555D022FD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1E7F797-AD5B-8D4B-87C6-14E19DE8D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5C690-35B2-C64D-ABC2-52D4B3C1FA0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81141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7BFD9D5E-8DB3-5648-98DE-A2E6EF1D3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567ECAE-2222-0946-9B8D-8780A5327E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0C0B5C5-045A-5048-A21C-E6B4830385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5C471E-7E8E-F440-AA9E-504AA9A25DB9}" type="datetimeFigureOut">
              <a:rPr lang="da-DK" smtClean="0"/>
              <a:t>20.07.2023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50126D0-0DCF-484A-8352-71C01CB84F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2374424-5ABD-5946-AE54-33FEA2F770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5C690-35B2-C64D-ABC2-52D4B3C1FA0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19117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slide" Target="slide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9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slide" Target="slide16.xml"/><Relationship Id="rId4" Type="http://schemas.openxmlformats.org/officeDocument/2006/relationships/slide" Target="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0.wdp"/><Relationship Id="rId5" Type="http://schemas.openxmlformats.org/officeDocument/2006/relationships/image" Target="../media/image11.png"/><Relationship Id="rId4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slide" Target="slide12.xml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1.wdp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slide" Target="slide18.xml"/><Relationship Id="rId9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slide" Target="slide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slide" Target="slide12.xml"/><Relationship Id="rId21" Type="http://schemas.openxmlformats.org/officeDocument/2006/relationships/image" Target="../media/image30.pn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5" Type="http://schemas.openxmlformats.org/officeDocument/2006/relationships/image" Target="../media/image34.png"/><Relationship Id="rId2" Type="http://schemas.openxmlformats.org/officeDocument/2006/relationships/image" Target="../media/image1.png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2.wdp"/><Relationship Id="rId11" Type="http://schemas.openxmlformats.org/officeDocument/2006/relationships/image" Target="../media/image20.png"/><Relationship Id="rId24" Type="http://schemas.openxmlformats.org/officeDocument/2006/relationships/image" Target="../media/image33.png"/><Relationship Id="rId5" Type="http://schemas.openxmlformats.org/officeDocument/2006/relationships/image" Target="../media/image16.png"/><Relationship Id="rId15" Type="http://schemas.openxmlformats.org/officeDocument/2006/relationships/image" Target="../media/image24.png"/><Relationship Id="rId23" Type="http://schemas.openxmlformats.org/officeDocument/2006/relationships/image" Target="../media/image32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slide" Target="slide20.xml"/><Relationship Id="rId9" Type="http://schemas.microsoft.com/office/2007/relationships/hdphoto" Target="../media/hdphoto13.wdp"/><Relationship Id="rId14" Type="http://schemas.openxmlformats.org/officeDocument/2006/relationships/image" Target="../media/image23.png"/><Relationship Id="rId22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slide" Target="slide12.xml"/><Relationship Id="rId7" Type="http://schemas.microsoft.com/office/2007/relationships/hdphoto" Target="../media/hdphoto15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4.wdp"/><Relationship Id="rId5" Type="http://schemas.openxmlformats.org/officeDocument/2006/relationships/image" Target="../media/image35.png"/><Relationship Id="rId4" Type="http://schemas.openxmlformats.org/officeDocument/2006/relationships/slide" Target="slide21.xml"/><Relationship Id="rId9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slide" Target="slide12.xml"/><Relationship Id="rId7" Type="http://schemas.microsoft.com/office/2007/relationships/hdphoto" Target="../media/hdphoto16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7.wdp"/><Relationship Id="rId5" Type="http://schemas.openxmlformats.org/officeDocument/2006/relationships/image" Target="../media/image35.png"/><Relationship Id="rId4" Type="http://schemas.openxmlformats.org/officeDocument/2006/relationships/slide" Target="slide22.xml"/><Relationship Id="rId9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slide" Target="slide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slide" Target="slide22.xml"/><Relationship Id="rId7" Type="http://schemas.openxmlformats.org/officeDocument/2006/relationships/image" Target="../media/image35.png"/><Relationship Id="rId12" Type="http://schemas.microsoft.com/office/2007/relationships/hdphoto" Target="../media/hdphoto2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9.wdp"/><Relationship Id="rId11" Type="http://schemas.microsoft.com/office/2007/relationships/hdphoto" Target="../media/hdphoto21.wdp"/><Relationship Id="rId5" Type="http://schemas.openxmlformats.org/officeDocument/2006/relationships/image" Target="../media/image37.png"/><Relationship Id="rId10" Type="http://schemas.microsoft.com/office/2007/relationships/hdphoto" Target="../media/hdphoto20.wdp"/><Relationship Id="rId4" Type="http://schemas.openxmlformats.org/officeDocument/2006/relationships/slide" Target="slide26.xml"/><Relationship Id="rId9" Type="http://schemas.microsoft.com/office/2007/relationships/hdphoto" Target="../media/hdphoto16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slide" Target="slide27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slide" Target="slide22.xml"/><Relationship Id="rId7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0.wdp"/><Relationship Id="rId5" Type="http://schemas.openxmlformats.org/officeDocument/2006/relationships/image" Target="../media/image38.png"/><Relationship Id="rId4" Type="http://schemas.openxmlformats.org/officeDocument/2006/relationships/slide" Target="slide2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" Target="slide22.xml"/><Relationship Id="rId7" Type="http://schemas.microsoft.com/office/2007/relationships/hdphoto" Target="../media/hdphoto24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slide" Target="slide29.xml"/><Relationship Id="rId9" Type="http://schemas.microsoft.com/office/2007/relationships/hdphoto" Target="../media/hdphoto25.wdp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slide" Target="slide22.xml"/><Relationship Id="rId7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0.wdp"/><Relationship Id="rId5" Type="http://schemas.openxmlformats.org/officeDocument/2006/relationships/image" Target="../media/image38.png"/><Relationship Id="rId4" Type="http://schemas.openxmlformats.org/officeDocument/2006/relationships/slide" Target="slide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28.wdp"/><Relationship Id="rId13" Type="http://schemas.openxmlformats.org/officeDocument/2006/relationships/image" Target="../media/image12.png"/><Relationship Id="rId18" Type="http://schemas.microsoft.com/office/2007/relationships/hdphoto" Target="../media/hdphoto10.wdp"/><Relationship Id="rId3" Type="http://schemas.openxmlformats.org/officeDocument/2006/relationships/image" Target="../media/image42.png"/><Relationship Id="rId21" Type="http://schemas.microsoft.com/office/2007/relationships/hdphoto" Target="../media/hdphoto32.wdp"/><Relationship Id="rId7" Type="http://schemas.openxmlformats.org/officeDocument/2006/relationships/image" Target="../media/image44.png"/><Relationship Id="rId12" Type="http://schemas.openxmlformats.org/officeDocument/2006/relationships/slide" Target="slide31.xml"/><Relationship Id="rId17" Type="http://schemas.openxmlformats.org/officeDocument/2006/relationships/image" Target="../media/image13.png"/><Relationship Id="rId2" Type="http://schemas.openxmlformats.org/officeDocument/2006/relationships/image" Target="../media/image1.png"/><Relationship Id="rId16" Type="http://schemas.microsoft.com/office/2007/relationships/hdphoto" Target="../media/hdphoto31.wdp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7.wdp"/><Relationship Id="rId11" Type="http://schemas.openxmlformats.org/officeDocument/2006/relationships/slide" Target="slide22.xml"/><Relationship Id="rId5" Type="http://schemas.openxmlformats.org/officeDocument/2006/relationships/image" Target="../media/image43.png"/><Relationship Id="rId15" Type="http://schemas.openxmlformats.org/officeDocument/2006/relationships/image" Target="../media/image46.png"/><Relationship Id="rId10" Type="http://schemas.microsoft.com/office/2007/relationships/hdphoto" Target="../media/hdphoto29.wdp"/><Relationship Id="rId19" Type="http://schemas.openxmlformats.org/officeDocument/2006/relationships/image" Target="../media/image14.png"/><Relationship Id="rId4" Type="http://schemas.microsoft.com/office/2007/relationships/hdphoto" Target="../media/hdphoto26.wdp"/><Relationship Id="rId9" Type="http://schemas.openxmlformats.org/officeDocument/2006/relationships/image" Target="../media/image45.png"/><Relationship Id="rId14" Type="http://schemas.microsoft.com/office/2007/relationships/hdphoto" Target="../media/hdphoto30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slide" Target="slide32.xml"/><Relationship Id="rId4" Type="http://schemas.openxmlformats.org/officeDocument/2006/relationships/slide" Target="slide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" Target="slide2.xml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" Target="slide2.xml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microsoft.com/office/2007/relationships/hdphoto" Target="../media/hdphoto7.wdp"/><Relationship Id="rId5" Type="http://schemas.openxmlformats.org/officeDocument/2006/relationships/image" Target="../media/image6.png"/><Relationship Id="rId10" Type="http://schemas.microsoft.com/office/2007/relationships/hdphoto" Target="../media/hdphoto6.wdp"/><Relationship Id="rId4" Type="http://schemas.openxmlformats.org/officeDocument/2006/relationships/slide" Target="slide9.xml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Ufo, Plads, Stjerner, Videnskab, Rumskib, Galakse">
            <a:extLst>
              <a:ext uri="{FF2B5EF4-FFF2-40B4-BE49-F238E27FC236}">
                <a16:creationId xmlns:a16="http://schemas.microsoft.com/office/drawing/2014/main" id="{CFE9467B-C009-9847-89FA-0070F178E9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14797"/>
          <a:stretch/>
        </p:blipFill>
        <p:spPr bwMode="auto">
          <a:xfrm>
            <a:off x="2562726" y="1"/>
            <a:ext cx="9629274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928DD85-BB99-450D-A702-2683E0296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6754318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40E5BD2-4019-4012-A1AA-628900E65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-478"/>
            <a:ext cx="5953780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E70C1F-F28F-D04B-ADC7-BD4B5DA084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671" y="342006"/>
            <a:ext cx="4155635" cy="2248122"/>
          </a:xfrm>
        </p:spPr>
        <p:txBody>
          <a:bodyPr anchor="b">
            <a:normAutofit/>
          </a:bodyPr>
          <a:lstStyle/>
          <a:p>
            <a:pPr algn="l"/>
            <a:r>
              <a:rPr lang="da-DK" sz="54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CD43E9"/>
                </a:solidFill>
              </a:rPr>
              <a:t>ESCAPEROOM</a:t>
            </a:r>
            <a:br>
              <a:rPr lang="da-DK" sz="54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CD43E9"/>
                </a:solidFill>
              </a:rPr>
            </a:br>
            <a:r>
              <a:rPr lang="da-DK" sz="54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CD43E9"/>
                </a:solidFill>
              </a:rPr>
              <a:t>TREKANTER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9CF41CC7-A046-0F47-84E5-B2600F4A31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672" y="2726652"/>
            <a:ext cx="3205463" cy="1155525"/>
          </a:xfrm>
        </p:spPr>
        <p:txBody>
          <a:bodyPr anchor="t">
            <a:normAutofit/>
          </a:bodyPr>
          <a:lstStyle/>
          <a:p>
            <a:r>
              <a:rPr lang="da-DK" sz="2800" dirty="0"/>
              <a:t>Vælg Slideshow </a:t>
            </a:r>
          </a:p>
          <a:p>
            <a:r>
              <a:rPr lang="da-DK" sz="2800" dirty="0"/>
              <a:t>Afspil fra start.</a:t>
            </a:r>
          </a:p>
          <a:p>
            <a:pPr algn="l"/>
            <a:endParaRPr lang="da-DK" sz="2800" dirty="0"/>
          </a:p>
        </p:txBody>
      </p:sp>
      <p:sp>
        <p:nvSpPr>
          <p:cNvPr id="10" name="Afrundet rektangel 9">
            <a:hlinkClick r:id="rId5" action="ppaction://hlinksldjump"/>
            <a:extLst>
              <a:ext uri="{FF2B5EF4-FFF2-40B4-BE49-F238E27FC236}">
                <a16:creationId xmlns:a16="http://schemas.microsoft.com/office/drawing/2014/main" id="{6C84B9B0-D9F8-0B4B-B171-CD623B5319D4}"/>
              </a:ext>
            </a:extLst>
          </p:cNvPr>
          <p:cNvSpPr>
            <a:spLocks noChangeAspect="1"/>
          </p:cNvSpPr>
          <p:nvPr/>
        </p:nvSpPr>
        <p:spPr>
          <a:xfrm>
            <a:off x="1550973" y="4921163"/>
            <a:ext cx="1728000" cy="432000"/>
          </a:xfrm>
          <a:prstGeom prst="roundRect">
            <a:avLst/>
          </a:prstGeom>
          <a:solidFill>
            <a:srgbClr val="CD43E9"/>
          </a:solidFill>
          <a:ln w="381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chemeClr val="tx1"/>
                </a:solidFill>
              </a:rPr>
              <a:t>TRYK HER</a:t>
            </a:r>
          </a:p>
        </p:txBody>
      </p:sp>
      <p:pic>
        <p:nvPicPr>
          <p:cNvPr id="5" name="inside-serial-killer39s-cove-dark-thriller-horror-soundtrack-loopable-15384.mp3" descr="inside-serial-killer39s-cove-dark-thriller-horror-soundtrack-loopable-15384.mp3">
            <a:hlinkClick r:id="" action="ppaction://media"/>
            <a:extLst>
              <a:ext uri="{FF2B5EF4-FFF2-40B4-BE49-F238E27FC236}">
                <a16:creationId xmlns:a16="http://schemas.microsoft.com/office/drawing/2014/main" id="{D743CE22-CD03-5B47-A1F5-51859D99F5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4923" y="570905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4547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6C7CD5B-0238-E041-84EF-BCF422085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1.8</a:t>
            </a:r>
          </a:p>
        </p:txBody>
      </p:sp>
      <p:pic>
        <p:nvPicPr>
          <p:cNvPr id="10242" name="Picture 2" descr="Ufo, Plads, Stjerner, Videnskab, Rumskib, Galakse">
            <a:extLst>
              <a:ext uri="{FF2B5EF4-FFF2-40B4-BE49-F238E27FC236}">
                <a16:creationId xmlns:a16="http://schemas.microsoft.com/office/drawing/2014/main" id="{B221D7F3-A78B-8141-AD33-AB25B8137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uppe 30">
            <a:extLst>
              <a:ext uri="{FF2B5EF4-FFF2-40B4-BE49-F238E27FC236}">
                <a16:creationId xmlns:a16="http://schemas.microsoft.com/office/drawing/2014/main" id="{6E2D3B8E-B5BD-5C4C-9747-CE3007AE251D}"/>
              </a:ext>
            </a:extLst>
          </p:cNvPr>
          <p:cNvGrpSpPr/>
          <p:nvPr/>
        </p:nvGrpSpPr>
        <p:grpSpPr>
          <a:xfrm>
            <a:off x="262167" y="280356"/>
            <a:ext cx="1260000" cy="6297288"/>
            <a:chOff x="262167" y="357281"/>
            <a:chExt cx="1260000" cy="6297288"/>
          </a:xfrm>
        </p:grpSpPr>
        <p:grpSp>
          <p:nvGrpSpPr>
            <p:cNvPr id="32" name="Gruppe 31">
              <a:extLst>
                <a:ext uri="{FF2B5EF4-FFF2-40B4-BE49-F238E27FC236}">
                  <a16:creationId xmlns:a16="http://schemas.microsoft.com/office/drawing/2014/main" id="{7A4AA45C-415A-2D46-B355-AD717F6927F6}"/>
                </a:ext>
              </a:extLst>
            </p:cNvPr>
            <p:cNvGrpSpPr/>
            <p:nvPr/>
          </p:nvGrpSpPr>
          <p:grpSpPr>
            <a:xfrm>
              <a:off x="262167" y="357281"/>
              <a:ext cx="1260000" cy="5004000"/>
              <a:chOff x="144182" y="140074"/>
              <a:chExt cx="1629335" cy="6143438"/>
            </a:xfrm>
          </p:grpSpPr>
          <p:sp>
            <p:nvSpPr>
              <p:cNvPr id="35" name="Afrundet rektangel 34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0B7E4F68-87A1-5149-B975-2BE2F96C008C}"/>
                  </a:ext>
                </a:extLst>
              </p:cNvPr>
              <p:cNvSpPr/>
              <p:nvPr/>
            </p:nvSpPr>
            <p:spPr>
              <a:xfrm>
                <a:off x="144182" y="1400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6</a:t>
                </a:r>
              </a:p>
            </p:txBody>
          </p:sp>
          <p:sp>
            <p:nvSpPr>
              <p:cNvPr id="36" name="Afrundet rektangel 35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118A1EE3-BB51-5448-867F-030011E00DF9}"/>
                  </a:ext>
                </a:extLst>
              </p:cNvPr>
              <p:cNvSpPr/>
              <p:nvPr/>
            </p:nvSpPr>
            <p:spPr>
              <a:xfrm>
                <a:off x="150532" y="9338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6,5</a:t>
                </a:r>
              </a:p>
            </p:txBody>
          </p:sp>
          <p:sp>
            <p:nvSpPr>
              <p:cNvPr id="37" name="Afrundet rektangel 36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7866A39C-A512-A343-BBC5-3E0314C99C5A}"/>
                  </a:ext>
                </a:extLst>
              </p:cNvPr>
              <p:cNvSpPr/>
              <p:nvPr/>
            </p:nvSpPr>
            <p:spPr>
              <a:xfrm>
                <a:off x="144182" y="17021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7</a:t>
                </a:r>
              </a:p>
            </p:txBody>
          </p:sp>
          <p:sp>
            <p:nvSpPr>
              <p:cNvPr id="38" name="Afrundet rektangel 37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8584FAD5-E509-CE4C-AF81-C07D4C6920A5}"/>
                  </a:ext>
                </a:extLst>
              </p:cNvPr>
              <p:cNvSpPr/>
              <p:nvPr/>
            </p:nvSpPr>
            <p:spPr>
              <a:xfrm>
                <a:off x="150532" y="24959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7,5</a:t>
                </a:r>
              </a:p>
            </p:txBody>
          </p:sp>
          <p:sp>
            <p:nvSpPr>
              <p:cNvPr id="39" name="Afrundet rektangel 38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74D0554E-2A86-AF42-98B3-5B3B9204BB8E}"/>
                  </a:ext>
                </a:extLst>
              </p:cNvPr>
              <p:cNvSpPr/>
              <p:nvPr/>
            </p:nvSpPr>
            <p:spPr>
              <a:xfrm>
                <a:off x="150532" y="32642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8</a:t>
                </a:r>
              </a:p>
            </p:txBody>
          </p:sp>
          <p:sp>
            <p:nvSpPr>
              <p:cNvPr id="40" name="Afrundet rektangel 39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BABDF911-EF06-AD47-8509-D39B68EF6CED}"/>
                  </a:ext>
                </a:extLst>
              </p:cNvPr>
              <p:cNvSpPr/>
              <p:nvPr/>
            </p:nvSpPr>
            <p:spPr>
              <a:xfrm>
                <a:off x="156882" y="40580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8,5</a:t>
                </a:r>
              </a:p>
            </p:txBody>
          </p:sp>
          <p:sp>
            <p:nvSpPr>
              <p:cNvPr id="41" name="Afrundet rektangel 40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9845FBD7-9F10-1E45-81B8-4916E904D1E5}"/>
                  </a:ext>
                </a:extLst>
              </p:cNvPr>
              <p:cNvSpPr/>
              <p:nvPr/>
            </p:nvSpPr>
            <p:spPr>
              <a:xfrm>
                <a:off x="150532" y="48263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9</a:t>
                </a:r>
              </a:p>
            </p:txBody>
          </p:sp>
          <p:sp>
            <p:nvSpPr>
              <p:cNvPr id="42" name="Afrundet rektangel 41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7ADA55F6-3F85-6441-A9A1-C8907573FA74}"/>
                  </a:ext>
                </a:extLst>
              </p:cNvPr>
              <p:cNvSpPr/>
              <p:nvPr/>
            </p:nvSpPr>
            <p:spPr>
              <a:xfrm>
                <a:off x="156882" y="56201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9,5</a:t>
                </a:r>
              </a:p>
            </p:txBody>
          </p:sp>
        </p:grpSp>
        <p:sp>
          <p:nvSpPr>
            <p:cNvPr id="33" name="Afrundet rektangel 32">
              <a:hlinkClick r:id="rId3" action="ppaction://hlinksldjump"/>
              <a:extLst>
                <a:ext uri="{FF2B5EF4-FFF2-40B4-BE49-F238E27FC236}">
                  <a16:creationId xmlns:a16="http://schemas.microsoft.com/office/drawing/2014/main" id="{6E880D8A-8D83-BB41-A491-D79D68907158}"/>
                </a:ext>
              </a:extLst>
            </p:cNvPr>
            <p:cNvSpPr/>
            <p:nvPr/>
          </p:nvSpPr>
          <p:spPr>
            <a:xfrm>
              <a:off x="263467" y="5465197"/>
              <a:ext cx="1250179" cy="540000"/>
            </a:xfrm>
            <a:prstGeom prst="roundRect">
              <a:avLst>
                <a:gd name="adj" fmla="val 41554"/>
              </a:avLst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2400" dirty="0"/>
                <a:t>10</a:t>
              </a:r>
            </a:p>
          </p:txBody>
        </p:sp>
        <p:sp>
          <p:nvSpPr>
            <p:cNvPr id="34" name="Afrundet rektangel 33">
              <a:hlinkClick r:id="rId3" action="ppaction://hlinksldjump"/>
              <a:extLst>
                <a:ext uri="{FF2B5EF4-FFF2-40B4-BE49-F238E27FC236}">
                  <a16:creationId xmlns:a16="http://schemas.microsoft.com/office/drawing/2014/main" id="{ECC457A8-7FC2-884E-8F13-B21EE5988399}"/>
                </a:ext>
              </a:extLst>
            </p:cNvPr>
            <p:cNvSpPr/>
            <p:nvPr/>
          </p:nvSpPr>
          <p:spPr>
            <a:xfrm>
              <a:off x="268378" y="6114569"/>
              <a:ext cx="1250179" cy="540000"/>
            </a:xfrm>
            <a:prstGeom prst="roundRect">
              <a:avLst>
                <a:gd name="adj" fmla="val 41554"/>
              </a:avLst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2400" dirty="0"/>
                <a:t>10,5</a:t>
              </a:r>
            </a:p>
          </p:txBody>
        </p:sp>
      </p:grpSp>
      <p:grpSp>
        <p:nvGrpSpPr>
          <p:cNvPr id="3" name="Gruppe 2">
            <a:extLst>
              <a:ext uri="{FF2B5EF4-FFF2-40B4-BE49-F238E27FC236}">
                <a16:creationId xmlns:a16="http://schemas.microsoft.com/office/drawing/2014/main" id="{15B95E83-C8CB-8141-9984-A878D395FE1E}"/>
              </a:ext>
            </a:extLst>
          </p:cNvPr>
          <p:cNvGrpSpPr/>
          <p:nvPr/>
        </p:nvGrpSpPr>
        <p:grpSpPr>
          <a:xfrm>
            <a:off x="8329458" y="1834047"/>
            <a:ext cx="2873423" cy="4320366"/>
            <a:chOff x="9285895" y="488727"/>
            <a:chExt cx="2873423" cy="4320366"/>
          </a:xfrm>
        </p:grpSpPr>
        <p:sp>
          <p:nvSpPr>
            <p:cNvPr id="2" name="Retvinklet trekant 1">
              <a:extLst>
                <a:ext uri="{FF2B5EF4-FFF2-40B4-BE49-F238E27FC236}">
                  <a16:creationId xmlns:a16="http://schemas.microsoft.com/office/drawing/2014/main" id="{06167813-370A-874D-A650-2D7280BEA650}"/>
                </a:ext>
              </a:extLst>
            </p:cNvPr>
            <p:cNvSpPr>
              <a:spLocks/>
            </p:cNvSpPr>
            <p:nvPr/>
          </p:nvSpPr>
          <p:spPr>
            <a:xfrm>
              <a:off x="9285895" y="488727"/>
              <a:ext cx="2160000" cy="3240000"/>
            </a:xfrm>
            <a:prstGeom prst="rtTriangl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6" name="Retvinklet trekant 15">
              <a:extLst>
                <a:ext uri="{FF2B5EF4-FFF2-40B4-BE49-F238E27FC236}">
                  <a16:creationId xmlns:a16="http://schemas.microsoft.com/office/drawing/2014/main" id="{6C1BEA81-4A65-824E-8F42-4CC37F1F844E}"/>
                </a:ext>
              </a:extLst>
            </p:cNvPr>
            <p:cNvSpPr>
              <a:spLocks noChangeAspect="1"/>
            </p:cNvSpPr>
            <p:nvPr/>
          </p:nvSpPr>
          <p:spPr>
            <a:xfrm flipH="1" flipV="1">
              <a:off x="11439318" y="3729093"/>
              <a:ext cx="720000" cy="1080000"/>
            </a:xfrm>
            <a:prstGeom prst="rtTriangl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cxnSp>
        <p:nvCxnSpPr>
          <p:cNvPr id="5" name="Lige forbindelse 4">
            <a:extLst>
              <a:ext uri="{FF2B5EF4-FFF2-40B4-BE49-F238E27FC236}">
                <a16:creationId xmlns:a16="http://schemas.microsoft.com/office/drawing/2014/main" id="{C924B4A8-DB8B-EF45-B14A-BD13CE844871}"/>
              </a:ext>
            </a:extLst>
          </p:cNvPr>
          <p:cNvCxnSpPr>
            <a:endCxn id="16" idx="0"/>
          </p:cNvCxnSpPr>
          <p:nvPr/>
        </p:nvCxnSpPr>
        <p:spPr>
          <a:xfrm>
            <a:off x="8345214" y="1828800"/>
            <a:ext cx="2857667" cy="43256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felt 5">
            <a:extLst>
              <a:ext uri="{FF2B5EF4-FFF2-40B4-BE49-F238E27FC236}">
                <a16:creationId xmlns:a16="http://schemas.microsoft.com/office/drawing/2014/main" id="{D3BB28C8-C142-2643-91A3-E0F73237C8CC}"/>
              </a:ext>
            </a:extLst>
          </p:cNvPr>
          <p:cNvSpPr txBox="1"/>
          <p:nvPr/>
        </p:nvSpPr>
        <p:spPr>
          <a:xfrm>
            <a:off x="10657490" y="474015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306BAB8A-4FFA-9A4D-A2C6-8D592F3F17A3}"/>
              </a:ext>
            </a:extLst>
          </p:cNvPr>
          <p:cNvSpPr txBox="1"/>
          <p:nvPr/>
        </p:nvSpPr>
        <p:spPr>
          <a:xfrm>
            <a:off x="11135709" y="537603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2" name="Tekstfelt 21">
            <a:extLst>
              <a:ext uri="{FF2B5EF4-FFF2-40B4-BE49-F238E27FC236}">
                <a16:creationId xmlns:a16="http://schemas.microsoft.com/office/drawing/2014/main" id="{2997BD68-9F4F-D04F-B060-FA0B9C03251B}"/>
              </a:ext>
            </a:extLst>
          </p:cNvPr>
          <p:cNvSpPr txBox="1"/>
          <p:nvPr/>
        </p:nvSpPr>
        <p:spPr>
          <a:xfrm>
            <a:off x="9317423" y="505021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23" name="Tekstfelt 22">
            <a:extLst>
              <a:ext uri="{FF2B5EF4-FFF2-40B4-BE49-F238E27FC236}">
                <a16:creationId xmlns:a16="http://schemas.microsoft.com/office/drawing/2014/main" id="{6069DA15-7C1B-AF4A-ACD3-710A9929B9A8}"/>
              </a:ext>
            </a:extLst>
          </p:cNvPr>
          <p:cNvSpPr txBox="1"/>
          <p:nvPr/>
        </p:nvSpPr>
        <p:spPr>
          <a:xfrm>
            <a:off x="8382010" y="3368558"/>
            <a:ext cx="369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i="1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8E2C0BAF-836C-6E4A-8079-9B92DA162943}"/>
              </a:ext>
            </a:extLst>
          </p:cNvPr>
          <p:cNvSpPr>
            <a:spLocks noChangeAspect="1"/>
          </p:cNvSpPr>
          <p:nvPr/>
        </p:nvSpPr>
        <p:spPr>
          <a:xfrm>
            <a:off x="8338864" y="4887458"/>
            <a:ext cx="180000" cy="180000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0F7C9776-C52E-1148-A9D2-3F7B081720A1}"/>
              </a:ext>
            </a:extLst>
          </p:cNvPr>
          <p:cNvSpPr>
            <a:spLocks noChangeAspect="1"/>
          </p:cNvSpPr>
          <p:nvPr/>
        </p:nvSpPr>
        <p:spPr>
          <a:xfrm>
            <a:off x="11088893" y="5074783"/>
            <a:ext cx="108000" cy="108000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7" name="Tekstfelt 26">
            <a:extLst>
              <a:ext uri="{FF2B5EF4-FFF2-40B4-BE49-F238E27FC236}">
                <a16:creationId xmlns:a16="http://schemas.microsoft.com/office/drawing/2014/main" id="{6B930EED-45FC-D540-934E-74E2909804F6}"/>
              </a:ext>
            </a:extLst>
          </p:cNvPr>
          <p:cNvSpPr txBox="1"/>
          <p:nvPr/>
        </p:nvSpPr>
        <p:spPr>
          <a:xfrm>
            <a:off x="3350009" y="342243"/>
            <a:ext cx="623818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dirty="0">
                <a:solidFill>
                  <a:schemeClr val="bg1"/>
                </a:solidFill>
              </a:rPr>
              <a:t>Trekanterne er ligedannede.</a:t>
            </a:r>
          </a:p>
          <a:p>
            <a:r>
              <a:rPr lang="da-DK" sz="2800" dirty="0">
                <a:solidFill>
                  <a:schemeClr val="bg1"/>
                </a:solidFill>
              </a:rPr>
              <a:t>Hvor lang er højden </a:t>
            </a:r>
            <a:r>
              <a:rPr lang="da-DK" sz="2800" i="1" dirty="0">
                <a:solidFill>
                  <a:schemeClr val="bg1"/>
                </a:solidFill>
              </a:rPr>
              <a:t>a</a:t>
            </a:r>
            <a:r>
              <a:rPr lang="da-DK" sz="2800" dirty="0">
                <a:solidFill>
                  <a:schemeClr val="bg1"/>
                </a:solidFill>
              </a:rPr>
              <a:t> i den store trekant?</a:t>
            </a:r>
          </a:p>
        </p:txBody>
      </p:sp>
    </p:spTree>
    <p:extLst>
      <p:ext uri="{BB962C8B-B14F-4D97-AF65-F5344CB8AC3E}">
        <p14:creationId xmlns:p14="http://schemas.microsoft.com/office/powerpoint/2010/main" val="8326546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6D89F75-D6A1-D446-A367-361A41917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1.9</a:t>
            </a:r>
          </a:p>
        </p:txBody>
      </p:sp>
      <p:pic>
        <p:nvPicPr>
          <p:cNvPr id="10242" name="Picture 2" descr="Ufo, Plads, Stjerner, Videnskab, Rumskib, Galakse">
            <a:extLst>
              <a:ext uri="{FF2B5EF4-FFF2-40B4-BE49-F238E27FC236}">
                <a16:creationId xmlns:a16="http://schemas.microsoft.com/office/drawing/2014/main" id="{B221D7F3-A78B-8141-AD33-AB25B8137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484" y="14314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uppe 30">
            <a:extLst>
              <a:ext uri="{FF2B5EF4-FFF2-40B4-BE49-F238E27FC236}">
                <a16:creationId xmlns:a16="http://schemas.microsoft.com/office/drawing/2014/main" id="{6E2D3B8E-B5BD-5C4C-9747-CE3007AE251D}"/>
              </a:ext>
            </a:extLst>
          </p:cNvPr>
          <p:cNvGrpSpPr/>
          <p:nvPr/>
        </p:nvGrpSpPr>
        <p:grpSpPr>
          <a:xfrm>
            <a:off x="262167" y="280356"/>
            <a:ext cx="1260000" cy="6297288"/>
            <a:chOff x="262167" y="357281"/>
            <a:chExt cx="1260000" cy="6297288"/>
          </a:xfrm>
        </p:grpSpPr>
        <p:grpSp>
          <p:nvGrpSpPr>
            <p:cNvPr id="32" name="Gruppe 31">
              <a:extLst>
                <a:ext uri="{FF2B5EF4-FFF2-40B4-BE49-F238E27FC236}">
                  <a16:creationId xmlns:a16="http://schemas.microsoft.com/office/drawing/2014/main" id="{7A4AA45C-415A-2D46-B355-AD717F6927F6}"/>
                </a:ext>
              </a:extLst>
            </p:cNvPr>
            <p:cNvGrpSpPr/>
            <p:nvPr/>
          </p:nvGrpSpPr>
          <p:grpSpPr>
            <a:xfrm>
              <a:off x="262167" y="357281"/>
              <a:ext cx="1260000" cy="5004000"/>
              <a:chOff x="144182" y="140074"/>
              <a:chExt cx="1629335" cy="6143438"/>
            </a:xfrm>
          </p:grpSpPr>
          <p:sp>
            <p:nvSpPr>
              <p:cNvPr id="35" name="Afrundet rektangel 34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0B7E4F68-87A1-5149-B975-2BE2F96C008C}"/>
                  </a:ext>
                </a:extLst>
              </p:cNvPr>
              <p:cNvSpPr/>
              <p:nvPr/>
            </p:nvSpPr>
            <p:spPr>
              <a:xfrm>
                <a:off x="144182" y="1400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A</a:t>
                </a:r>
              </a:p>
            </p:txBody>
          </p:sp>
          <p:sp>
            <p:nvSpPr>
              <p:cNvPr id="36" name="Afrundet rektangel 35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118A1EE3-BB51-5448-867F-030011E00DF9}"/>
                  </a:ext>
                </a:extLst>
              </p:cNvPr>
              <p:cNvSpPr/>
              <p:nvPr/>
            </p:nvSpPr>
            <p:spPr>
              <a:xfrm>
                <a:off x="150532" y="9338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B</a:t>
                </a:r>
              </a:p>
            </p:txBody>
          </p:sp>
          <p:sp>
            <p:nvSpPr>
              <p:cNvPr id="37" name="Afrundet rektangel 36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7866A39C-A512-A343-BBC5-3E0314C99C5A}"/>
                  </a:ext>
                </a:extLst>
              </p:cNvPr>
              <p:cNvSpPr/>
              <p:nvPr/>
            </p:nvSpPr>
            <p:spPr>
              <a:xfrm>
                <a:off x="144182" y="17021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C</a:t>
                </a:r>
              </a:p>
            </p:txBody>
          </p:sp>
          <p:sp>
            <p:nvSpPr>
              <p:cNvPr id="38" name="Afrundet rektangel 37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8584FAD5-E509-CE4C-AF81-C07D4C6920A5}"/>
                  </a:ext>
                </a:extLst>
              </p:cNvPr>
              <p:cNvSpPr/>
              <p:nvPr/>
            </p:nvSpPr>
            <p:spPr>
              <a:xfrm>
                <a:off x="150532" y="24959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D</a:t>
                </a:r>
              </a:p>
            </p:txBody>
          </p:sp>
          <p:sp>
            <p:nvSpPr>
              <p:cNvPr id="39" name="Afrundet rektangel 38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74D0554E-2A86-AF42-98B3-5B3B9204BB8E}"/>
                  </a:ext>
                </a:extLst>
              </p:cNvPr>
              <p:cNvSpPr/>
              <p:nvPr/>
            </p:nvSpPr>
            <p:spPr>
              <a:xfrm>
                <a:off x="150532" y="32642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E</a:t>
                </a:r>
              </a:p>
            </p:txBody>
          </p:sp>
          <p:sp>
            <p:nvSpPr>
              <p:cNvPr id="40" name="Afrundet rektangel 39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BABDF911-EF06-AD47-8509-D39B68EF6CED}"/>
                  </a:ext>
                </a:extLst>
              </p:cNvPr>
              <p:cNvSpPr/>
              <p:nvPr/>
            </p:nvSpPr>
            <p:spPr>
              <a:xfrm>
                <a:off x="156882" y="40580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F</a:t>
                </a:r>
              </a:p>
            </p:txBody>
          </p:sp>
          <p:sp>
            <p:nvSpPr>
              <p:cNvPr id="41" name="Afrundet rektangel 40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9845FBD7-9F10-1E45-81B8-4916E904D1E5}"/>
                  </a:ext>
                </a:extLst>
              </p:cNvPr>
              <p:cNvSpPr/>
              <p:nvPr/>
            </p:nvSpPr>
            <p:spPr>
              <a:xfrm>
                <a:off x="150532" y="48263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G</a:t>
                </a:r>
              </a:p>
            </p:txBody>
          </p:sp>
          <p:sp>
            <p:nvSpPr>
              <p:cNvPr id="42" name="Afrundet rektangel 41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7ADA55F6-3F85-6441-A9A1-C8907573FA74}"/>
                  </a:ext>
                </a:extLst>
              </p:cNvPr>
              <p:cNvSpPr/>
              <p:nvPr/>
            </p:nvSpPr>
            <p:spPr>
              <a:xfrm>
                <a:off x="156882" y="56201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H</a:t>
                </a:r>
              </a:p>
            </p:txBody>
          </p:sp>
        </p:grpSp>
        <p:sp>
          <p:nvSpPr>
            <p:cNvPr id="33" name="Afrundet rektangel 32">
              <a:hlinkClick r:id="rId3" action="ppaction://hlinksldjump"/>
              <a:extLst>
                <a:ext uri="{FF2B5EF4-FFF2-40B4-BE49-F238E27FC236}">
                  <a16:creationId xmlns:a16="http://schemas.microsoft.com/office/drawing/2014/main" id="{6E880D8A-8D83-BB41-A491-D79D68907158}"/>
                </a:ext>
              </a:extLst>
            </p:cNvPr>
            <p:cNvSpPr/>
            <p:nvPr/>
          </p:nvSpPr>
          <p:spPr>
            <a:xfrm>
              <a:off x="263467" y="5465197"/>
              <a:ext cx="1250179" cy="540000"/>
            </a:xfrm>
            <a:prstGeom prst="roundRect">
              <a:avLst>
                <a:gd name="adj" fmla="val 41554"/>
              </a:avLst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2400" dirty="0"/>
                <a:t>I</a:t>
              </a:r>
            </a:p>
          </p:txBody>
        </p:sp>
        <p:sp>
          <p:nvSpPr>
            <p:cNvPr id="34" name="Afrundet rektangel 33">
              <a:hlinkClick r:id="rId3" action="ppaction://hlinksldjump"/>
              <a:extLst>
                <a:ext uri="{FF2B5EF4-FFF2-40B4-BE49-F238E27FC236}">
                  <a16:creationId xmlns:a16="http://schemas.microsoft.com/office/drawing/2014/main" id="{ECC457A8-7FC2-884E-8F13-B21EE5988399}"/>
                </a:ext>
              </a:extLst>
            </p:cNvPr>
            <p:cNvSpPr/>
            <p:nvPr/>
          </p:nvSpPr>
          <p:spPr>
            <a:xfrm>
              <a:off x="268378" y="6114569"/>
              <a:ext cx="1250179" cy="540000"/>
            </a:xfrm>
            <a:prstGeom prst="roundRect">
              <a:avLst>
                <a:gd name="adj" fmla="val 41554"/>
              </a:avLst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2400" dirty="0"/>
                <a:t>J</a:t>
              </a:r>
            </a:p>
          </p:txBody>
        </p:sp>
      </p:grpSp>
      <p:grpSp>
        <p:nvGrpSpPr>
          <p:cNvPr id="114" name="Gruppe 113">
            <a:extLst>
              <a:ext uri="{FF2B5EF4-FFF2-40B4-BE49-F238E27FC236}">
                <a16:creationId xmlns:a16="http://schemas.microsoft.com/office/drawing/2014/main" id="{91EC8A34-2796-4C4E-8DCC-06FE08D611D2}"/>
              </a:ext>
            </a:extLst>
          </p:cNvPr>
          <p:cNvGrpSpPr>
            <a:grpSpLocks noChangeAspect="1"/>
          </p:cNvGrpSpPr>
          <p:nvPr/>
        </p:nvGrpSpPr>
        <p:grpSpPr>
          <a:xfrm>
            <a:off x="6333874" y="620974"/>
            <a:ext cx="2916000" cy="2914850"/>
            <a:chOff x="5297555" y="620974"/>
            <a:chExt cx="2619261" cy="2618226"/>
          </a:xfrm>
        </p:grpSpPr>
        <p:grpSp>
          <p:nvGrpSpPr>
            <p:cNvPr id="52" name="Gruppe 51">
              <a:extLst>
                <a:ext uri="{FF2B5EF4-FFF2-40B4-BE49-F238E27FC236}">
                  <a16:creationId xmlns:a16="http://schemas.microsoft.com/office/drawing/2014/main" id="{523F959F-80A0-C643-9443-154D8FDF073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051943" y="621453"/>
              <a:ext cx="864000" cy="864000"/>
              <a:chOff x="5305643" y="627324"/>
              <a:chExt cx="864000" cy="864000"/>
            </a:xfrm>
          </p:grpSpPr>
          <p:sp>
            <p:nvSpPr>
              <p:cNvPr id="53" name="Rektangel 52">
                <a:extLst>
                  <a:ext uri="{FF2B5EF4-FFF2-40B4-BE49-F238E27FC236}">
                    <a16:creationId xmlns:a16="http://schemas.microsoft.com/office/drawing/2014/main" id="{5FC7BDF3-2E37-014F-8521-EFC8889736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05643" y="627324"/>
                <a:ext cx="864000" cy="864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54" name="Rektangel 53">
                <a:extLst>
                  <a:ext uri="{FF2B5EF4-FFF2-40B4-BE49-F238E27FC236}">
                    <a16:creationId xmlns:a16="http://schemas.microsoft.com/office/drawing/2014/main" id="{D24F5ADE-3642-C944-8FA5-A39842CB251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700000">
                <a:off x="5462984" y="787555"/>
                <a:ext cx="540000" cy="540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59" name="Gruppe 58">
              <a:extLst>
                <a:ext uri="{FF2B5EF4-FFF2-40B4-BE49-F238E27FC236}">
                  <a16:creationId xmlns:a16="http://schemas.microsoft.com/office/drawing/2014/main" id="{B6AED67C-DF1D-B94C-86E9-91B7EABE430B}"/>
                </a:ext>
              </a:extLst>
            </p:cNvPr>
            <p:cNvGrpSpPr/>
            <p:nvPr/>
          </p:nvGrpSpPr>
          <p:grpSpPr>
            <a:xfrm>
              <a:off x="5304774" y="1497216"/>
              <a:ext cx="864000" cy="864000"/>
              <a:chOff x="5305643" y="627324"/>
              <a:chExt cx="864000" cy="864000"/>
            </a:xfrm>
          </p:grpSpPr>
          <p:sp>
            <p:nvSpPr>
              <p:cNvPr id="60" name="Rektangel 59">
                <a:extLst>
                  <a:ext uri="{FF2B5EF4-FFF2-40B4-BE49-F238E27FC236}">
                    <a16:creationId xmlns:a16="http://schemas.microsoft.com/office/drawing/2014/main" id="{84BB841F-9363-8849-A0D2-A46E4FC112D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05643" y="627324"/>
                <a:ext cx="864000" cy="864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64" name="Lige forbindelse 63">
                <a:extLst>
                  <a:ext uri="{FF2B5EF4-FFF2-40B4-BE49-F238E27FC236}">
                    <a16:creationId xmlns:a16="http://schemas.microsoft.com/office/drawing/2014/main" id="{C074765F-9851-D24C-BB09-0AD9BA8E6DE4}"/>
                  </a:ext>
                </a:extLst>
              </p:cNvPr>
              <p:cNvCxnSpPr>
                <a:cxnSpLocks/>
                <a:endCxn id="60" idx="2"/>
              </p:cNvCxnSpPr>
              <p:nvPr/>
            </p:nvCxnSpPr>
            <p:spPr>
              <a:xfrm>
                <a:off x="5732984" y="694660"/>
                <a:ext cx="4659" cy="7200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Lige forbindelse 64">
                <a:extLst>
                  <a:ext uri="{FF2B5EF4-FFF2-40B4-BE49-F238E27FC236}">
                    <a16:creationId xmlns:a16="http://schemas.microsoft.com/office/drawing/2014/main" id="{27896D98-1B2C-4840-8C7B-B25B0F9F4D5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5738262" y="691087"/>
                <a:ext cx="0" cy="7200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7" name="Gruppe 86">
              <a:extLst>
                <a:ext uri="{FF2B5EF4-FFF2-40B4-BE49-F238E27FC236}">
                  <a16:creationId xmlns:a16="http://schemas.microsoft.com/office/drawing/2014/main" id="{348839FD-4299-9344-B516-7774C37644F5}"/>
                </a:ext>
              </a:extLst>
            </p:cNvPr>
            <p:cNvGrpSpPr/>
            <p:nvPr/>
          </p:nvGrpSpPr>
          <p:grpSpPr>
            <a:xfrm>
              <a:off x="6170143" y="2373852"/>
              <a:ext cx="864000" cy="864000"/>
              <a:chOff x="5305643" y="627324"/>
              <a:chExt cx="864000" cy="864000"/>
            </a:xfrm>
          </p:grpSpPr>
          <p:sp>
            <p:nvSpPr>
              <p:cNvPr id="88" name="Rektangel 87">
                <a:extLst>
                  <a:ext uri="{FF2B5EF4-FFF2-40B4-BE49-F238E27FC236}">
                    <a16:creationId xmlns:a16="http://schemas.microsoft.com/office/drawing/2014/main" id="{2C190050-E47E-5E48-876C-FC79A2416D6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05643" y="627324"/>
                <a:ext cx="864000" cy="864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89" name="Rektangel 88">
                <a:extLst>
                  <a:ext uri="{FF2B5EF4-FFF2-40B4-BE49-F238E27FC236}">
                    <a16:creationId xmlns:a16="http://schemas.microsoft.com/office/drawing/2014/main" id="{EEB22BAB-95DD-7143-B68D-DB032CFFE91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72984" y="694660"/>
                <a:ext cx="720000" cy="720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92" name="Lige forbindelse 91">
                <a:extLst>
                  <a:ext uri="{FF2B5EF4-FFF2-40B4-BE49-F238E27FC236}">
                    <a16:creationId xmlns:a16="http://schemas.microsoft.com/office/drawing/2014/main" id="{FCE62CD0-DADD-7748-A978-E1BFE804ECEB}"/>
                  </a:ext>
                </a:extLst>
              </p:cNvPr>
              <p:cNvCxnSpPr>
                <a:stCxn id="89" idx="0"/>
                <a:endCxn id="88" idx="2"/>
              </p:cNvCxnSpPr>
              <p:nvPr/>
            </p:nvCxnSpPr>
            <p:spPr>
              <a:xfrm>
                <a:off x="5732984" y="694660"/>
                <a:ext cx="0" cy="7200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Lige forbindelse 92">
                <a:extLst>
                  <a:ext uri="{FF2B5EF4-FFF2-40B4-BE49-F238E27FC236}">
                    <a16:creationId xmlns:a16="http://schemas.microsoft.com/office/drawing/2014/main" id="{8FFD00DC-C118-FA4E-A091-338E5BA3282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5731912" y="691087"/>
                <a:ext cx="0" cy="7200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5" name="Rektangel 94">
              <a:extLst>
                <a:ext uri="{FF2B5EF4-FFF2-40B4-BE49-F238E27FC236}">
                  <a16:creationId xmlns:a16="http://schemas.microsoft.com/office/drawing/2014/main" id="{EE640D37-E151-D54B-B73D-6E09B36BCA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42731" y="2372504"/>
              <a:ext cx="864000" cy="864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1" name="Forsinkelse 100">
              <a:extLst>
                <a:ext uri="{FF2B5EF4-FFF2-40B4-BE49-F238E27FC236}">
                  <a16:creationId xmlns:a16="http://schemas.microsoft.com/office/drawing/2014/main" id="{B568C95E-21EB-634D-A7B9-7B16171C6696}"/>
                </a:ext>
              </a:extLst>
            </p:cNvPr>
            <p:cNvSpPr/>
            <p:nvPr/>
          </p:nvSpPr>
          <p:spPr>
            <a:xfrm>
              <a:off x="7111189" y="2448663"/>
              <a:ext cx="720000" cy="720000"/>
            </a:xfrm>
            <a:prstGeom prst="flowChartDelay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14" name="Gruppe 13">
              <a:extLst>
                <a:ext uri="{FF2B5EF4-FFF2-40B4-BE49-F238E27FC236}">
                  <a16:creationId xmlns:a16="http://schemas.microsoft.com/office/drawing/2014/main" id="{CF22E499-C7DA-E947-8B71-9817497BA052}"/>
                </a:ext>
              </a:extLst>
            </p:cNvPr>
            <p:cNvGrpSpPr/>
            <p:nvPr/>
          </p:nvGrpSpPr>
          <p:grpSpPr>
            <a:xfrm>
              <a:off x="5302468" y="620974"/>
              <a:ext cx="864000" cy="864000"/>
              <a:chOff x="5305643" y="627324"/>
              <a:chExt cx="864000" cy="864000"/>
            </a:xfrm>
          </p:grpSpPr>
          <p:sp>
            <p:nvSpPr>
              <p:cNvPr id="3" name="Rektangel 2">
                <a:extLst>
                  <a:ext uri="{FF2B5EF4-FFF2-40B4-BE49-F238E27FC236}">
                    <a16:creationId xmlns:a16="http://schemas.microsoft.com/office/drawing/2014/main" id="{08E29031-4F6F-6049-AF03-3B7E4680370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05643" y="627324"/>
                <a:ext cx="864000" cy="864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3" name="Trekant 12">
                <a:extLst>
                  <a:ext uri="{FF2B5EF4-FFF2-40B4-BE49-F238E27FC236}">
                    <a16:creationId xmlns:a16="http://schemas.microsoft.com/office/drawing/2014/main" id="{F96938F3-3CBB-A441-B550-0B55BDB2CED2}"/>
                  </a:ext>
                </a:extLst>
              </p:cNvPr>
              <p:cNvSpPr/>
              <p:nvPr/>
            </p:nvSpPr>
            <p:spPr>
              <a:xfrm rot="5400000">
                <a:off x="5564382" y="878067"/>
                <a:ext cx="720000" cy="360000"/>
              </a:xfrm>
              <a:prstGeom prst="triangl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26" name="Gruppe 25">
              <a:extLst>
                <a:ext uri="{FF2B5EF4-FFF2-40B4-BE49-F238E27FC236}">
                  <a16:creationId xmlns:a16="http://schemas.microsoft.com/office/drawing/2014/main" id="{A02F7637-874B-BA45-A592-60BB7D4AC71A}"/>
                </a:ext>
              </a:extLst>
            </p:cNvPr>
            <p:cNvGrpSpPr/>
            <p:nvPr/>
          </p:nvGrpSpPr>
          <p:grpSpPr>
            <a:xfrm>
              <a:off x="6175056" y="621368"/>
              <a:ext cx="864000" cy="864000"/>
              <a:chOff x="6178231" y="634068"/>
              <a:chExt cx="864000" cy="864000"/>
            </a:xfrm>
          </p:grpSpPr>
          <p:sp>
            <p:nvSpPr>
              <p:cNvPr id="46" name="Rektangel 45">
                <a:extLst>
                  <a:ext uri="{FF2B5EF4-FFF2-40B4-BE49-F238E27FC236}">
                    <a16:creationId xmlns:a16="http://schemas.microsoft.com/office/drawing/2014/main" id="{C6FC8043-BB83-7745-8973-694A09AA0DA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78231" y="634068"/>
                <a:ext cx="864000" cy="864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4" name="Trekant 103">
                <a:extLst>
                  <a:ext uri="{FF2B5EF4-FFF2-40B4-BE49-F238E27FC236}">
                    <a16:creationId xmlns:a16="http://schemas.microsoft.com/office/drawing/2014/main" id="{319760DD-2A69-E94B-A553-93EFC2176EA4}"/>
                  </a:ext>
                </a:extLst>
              </p:cNvPr>
              <p:cNvSpPr/>
              <p:nvPr/>
            </p:nvSpPr>
            <p:spPr>
              <a:xfrm rot="16200000" flipH="1">
                <a:off x="6066032" y="881242"/>
                <a:ext cx="720000" cy="360000"/>
              </a:xfrm>
              <a:prstGeom prst="triangl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106" name="Gruppe 105">
              <a:extLst>
                <a:ext uri="{FF2B5EF4-FFF2-40B4-BE49-F238E27FC236}">
                  <a16:creationId xmlns:a16="http://schemas.microsoft.com/office/drawing/2014/main" id="{85AE3052-802D-D349-BFF5-3E4CDB30C0A8}"/>
                </a:ext>
              </a:extLst>
            </p:cNvPr>
            <p:cNvGrpSpPr/>
            <p:nvPr/>
          </p:nvGrpSpPr>
          <p:grpSpPr>
            <a:xfrm>
              <a:off x="6180228" y="1494435"/>
              <a:ext cx="864000" cy="864000"/>
              <a:chOff x="6180228" y="1494435"/>
              <a:chExt cx="864000" cy="864000"/>
            </a:xfrm>
          </p:grpSpPr>
          <p:grpSp>
            <p:nvGrpSpPr>
              <p:cNvPr id="66" name="Gruppe 65">
                <a:extLst>
                  <a:ext uri="{FF2B5EF4-FFF2-40B4-BE49-F238E27FC236}">
                    <a16:creationId xmlns:a16="http://schemas.microsoft.com/office/drawing/2014/main" id="{EA81A9B8-1CD3-2742-A619-690213DAC331}"/>
                  </a:ext>
                </a:extLst>
              </p:cNvPr>
              <p:cNvGrpSpPr/>
              <p:nvPr/>
            </p:nvGrpSpPr>
            <p:grpSpPr>
              <a:xfrm>
                <a:off x="6180228" y="1494435"/>
                <a:ext cx="864000" cy="864000"/>
                <a:chOff x="5305643" y="627324"/>
                <a:chExt cx="864000" cy="864000"/>
              </a:xfrm>
            </p:grpSpPr>
            <p:sp>
              <p:nvSpPr>
                <p:cNvPr id="67" name="Rektangel 66">
                  <a:extLst>
                    <a:ext uri="{FF2B5EF4-FFF2-40B4-BE49-F238E27FC236}">
                      <a16:creationId xmlns:a16="http://schemas.microsoft.com/office/drawing/2014/main" id="{9F68186B-AAC5-564E-B534-1334CF30911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305643" y="627324"/>
                  <a:ext cx="864000" cy="864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68" name="Rektangel 67">
                  <a:extLst>
                    <a:ext uri="{FF2B5EF4-FFF2-40B4-BE49-F238E27FC236}">
                      <a16:creationId xmlns:a16="http://schemas.microsoft.com/office/drawing/2014/main" id="{6DF2A3C1-1BB5-1146-9D85-F7870B49CF3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372984" y="694660"/>
                  <a:ext cx="720000" cy="720000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72" name="Lige forbindelse 71">
                  <a:extLst>
                    <a:ext uri="{FF2B5EF4-FFF2-40B4-BE49-F238E27FC236}">
                      <a16:creationId xmlns:a16="http://schemas.microsoft.com/office/drawing/2014/main" id="{09D8BBCB-598A-FB41-A4FF-3223A4EED0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5735087" y="691087"/>
                  <a:ext cx="0" cy="72000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0" name="Lige forbindelse 29">
                <a:extLst>
                  <a:ext uri="{FF2B5EF4-FFF2-40B4-BE49-F238E27FC236}">
                    <a16:creationId xmlns:a16="http://schemas.microsoft.com/office/drawing/2014/main" id="{9828E455-F195-9142-B69A-F44568E43CD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253253" y="1557935"/>
                <a:ext cx="360000" cy="3600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Lige forbindelse 106">
                <a:extLst>
                  <a:ext uri="{FF2B5EF4-FFF2-40B4-BE49-F238E27FC236}">
                    <a16:creationId xmlns:a16="http://schemas.microsoft.com/office/drawing/2014/main" id="{2B6D5F93-ED69-D749-8231-E5557F2448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43728" y="1913535"/>
                <a:ext cx="360000" cy="3600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9" name="Gruppe 108">
              <a:extLst>
                <a:ext uri="{FF2B5EF4-FFF2-40B4-BE49-F238E27FC236}">
                  <a16:creationId xmlns:a16="http://schemas.microsoft.com/office/drawing/2014/main" id="{B4A3654E-6C15-9C4E-B0DB-A30EC83AFEF0}"/>
                </a:ext>
              </a:extLst>
            </p:cNvPr>
            <p:cNvGrpSpPr/>
            <p:nvPr/>
          </p:nvGrpSpPr>
          <p:grpSpPr>
            <a:xfrm>
              <a:off x="7052816" y="1496262"/>
              <a:ext cx="864000" cy="864000"/>
              <a:chOff x="7030591" y="1502612"/>
              <a:chExt cx="864000" cy="864000"/>
            </a:xfrm>
          </p:grpSpPr>
          <p:grpSp>
            <p:nvGrpSpPr>
              <p:cNvPr id="73" name="Gruppe 72">
                <a:extLst>
                  <a:ext uri="{FF2B5EF4-FFF2-40B4-BE49-F238E27FC236}">
                    <a16:creationId xmlns:a16="http://schemas.microsoft.com/office/drawing/2014/main" id="{03881BB9-32B3-E343-9846-4A10C3B0625F}"/>
                  </a:ext>
                </a:extLst>
              </p:cNvPr>
              <p:cNvGrpSpPr/>
              <p:nvPr/>
            </p:nvGrpSpPr>
            <p:grpSpPr>
              <a:xfrm>
                <a:off x="7030591" y="1502612"/>
                <a:ext cx="864000" cy="864000"/>
                <a:chOff x="5305643" y="627324"/>
                <a:chExt cx="864000" cy="864000"/>
              </a:xfrm>
            </p:grpSpPr>
            <p:sp>
              <p:nvSpPr>
                <p:cNvPr id="74" name="Rektangel 73">
                  <a:extLst>
                    <a:ext uri="{FF2B5EF4-FFF2-40B4-BE49-F238E27FC236}">
                      <a16:creationId xmlns:a16="http://schemas.microsoft.com/office/drawing/2014/main" id="{9CC8B1C9-C594-0A4B-A61E-55AF765F310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305643" y="627324"/>
                  <a:ext cx="864000" cy="864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75" name="Rektangel 74">
                  <a:extLst>
                    <a:ext uri="{FF2B5EF4-FFF2-40B4-BE49-F238E27FC236}">
                      <a16:creationId xmlns:a16="http://schemas.microsoft.com/office/drawing/2014/main" id="{BE086B23-EF6E-6541-80ED-D68FE5F3CD6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372984" y="694660"/>
                  <a:ext cx="720000" cy="720000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108" name="Trekant 107">
                <a:extLst>
                  <a:ext uri="{FF2B5EF4-FFF2-40B4-BE49-F238E27FC236}">
                    <a16:creationId xmlns:a16="http://schemas.microsoft.com/office/drawing/2014/main" id="{56BC22FE-AD7D-804A-8022-84BD2D9EFEDF}"/>
                  </a:ext>
                </a:extLst>
              </p:cNvPr>
              <p:cNvSpPr/>
              <p:nvPr/>
            </p:nvSpPr>
            <p:spPr>
              <a:xfrm rot="16200000" flipH="1">
                <a:off x="6938107" y="1740617"/>
                <a:ext cx="684000" cy="360000"/>
              </a:xfrm>
              <a:prstGeom prst="triangl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113" name="Gruppe 112">
              <a:extLst>
                <a:ext uri="{FF2B5EF4-FFF2-40B4-BE49-F238E27FC236}">
                  <a16:creationId xmlns:a16="http://schemas.microsoft.com/office/drawing/2014/main" id="{F3A9374D-A756-4E4B-9CED-5F3EA9C80AAB}"/>
                </a:ext>
              </a:extLst>
            </p:cNvPr>
            <p:cNvGrpSpPr/>
            <p:nvPr/>
          </p:nvGrpSpPr>
          <p:grpSpPr>
            <a:xfrm>
              <a:off x="5297555" y="2375200"/>
              <a:ext cx="864000" cy="864000"/>
              <a:chOff x="5297555" y="2375200"/>
              <a:chExt cx="864000" cy="864000"/>
            </a:xfrm>
          </p:grpSpPr>
          <p:grpSp>
            <p:nvGrpSpPr>
              <p:cNvPr id="80" name="Gruppe 79">
                <a:extLst>
                  <a:ext uri="{FF2B5EF4-FFF2-40B4-BE49-F238E27FC236}">
                    <a16:creationId xmlns:a16="http://schemas.microsoft.com/office/drawing/2014/main" id="{551DA620-E909-2B4A-B508-162EB3D23F81}"/>
                  </a:ext>
                </a:extLst>
              </p:cNvPr>
              <p:cNvGrpSpPr/>
              <p:nvPr/>
            </p:nvGrpSpPr>
            <p:grpSpPr>
              <a:xfrm>
                <a:off x="5297555" y="2375200"/>
                <a:ext cx="864000" cy="864000"/>
                <a:chOff x="5305643" y="627324"/>
                <a:chExt cx="864000" cy="864000"/>
              </a:xfrm>
            </p:grpSpPr>
            <p:sp>
              <p:nvSpPr>
                <p:cNvPr id="81" name="Rektangel 80">
                  <a:extLst>
                    <a:ext uri="{FF2B5EF4-FFF2-40B4-BE49-F238E27FC236}">
                      <a16:creationId xmlns:a16="http://schemas.microsoft.com/office/drawing/2014/main" id="{EC8FD1F0-9456-A94F-A769-AF6754144C7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305643" y="627324"/>
                  <a:ext cx="864000" cy="864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86" name="Lige forbindelse 85">
                  <a:extLst>
                    <a:ext uri="{FF2B5EF4-FFF2-40B4-BE49-F238E27FC236}">
                      <a16:creationId xmlns:a16="http://schemas.microsoft.com/office/drawing/2014/main" id="{6F694B12-9CDF-8B43-81EE-AB6B337068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5728737" y="691087"/>
                  <a:ext cx="0" cy="72000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0" name="Gruppe 109">
                <a:extLst>
                  <a:ext uri="{FF2B5EF4-FFF2-40B4-BE49-F238E27FC236}">
                    <a16:creationId xmlns:a16="http://schemas.microsoft.com/office/drawing/2014/main" id="{9AE803B3-C422-4042-A354-191EF753FD1D}"/>
                  </a:ext>
                </a:extLst>
              </p:cNvPr>
              <p:cNvGrpSpPr/>
              <p:nvPr/>
            </p:nvGrpSpPr>
            <p:grpSpPr>
              <a:xfrm flipH="1">
                <a:off x="5716678" y="2437410"/>
                <a:ext cx="369525" cy="715600"/>
                <a:chOff x="6396128" y="1710335"/>
                <a:chExt cx="369525" cy="715600"/>
              </a:xfrm>
            </p:grpSpPr>
            <p:cxnSp>
              <p:nvCxnSpPr>
                <p:cNvPr id="111" name="Lige forbindelse 110">
                  <a:extLst>
                    <a:ext uri="{FF2B5EF4-FFF2-40B4-BE49-F238E27FC236}">
                      <a16:creationId xmlns:a16="http://schemas.microsoft.com/office/drawing/2014/main" id="{88E8F90E-99F6-024A-A018-7524C703F9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05653" y="1710335"/>
                  <a:ext cx="360000" cy="36000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Lige forbindelse 111">
                  <a:extLst>
                    <a:ext uri="{FF2B5EF4-FFF2-40B4-BE49-F238E27FC236}">
                      <a16:creationId xmlns:a16="http://schemas.microsoft.com/office/drawing/2014/main" id="{5A7E3AEB-FD58-F64A-A7D1-BCA51E1CDA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96128" y="2065935"/>
                  <a:ext cx="360000" cy="36000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96" name="Gruppe 195">
            <a:extLst>
              <a:ext uri="{FF2B5EF4-FFF2-40B4-BE49-F238E27FC236}">
                <a16:creationId xmlns:a16="http://schemas.microsoft.com/office/drawing/2014/main" id="{25AE6CB2-99C0-CF45-ACFB-27CDD12A084F}"/>
              </a:ext>
            </a:extLst>
          </p:cNvPr>
          <p:cNvGrpSpPr/>
          <p:nvPr/>
        </p:nvGrpSpPr>
        <p:grpSpPr>
          <a:xfrm>
            <a:off x="5414001" y="4125108"/>
            <a:ext cx="5110319" cy="2191106"/>
            <a:chOff x="5414001" y="3835548"/>
            <a:chExt cx="5110319" cy="2191106"/>
          </a:xfrm>
        </p:grpSpPr>
        <p:grpSp>
          <p:nvGrpSpPr>
            <p:cNvPr id="123" name="Gruppe 122">
              <a:extLst>
                <a:ext uri="{FF2B5EF4-FFF2-40B4-BE49-F238E27FC236}">
                  <a16:creationId xmlns:a16="http://schemas.microsoft.com/office/drawing/2014/main" id="{E8BB5769-2BD9-2B41-A183-97D6BE1EA11A}"/>
                </a:ext>
              </a:extLst>
            </p:cNvPr>
            <p:cNvGrpSpPr/>
            <p:nvPr/>
          </p:nvGrpSpPr>
          <p:grpSpPr>
            <a:xfrm>
              <a:off x="5419543" y="3835548"/>
              <a:ext cx="954510" cy="1016196"/>
              <a:chOff x="5419543" y="3877301"/>
              <a:chExt cx="954510" cy="1016196"/>
            </a:xfrm>
          </p:grpSpPr>
          <p:grpSp>
            <p:nvGrpSpPr>
              <p:cNvPr id="122" name="Gruppe 121">
                <a:extLst>
                  <a:ext uri="{FF2B5EF4-FFF2-40B4-BE49-F238E27FC236}">
                    <a16:creationId xmlns:a16="http://schemas.microsoft.com/office/drawing/2014/main" id="{90E042DF-7487-7741-A701-AAC01BD9DED0}"/>
                  </a:ext>
                </a:extLst>
              </p:cNvPr>
              <p:cNvGrpSpPr/>
              <p:nvPr/>
            </p:nvGrpSpPr>
            <p:grpSpPr>
              <a:xfrm>
                <a:off x="5419543" y="3877301"/>
                <a:ext cx="954510" cy="1016196"/>
                <a:chOff x="5482437" y="3877301"/>
                <a:chExt cx="954510" cy="1016196"/>
              </a:xfrm>
            </p:grpSpPr>
            <p:sp>
              <p:nvSpPr>
                <p:cNvPr id="2" name="Forsinkelse 1">
                  <a:extLst>
                    <a:ext uri="{FF2B5EF4-FFF2-40B4-BE49-F238E27FC236}">
                      <a16:creationId xmlns:a16="http://schemas.microsoft.com/office/drawing/2014/main" id="{9AADC654-083A-3D46-8D62-92776B32877A}"/>
                    </a:ext>
                  </a:extLst>
                </p:cNvPr>
                <p:cNvSpPr/>
                <p:nvPr/>
              </p:nvSpPr>
              <p:spPr>
                <a:xfrm>
                  <a:off x="5536947" y="4173497"/>
                  <a:ext cx="900000" cy="720000"/>
                </a:xfrm>
                <a:prstGeom prst="flowChartDelay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1" name="Tekstfelt 120">
                  <a:extLst>
                    <a:ext uri="{FF2B5EF4-FFF2-40B4-BE49-F238E27FC236}">
                      <a16:creationId xmlns:a16="http://schemas.microsoft.com/office/drawing/2014/main" id="{50A4325E-C4C0-6C4A-9CC2-2F327B299F16}"/>
                    </a:ext>
                  </a:extLst>
                </p:cNvPr>
                <p:cNvSpPr txBox="1"/>
                <p:nvPr/>
              </p:nvSpPr>
              <p:spPr>
                <a:xfrm>
                  <a:off x="5482437" y="3877301"/>
                  <a:ext cx="31771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a-DK" dirty="0">
                      <a:solidFill>
                        <a:schemeClr val="bg1"/>
                      </a:solidFill>
                    </a:rPr>
                    <a:t>A</a:t>
                  </a:r>
                </a:p>
              </p:txBody>
            </p:sp>
          </p:grpSp>
          <p:sp>
            <p:nvSpPr>
              <p:cNvPr id="124" name="Trekant 123">
                <a:extLst>
                  <a:ext uri="{FF2B5EF4-FFF2-40B4-BE49-F238E27FC236}">
                    <a16:creationId xmlns:a16="http://schemas.microsoft.com/office/drawing/2014/main" id="{3FB0F75C-65F9-9F4E-BDBD-352531B42E5D}"/>
                  </a:ext>
                </a:extLst>
              </p:cNvPr>
              <p:cNvSpPr/>
              <p:nvPr/>
            </p:nvSpPr>
            <p:spPr>
              <a:xfrm flipH="1">
                <a:off x="5542239" y="4270150"/>
                <a:ext cx="504000" cy="270063"/>
              </a:xfrm>
              <a:prstGeom prst="triangl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125" name="Gruppe 124">
              <a:extLst>
                <a:ext uri="{FF2B5EF4-FFF2-40B4-BE49-F238E27FC236}">
                  <a16:creationId xmlns:a16="http://schemas.microsoft.com/office/drawing/2014/main" id="{9EA5DB5D-124F-B14F-BA33-4BC42BC30093}"/>
                </a:ext>
              </a:extLst>
            </p:cNvPr>
            <p:cNvGrpSpPr/>
            <p:nvPr/>
          </p:nvGrpSpPr>
          <p:grpSpPr>
            <a:xfrm>
              <a:off x="6457112" y="3837639"/>
              <a:ext cx="954510" cy="1016196"/>
              <a:chOff x="5482437" y="3877301"/>
              <a:chExt cx="954510" cy="1016196"/>
            </a:xfrm>
          </p:grpSpPr>
          <p:grpSp>
            <p:nvGrpSpPr>
              <p:cNvPr id="126" name="Gruppe 125">
                <a:extLst>
                  <a:ext uri="{FF2B5EF4-FFF2-40B4-BE49-F238E27FC236}">
                    <a16:creationId xmlns:a16="http://schemas.microsoft.com/office/drawing/2014/main" id="{649BA21A-DCE4-8A43-ADB5-26A678CCB759}"/>
                  </a:ext>
                </a:extLst>
              </p:cNvPr>
              <p:cNvGrpSpPr/>
              <p:nvPr/>
            </p:nvGrpSpPr>
            <p:grpSpPr>
              <a:xfrm>
                <a:off x="5536947" y="4173497"/>
                <a:ext cx="900000" cy="720000"/>
                <a:chOff x="8367823" y="3785191"/>
                <a:chExt cx="900000" cy="720000"/>
              </a:xfrm>
            </p:grpSpPr>
            <p:sp>
              <p:nvSpPr>
                <p:cNvPr id="128" name="Forsinkelse 127">
                  <a:extLst>
                    <a:ext uri="{FF2B5EF4-FFF2-40B4-BE49-F238E27FC236}">
                      <a16:creationId xmlns:a16="http://schemas.microsoft.com/office/drawing/2014/main" id="{76E4C41C-7F0D-3646-B16F-D3FD51D1F609}"/>
                    </a:ext>
                  </a:extLst>
                </p:cNvPr>
                <p:cNvSpPr/>
                <p:nvPr/>
              </p:nvSpPr>
              <p:spPr>
                <a:xfrm>
                  <a:off x="8367823" y="3785191"/>
                  <a:ext cx="900000" cy="720000"/>
                </a:xfrm>
                <a:prstGeom prst="flowChartDelay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grpSp>
              <p:nvGrpSpPr>
                <p:cNvPr id="129" name="Gruppe 128">
                  <a:extLst>
                    <a:ext uri="{FF2B5EF4-FFF2-40B4-BE49-F238E27FC236}">
                      <a16:creationId xmlns:a16="http://schemas.microsoft.com/office/drawing/2014/main" id="{098D0393-E53D-734C-9649-21ADDF54F5E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8425787" y="3881845"/>
                  <a:ext cx="540000" cy="540000"/>
                  <a:chOff x="5372984" y="694660"/>
                  <a:chExt cx="720000" cy="720000"/>
                </a:xfrm>
              </p:grpSpPr>
              <p:sp>
                <p:nvSpPr>
                  <p:cNvPr id="130" name="Rektangel 129">
                    <a:extLst>
                      <a:ext uri="{FF2B5EF4-FFF2-40B4-BE49-F238E27FC236}">
                        <a16:creationId xmlns:a16="http://schemas.microsoft.com/office/drawing/2014/main" id="{8216DD88-EC74-F24F-A5F1-CEEF6C67740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372984" y="694660"/>
                    <a:ext cx="720000" cy="720000"/>
                  </a:xfrm>
                  <a:prstGeom prst="rect">
                    <a:avLst/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  <p:cxnSp>
                <p:nvCxnSpPr>
                  <p:cNvPr id="131" name="Lige forbindelse 130">
                    <a:extLst>
                      <a:ext uri="{FF2B5EF4-FFF2-40B4-BE49-F238E27FC236}">
                        <a16:creationId xmlns:a16="http://schemas.microsoft.com/office/drawing/2014/main" id="{91C56A54-F21C-9C43-949F-7AC52ADE4094}"/>
                      </a:ext>
                    </a:extLst>
                  </p:cNvPr>
                  <p:cNvCxnSpPr>
                    <a:cxnSpLocks/>
                    <a:stCxn id="130" idx="0"/>
                  </p:cNvCxnSpPr>
                  <p:nvPr/>
                </p:nvCxnSpPr>
                <p:spPr>
                  <a:xfrm>
                    <a:off x="5732984" y="694660"/>
                    <a:ext cx="0" cy="72000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27" name="Tekstfelt 126">
                <a:extLst>
                  <a:ext uri="{FF2B5EF4-FFF2-40B4-BE49-F238E27FC236}">
                    <a16:creationId xmlns:a16="http://schemas.microsoft.com/office/drawing/2014/main" id="{AF6AF9A8-5126-6447-A105-D238710CB51F}"/>
                  </a:ext>
                </a:extLst>
              </p:cNvPr>
              <p:cNvSpPr txBox="1"/>
              <p:nvPr/>
            </p:nvSpPr>
            <p:spPr>
              <a:xfrm>
                <a:off x="5482437" y="3877301"/>
                <a:ext cx="3097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dirty="0">
                    <a:solidFill>
                      <a:schemeClr val="bg1"/>
                    </a:solidFill>
                  </a:rPr>
                  <a:t>B</a:t>
                </a:r>
              </a:p>
            </p:txBody>
          </p:sp>
        </p:grpSp>
        <p:grpSp>
          <p:nvGrpSpPr>
            <p:cNvPr id="134" name="Gruppe 133">
              <a:extLst>
                <a:ext uri="{FF2B5EF4-FFF2-40B4-BE49-F238E27FC236}">
                  <a16:creationId xmlns:a16="http://schemas.microsoft.com/office/drawing/2014/main" id="{19956AA1-FBB1-E042-B9B4-E8C818BCF608}"/>
                </a:ext>
              </a:extLst>
            </p:cNvPr>
            <p:cNvGrpSpPr/>
            <p:nvPr/>
          </p:nvGrpSpPr>
          <p:grpSpPr>
            <a:xfrm>
              <a:off x="7494677" y="3839726"/>
              <a:ext cx="954510" cy="1016196"/>
              <a:chOff x="5482437" y="3877301"/>
              <a:chExt cx="954510" cy="1016196"/>
            </a:xfrm>
          </p:grpSpPr>
          <p:grpSp>
            <p:nvGrpSpPr>
              <p:cNvPr id="135" name="Gruppe 134">
                <a:extLst>
                  <a:ext uri="{FF2B5EF4-FFF2-40B4-BE49-F238E27FC236}">
                    <a16:creationId xmlns:a16="http://schemas.microsoft.com/office/drawing/2014/main" id="{3BCB5FAC-5EE7-DA4B-AA19-E8D8FA09796F}"/>
                  </a:ext>
                </a:extLst>
              </p:cNvPr>
              <p:cNvGrpSpPr/>
              <p:nvPr/>
            </p:nvGrpSpPr>
            <p:grpSpPr>
              <a:xfrm>
                <a:off x="5536947" y="4173497"/>
                <a:ext cx="900000" cy="720000"/>
                <a:chOff x="8367823" y="3785191"/>
                <a:chExt cx="900000" cy="720000"/>
              </a:xfrm>
            </p:grpSpPr>
            <p:sp>
              <p:nvSpPr>
                <p:cNvPr id="137" name="Forsinkelse 136">
                  <a:extLst>
                    <a:ext uri="{FF2B5EF4-FFF2-40B4-BE49-F238E27FC236}">
                      <a16:creationId xmlns:a16="http://schemas.microsoft.com/office/drawing/2014/main" id="{477D85AD-ACBD-E448-B97C-39D23273CB35}"/>
                    </a:ext>
                  </a:extLst>
                </p:cNvPr>
                <p:cNvSpPr/>
                <p:nvPr/>
              </p:nvSpPr>
              <p:spPr>
                <a:xfrm>
                  <a:off x="8367823" y="3785191"/>
                  <a:ext cx="900000" cy="720000"/>
                </a:xfrm>
                <a:prstGeom prst="flowChartDelay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grpSp>
              <p:nvGrpSpPr>
                <p:cNvPr id="138" name="Gruppe 137">
                  <a:extLst>
                    <a:ext uri="{FF2B5EF4-FFF2-40B4-BE49-F238E27FC236}">
                      <a16:creationId xmlns:a16="http://schemas.microsoft.com/office/drawing/2014/main" id="{FF25B3F2-E249-3542-921F-35FD62253D0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8424983" y="3881845"/>
                  <a:ext cx="540804" cy="540000"/>
                  <a:chOff x="5371912" y="694660"/>
                  <a:chExt cx="721072" cy="720000"/>
                </a:xfrm>
              </p:grpSpPr>
              <p:sp>
                <p:nvSpPr>
                  <p:cNvPr id="139" name="Rektangel 138">
                    <a:extLst>
                      <a:ext uri="{FF2B5EF4-FFF2-40B4-BE49-F238E27FC236}">
                        <a16:creationId xmlns:a16="http://schemas.microsoft.com/office/drawing/2014/main" id="{D766F996-73A5-0345-9DE6-2A30685FD86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372984" y="694660"/>
                    <a:ext cx="720000" cy="720000"/>
                  </a:xfrm>
                  <a:prstGeom prst="rect">
                    <a:avLst/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  <p:cxnSp>
                <p:nvCxnSpPr>
                  <p:cNvPr id="140" name="Lige forbindelse 139">
                    <a:extLst>
                      <a:ext uri="{FF2B5EF4-FFF2-40B4-BE49-F238E27FC236}">
                        <a16:creationId xmlns:a16="http://schemas.microsoft.com/office/drawing/2014/main" id="{B4C3B636-EDBF-2440-863F-7B9F7F40A04B}"/>
                      </a:ext>
                    </a:extLst>
                  </p:cNvPr>
                  <p:cNvCxnSpPr>
                    <a:cxnSpLocks/>
                    <a:stCxn id="139" idx="0"/>
                  </p:cNvCxnSpPr>
                  <p:nvPr/>
                </p:nvCxnSpPr>
                <p:spPr>
                  <a:xfrm>
                    <a:off x="5732984" y="694660"/>
                    <a:ext cx="0" cy="72000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" name="Lige forbindelse 140">
                    <a:extLst>
                      <a:ext uri="{FF2B5EF4-FFF2-40B4-BE49-F238E27FC236}">
                        <a16:creationId xmlns:a16="http://schemas.microsoft.com/office/drawing/2014/main" id="{B28BE8B8-FE49-354C-9185-6B726EE328F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5731912" y="691087"/>
                    <a:ext cx="0" cy="72000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36" name="Tekstfelt 135">
                <a:extLst>
                  <a:ext uri="{FF2B5EF4-FFF2-40B4-BE49-F238E27FC236}">
                    <a16:creationId xmlns:a16="http://schemas.microsoft.com/office/drawing/2014/main" id="{2C5C6977-7FB9-1442-859B-21451699B538}"/>
                  </a:ext>
                </a:extLst>
              </p:cNvPr>
              <p:cNvSpPr txBox="1"/>
              <p:nvPr/>
            </p:nvSpPr>
            <p:spPr>
              <a:xfrm>
                <a:off x="5482437" y="3877301"/>
                <a:ext cx="3080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dirty="0">
                    <a:solidFill>
                      <a:schemeClr val="bg1"/>
                    </a:solidFill>
                  </a:rPr>
                  <a:t>C</a:t>
                </a:r>
              </a:p>
            </p:txBody>
          </p:sp>
        </p:grpSp>
        <p:grpSp>
          <p:nvGrpSpPr>
            <p:cNvPr id="142" name="Gruppe 141">
              <a:extLst>
                <a:ext uri="{FF2B5EF4-FFF2-40B4-BE49-F238E27FC236}">
                  <a16:creationId xmlns:a16="http://schemas.microsoft.com/office/drawing/2014/main" id="{6BFB98C3-4C30-F940-B7F3-096113260731}"/>
                </a:ext>
              </a:extLst>
            </p:cNvPr>
            <p:cNvGrpSpPr/>
            <p:nvPr/>
          </p:nvGrpSpPr>
          <p:grpSpPr>
            <a:xfrm>
              <a:off x="8532244" y="3841815"/>
              <a:ext cx="954510" cy="1016196"/>
              <a:chOff x="5482437" y="3877301"/>
              <a:chExt cx="954510" cy="1016196"/>
            </a:xfrm>
          </p:grpSpPr>
          <p:grpSp>
            <p:nvGrpSpPr>
              <p:cNvPr id="143" name="Gruppe 142">
                <a:extLst>
                  <a:ext uri="{FF2B5EF4-FFF2-40B4-BE49-F238E27FC236}">
                    <a16:creationId xmlns:a16="http://schemas.microsoft.com/office/drawing/2014/main" id="{83B4CE17-7B60-964A-9534-79DFE5A11DD5}"/>
                  </a:ext>
                </a:extLst>
              </p:cNvPr>
              <p:cNvGrpSpPr/>
              <p:nvPr/>
            </p:nvGrpSpPr>
            <p:grpSpPr>
              <a:xfrm>
                <a:off x="5536947" y="4173497"/>
                <a:ext cx="900000" cy="720000"/>
                <a:chOff x="8367823" y="3785191"/>
                <a:chExt cx="900000" cy="720000"/>
              </a:xfrm>
            </p:grpSpPr>
            <p:sp>
              <p:nvSpPr>
                <p:cNvPr id="145" name="Forsinkelse 144">
                  <a:extLst>
                    <a:ext uri="{FF2B5EF4-FFF2-40B4-BE49-F238E27FC236}">
                      <a16:creationId xmlns:a16="http://schemas.microsoft.com/office/drawing/2014/main" id="{8E3A1CAA-C453-0D48-9670-CF9A67CD3DA3}"/>
                    </a:ext>
                  </a:extLst>
                </p:cNvPr>
                <p:cNvSpPr/>
                <p:nvPr/>
              </p:nvSpPr>
              <p:spPr>
                <a:xfrm>
                  <a:off x="8367823" y="3785191"/>
                  <a:ext cx="900000" cy="720000"/>
                </a:xfrm>
                <a:prstGeom prst="flowChartDelay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7" name="Rektangel 146">
                  <a:extLst>
                    <a:ext uri="{FF2B5EF4-FFF2-40B4-BE49-F238E27FC236}">
                      <a16:creationId xmlns:a16="http://schemas.microsoft.com/office/drawing/2014/main" id="{5BF9802A-E944-F447-B6F1-FCA9648D2BD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425787" y="3881845"/>
                  <a:ext cx="540000" cy="540000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144" name="Tekstfelt 143">
                <a:extLst>
                  <a:ext uri="{FF2B5EF4-FFF2-40B4-BE49-F238E27FC236}">
                    <a16:creationId xmlns:a16="http://schemas.microsoft.com/office/drawing/2014/main" id="{07E6FC40-11D8-A54E-9473-87EAD33F57AB}"/>
                  </a:ext>
                </a:extLst>
              </p:cNvPr>
              <p:cNvSpPr txBox="1"/>
              <p:nvPr/>
            </p:nvSpPr>
            <p:spPr>
              <a:xfrm>
                <a:off x="5482437" y="3877301"/>
                <a:ext cx="3273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dirty="0">
                    <a:solidFill>
                      <a:schemeClr val="bg1"/>
                    </a:solidFill>
                  </a:rPr>
                  <a:t>D</a:t>
                </a:r>
              </a:p>
            </p:txBody>
          </p:sp>
        </p:grpSp>
        <p:grpSp>
          <p:nvGrpSpPr>
            <p:cNvPr id="150" name="Gruppe 149">
              <a:extLst>
                <a:ext uri="{FF2B5EF4-FFF2-40B4-BE49-F238E27FC236}">
                  <a16:creationId xmlns:a16="http://schemas.microsoft.com/office/drawing/2014/main" id="{6C308948-6F97-0340-A3CE-E18DB93BFC01}"/>
                </a:ext>
              </a:extLst>
            </p:cNvPr>
            <p:cNvGrpSpPr/>
            <p:nvPr/>
          </p:nvGrpSpPr>
          <p:grpSpPr>
            <a:xfrm>
              <a:off x="9569810" y="3843904"/>
              <a:ext cx="954510" cy="1016196"/>
              <a:chOff x="5482437" y="3877301"/>
              <a:chExt cx="954510" cy="1016196"/>
            </a:xfrm>
          </p:grpSpPr>
          <p:grpSp>
            <p:nvGrpSpPr>
              <p:cNvPr id="151" name="Gruppe 150">
                <a:extLst>
                  <a:ext uri="{FF2B5EF4-FFF2-40B4-BE49-F238E27FC236}">
                    <a16:creationId xmlns:a16="http://schemas.microsoft.com/office/drawing/2014/main" id="{41DFAB60-435D-6849-ACF2-132FF18CFEBD}"/>
                  </a:ext>
                </a:extLst>
              </p:cNvPr>
              <p:cNvGrpSpPr/>
              <p:nvPr/>
            </p:nvGrpSpPr>
            <p:grpSpPr>
              <a:xfrm>
                <a:off x="5536947" y="4173497"/>
                <a:ext cx="900000" cy="720000"/>
                <a:chOff x="8367823" y="3785191"/>
                <a:chExt cx="900000" cy="720000"/>
              </a:xfrm>
            </p:grpSpPr>
            <p:sp>
              <p:nvSpPr>
                <p:cNvPr id="153" name="Forsinkelse 152">
                  <a:extLst>
                    <a:ext uri="{FF2B5EF4-FFF2-40B4-BE49-F238E27FC236}">
                      <a16:creationId xmlns:a16="http://schemas.microsoft.com/office/drawing/2014/main" id="{B827D331-2357-3D42-BB9A-6907EE2A0994}"/>
                    </a:ext>
                  </a:extLst>
                </p:cNvPr>
                <p:cNvSpPr/>
                <p:nvPr/>
              </p:nvSpPr>
              <p:spPr>
                <a:xfrm>
                  <a:off x="8367823" y="3785191"/>
                  <a:ext cx="900000" cy="720000"/>
                </a:xfrm>
                <a:prstGeom prst="flowChartDelay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55" name="Rektangel 154">
                  <a:extLst>
                    <a:ext uri="{FF2B5EF4-FFF2-40B4-BE49-F238E27FC236}">
                      <a16:creationId xmlns:a16="http://schemas.microsoft.com/office/drawing/2014/main" id="{40402EFC-2C8B-7548-A2B5-54899882A44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425787" y="3881845"/>
                  <a:ext cx="540000" cy="540000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152" name="Tekstfelt 151">
                <a:extLst>
                  <a:ext uri="{FF2B5EF4-FFF2-40B4-BE49-F238E27FC236}">
                    <a16:creationId xmlns:a16="http://schemas.microsoft.com/office/drawing/2014/main" id="{C4DA3EF8-6C8C-E64E-BCAD-386FC7BCBDA7}"/>
                  </a:ext>
                </a:extLst>
              </p:cNvPr>
              <p:cNvSpPr txBox="1"/>
              <p:nvPr/>
            </p:nvSpPr>
            <p:spPr>
              <a:xfrm>
                <a:off x="5482437" y="3877301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dirty="0">
                    <a:solidFill>
                      <a:schemeClr val="bg1"/>
                    </a:solidFill>
                  </a:rPr>
                  <a:t>E</a:t>
                </a:r>
              </a:p>
            </p:txBody>
          </p:sp>
        </p:grpSp>
        <p:grpSp>
          <p:nvGrpSpPr>
            <p:cNvPr id="159" name="Gruppe 158">
              <a:extLst>
                <a:ext uri="{FF2B5EF4-FFF2-40B4-BE49-F238E27FC236}">
                  <a16:creationId xmlns:a16="http://schemas.microsoft.com/office/drawing/2014/main" id="{ECA09A8A-69CF-484B-9409-19F1112EB25C}"/>
                </a:ext>
              </a:extLst>
            </p:cNvPr>
            <p:cNvGrpSpPr/>
            <p:nvPr/>
          </p:nvGrpSpPr>
          <p:grpSpPr>
            <a:xfrm>
              <a:off x="5414001" y="5002102"/>
              <a:ext cx="954510" cy="1016196"/>
              <a:chOff x="5482437" y="3877301"/>
              <a:chExt cx="954510" cy="1016196"/>
            </a:xfrm>
          </p:grpSpPr>
          <p:sp>
            <p:nvSpPr>
              <p:cNvPr id="161" name="Forsinkelse 160">
                <a:extLst>
                  <a:ext uri="{FF2B5EF4-FFF2-40B4-BE49-F238E27FC236}">
                    <a16:creationId xmlns:a16="http://schemas.microsoft.com/office/drawing/2014/main" id="{A5B3C24A-B694-0D46-805D-E26406275DE1}"/>
                  </a:ext>
                </a:extLst>
              </p:cNvPr>
              <p:cNvSpPr/>
              <p:nvPr/>
            </p:nvSpPr>
            <p:spPr>
              <a:xfrm>
                <a:off x="5536947" y="4173497"/>
                <a:ext cx="900000" cy="720000"/>
              </a:xfrm>
              <a:prstGeom prst="flowChartDela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62" name="Tekstfelt 161">
                <a:extLst>
                  <a:ext uri="{FF2B5EF4-FFF2-40B4-BE49-F238E27FC236}">
                    <a16:creationId xmlns:a16="http://schemas.microsoft.com/office/drawing/2014/main" id="{7BAB4A1D-257D-9247-B827-3CAA0EB5B58C}"/>
                  </a:ext>
                </a:extLst>
              </p:cNvPr>
              <p:cNvSpPr txBox="1"/>
              <p:nvPr/>
            </p:nvSpPr>
            <p:spPr>
              <a:xfrm>
                <a:off x="5482437" y="3877301"/>
                <a:ext cx="2904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dirty="0">
                    <a:solidFill>
                      <a:schemeClr val="bg1"/>
                    </a:solidFill>
                  </a:rPr>
                  <a:t>F</a:t>
                </a:r>
              </a:p>
            </p:txBody>
          </p:sp>
        </p:grpSp>
        <p:grpSp>
          <p:nvGrpSpPr>
            <p:cNvPr id="163" name="Gruppe 162">
              <a:extLst>
                <a:ext uri="{FF2B5EF4-FFF2-40B4-BE49-F238E27FC236}">
                  <a16:creationId xmlns:a16="http://schemas.microsoft.com/office/drawing/2014/main" id="{A739357E-174C-BB42-8FA4-6392DBCAB0E0}"/>
                </a:ext>
              </a:extLst>
            </p:cNvPr>
            <p:cNvGrpSpPr/>
            <p:nvPr/>
          </p:nvGrpSpPr>
          <p:grpSpPr>
            <a:xfrm>
              <a:off x="6451570" y="5004193"/>
              <a:ext cx="954510" cy="1016196"/>
              <a:chOff x="5482437" y="3877301"/>
              <a:chExt cx="954510" cy="1016196"/>
            </a:xfrm>
          </p:grpSpPr>
          <p:grpSp>
            <p:nvGrpSpPr>
              <p:cNvPr id="164" name="Gruppe 163">
                <a:extLst>
                  <a:ext uri="{FF2B5EF4-FFF2-40B4-BE49-F238E27FC236}">
                    <a16:creationId xmlns:a16="http://schemas.microsoft.com/office/drawing/2014/main" id="{3B123ED2-5DEA-A24E-A360-33C29EA1071B}"/>
                  </a:ext>
                </a:extLst>
              </p:cNvPr>
              <p:cNvGrpSpPr/>
              <p:nvPr/>
            </p:nvGrpSpPr>
            <p:grpSpPr>
              <a:xfrm>
                <a:off x="5536947" y="4173497"/>
                <a:ext cx="900000" cy="720000"/>
                <a:chOff x="8367823" y="3785191"/>
                <a:chExt cx="900000" cy="720000"/>
              </a:xfrm>
            </p:grpSpPr>
            <p:sp>
              <p:nvSpPr>
                <p:cNvPr id="166" name="Forsinkelse 165">
                  <a:extLst>
                    <a:ext uri="{FF2B5EF4-FFF2-40B4-BE49-F238E27FC236}">
                      <a16:creationId xmlns:a16="http://schemas.microsoft.com/office/drawing/2014/main" id="{84EEF3F3-0E62-D34A-A412-165EFE73F9E6}"/>
                    </a:ext>
                  </a:extLst>
                </p:cNvPr>
                <p:cNvSpPr/>
                <p:nvPr/>
              </p:nvSpPr>
              <p:spPr>
                <a:xfrm>
                  <a:off x="8367823" y="3785191"/>
                  <a:ext cx="900000" cy="720000"/>
                </a:xfrm>
                <a:prstGeom prst="flowChartDelay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69" name="Lige forbindelse 168">
                  <a:extLst>
                    <a:ext uri="{FF2B5EF4-FFF2-40B4-BE49-F238E27FC236}">
                      <a16:creationId xmlns:a16="http://schemas.microsoft.com/office/drawing/2014/main" id="{7B1AFEF4-598D-614D-B95B-04FE5D3BBA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95787" y="3881845"/>
                  <a:ext cx="0" cy="54000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5" name="Tekstfelt 164">
                <a:extLst>
                  <a:ext uri="{FF2B5EF4-FFF2-40B4-BE49-F238E27FC236}">
                    <a16:creationId xmlns:a16="http://schemas.microsoft.com/office/drawing/2014/main" id="{0A23DF61-B4B6-2B4A-8BEA-E295772BD24D}"/>
                  </a:ext>
                </a:extLst>
              </p:cNvPr>
              <p:cNvSpPr txBox="1"/>
              <p:nvPr/>
            </p:nvSpPr>
            <p:spPr>
              <a:xfrm>
                <a:off x="5482437" y="3877301"/>
                <a:ext cx="3305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dirty="0">
                    <a:solidFill>
                      <a:schemeClr val="bg1"/>
                    </a:solidFill>
                  </a:rPr>
                  <a:t>G</a:t>
                </a:r>
              </a:p>
            </p:txBody>
          </p:sp>
        </p:grpSp>
        <p:grpSp>
          <p:nvGrpSpPr>
            <p:cNvPr id="170" name="Gruppe 169">
              <a:extLst>
                <a:ext uri="{FF2B5EF4-FFF2-40B4-BE49-F238E27FC236}">
                  <a16:creationId xmlns:a16="http://schemas.microsoft.com/office/drawing/2014/main" id="{2850D696-8716-3146-860D-A96188523EEE}"/>
                </a:ext>
              </a:extLst>
            </p:cNvPr>
            <p:cNvGrpSpPr/>
            <p:nvPr/>
          </p:nvGrpSpPr>
          <p:grpSpPr>
            <a:xfrm>
              <a:off x="7489135" y="5006280"/>
              <a:ext cx="954510" cy="1016196"/>
              <a:chOff x="5482437" y="3877301"/>
              <a:chExt cx="954510" cy="1016196"/>
            </a:xfrm>
          </p:grpSpPr>
          <p:sp>
            <p:nvSpPr>
              <p:cNvPr id="173" name="Forsinkelse 172">
                <a:extLst>
                  <a:ext uri="{FF2B5EF4-FFF2-40B4-BE49-F238E27FC236}">
                    <a16:creationId xmlns:a16="http://schemas.microsoft.com/office/drawing/2014/main" id="{2C1AF795-DB0A-B442-83E4-C011E5EB7D33}"/>
                  </a:ext>
                </a:extLst>
              </p:cNvPr>
              <p:cNvSpPr/>
              <p:nvPr/>
            </p:nvSpPr>
            <p:spPr>
              <a:xfrm>
                <a:off x="5536947" y="4173497"/>
                <a:ext cx="900000" cy="720000"/>
              </a:xfrm>
              <a:prstGeom prst="flowChartDela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72" name="Tekstfelt 171">
                <a:extLst>
                  <a:ext uri="{FF2B5EF4-FFF2-40B4-BE49-F238E27FC236}">
                    <a16:creationId xmlns:a16="http://schemas.microsoft.com/office/drawing/2014/main" id="{8144C0BE-FE5A-FB44-B867-0A28169C36B3}"/>
                  </a:ext>
                </a:extLst>
              </p:cNvPr>
              <p:cNvSpPr txBox="1"/>
              <p:nvPr/>
            </p:nvSpPr>
            <p:spPr>
              <a:xfrm>
                <a:off x="5482437" y="3877301"/>
                <a:ext cx="3289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dirty="0">
                    <a:solidFill>
                      <a:schemeClr val="bg1"/>
                    </a:solidFill>
                  </a:rPr>
                  <a:t>H</a:t>
                </a:r>
              </a:p>
            </p:txBody>
          </p:sp>
        </p:grpSp>
        <p:grpSp>
          <p:nvGrpSpPr>
            <p:cNvPr id="178" name="Gruppe 177">
              <a:extLst>
                <a:ext uri="{FF2B5EF4-FFF2-40B4-BE49-F238E27FC236}">
                  <a16:creationId xmlns:a16="http://schemas.microsoft.com/office/drawing/2014/main" id="{8E46AE82-1E95-4942-B613-259CAC2423AF}"/>
                </a:ext>
              </a:extLst>
            </p:cNvPr>
            <p:cNvGrpSpPr/>
            <p:nvPr/>
          </p:nvGrpSpPr>
          <p:grpSpPr>
            <a:xfrm>
              <a:off x="8526702" y="5008369"/>
              <a:ext cx="954510" cy="1016196"/>
              <a:chOff x="5482437" y="3877301"/>
              <a:chExt cx="954510" cy="1016196"/>
            </a:xfrm>
          </p:grpSpPr>
          <p:grpSp>
            <p:nvGrpSpPr>
              <p:cNvPr id="179" name="Gruppe 178">
                <a:extLst>
                  <a:ext uri="{FF2B5EF4-FFF2-40B4-BE49-F238E27FC236}">
                    <a16:creationId xmlns:a16="http://schemas.microsoft.com/office/drawing/2014/main" id="{EF409A6B-5804-394C-B22C-5265EC469C66}"/>
                  </a:ext>
                </a:extLst>
              </p:cNvPr>
              <p:cNvGrpSpPr/>
              <p:nvPr/>
            </p:nvGrpSpPr>
            <p:grpSpPr>
              <a:xfrm>
                <a:off x="5536947" y="4173497"/>
                <a:ext cx="900000" cy="720000"/>
                <a:chOff x="8367823" y="3785191"/>
                <a:chExt cx="900000" cy="720000"/>
              </a:xfrm>
            </p:grpSpPr>
            <p:sp>
              <p:nvSpPr>
                <p:cNvPr id="181" name="Forsinkelse 180">
                  <a:extLst>
                    <a:ext uri="{FF2B5EF4-FFF2-40B4-BE49-F238E27FC236}">
                      <a16:creationId xmlns:a16="http://schemas.microsoft.com/office/drawing/2014/main" id="{0004060E-511A-944A-BD39-E40078AE4028}"/>
                    </a:ext>
                  </a:extLst>
                </p:cNvPr>
                <p:cNvSpPr/>
                <p:nvPr/>
              </p:nvSpPr>
              <p:spPr>
                <a:xfrm>
                  <a:off x="8367823" y="3785191"/>
                  <a:ext cx="900000" cy="720000"/>
                </a:xfrm>
                <a:prstGeom prst="flowChartDelay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grpSp>
              <p:nvGrpSpPr>
                <p:cNvPr id="182" name="Gruppe 181">
                  <a:extLst>
                    <a:ext uri="{FF2B5EF4-FFF2-40B4-BE49-F238E27FC236}">
                      <a16:creationId xmlns:a16="http://schemas.microsoft.com/office/drawing/2014/main" id="{D6A0DAC2-B1CF-544E-8E75-33524582891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8424983" y="3881845"/>
                  <a:ext cx="540804" cy="540000"/>
                  <a:chOff x="5371912" y="694660"/>
                  <a:chExt cx="721072" cy="720000"/>
                </a:xfrm>
              </p:grpSpPr>
              <p:sp>
                <p:nvSpPr>
                  <p:cNvPr id="183" name="Rektangel 182">
                    <a:extLst>
                      <a:ext uri="{FF2B5EF4-FFF2-40B4-BE49-F238E27FC236}">
                        <a16:creationId xmlns:a16="http://schemas.microsoft.com/office/drawing/2014/main" id="{117E82FD-30AF-3C46-AC42-C09113D3C11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372984" y="694660"/>
                    <a:ext cx="720000" cy="720000"/>
                  </a:xfrm>
                  <a:prstGeom prst="rect">
                    <a:avLst/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  <p:cxnSp>
                <p:nvCxnSpPr>
                  <p:cNvPr id="185" name="Lige forbindelse 184">
                    <a:extLst>
                      <a:ext uri="{FF2B5EF4-FFF2-40B4-BE49-F238E27FC236}">
                        <a16:creationId xmlns:a16="http://schemas.microsoft.com/office/drawing/2014/main" id="{A5A6EDE3-3697-7545-BD74-2188D263AA2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5731912" y="691087"/>
                    <a:ext cx="0" cy="72000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80" name="Tekstfelt 179">
                <a:extLst>
                  <a:ext uri="{FF2B5EF4-FFF2-40B4-BE49-F238E27FC236}">
                    <a16:creationId xmlns:a16="http://schemas.microsoft.com/office/drawing/2014/main" id="{EABAAB5F-A997-C14B-94CE-1074A1007AED}"/>
                  </a:ext>
                </a:extLst>
              </p:cNvPr>
              <p:cNvSpPr txBox="1"/>
              <p:nvPr/>
            </p:nvSpPr>
            <p:spPr>
              <a:xfrm>
                <a:off x="5482437" y="3877301"/>
                <a:ext cx="2423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dirty="0">
                    <a:solidFill>
                      <a:schemeClr val="bg1"/>
                    </a:solidFill>
                  </a:rPr>
                  <a:t>I</a:t>
                </a:r>
              </a:p>
            </p:txBody>
          </p:sp>
        </p:grpSp>
        <p:grpSp>
          <p:nvGrpSpPr>
            <p:cNvPr id="186" name="Gruppe 185">
              <a:extLst>
                <a:ext uri="{FF2B5EF4-FFF2-40B4-BE49-F238E27FC236}">
                  <a16:creationId xmlns:a16="http://schemas.microsoft.com/office/drawing/2014/main" id="{68E61153-DB7E-714A-92C3-71AA81EE1242}"/>
                </a:ext>
              </a:extLst>
            </p:cNvPr>
            <p:cNvGrpSpPr/>
            <p:nvPr/>
          </p:nvGrpSpPr>
          <p:grpSpPr>
            <a:xfrm>
              <a:off x="9564268" y="5010458"/>
              <a:ext cx="954510" cy="1016196"/>
              <a:chOff x="5482437" y="3877301"/>
              <a:chExt cx="954510" cy="1016196"/>
            </a:xfrm>
          </p:grpSpPr>
          <p:grpSp>
            <p:nvGrpSpPr>
              <p:cNvPr id="187" name="Gruppe 186">
                <a:extLst>
                  <a:ext uri="{FF2B5EF4-FFF2-40B4-BE49-F238E27FC236}">
                    <a16:creationId xmlns:a16="http://schemas.microsoft.com/office/drawing/2014/main" id="{D4AFFFF9-B7D0-E146-ABE0-D0AFC597CDE5}"/>
                  </a:ext>
                </a:extLst>
              </p:cNvPr>
              <p:cNvGrpSpPr/>
              <p:nvPr/>
            </p:nvGrpSpPr>
            <p:grpSpPr>
              <a:xfrm>
                <a:off x="5536947" y="4173497"/>
                <a:ext cx="900000" cy="720000"/>
                <a:chOff x="8367823" y="3785191"/>
                <a:chExt cx="900000" cy="720000"/>
              </a:xfrm>
            </p:grpSpPr>
            <p:sp>
              <p:nvSpPr>
                <p:cNvPr id="189" name="Forsinkelse 188">
                  <a:extLst>
                    <a:ext uri="{FF2B5EF4-FFF2-40B4-BE49-F238E27FC236}">
                      <a16:creationId xmlns:a16="http://schemas.microsoft.com/office/drawing/2014/main" id="{60B68FBB-39DB-664E-B509-403C74DAC78E}"/>
                    </a:ext>
                  </a:extLst>
                </p:cNvPr>
                <p:cNvSpPr/>
                <p:nvPr/>
              </p:nvSpPr>
              <p:spPr>
                <a:xfrm>
                  <a:off x="8367823" y="3785191"/>
                  <a:ext cx="900000" cy="720000"/>
                </a:xfrm>
                <a:prstGeom prst="flowChartDelay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grpSp>
              <p:nvGrpSpPr>
                <p:cNvPr id="190" name="Gruppe 189">
                  <a:extLst>
                    <a:ext uri="{FF2B5EF4-FFF2-40B4-BE49-F238E27FC236}">
                      <a16:creationId xmlns:a16="http://schemas.microsoft.com/office/drawing/2014/main" id="{6D4C54FD-DE45-2440-A766-CF8EFEFE056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8424983" y="3881845"/>
                  <a:ext cx="540000" cy="540000"/>
                  <a:chOff x="5371912" y="694660"/>
                  <a:chExt cx="720000" cy="720000"/>
                </a:xfrm>
              </p:grpSpPr>
              <p:cxnSp>
                <p:nvCxnSpPr>
                  <p:cNvPr id="192" name="Lige forbindelse 191">
                    <a:extLst>
                      <a:ext uri="{FF2B5EF4-FFF2-40B4-BE49-F238E27FC236}">
                        <a16:creationId xmlns:a16="http://schemas.microsoft.com/office/drawing/2014/main" id="{8DD0BC49-E913-4848-BF0C-7E7DA81A3BF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732984" y="694660"/>
                    <a:ext cx="0" cy="72000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3" name="Lige forbindelse 192">
                    <a:extLst>
                      <a:ext uri="{FF2B5EF4-FFF2-40B4-BE49-F238E27FC236}">
                        <a16:creationId xmlns:a16="http://schemas.microsoft.com/office/drawing/2014/main" id="{F959C94F-B649-CC41-B3BF-3A3C6A3A5E1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5731912" y="691087"/>
                    <a:ext cx="0" cy="72000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88" name="Tekstfelt 187">
                <a:extLst>
                  <a:ext uri="{FF2B5EF4-FFF2-40B4-BE49-F238E27FC236}">
                    <a16:creationId xmlns:a16="http://schemas.microsoft.com/office/drawing/2014/main" id="{5C80F61A-20CB-2F4F-84B5-DAEF697519A1}"/>
                  </a:ext>
                </a:extLst>
              </p:cNvPr>
              <p:cNvSpPr txBox="1"/>
              <p:nvPr/>
            </p:nvSpPr>
            <p:spPr>
              <a:xfrm>
                <a:off x="5482437" y="3877301"/>
                <a:ext cx="2584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dirty="0">
                    <a:solidFill>
                      <a:schemeClr val="bg1"/>
                    </a:solidFill>
                  </a:rPr>
                  <a:t>J</a:t>
                </a:r>
              </a:p>
            </p:txBody>
          </p:sp>
        </p:grpSp>
        <p:grpSp>
          <p:nvGrpSpPr>
            <p:cNvPr id="133" name="Gruppe 132">
              <a:extLst>
                <a:ext uri="{FF2B5EF4-FFF2-40B4-BE49-F238E27FC236}">
                  <a16:creationId xmlns:a16="http://schemas.microsoft.com/office/drawing/2014/main" id="{FB2367DF-646B-404C-A493-F4A5021F655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895165" y="4231413"/>
              <a:ext cx="280800" cy="543781"/>
              <a:chOff x="5869078" y="2589810"/>
              <a:chExt cx="369525" cy="715600"/>
            </a:xfrm>
          </p:grpSpPr>
          <p:cxnSp>
            <p:nvCxnSpPr>
              <p:cNvPr id="194" name="Lige forbindelse 193">
                <a:extLst>
                  <a:ext uri="{FF2B5EF4-FFF2-40B4-BE49-F238E27FC236}">
                    <a16:creationId xmlns:a16="http://schemas.microsoft.com/office/drawing/2014/main" id="{17DE7290-A69F-DF49-B9CE-96E43E06D99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869078" y="2589810"/>
                <a:ext cx="360000" cy="3600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Lige forbindelse 194">
                <a:extLst>
                  <a:ext uri="{FF2B5EF4-FFF2-40B4-BE49-F238E27FC236}">
                    <a16:creationId xmlns:a16="http://schemas.microsoft.com/office/drawing/2014/main" id="{50633B1E-1272-9943-B9A9-61FC01F51F5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78603" y="2945410"/>
                <a:ext cx="360000" cy="3600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7" name="Trekant 196">
              <a:extLst>
                <a:ext uri="{FF2B5EF4-FFF2-40B4-BE49-F238E27FC236}">
                  <a16:creationId xmlns:a16="http://schemas.microsoft.com/office/drawing/2014/main" id="{6DE8A429-1B2B-024E-9995-FC0DEB8661D7}"/>
                </a:ext>
              </a:extLst>
            </p:cNvPr>
            <p:cNvSpPr/>
            <p:nvPr/>
          </p:nvSpPr>
          <p:spPr>
            <a:xfrm rot="5400000" flipH="1">
              <a:off x="9831664" y="4371272"/>
              <a:ext cx="504000" cy="270063"/>
            </a:xfrm>
            <a:prstGeom prst="triangl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198" name="Gruppe 197">
              <a:extLst>
                <a:ext uri="{FF2B5EF4-FFF2-40B4-BE49-F238E27FC236}">
                  <a16:creationId xmlns:a16="http://schemas.microsoft.com/office/drawing/2014/main" id="{58BF8CF5-28C2-B449-B1DE-01817F7FBBD1}"/>
                </a:ext>
              </a:extLst>
            </p:cNvPr>
            <p:cNvGrpSpPr>
              <a:grpSpLocks noChangeAspect="1"/>
            </p:cNvGrpSpPr>
            <p:nvPr/>
          </p:nvGrpSpPr>
          <p:grpSpPr>
            <a:xfrm rot="16200000">
              <a:off x="5650315" y="5260113"/>
              <a:ext cx="280800" cy="543781"/>
              <a:chOff x="5869078" y="2589810"/>
              <a:chExt cx="369525" cy="715600"/>
            </a:xfrm>
          </p:grpSpPr>
          <p:cxnSp>
            <p:nvCxnSpPr>
              <p:cNvPr id="199" name="Lige forbindelse 198">
                <a:extLst>
                  <a:ext uri="{FF2B5EF4-FFF2-40B4-BE49-F238E27FC236}">
                    <a16:creationId xmlns:a16="http://schemas.microsoft.com/office/drawing/2014/main" id="{91E55BC7-FF6D-5D4E-99A0-4C60A606A25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869078" y="2589810"/>
                <a:ext cx="360000" cy="3600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Lige forbindelse 199">
                <a:extLst>
                  <a:ext uri="{FF2B5EF4-FFF2-40B4-BE49-F238E27FC236}">
                    <a16:creationId xmlns:a16="http://schemas.microsoft.com/office/drawing/2014/main" id="{CBC31267-98B6-AB47-84E3-DE81909A5FB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78603" y="2945410"/>
                <a:ext cx="360000" cy="3600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1" name="Lige forbindelse 200">
              <a:extLst>
                <a:ext uri="{FF2B5EF4-FFF2-40B4-BE49-F238E27FC236}">
                  <a16:creationId xmlns:a16="http://schemas.microsoft.com/office/drawing/2014/main" id="{BC2E0E14-CD09-5948-9CC5-A16B8BCDE164}"/>
                </a:ext>
              </a:extLst>
            </p:cNvPr>
            <p:cNvCxnSpPr>
              <a:cxnSpLocks/>
            </p:cNvCxnSpPr>
            <p:nvPr/>
          </p:nvCxnSpPr>
          <p:spPr>
            <a:xfrm>
              <a:off x="5801361" y="5386189"/>
              <a:ext cx="0" cy="540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2" name="Trekant 201">
              <a:extLst>
                <a:ext uri="{FF2B5EF4-FFF2-40B4-BE49-F238E27FC236}">
                  <a16:creationId xmlns:a16="http://schemas.microsoft.com/office/drawing/2014/main" id="{5C486A53-E443-A746-86F3-9B3A3218579A}"/>
                </a:ext>
              </a:extLst>
            </p:cNvPr>
            <p:cNvSpPr/>
            <p:nvPr/>
          </p:nvSpPr>
          <p:spPr>
            <a:xfrm rot="5400000" flipH="1">
              <a:off x="6732864" y="5533322"/>
              <a:ext cx="504000" cy="270063"/>
            </a:xfrm>
            <a:prstGeom prst="triangl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03" name="Trekant 202">
              <a:extLst>
                <a:ext uri="{FF2B5EF4-FFF2-40B4-BE49-F238E27FC236}">
                  <a16:creationId xmlns:a16="http://schemas.microsoft.com/office/drawing/2014/main" id="{E32068F0-E8AD-9545-AF22-D8C83B32D4D4}"/>
                </a:ext>
              </a:extLst>
            </p:cNvPr>
            <p:cNvSpPr/>
            <p:nvPr/>
          </p:nvSpPr>
          <p:spPr>
            <a:xfrm rot="5400000" flipH="1">
              <a:off x="7745689" y="5530147"/>
              <a:ext cx="504000" cy="270063"/>
            </a:xfrm>
            <a:prstGeom prst="triangl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04" name="Trekant 203">
              <a:extLst>
                <a:ext uri="{FF2B5EF4-FFF2-40B4-BE49-F238E27FC236}">
                  <a16:creationId xmlns:a16="http://schemas.microsoft.com/office/drawing/2014/main" id="{56A38A9B-099D-E845-86D4-BD61AAE7217A}"/>
                </a:ext>
              </a:extLst>
            </p:cNvPr>
            <p:cNvSpPr/>
            <p:nvPr/>
          </p:nvSpPr>
          <p:spPr>
            <a:xfrm rot="16200000">
              <a:off x="8528706" y="5534906"/>
              <a:ext cx="504000" cy="270063"/>
            </a:xfrm>
            <a:prstGeom prst="triangl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sp>
        <p:nvSpPr>
          <p:cNvPr id="207" name="Tekstfelt 206">
            <a:extLst>
              <a:ext uri="{FF2B5EF4-FFF2-40B4-BE49-F238E27FC236}">
                <a16:creationId xmlns:a16="http://schemas.microsoft.com/office/drawing/2014/main" id="{F89CE85E-68E5-794C-97ED-5D206C146FBB}"/>
              </a:ext>
            </a:extLst>
          </p:cNvPr>
          <p:cNvSpPr txBox="1"/>
          <p:nvPr/>
        </p:nvSpPr>
        <p:spPr>
          <a:xfrm>
            <a:off x="2624145" y="204219"/>
            <a:ext cx="347185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chemeClr val="bg1"/>
                </a:solidFill>
              </a:rPr>
              <a:t>Der findes en regel, der i hver vandret række vil få de to første figurer til at give den tredje.</a:t>
            </a:r>
            <a:endParaRPr lang="da-DK" sz="3600" dirty="0">
              <a:solidFill>
                <a:schemeClr val="bg1"/>
              </a:solidFill>
            </a:endParaRPr>
          </a:p>
          <a:p>
            <a:endParaRPr lang="da-DK" sz="3600" dirty="0">
              <a:solidFill>
                <a:schemeClr val="bg1"/>
              </a:solidFill>
            </a:endParaRPr>
          </a:p>
          <a:p>
            <a:r>
              <a:rPr lang="da-DK" sz="3600" dirty="0">
                <a:solidFill>
                  <a:schemeClr val="bg1"/>
                </a:solidFill>
              </a:rPr>
              <a:t>Hvilken brik passer i det sidste felt?</a:t>
            </a:r>
          </a:p>
        </p:txBody>
      </p:sp>
    </p:spTree>
    <p:extLst>
      <p:ext uri="{BB962C8B-B14F-4D97-AF65-F5344CB8AC3E}">
        <p14:creationId xmlns:p14="http://schemas.microsoft.com/office/powerpoint/2010/main" val="5148693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Ufo, Plads, Stjerner, Videnskab, Rumskib, Galakse">
            <a:extLst>
              <a:ext uri="{FF2B5EF4-FFF2-40B4-BE49-F238E27FC236}">
                <a16:creationId xmlns:a16="http://schemas.microsoft.com/office/drawing/2014/main" id="{791CD7AB-1609-4C49-8960-0DE82B99E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282064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27FE2326-9F3D-A048-91B6-1E62B02C2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331019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da-DK" sz="12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CD43E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Kapitel 2</a:t>
            </a:r>
          </a:p>
        </p:txBody>
      </p:sp>
      <p:sp>
        <p:nvSpPr>
          <p:cNvPr id="9" name="Afrundet rektangel 8">
            <a:hlinkClick r:id="rId3" action="ppaction://hlinksldjump"/>
            <a:extLst>
              <a:ext uri="{FF2B5EF4-FFF2-40B4-BE49-F238E27FC236}">
                <a16:creationId xmlns:a16="http://schemas.microsoft.com/office/drawing/2014/main" id="{7DA3BAD4-A2FE-EB47-8FBD-24C10B6CC9C5}"/>
              </a:ext>
            </a:extLst>
          </p:cNvPr>
          <p:cNvSpPr>
            <a:spLocks noChangeAspect="1"/>
          </p:cNvSpPr>
          <p:nvPr/>
        </p:nvSpPr>
        <p:spPr>
          <a:xfrm>
            <a:off x="5133621" y="5325896"/>
            <a:ext cx="1728000" cy="432000"/>
          </a:xfrm>
          <a:prstGeom prst="roundRect">
            <a:avLst/>
          </a:prstGeom>
          <a:solidFill>
            <a:srgbClr val="CD43E9"/>
          </a:solidFill>
          <a:ln w="381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chemeClr val="tx1"/>
                </a:solidFill>
              </a:rPr>
              <a:t>TRYK HER</a:t>
            </a:r>
          </a:p>
        </p:txBody>
      </p:sp>
    </p:spTree>
    <p:extLst>
      <p:ext uri="{BB962C8B-B14F-4D97-AF65-F5344CB8AC3E}">
        <p14:creationId xmlns:p14="http://schemas.microsoft.com/office/powerpoint/2010/main" val="1667591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33FF620-3EE7-DF4B-80E5-969CE501E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2.1</a:t>
            </a:r>
          </a:p>
        </p:txBody>
      </p:sp>
      <p:pic>
        <p:nvPicPr>
          <p:cNvPr id="36" name="Picture 2" descr="Ufo, Plads, Stjerner, Videnskab, Rumskib, Galakse">
            <a:extLst>
              <a:ext uri="{FF2B5EF4-FFF2-40B4-BE49-F238E27FC236}">
                <a16:creationId xmlns:a16="http://schemas.microsoft.com/office/drawing/2014/main" id="{02B0E25F-8F97-C444-83AB-2652430A6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kstfelt 20">
            <a:extLst>
              <a:ext uri="{FF2B5EF4-FFF2-40B4-BE49-F238E27FC236}">
                <a16:creationId xmlns:a16="http://schemas.microsoft.com/office/drawing/2014/main" id="{34D5304F-B9C8-CA46-A05E-62B790465376}"/>
              </a:ext>
            </a:extLst>
          </p:cNvPr>
          <p:cNvSpPr txBox="1"/>
          <p:nvPr/>
        </p:nvSpPr>
        <p:spPr>
          <a:xfrm>
            <a:off x="3440882" y="342243"/>
            <a:ext cx="5310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dirty="0">
                <a:solidFill>
                  <a:schemeClr val="bg1"/>
                </a:solidFill>
              </a:rPr>
              <a:t>Hvilke to trekanter er ligedannede?</a:t>
            </a:r>
          </a:p>
        </p:txBody>
      </p:sp>
      <p:sp>
        <p:nvSpPr>
          <p:cNvPr id="2" name="Trekant 1">
            <a:extLst>
              <a:ext uri="{FF2B5EF4-FFF2-40B4-BE49-F238E27FC236}">
                <a16:creationId xmlns:a16="http://schemas.microsoft.com/office/drawing/2014/main" id="{1485562F-CCF9-C847-BA1F-8BEF5F0D6431}"/>
              </a:ext>
            </a:extLst>
          </p:cNvPr>
          <p:cNvSpPr>
            <a:spLocks noChangeAspect="1"/>
          </p:cNvSpPr>
          <p:nvPr/>
        </p:nvSpPr>
        <p:spPr>
          <a:xfrm>
            <a:off x="8136853" y="342243"/>
            <a:ext cx="2980549" cy="1908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3200" dirty="0"/>
              <a:t>B</a:t>
            </a:r>
          </a:p>
        </p:txBody>
      </p:sp>
      <p:sp>
        <p:nvSpPr>
          <p:cNvPr id="31" name="Trekant 30">
            <a:extLst>
              <a:ext uri="{FF2B5EF4-FFF2-40B4-BE49-F238E27FC236}">
                <a16:creationId xmlns:a16="http://schemas.microsoft.com/office/drawing/2014/main" id="{7DA73C3C-D3C0-1144-A3C7-0C9F612832F5}"/>
              </a:ext>
            </a:extLst>
          </p:cNvPr>
          <p:cNvSpPr/>
          <p:nvPr/>
        </p:nvSpPr>
        <p:spPr>
          <a:xfrm>
            <a:off x="6052470" y="2550430"/>
            <a:ext cx="1946787" cy="1246239"/>
          </a:xfrm>
          <a:prstGeom prst="triangle">
            <a:avLst>
              <a:gd name="adj" fmla="val 128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3200" dirty="0"/>
              <a:t>C</a:t>
            </a:r>
          </a:p>
        </p:txBody>
      </p:sp>
      <p:sp>
        <p:nvSpPr>
          <p:cNvPr id="32" name="Trekant 31">
            <a:extLst>
              <a:ext uri="{FF2B5EF4-FFF2-40B4-BE49-F238E27FC236}">
                <a16:creationId xmlns:a16="http://schemas.microsoft.com/office/drawing/2014/main" id="{07549C2C-A2A5-7A4F-AFC9-CE967ED83CB6}"/>
              </a:ext>
            </a:extLst>
          </p:cNvPr>
          <p:cNvSpPr>
            <a:spLocks noChangeAspect="1"/>
          </p:cNvSpPr>
          <p:nvPr/>
        </p:nvSpPr>
        <p:spPr>
          <a:xfrm rot="1207452">
            <a:off x="2878276" y="4357577"/>
            <a:ext cx="2474416" cy="1584000"/>
          </a:xfrm>
          <a:prstGeom prst="triangle">
            <a:avLst>
              <a:gd name="adj" fmla="val 851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3200" dirty="0"/>
              <a:t>D</a:t>
            </a:r>
          </a:p>
        </p:txBody>
      </p:sp>
      <p:sp>
        <p:nvSpPr>
          <p:cNvPr id="33" name="Trekant 32">
            <a:extLst>
              <a:ext uri="{FF2B5EF4-FFF2-40B4-BE49-F238E27FC236}">
                <a16:creationId xmlns:a16="http://schemas.microsoft.com/office/drawing/2014/main" id="{59646FB4-49D2-9441-9251-E9A1C05576E3}"/>
              </a:ext>
            </a:extLst>
          </p:cNvPr>
          <p:cNvSpPr>
            <a:spLocks noChangeAspect="1"/>
          </p:cNvSpPr>
          <p:nvPr/>
        </p:nvSpPr>
        <p:spPr>
          <a:xfrm>
            <a:off x="9437891" y="3074276"/>
            <a:ext cx="2198335" cy="2520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3200" dirty="0"/>
              <a:t>F</a:t>
            </a:r>
          </a:p>
        </p:txBody>
      </p:sp>
      <p:sp>
        <p:nvSpPr>
          <p:cNvPr id="34" name="Trekant 33">
            <a:extLst>
              <a:ext uri="{FF2B5EF4-FFF2-40B4-BE49-F238E27FC236}">
                <a16:creationId xmlns:a16="http://schemas.microsoft.com/office/drawing/2014/main" id="{5C19E551-FE84-AB4B-9BCF-3B6F58EF8640}"/>
              </a:ext>
            </a:extLst>
          </p:cNvPr>
          <p:cNvSpPr/>
          <p:nvPr/>
        </p:nvSpPr>
        <p:spPr>
          <a:xfrm>
            <a:off x="6741550" y="4858516"/>
            <a:ext cx="1946787" cy="124623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3200" dirty="0"/>
              <a:t>E</a:t>
            </a:r>
          </a:p>
        </p:txBody>
      </p:sp>
      <p:sp>
        <p:nvSpPr>
          <p:cNvPr id="35" name="Trekant 34">
            <a:extLst>
              <a:ext uri="{FF2B5EF4-FFF2-40B4-BE49-F238E27FC236}">
                <a16:creationId xmlns:a16="http://schemas.microsoft.com/office/drawing/2014/main" id="{672ECFF7-8A76-9D49-9EFB-12E5BDB3DDD7}"/>
              </a:ext>
            </a:extLst>
          </p:cNvPr>
          <p:cNvSpPr/>
          <p:nvPr/>
        </p:nvSpPr>
        <p:spPr>
          <a:xfrm rot="1207452">
            <a:off x="2882942" y="900714"/>
            <a:ext cx="1946787" cy="1246239"/>
          </a:xfrm>
          <a:prstGeom prst="triangle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3200" dirty="0"/>
              <a:t>A</a:t>
            </a:r>
          </a:p>
        </p:txBody>
      </p:sp>
      <p:grpSp>
        <p:nvGrpSpPr>
          <p:cNvPr id="37" name="Gruppe 36">
            <a:extLst>
              <a:ext uri="{FF2B5EF4-FFF2-40B4-BE49-F238E27FC236}">
                <a16:creationId xmlns:a16="http://schemas.microsoft.com/office/drawing/2014/main" id="{17155495-5E5A-914F-A827-D638D8BD329A}"/>
              </a:ext>
            </a:extLst>
          </p:cNvPr>
          <p:cNvGrpSpPr/>
          <p:nvPr/>
        </p:nvGrpSpPr>
        <p:grpSpPr>
          <a:xfrm>
            <a:off x="262165" y="280356"/>
            <a:ext cx="1260002" cy="6297288"/>
            <a:chOff x="262165" y="357281"/>
            <a:chExt cx="1260002" cy="6297288"/>
          </a:xfrm>
        </p:grpSpPr>
        <p:grpSp>
          <p:nvGrpSpPr>
            <p:cNvPr id="38" name="Gruppe 37">
              <a:extLst>
                <a:ext uri="{FF2B5EF4-FFF2-40B4-BE49-F238E27FC236}">
                  <a16:creationId xmlns:a16="http://schemas.microsoft.com/office/drawing/2014/main" id="{034CA435-0440-F442-A74A-939D363295E6}"/>
                </a:ext>
              </a:extLst>
            </p:cNvPr>
            <p:cNvGrpSpPr/>
            <p:nvPr/>
          </p:nvGrpSpPr>
          <p:grpSpPr>
            <a:xfrm>
              <a:off x="262165" y="357281"/>
              <a:ext cx="1260002" cy="5004000"/>
              <a:chOff x="144182" y="140074"/>
              <a:chExt cx="1629335" cy="6143438"/>
            </a:xfrm>
          </p:grpSpPr>
          <p:sp>
            <p:nvSpPr>
              <p:cNvPr id="41" name="Afrundet rektangel 40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AA15D7A4-312D-2A43-B35E-31FD743E17A6}"/>
                  </a:ext>
                </a:extLst>
              </p:cNvPr>
              <p:cNvSpPr/>
              <p:nvPr/>
            </p:nvSpPr>
            <p:spPr>
              <a:xfrm>
                <a:off x="144182" y="1400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A + B</a:t>
                </a:r>
              </a:p>
            </p:txBody>
          </p:sp>
          <p:sp>
            <p:nvSpPr>
              <p:cNvPr id="42" name="Afrundet rektangel 41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3350324A-0A48-C04D-AFF3-0F69BD950593}"/>
                  </a:ext>
                </a:extLst>
              </p:cNvPr>
              <p:cNvSpPr/>
              <p:nvPr/>
            </p:nvSpPr>
            <p:spPr>
              <a:xfrm>
                <a:off x="150532" y="9338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A + C</a:t>
                </a:r>
              </a:p>
            </p:txBody>
          </p:sp>
          <p:sp>
            <p:nvSpPr>
              <p:cNvPr id="43" name="Afrundet rektangel 42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B02A5E1E-9471-104F-B178-47DF25F5F5DA}"/>
                  </a:ext>
                </a:extLst>
              </p:cNvPr>
              <p:cNvSpPr/>
              <p:nvPr/>
            </p:nvSpPr>
            <p:spPr>
              <a:xfrm>
                <a:off x="144182" y="2478919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B + E</a:t>
                </a:r>
              </a:p>
            </p:txBody>
          </p:sp>
          <p:sp>
            <p:nvSpPr>
              <p:cNvPr id="44" name="Afrundet rektangel 43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A61E4D24-A528-2945-BBD9-0029B75E49E4}"/>
                  </a:ext>
                </a:extLst>
              </p:cNvPr>
              <p:cNvSpPr/>
              <p:nvPr/>
            </p:nvSpPr>
            <p:spPr>
              <a:xfrm>
                <a:off x="150532" y="3272669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B + F</a:t>
                </a:r>
              </a:p>
            </p:txBody>
          </p:sp>
          <p:sp>
            <p:nvSpPr>
              <p:cNvPr id="45" name="Afrundet rektangel 44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8F7B2A72-5859-944B-8161-2C318F5214F5}"/>
                  </a:ext>
                </a:extLst>
              </p:cNvPr>
              <p:cNvSpPr/>
              <p:nvPr/>
            </p:nvSpPr>
            <p:spPr>
              <a:xfrm>
                <a:off x="150532" y="4041018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C + D</a:t>
                </a:r>
              </a:p>
            </p:txBody>
          </p:sp>
          <p:sp>
            <p:nvSpPr>
              <p:cNvPr id="46" name="Afrundet rektangel 45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F531478B-E902-824C-BE8A-A187ABC3FD81}"/>
                  </a:ext>
                </a:extLst>
              </p:cNvPr>
              <p:cNvSpPr/>
              <p:nvPr/>
            </p:nvSpPr>
            <p:spPr>
              <a:xfrm>
                <a:off x="156882" y="4834769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C + E</a:t>
                </a:r>
              </a:p>
            </p:txBody>
          </p:sp>
          <p:sp>
            <p:nvSpPr>
              <p:cNvPr id="47" name="Afrundet rektangel 46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171123C0-A865-E74F-96F7-77E2E24A6AC5}"/>
                  </a:ext>
                </a:extLst>
              </p:cNvPr>
              <p:cNvSpPr/>
              <p:nvPr/>
            </p:nvSpPr>
            <p:spPr>
              <a:xfrm>
                <a:off x="144183" y="1719178"/>
                <a:ext cx="1616633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A + F</a:t>
                </a:r>
              </a:p>
            </p:txBody>
          </p:sp>
          <p:sp>
            <p:nvSpPr>
              <p:cNvPr id="48" name="Afrundet rektangel 47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1A0D2D17-1777-8041-B33C-B25557FF6955}"/>
                  </a:ext>
                </a:extLst>
              </p:cNvPr>
              <p:cNvSpPr/>
              <p:nvPr/>
            </p:nvSpPr>
            <p:spPr>
              <a:xfrm>
                <a:off x="156882" y="56201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D + F</a:t>
                </a:r>
              </a:p>
            </p:txBody>
          </p:sp>
        </p:grpSp>
        <p:sp>
          <p:nvSpPr>
            <p:cNvPr id="39" name="Afrundet rektangel 38">
              <a:hlinkClick r:id="rId3" action="ppaction://hlinksldjump"/>
              <a:extLst>
                <a:ext uri="{FF2B5EF4-FFF2-40B4-BE49-F238E27FC236}">
                  <a16:creationId xmlns:a16="http://schemas.microsoft.com/office/drawing/2014/main" id="{93079656-FB12-9D4C-B5FF-D887538650CD}"/>
                </a:ext>
              </a:extLst>
            </p:cNvPr>
            <p:cNvSpPr/>
            <p:nvPr/>
          </p:nvSpPr>
          <p:spPr>
            <a:xfrm>
              <a:off x="263467" y="5465197"/>
              <a:ext cx="1250179" cy="540000"/>
            </a:xfrm>
            <a:prstGeom prst="roundRect">
              <a:avLst>
                <a:gd name="adj" fmla="val 41554"/>
              </a:avLst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2400" dirty="0"/>
                <a:t>D + E</a:t>
              </a:r>
            </a:p>
          </p:txBody>
        </p:sp>
        <p:sp>
          <p:nvSpPr>
            <p:cNvPr id="40" name="Afrundet rektangel 39">
              <a:hlinkClick r:id="rId3" action="ppaction://hlinksldjump"/>
              <a:extLst>
                <a:ext uri="{FF2B5EF4-FFF2-40B4-BE49-F238E27FC236}">
                  <a16:creationId xmlns:a16="http://schemas.microsoft.com/office/drawing/2014/main" id="{7CFC07F3-A553-2E48-BDD9-B7AE4962D35A}"/>
                </a:ext>
              </a:extLst>
            </p:cNvPr>
            <p:cNvSpPr/>
            <p:nvPr/>
          </p:nvSpPr>
          <p:spPr>
            <a:xfrm>
              <a:off x="268378" y="6114569"/>
              <a:ext cx="1250179" cy="540000"/>
            </a:xfrm>
            <a:prstGeom prst="roundRect">
              <a:avLst>
                <a:gd name="adj" fmla="val 41554"/>
              </a:avLst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2400" dirty="0"/>
                <a:t>E + 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42955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9181E8-56BB-1F43-968D-FF28B263E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2.2</a:t>
            </a:r>
          </a:p>
        </p:txBody>
      </p:sp>
      <p:pic>
        <p:nvPicPr>
          <p:cNvPr id="10242" name="Picture 2" descr="Ufo, Plads, Stjerner, Videnskab, Rumskib, Galakse">
            <a:extLst>
              <a:ext uri="{FF2B5EF4-FFF2-40B4-BE49-F238E27FC236}">
                <a16:creationId xmlns:a16="http://schemas.microsoft.com/office/drawing/2014/main" id="{B221D7F3-A78B-8141-AD33-AB25B8137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uppe 30">
            <a:extLst>
              <a:ext uri="{FF2B5EF4-FFF2-40B4-BE49-F238E27FC236}">
                <a16:creationId xmlns:a16="http://schemas.microsoft.com/office/drawing/2014/main" id="{6E2D3B8E-B5BD-5C4C-9747-CE3007AE251D}"/>
              </a:ext>
            </a:extLst>
          </p:cNvPr>
          <p:cNvGrpSpPr/>
          <p:nvPr/>
        </p:nvGrpSpPr>
        <p:grpSpPr>
          <a:xfrm>
            <a:off x="262167" y="280356"/>
            <a:ext cx="1260000" cy="6297288"/>
            <a:chOff x="262167" y="357281"/>
            <a:chExt cx="1260000" cy="6297288"/>
          </a:xfrm>
        </p:grpSpPr>
        <p:grpSp>
          <p:nvGrpSpPr>
            <p:cNvPr id="32" name="Gruppe 31">
              <a:extLst>
                <a:ext uri="{FF2B5EF4-FFF2-40B4-BE49-F238E27FC236}">
                  <a16:creationId xmlns:a16="http://schemas.microsoft.com/office/drawing/2014/main" id="{7A4AA45C-415A-2D46-B355-AD717F6927F6}"/>
                </a:ext>
              </a:extLst>
            </p:cNvPr>
            <p:cNvGrpSpPr/>
            <p:nvPr/>
          </p:nvGrpSpPr>
          <p:grpSpPr>
            <a:xfrm>
              <a:off x="262167" y="357281"/>
              <a:ext cx="1260000" cy="5004000"/>
              <a:chOff x="144182" y="140074"/>
              <a:chExt cx="1629335" cy="6143438"/>
            </a:xfrm>
          </p:grpSpPr>
          <p:sp>
            <p:nvSpPr>
              <p:cNvPr id="35" name="Afrundet rektangel 34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0B7E4F68-87A1-5149-B975-2BE2F96C008C}"/>
                  </a:ext>
                </a:extLst>
              </p:cNvPr>
              <p:cNvSpPr/>
              <p:nvPr/>
            </p:nvSpPr>
            <p:spPr>
              <a:xfrm>
                <a:off x="144182" y="1400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000" dirty="0"/>
                  <a:t>6,0 cm</a:t>
                </a:r>
              </a:p>
            </p:txBody>
          </p:sp>
          <p:sp>
            <p:nvSpPr>
              <p:cNvPr id="36" name="Afrundet rektangel 35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118A1EE3-BB51-5448-867F-030011E00DF9}"/>
                  </a:ext>
                </a:extLst>
              </p:cNvPr>
              <p:cNvSpPr/>
              <p:nvPr/>
            </p:nvSpPr>
            <p:spPr>
              <a:xfrm>
                <a:off x="150532" y="9338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000" dirty="0"/>
                  <a:t>6,3 cm</a:t>
                </a:r>
              </a:p>
            </p:txBody>
          </p:sp>
          <p:sp>
            <p:nvSpPr>
              <p:cNvPr id="37" name="Afrundet rektangel 36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7866A39C-A512-A343-BBC5-3E0314C99C5A}"/>
                  </a:ext>
                </a:extLst>
              </p:cNvPr>
              <p:cNvSpPr/>
              <p:nvPr/>
            </p:nvSpPr>
            <p:spPr>
              <a:xfrm>
                <a:off x="144182" y="17021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000" dirty="0"/>
                  <a:t>8,0 cm</a:t>
                </a:r>
              </a:p>
            </p:txBody>
          </p:sp>
          <p:sp>
            <p:nvSpPr>
              <p:cNvPr id="38" name="Afrundet rektangel 37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8584FAD5-E509-CE4C-AF81-C07D4C6920A5}"/>
                  </a:ext>
                </a:extLst>
              </p:cNvPr>
              <p:cNvSpPr/>
              <p:nvPr/>
            </p:nvSpPr>
            <p:spPr>
              <a:xfrm>
                <a:off x="150532" y="24959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000" dirty="0"/>
                  <a:t>8,2 cm</a:t>
                </a:r>
              </a:p>
            </p:txBody>
          </p:sp>
          <p:sp>
            <p:nvSpPr>
              <p:cNvPr id="39" name="Afrundet rektangel 38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74D0554E-2A86-AF42-98B3-5B3B9204BB8E}"/>
                  </a:ext>
                </a:extLst>
              </p:cNvPr>
              <p:cNvSpPr/>
              <p:nvPr/>
            </p:nvSpPr>
            <p:spPr>
              <a:xfrm>
                <a:off x="150532" y="32642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000" dirty="0"/>
                  <a:t>8,6 cm</a:t>
                </a:r>
              </a:p>
            </p:txBody>
          </p:sp>
          <p:sp>
            <p:nvSpPr>
              <p:cNvPr id="40" name="Afrundet rektangel 39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BABDF911-EF06-AD47-8509-D39B68EF6CED}"/>
                  </a:ext>
                </a:extLst>
              </p:cNvPr>
              <p:cNvSpPr/>
              <p:nvPr/>
            </p:nvSpPr>
            <p:spPr>
              <a:xfrm>
                <a:off x="156882" y="40580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000" dirty="0"/>
                  <a:t>10,5 cm</a:t>
                </a:r>
              </a:p>
            </p:txBody>
          </p:sp>
          <p:sp>
            <p:nvSpPr>
              <p:cNvPr id="41" name="Afrundet rektangel 40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9845FBD7-9F10-1E45-81B8-4916E904D1E5}"/>
                  </a:ext>
                </a:extLst>
              </p:cNvPr>
              <p:cNvSpPr/>
              <p:nvPr/>
            </p:nvSpPr>
            <p:spPr>
              <a:xfrm>
                <a:off x="150532" y="48263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000" dirty="0"/>
                  <a:t>10,8 cm</a:t>
                </a:r>
              </a:p>
            </p:txBody>
          </p:sp>
          <p:sp>
            <p:nvSpPr>
              <p:cNvPr id="42" name="Afrundet rektangel 41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7ADA55F6-3F85-6441-A9A1-C8907573FA74}"/>
                  </a:ext>
                </a:extLst>
              </p:cNvPr>
              <p:cNvSpPr/>
              <p:nvPr/>
            </p:nvSpPr>
            <p:spPr>
              <a:xfrm>
                <a:off x="156882" y="56201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000" dirty="0"/>
                  <a:t>12,0 cm</a:t>
                </a:r>
              </a:p>
            </p:txBody>
          </p:sp>
        </p:grpSp>
        <p:sp>
          <p:nvSpPr>
            <p:cNvPr id="33" name="Afrundet rektangel 32">
              <a:hlinkClick r:id="rId4" action="ppaction://hlinksldjump"/>
              <a:extLst>
                <a:ext uri="{FF2B5EF4-FFF2-40B4-BE49-F238E27FC236}">
                  <a16:creationId xmlns:a16="http://schemas.microsoft.com/office/drawing/2014/main" id="{6E880D8A-8D83-BB41-A491-D79D68907158}"/>
                </a:ext>
              </a:extLst>
            </p:cNvPr>
            <p:cNvSpPr/>
            <p:nvPr/>
          </p:nvSpPr>
          <p:spPr>
            <a:xfrm>
              <a:off x="263467" y="5465197"/>
              <a:ext cx="1250179" cy="540000"/>
            </a:xfrm>
            <a:prstGeom prst="roundRect">
              <a:avLst>
                <a:gd name="adj" fmla="val 41554"/>
              </a:avLst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2000" dirty="0"/>
                <a:t>12,6 cm</a:t>
              </a:r>
            </a:p>
          </p:txBody>
        </p:sp>
        <p:sp>
          <p:nvSpPr>
            <p:cNvPr id="34" name="Afrundet rektangel 33">
              <a:hlinkClick r:id="rId4" action="ppaction://hlinksldjump"/>
              <a:extLst>
                <a:ext uri="{FF2B5EF4-FFF2-40B4-BE49-F238E27FC236}">
                  <a16:creationId xmlns:a16="http://schemas.microsoft.com/office/drawing/2014/main" id="{ECC457A8-7FC2-884E-8F13-B21EE5988399}"/>
                </a:ext>
              </a:extLst>
            </p:cNvPr>
            <p:cNvSpPr/>
            <p:nvPr/>
          </p:nvSpPr>
          <p:spPr>
            <a:xfrm>
              <a:off x="268378" y="6114569"/>
              <a:ext cx="1250179" cy="540000"/>
            </a:xfrm>
            <a:prstGeom prst="roundRect">
              <a:avLst>
                <a:gd name="adj" fmla="val 41554"/>
              </a:avLst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2000" dirty="0"/>
                <a:t>12,8 cm</a:t>
              </a:r>
            </a:p>
          </p:txBody>
        </p:sp>
      </p:grpSp>
      <p:grpSp>
        <p:nvGrpSpPr>
          <p:cNvPr id="15" name="Gruppe 14">
            <a:extLst>
              <a:ext uri="{FF2B5EF4-FFF2-40B4-BE49-F238E27FC236}">
                <a16:creationId xmlns:a16="http://schemas.microsoft.com/office/drawing/2014/main" id="{247F4A0D-0AA2-4144-84D6-EF8188B7BBBF}"/>
              </a:ext>
            </a:extLst>
          </p:cNvPr>
          <p:cNvGrpSpPr>
            <a:grpSpLocks noChangeAspect="1"/>
          </p:cNvGrpSpPr>
          <p:nvPr/>
        </p:nvGrpSpPr>
        <p:grpSpPr>
          <a:xfrm rot="18394240">
            <a:off x="8587670" y="2103677"/>
            <a:ext cx="3060000" cy="1390898"/>
            <a:chOff x="1153709" y="2758156"/>
            <a:chExt cx="1358597" cy="617538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6" name="Retvinklet trekant 15">
              <a:extLst>
                <a:ext uri="{FF2B5EF4-FFF2-40B4-BE49-F238E27FC236}">
                  <a16:creationId xmlns:a16="http://schemas.microsoft.com/office/drawing/2014/main" id="{59A500BD-51D9-5C4B-887F-3CE86B89FDC3}"/>
                </a:ext>
              </a:extLst>
            </p:cNvPr>
            <p:cNvSpPr/>
            <p:nvPr/>
          </p:nvSpPr>
          <p:spPr>
            <a:xfrm>
              <a:off x="1153709" y="2758156"/>
              <a:ext cx="1358597" cy="617538"/>
            </a:xfrm>
            <a:prstGeom prst="rtTriangl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>
                <a:solidFill>
                  <a:schemeClr val="bg1"/>
                </a:solidFill>
              </a:endParaRPr>
            </a:p>
          </p:txBody>
        </p:sp>
        <p:sp>
          <p:nvSpPr>
            <p:cNvPr id="17" name="Rektangel 16">
              <a:extLst>
                <a:ext uri="{FF2B5EF4-FFF2-40B4-BE49-F238E27FC236}">
                  <a16:creationId xmlns:a16="http://schemas.microsoft.com/office/drawing/2014/main" id="{6CB50558-B44C-CD4D-9E4D-C12E83F1885D}"/>
                </a:ext>
              </a:extLst>
            </p:cNvPr>
            <p:cNvSpPr/>
            <p:nvPr/>
          </p:nvSpPr>
          <p:spPr>
            <a:xfrm>
              <a:off x="1153709" y="3303686"/>
              <a:ext cx="72874" cy="7200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>
                <a:solidFill>
                  <a:schemeClr val="bg1"/>
                </a:solidFill>
              </a:endParaRPr>
            </a:p>
          </p:txBody>
        </p:sp>
      </p:grpSp>
      <p:sp>
        <p:nvSpPr>
          <p:cNvPr id="18" name="Tekstfelt 17">
            <a:extLst>
              <a:ext uri="{FF2B5EF4-FFF2-40B4-BE49-F238E27FC236}">
                <a16:creationId xmlns:a16="http://schemas.microsoft.com/office/drawing/2014/main" id="{65F745CF-3F22-184F-8CFE-9382B3A10830}"/>
              </a:ext>
            </a:extLst>
          </p:cNvPr>
          <p:cNvSpPr txBox="1"/>
          <p:nvPr/>
        </p:nvSpPr>
        <p:spPr>
          <a:xfrm>
            <a:off x="8977360" y="2317546"/>
            <a:ext cx="761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i="1" dirty="0">
                <a:solidFill>
                  <a:schemeClr val="bg1"/>
                </a:solidFill>
              </a:rPr>
              <a:t>x</a:t>
            </a:r>
            <a:r>
              <a:rPr lang="da-DK" sz="2400" dirty="0">
                <a:solidFill>
                  <a:schemeClr val="bg1"/>
                </a:solidFill>
              </a:rPr>
              <a:t> cm</a:t>
            </a:r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51A61E5D-5868-E142-B339-DDD0591FCC78}"/>
              </a:ext>
            </a:extLst>
          </p:cNvPr>
          <p:cNvSpPr txBox="1"/>
          <p:nvPr/>
        </p:nvSpPr>
        <p:spPr>
          <a:xfrm>
            <a:off x="8626556" y="4034700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>
                <a:solidFill>
                  <a:schemeClr val="bg1"/>
                </a:solidFill>
              </a:rPr>
              <a:t>8 cm</a:t>
            </a:r>
          </a:p>
        </p:txBody>
      </p:sp>
      <p:sp>
        <p:nvSpPr>
          <p:cNvPr id="20" name="Tekstfelt 19">
            <a:extLst>
              <a:ext uri="{FF2B5EF4-FFF2-40B4-BE49-F238E27FC236}">
                <a16:creationId xmlns:a16="http://schemas.microsoft.com/office/drawing/2014/main" id="{657CF46E-7A00-DF44-A938-783C18EDBC53}"/>
              </a:ext>
            </a:extLst>
          </p:cNvPr>
          <p:cNvSpPr txBox="1"/>
          <p:nvPr/>
        </p:nvSpPr>
        <p:spPr>
          <a:xfrm>
            <a:off x="10472798" y="3464966"/>
            <a:ext cx="939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>
                <a:solidFill>
                  <a:schemeClr val="bg1"/>
                </a:solidFill>
              </a:rPr>
              <a:t>10 cm</a:t>
            </a:r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A9A6DC30-31F9-A142-8079-69A257FE461E}"/>
              </a:ext>
            </a:extLst>
          </p:cNvPr>
          <p:cNvSpPr txBox="1"/>
          <p:nvPr/>
        </p:nvSpPr>
        <p:spPr>
          <a:xfrm>
            <a:off x="2642074" y="204219"/>
            <a:ext cx="8234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600" dirty="0">
                <a:solidFill>
                  <a:schemeClr val="bg1"/>
                </a:solidFill>
              </a:rPr>
              <a:t>Hvad er sidelængden </a:t>
            </a:r>
            <a:r>
              <a:rPr lang="da-DK" sz="3600" i="1" dirty="0">
                <a:solidFill>
                  <a:schemeClr val="bg1"/>
                </a:solidFill>
              </a:rPr>
              <a:t>x</a:t>
            </a:r>
            <a:r>
              <a:rPr lang="da-DK" sz="3600" dirty="0">
                <a:solidFill>
                  <a:schemeClr val="bg1"/>
                </a:solidFill>
              </a:rPr>
              <a:t> i den givne trekant?</a:t>
            </a:r>
          </a:p>
        </p:txBody>
      </p:sp>
    </p:spTree>
    <p:extLst>
      <p:ext uri="{BB962C8B-B14F-4D97-AF65-F5344CB8AC3E}">
        <p14:creationId xmlns:p14="http://schemas.microsoft.com/office/powerpoint/2010/main" val="40794211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A9DD9B-3765-3D48-A438-551FC6502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2.3</a:t>
            </a:r>
          </a:p>
        </p:txBody>
      </p:sp>
      <p:pic>
        <p:nvPicPr>
          <p:cNvPr id="10242" name="Picture 2" descr="Ufo, Plads, Stjerner, Videnskab, Rumskib, Galakse">
            <a:extLst>
              <a:ext uri="{FF2B5EF4-FFF2-40B4-BE49-F238E27FC236}">
                <a16:creationId xmlns:a16="http://schemas.microsoft.com/office/drawing/2014/main" id="{B221D7F3-A78B-8141-AD33-AB25B8137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uppe 30">
            <a:extLst>
              <a:ext uri="{FF2B5EF4-FFF2-40B4-BE49-F238E27FC236}">
                <a16:creationId xmlns:a16="http://schemas.microsoft.com/office/drawing/2014/main" id="{6E2D3B8E-B5BD-5C4C-9747-CE3007AE251D}"/>
              </a:ext>
            </a:extLst>
          </p:cNvPr>
          <p:cNvGrpSpPr/>
          <p:nvPr/>
        </p:nvGrpSpPr>
        <p:grpSpPr>
          <a:xfrm>
            <a:off x="262167" y="280356"/>
            <a:ext cx="1260000" cy="6297288"/>
            <a:chOff x="262167" y="357281"/>
            <a:chExt cx="1260000" cy="6297288"/>
          </a:xfrm>
        </p:grpSpPr>
        <p:grpSp>
          <p:nvGrpSpPr>
            <p:cNvPr id="32" name="Gruppe 31">
              <a:extLst>
                <a:ext uri="{FF2B5EF4-FFF2-40B4-BE49-F238E27FC236}">
                  <a16:creationId xmlns:a16="http://schemas.microsoft.com/office/drawing/2014/main" id="{7A4AA45C-415A-2D46-B355-AD717F6927F6}"/>
                </a:ext>
              </a:extLst>
            </p:cNvPr>
            <p:cNvGrpSpPr/>
            <p:nvPr/>
          </p:nvGrpSpPr>
          <p:grpSpPr>
            <a:xfrm>
              <a:off x="262167" y="357281"/>
              <a:ext cx="1260000" cy="5004000"/>
              <a:chOff x="144182" y="140074"/>
              <a:chExt cx="1629335" cy="6143438"/>
            </a:xfrm>
          </p:grpSpPr>
          <p:sp>
            <p:nvSpPr>
              <p:cNvPr id="35" name="Afrundet rektangel 34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0B7E4F68-87A1-5149-B975-2BE2F96C008C}"/>
                  </a:ext>
                </a:extLst>
              </p:cNvPr>
              <p:cNvSpPr/>
              <p:nvPr/>
            </p:nvSpPr>
            <p:spPr>
              <a:xfrm>
                <a:off x="144182" y="1400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 err="1"/>
                  <a:t>fabdef</a:t>
                </a:r>
                <a:endParaRPr lang="da-DK" sz="2400" dirty="0"/>
              </a:p>
            </p:txBody>
          </p:sp>
          <p:sp>
            <p:nvSpPr>
              <p:cNvPr id="36" name="Afrundet rektangel 35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118A1EE3-BB51-5448-867F-030011E00DF9}"/>
                  </a:ext>
                </a:extLst>
              </p:cNvPr>
              <p:cNvSpPr/>
              <p:nvPr/>
            </p:nvSpPr>
            <p:spPr>
              <a:xfrm>
                <a:off x="150532" y="9338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 err="1"/>
                  <a:t>abcdef</a:t>
                </a:r>
                <a:endParaRPr lang="da-DK" sz="2400" dirty="0"/>
              </a:p>
            </p:txBody>
          </p:sp>
          <p:sp>
            <p:nvSpPr>
              <p:cNvPr id="37" name="Afrundet rektangel 36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7866A39C-A512-A343-BBC5-3E0314C99C5A}"/>
                  </a:ext>
                </a:extLst>
              </p:cNvPr>
              <p:cNvSpPr/>
              <p:nvPr/>
            </p:nvSpPr>
            <p:spPr>
              <a:xfrm>
                <a:off x="144182" y="17021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 err="1"/>
                  <a:t>abfcde</a:t>
                </a:r>
                <a:endParaRPr lang="da-DK" sz="2400" dirty="0"/>
              </a:p>
            </p:txBody>
          </p:sp>
          <p:sp>
            <p:nvSpPr>
              <p:cNvPr id="38" name="Afrundet rektangel 37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8584FAD5-E509-CE4C-AF81-C07D4C6920A5}"/>
                  </a:ext>
                </a:extLst>
              </p:cNvPr>
              <p:cNvSpPr/>
              <p:nvPr/>
            </p:nvSpPr>
            <p:spPr>
              <a:xfrm>
                <a:off x="150532" y="24959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 err="1"/>
                  <a:t>bcdeaf</a:t>
                </a:r>
                <a:endParaRPr lang="da-DK" sz="2400" dirty="0"/>
              </a:p>
            </p:txBody>
          </p:sp>
          <p:sp>
            <p:nvSpPr>
              <p:cNvPr id="39" name="Afrundet rektangel 38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74D0554E-2A86-AF42-98B3-5B3B9204BB8E}"/>
                  </a:ext>
                </a:extLst>
              </p:cNvPr>
              <p:cNvSpPr/>
              <p:nvPr/>
            </p:nvSpPr>
            <p:spPr>
              <a:xfrm>
                <a:off x="150532" y="32642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 err="1"/>
                  <a:t>ceafbd</a:t>
                </a:r>
                <a:endParaRPr lang="da-DK" sz="2400" dirty="0"/>
              </a:p>
            </p:txBody>
          </p:sp>
          <p:sp>
            <p:nvSpPr>
              <p:cNvPr id="40" name="Afrundet rektangel 39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BABDF911-EF06-AD47-8509-D39B68EF6CED}"/>
                  </a:ext>
                </a:extLst>
              </p:cNvPr>
              <p:cNvSpPr/>
              <p:nvPr/>
            </p:nvSpPr>
            <p:spPr>
              <a:xfrm>
                <a:off x="156882" y="40580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 err="1"/>
                  <a:t>fbaced</a:t>
                </a:r>
                <a:endParaRPr lang="da-DK" sz="2400" dirty="0"/>
              </a:p>
            </p:txBody>
          </p:sp>
          <p:sp>
            <p:nvSpPr>
              <p:cNvPr id="41" name="Afrundet rektangel 40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9845FBD7-9F10-1E45-81B8-4916E904D1E5}"/>
                  </a:ext>
                </a:extLst>
              </p:cNvPr>
              <p:cNvSpPr/>
              <p:nvPr/>
            </p:nvSpPr>
            <p:spPr>
              <a:xfrm>
                <a:off x="150532" y="48263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 err="1"/>
                  <a:t>fdcaed</a:t>
                </a:r>
                <a:endParaRPr lang="da-DK" sz="2400" dirty="0"/>
              </a:p>
            </p:txBody>
          </p:sp>
          <p:sp>
            <p:nvSpPr>
              <p:cNvPr id="42" name="Afrundet rektangel 41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7ADA55F6-3F85-6441-A9A1-C8907573FA74}"/>
                  </a:ext>
                </a:extLst>
              </p:cNvPr>
              <p:cNvSpPr/>
              <p:nvPr/>
            </p:nvSpPr>
            <p:spPr>
              <a:xfrm>
                <a:off x="156882" y="56201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 err="1"/>
                  <a:t>cdeafb</a:t>
                </a:r>
                <a:endParaRPr lang="da-DK" sz="2400" dirty="0"/>
              </a:p>
            </p:txBody>
          </p:sp>
        </p:grpSp>
        <p:sp>
          <p:nvSpPr>
            <p:cNvPr id="33" name="Afrundet rektangel 32">
              <a:hlinkClick r:id="rId4" action="ppaction://hlinksldjump"/>
              <a:extLst>
                <a:ext uri="{FF2B5EF4-FFF2-40B4-BE49-F238E27FC236}">
                  <a16:creationId xmlns:a16="http://schemas.microsoft.com/office/drawing/2014/main" id="{6E880D8A-8D83-BB41-A491-D79D68907158}"/>
                </a:ext>
              </a:extLst>
            </p:cNvPr>
            <p:cNvSpPr/>
            <p:nvPr/>
          </p:nvSpPr>
          <p:spPr>
            <a:xfrm>
              <a:off x="263467" y="5465197"/>
              <a:ext cx="1250179" cy="540000"/>
            </a:xfrm>
            <a:prstGeom prst="roundRect">
              <a:avLst>
                <a:gd name="adj" fmla="val 41554"/>
              </a:avLst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2400" dirty="0" err="1"/>
                <a:t>fbacde</a:t>
              </a:r>
              <a:endParaRPr lang="da-DK" sz="2400" dirty="0"/>
            </a:p>
          </p:txBody>
        </p:sp>
        <p:sp>
          <p:nvSpPr>
            <p:cNvPr id="34" name="Afrundet rektangel 33">
              <a:hlinkClick r:id="rId4" action="ppaction://hlinksldjump"/>
              <a:extLst>
                <a:ext uri="{FF2B5EF4-FFF2-40B4-BE49-F238E27FC236}">
                  <a16:creationId xmlns:a16="http://schemas.microsoft.com/office/drawing/2014/main" id="{ECC457A8-7FC2-884E-8F13-B21EE5988399}"/>
                </a:ext>
              </a:extLst>
            </p:cNvPr>
            <p:cNvSpPr/>
            <p:nvPr/>
          </p:nvSpPr>
          <p:spPr>
            <a:xfrm>
              <a:off x="268378" y="6114569"/>
              <a:ext cx="1250179" cy="540000"/>
            </a:xfrm>
            <a:prstGeom prst="roundRect">
              <a:avLst>
                <a:gd name="adj" fmla="val 41554"/>
              </a:avLst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2400" dirty="0" err="1"/>
                <a:t>fbadec</a:t>
              </a:r>
              <a:endParaRPr lang="da-DK" sz="2400" dirty="0"/>
            </a:p>
          </p:txBody>
        </p:sp>
      </p:grpSp>
      <p:pic>
        <p:nvPicPr>
          <p:cNvPr id="21506" name="Picture 2" descr="Labyrint, Gåde, Quiz, Grå Puslespil">
            <a:extLst>
              <a:ext uri="{FF2B5EF4-FFF2-40B4-BE49-F238E27FC236}">
                <a16:creationId xmlns:a16="http://schemas.microsoft.com/office/drawing/2014/main" id="{C933FD10-DDB7-E242-BFAF-4207B0FA5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67" b="93750" l="5972" r="94444">
                        <a14:foregroundMark x1="50139" y1="50139" x2="50139" y2="50139"/>
                        <a14:foregroundMark x1="51667" y1="51806" x2="51667" y2="51806"/>
                        <a14:foregroundMark x1="29306" y1="31528" x2="29306" y2="31528"/>
                        <a14:foregroundMark x1="27778" y1="27917" x2="27778" y2="27917"/>
                        <a14:foregroundMark x1="29028" y1="22500" x2="29028" y2="22500"/>
                        <a14:foregroundMark x1="19583" y1="23611" x2="19583" y2="23611"/>
                        <a14:foregroundMark x1="88611" y1="36389" x2="88611" y2="36389"/>
                        <a14:foregroundMark x1="86944" y1="41667" x2="86944" y2="41667"/>
                        <a14:foregroundMark x1="56667" y1="6667" x2="56667" y2="6667"/>
                        <a14:foregroundMark x1="80000" y1="68333" x2="80000" y2="68333"/>
                        <a14:foregroundMark x1="90417" y1="65278" x2="90417" y2="65278"/>
                        <a14:foregroundMark x1="94722" y1="66111" x2="94722" y2="66111"/>
                        <a14:foregroundMark x1="63333" y1="88750" x2="63333" y2="88750"/>
                        <a14:foregroundMark x1="57917" y1="93750" x2="57917" y2="93750"/>
                        <a14:foregroundMark x1="15556" y1="77083" x2="15556" y2="77083"/>
                        <a14:foregroundMark x1="5972" y1="70417" x2="5972" y2="7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366" y="42635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kstfelt 23">
            <a:extLst>
              <a:ext uri="{FF2B5EF4-FFF2-40B4-BE49-F238E27FC236}">
                <a16:creationId xmlns:a16="http://schemas.microsoft.com/office/drawing/2014/main" id="{92B05FBD-441A-CD4D-8447-B4435FA224BB}"/>
              </a:ext>
            </a:extLst>
          </p:cNvPr>
          <p:cNvSpPr txBox="1"/>
          <p:nvPr/>
        </p:nvSpPr>
        <p:spPr>
          <a:xfrm>
            <a:off x="8258400" y="1670400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43" name="Tekstfelt 42">
            <a:extLst>
              <a:ext uri="{FF2B5EF4-FFF2-40B4-BE49-F238E27FC236}">
                <a16:creationId xmlns:a16="http://schemas.microsoft.com/office/drawing/2014/main" id="{4856E3C9-0503-B640-9305-A27B204991B2}"/>
              </a:ext>
            </a:extLst>
          </p:cNvPr>
          <p:cNvSpPr txBox="1"/>
          <p:nvPr/>
        </p:nvSpPr>
        <p:spPr>
          <a:xfrm>
            <a:off x="5487600" y="28596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44" name="Tekstfelt 43">
            <a:extLst>
              <a:ext uri="{FF2B5EF4-FFF2-40B4-BE49-F238E27FC236}">
                <a16:creationId xmlns:a16="http://schemas.microsoft.com/office/drawing/2014/main" id="{FE1E12E8-544E-A34F-8781-3A01A66CBA65}"/>
              </a:ext>
            </a:extLst>
          </p:cNvPr>
          <p:cNvSpPr txBox="1"/>
          <p:nvPr/>
        </p:nvSpPr>
        <p:spPr>
          <a:xfrm>
            <a:off x="9267600" y="4090800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46" name="Tekstfelt 45">
            <a:extLst>
              <a:ext uri="{FF2B5EF4-FFF2-40B4-BE49-F238E27FC236}">
                <a16:creationId xmlns:a16="http://schemas.microsoft.com/office/drawing/2014/main" id="{E8727D9C-A7EC-504E-A0E1-9A448AFFDE58}"/>
              </a:ext>
            </a:extLst>
          </p:cNvPr>
          <p:cNvSpPr txBox="1"/>
          <p:nvPr/>
        </p:nvSpPr>
        <p:spPr>
          <a:xfrm>
            <a:off x="6682800" y="53940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e</a:t>
            </a:r>
          </a:p>
        </p:txBody>
      </p:sp>
      <p:sp>
        <p:nvSpPr>
          <p:cNvPr id="47" name="Tekstfelt 46">
            <a:extLst>
              <a:ext uri="{FF2B5EF4-FFF2-40B4-BE49-F238E27FC236}">
                <a16:creationId xmlns:a16="http://schemas.microsoft.com/office/drawing/2014/main" id="{031F41D0-5D52-AF42-9DD3-166D78F2CF58}"/>
              </a:ext>
            </a:extLst>
          </p:cNvPr>
          <p:cNvSpPr txBox="1"/>
          <p:nvPr/>
        </p:nvSpPr>
        <p:spPr>
          <a:xfrm>
            <a:off x="8626800" y="35148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50" name="Tekstfelt 49">
            <a:extLst>
              <a:ext uri="{FF2B5EF4-FFF2-40B4-BE49-F238E27FC236}">
                <a16:creationId xmlns:a16="http://schemas.microsoft.com/office/drawing/2014/main" id="{A29317CC-6F45-654E-A6FE-9499F75A23EB}"/>
              </a:ext>
            </a:extLst>
          </p:cNvPr>
          <p:cNvSpPr txBox="1"/>
          <p:nvPr/>
        </p:nvSpPr>
        <p:spPr>
          <a:xfrm>
            <a:off x="1765871" y="340863"/>
            <a:ext cx="52949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chemeClr val="bg1"/>
                </a:solidFill>
              </a:rPr>
              <a:t>Hvad er rækkefølgen på de bogstaver, du møder på</a:t>
            </a:r>
          </a:p>
          <a:p>
            <a:r>
              <a:rPr lang="da-DK" sz="2800" dirty="0">
                <a:solidFill>
                  <a:schemeClr val="bg1"/>
                </a:solidFill>
              </a:rPr>
              <a:t> din vej gennem </a:t>
            </a:r>
          </a:p>
          <a:p>
            <a:r>
              <a:rPr lang="da-DK" sz="2800" dirty="0">
                <a:solidFill>
                  <a:schemeClr val="bg1"/>
                </a:solidFill>
              </a:rPr>
              <a:t>labyrinten?</a:t>
            </a:r>
          </a:p>
        </p:txBody>
      </p:sp>
      <p:sp>
        <p:nvSpPr>
          <p:cNvPr id="48" name="Tekstfelt 47">
            <a:extLst>
              <a:ext uri="{FF2B5EF4-FFF2-40B4-BE49-F238E27FC236}">
                <a16:creationId xmlns:a16="http://schemas.microsoft.com/office/drawing/2014/main" id="{C12CC839-911D-B947-A3FB-DC8FE8043066}"/>
              </a:ext>
            </a:extLst>
          </p:cNvPr>
          <p:cNvSpPr txBox="1"/>
          <p:nvPr/>
        </p:nvSpPr>
        <p:spPr>
          <a:xfrm>
            <a:off x="6187681" y="1411622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9888478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1A557BF4-1631-6E41-A112-F650FCE07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2.4</a:t>
            </a:r>
          </a:p>
        </p:txBody>
      </p:sp>
      <p:pic>
        <p:nvPicPr>
          <p:cNvPr id="10242" name="Picture 2" descr="Ufo, Plads, Stjerner, Videnskab, Rumskib, Galakse">
            <a:extLst>
              <a:ext uri="{FF2B5EF4-FFF2-40B4-BE49-F238E27FC236}">
                <a16:creationId xmlns:a16="http://schemas.microsoft.com/office/drawing/2014/main" id="{B221D7F3-A78B-8141-AD33-AB25B8137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2857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uppe 30">
            <a:extLst>
              <a:ext uri="{FF2B5EF4-FFF2-40B4-BE49-F238E27FC236}">
                <a16:creationId xmlns:a16="http://schemas.microsoft.com/office/drawing/2014/main" id="{6E2D3B8E-B5BD-5C4C-9747-CE3007AE251D}"/>
              </a:ext>
            </a:extLst>
          </p:cNvPr>
          <p:cNvGrpSpPr/>
          <p:nvPr/>
        </p:nvGrpSpPr>
        <p:grpSpPr>
          <a:xfrm>
            <a:off x="262167" y="280356"/>
            <a:ext cx="1260000" cy="6297288"/>
            <a:chOff x="262167" y="357281"/>
            <a:chExt cx="1260000" cy="6297288"/>
          </a:xfrm>
        </p:grpSpPr>
        <p:grpSp>
          <p:nvGrpSpPr>
            <p:cNvPr id="32" name="Gruppe 31">
              <a:extLst>
                <a:ext uri="{FF2B5EF4-FFF2-40B4-BE49-F238E27FC236}">
                  <a16:creationId xmlns:a16="http://schemas.microsoft.com/office/drawing/2014/main" id="{7A4AA45C-415A-2D46-B355-AD717F6927F6}"/>
                </a:ext>
              </a:extLst>
            </p:cNvPr>
            <p:cNvGrpSpPr/>
            <p:nvPr/>
          </p:nvGrpSpPr>
          <p:grpSpPr>
            <a:xfrm>
              <a:off x="262167" y="357281"/>
              <a:ext cx="1260000" cy="5004000"/>
              <a:chOff x="144182" y="140074"/>
              <a:chExt cx="1629335" cy="6143438"/>
            </a:xfrm>
          </p:grpSpPr>
          <p:sp>
            <p:nvSpPr>
              <p:cNvPr id="35" name="Afrundet rektangel 34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0B7E4F68-87A1-5149-B975-2BE2F96C008C}"/>
                  </a:ext>
                </a:extLst>
              </p:cNvPr>
              <p:cNvSpPr/>
              <p:nvPr/>
            </p:nvSpPr>
            <p:spPr>
              <a:xfrm>
                <a:off x="144182" y="1400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1,00 m</a:t>
                </a:r>
              </a:p>
            </p:txBody>
          </p:sp>
          <p:sp>
            <p:nvSpPr>
              <p:cNvPr id="36" name="Afrundet rektangel 35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118A1EE3-BB51-5448-867F-030011E00DF9}"/>
                  </a:ext>
                </a:extLst>
              </p:cNvPr>
              <p:cNvSpPr/>
              <p:nvPr/>
            </p:nvSpPr>
            <p:spPr>
              <a:xfrm>
                <a:off x="150532" y="9338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1,05 m</a:t>
                </a:r>
              </a:p>
            </p:txBody>
          </p:sp>
          <p:sp>
            <p:nvSpPr>
              <p:cNvPr id="37" name="Afrundet rektangel 36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7866A39C-A512-A343-BBC5-3E0314C99C5A}"/>
                  </a:ext>
                </a:extLst>
              </p:cNvPr>
              <p:cNvSpPr/>
              <p:nvPr/>
            </p:nvSpPr>
            <p:spPr>
              <a:xfrm>
                <a:off x="144182" y="17021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1,24 m</a:t>
                </a:r>
              </a:p>
            </p:txBody>
          </p:sp>
          <p:sp>
            <p:nvSpPr>
              <p:cNvPr id="38" name="Afrundet rektangel 37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8584FAD5-E509-CE4C-AF81-C07D4C6920A5}"/>
                  </a:ext>
                </a:extLst>
              </p:cNvPr>
              <p:cNvSpPr/>
              <p:nvPr/>
            </p:nvSpPr>
            <p:spPr>
              <a:xfrm>
                <a:off x="150532" y="24959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1,33 m</a:t>
                </a:r>
              </a:p>
            </p:txBody>
          </p:sp>
          <p:sp>
            <p:nvSpPr>
              <p:cNvPr id="39" name="Afrundet rektangel 38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74D0554E-2A86-AF42-98B3-5B3B9204BB8E}"/>
                  </a:ext>
                </a:extLst>
              </p:cNvPr>
              <p:cNvSpPr/>
              <p:nvPr/>
            </p:nvSpPr>
            <p:spPr>
              <a:xfrm>
                <a:off x="150532" y="32642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1,38 m</a:t>
                </a:r>
              </a:p>
            </p:txBody>
          </p:sp>
          <p:sp>
            <p:nvSpPr>
              <p:cNvPr id="40" name="Afrundet rektangel 39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BABDF911-EF06-AD47-8509-D39B68EF6CED}"/>
                  </a:ext>
                </a:extLst>
              </p:cNvPr>
              <p:cNvSpPr/>
              <p:nvPr/>
            </p:nvSpPr>
            <p:spPr>
              <a:xfrm>
                <a:off x="156882" y="40580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1,40 m</a:t>
                </a:r>
              </a:p>
            </p:txBody>
          </p:sp>
          <p:sp>
            <p:nvSpPr>
              <p:cNvPr id="41" name="Afrundet rektangel 40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9845FBD7-9F10-1E45-81B8-4916E904D1E5}"/>
                  </a:ext>
                </a:extLst>
              </p:cNvPr>
              <p:cNvSpPr/>
              <p:nvPr/>
            </p:nvSpPr>
            <p:spPr>
              <a:xfrm>
                <a:off x="150532" y="48263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1,42 m</a:t>
                </a:r>
              </a:p>
            </p:txBody>
          </p:sp>
          <p:sp>
            <p:nvSpPr>
              <p:cNvPr id="42" name="Afrundet rektangel 41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7ADA55F6-3F85-6441-A9A1-C8907573FA74}"/>
                  </a:ext>
                </a:extLst>
              </p:cNvPr>
              <p:cNvSpPr/>
              <p:nvPr/>
            </p:nvSpPr>
            <p:spPr>
              <a:xfrm>
                <a:off x="156882" y="56201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1,46 m</a:t>
                </a:r>
              </a:p>
            </p:txBody>
          </p:sp>
        </p:grpSp>
        <p:sp>
          <p:nvSpPr>
            <p:cNvPr id="33" name="Afrundet rektangel 32">
              <a:hlinkClick r:id="rId3" action="ppaction://hlinksldjump"/>
              <a:extLst>
                <a:ext uri="{FF2B5EF4-FFF2-40B4-BE49-F238E27FC236}">
                  <a16:creationId xmlns:a16="http://schemas.microsoft.com/office/drawing/2014/main" id="{6E880D8A-8D83-BB41-A491-D79D68907158}"/>
                </a:ext>
              </a:extLst>
            </p:cNvPr>
            <p:cNvSpPr/>
            <p:nvPr/>
          </p:nvSpPr>
          <p:spPr>
            <a:xfrm>
              <a:off x="263467" y="5465197"/>
              <a:ext cx="1250179" cy="540000"/>
            </a:xfrm>
            <a:prstGeom prst="roundRect">
              <a:avLst>
                <a:gd name="adj" fmla="val 41554"/>
              </a:avLst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2400" dirty="0"/>
                <a:t>1,50 m</a:t>
              </a:r>
            </a:p>
          </p:txBody>
        </p:sp>
        <p:sp>
          <p:nvSpPr>
            <p:cNvPr id="34" name="Afrundet rektangel 33">
              <a:hlinkClick r:id="rId3" action="ppaction://hlinksldjump"/>
              <a:extLst>
                <a:ext uri="{FF2B5EF4-FFF2-40B4-BE49-F238E27FC236}">
                  <a16:creationId xmlns:a16="http://schemas.microsoft.com/office/drawing/2014/main" id="{ECC457A8-7FC2-884E-8F13-B21EE5988399}"/>
                </a:ext>
              </a:extLst>
            </p:cNvPr>
            <p:cNvSpPr/>
            <p:nvPr/>
          </p:nvSpPr>
          <p:spPr>
            <a:xfrm>
              <a:off x="268378" y="6114569"/>
              <a:ext cx="1250179" cy="540000"/>
            </a:xfrm>
            <a:prstGeom prst="roundRect">
              <a:avLst>
                <a:gd name="adj" fmla="val 41554"/>
              </a:avLst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2400" dirty="0"/>
                <a:t>1,52 m</a:t>
              </a:r>
            </a:p>
          </p:txBody>
        </p:sp>
      </p:grpSp>
      <p:sp>
        <p:nvSpPr>
          <p:cNvPr id="3" name="Kombinationstegning 2">
            <a:extLst>
              <a:ext uri="{FF2B5EF4-FFF2-40B4-BE49-F238E27FC236}">
                <a16:creationId xmlns:a16="http://schemas.microsoft.com/office/drawing/2014/main" id="{D6EE38CD-5A20-F84D-84C7-50D416885F40}"/>
              </a:ext>
            </a:extLst>
          </p:cNvPr>
          <p:cNvSpPr/>
          <p:nvPr/>
        </p:nvSpPr>
        <p:spPr>
          <a:xfrm>
            <a:off x="3748216" y="5980670"/>
            <a:ext cx="102973" cy="230660"/>
          </a:xfrm>
          <a:custGeom>
            <a:avLst/>
            <a:gdLst>
              <a:gd name="connsiteX0" fmla="*/ 24714 w 102973"/>
              <a:gd name="connsiteY0" fmla="*/ 0 h 230660"/>
              <a:gd name="connsiteX1" fmla="*/ 94735 w 102973"/>
              <a:gd name="connsiteY1" fmla="*/ 172995 h 230660"/>
              <a:gd name="connsiteX2" fmla="*/ 102973 w 102973"/>
              <a:gd name="connsiteY2" fmla="*/ 230660 h 230660"/>
              <a:gd name="connsiteX3" fmla="*/ 0 w 102973"/>
              <a:gd name="connsiteY3" fmla="*/ 214184 h 230660"/>
              <a:gd name="connsiteX4" fmla="*/ 8238 w 102973"/>
              <a:gd name="connsiteY4" fmla="*/ 98854 h 230660"/>
              <a:gd name="connsiteX5" fmla="*/ 24714 w 102973"/>
              <a:gd name="connsiteY5" fmla="*/ 0 h 230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973" h="230660">
                <a:moveTo>
                  <a:pt x="24714" y="0"/>
                </a:moveTo>
                <a:lnTo>
                  <a:pt x="94735" y="172995"/>
                </a:lnTo>
                <a:lnTo>
                  <a:pt x="102973" y="230660"/>
                </a:lnTo>
                <a:lnTo>
                  <a:pt x="0" y="214184"/>
                </a:lnTo>
                <a:lnTo>
                  <a:pt x="8238" y="98854"/>
                </a:lnTo>
                <a:lnTo>
                  <a:pt x="24714" y="0"/>
                </a:lnTo>
                <a:close/>
              </a:path>
            </a:pathLst>
          </a:cu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Kombinationstegning 3">
            <a:extLst>
              <a:ext uri="{FF2B5EF4-FFF2-40B4-BE49-F238E27FC236}">
                <a16:creationId xmlns:a16="http://schemas.microsoft.com/office/drawing/2014/main" id="{F6E7ECD0-0803-9D49-A173-D8EC4E1DE580}"/>
              </a:ext>
            </a:extLst>
          </p:cNvPr>
          <p:cNvSpPr/>
          <p:nvPr/>
        </p:nvSpPr>
        <p:spPr>
          <a:xfrm>
            <a:off x="2211097" y="5741774"/>
            <a:ext cx="1424069" cy="670244"/>
          </a:xfrm>
          <a:custGeom>
            <a:avLst/>
            <a:gdLst>
              <a:gd name="connsiteX0" fmla="*/ 1009135 w 1009135"/>
              <a:gd name="connsiteY0" fmla="*/ 428368 h 551935"/>
              <a:gd name="connsiteX1" fmla="*/ 799070 w 1009135"/>
              <a:gd name="connsiteY1" fmla="*/ 469557 h 551935"/>
              <a:gd name="connsiteX2" fmla="*/ 638432 w 1009135"/>
              <a:gd name="connsiteY2" fmla="*/ 481913 h 551935"/>
              <a:gd name="connsiteX3" fmla="*/ 494270 w 1009135"/>
              <a:gd name="connsiteY3" fmla="*/ 502508 h 551935"/>
              <a:gd name="connsiteX4" fmla="*/ 350108 w 1009135"/>
              <a:gd name="connsiteY4" fmla="*/ 531341 h 551935"/>
              <a:gd name="connsiteX5" fmla="*/ 185351 w 1009135"/>
              <a:gd name="connsiteY5" fmla="*/ 535459 h 551935"/>
              <a:gd name="connsiteX6" fmla="*/ 70021 w 1009135"/>
              <a:gd name="connsiteY6" fmla="*/ 551935 h 551935"/>
              <a:gd name="connsiteX7" fmla="*/ 0 w 1009135"/>
              <a:gd name="connsiteY7" fmla="*/ 551935 h 551935"/>
              <a:gd name="connsiteX8" fmla="*/ 16475 w 1009135"/>
              <a:gd name="connsiteY8" fmla="*/ 70022 h 551935"/>
              <a:gd name="connsiteX9" fmla="*/ 148281 w 1009135"/>
              <a:gd name="connsiteY9" fmla="*/ 49427 h 551935"/>
              <a:gd name="connsiteX10" fmla="*/ 230659 w 1009135"/>
              <a:gd name="connsiteY10" fmla="*/ 12357 h 551935"/>
              <a:gd name="connsiteX11" fmla="*/ 440724 w 1009135"/>
              <a:gd name="connsiteY11" fmla="*/ 16476 h 551935"/>
              <a:gd name="connsiteX12" fmla="*/ 683740 w 1009135"/>
              <a:gd name="connsiteY12" fmla="*/ 0 h 551935"/>
              <a:gd name="connsiteX13" fmla="*/ 873210 w 1009135"/>
              <a:gd name="connsiteY13" fmla="*/ 8238 h 551935"/>
              <a:gd name="connsiteX14" fmla="*/ 930875 w 1009135"/>
              <a:gd name="connsiteY14" fmla="*/ 16476 h 551935"/>
              <a:gd name="connsiteX15" fmla="*/ 996778 w 1009135"/>
              <a:gd name="connsiteY15" fmla="*/ 148281 h 551935"/>
              <a:gd name="connsiteX16" fmla="*/ 1009135 w 1009135"/>
              <a:gd name="connsiteY16" fmla="*/ 428368 h 551935"/>
              <a:gd name="connsiteX0" fmla="*/ 1009135 w 1009135"/>
              <a:gd name="connsiteY0" fmla="*/ 428368 h 551935"/>
              <a:gd name="connsiteX1" fmla="*/ 799070 w 1009135"/>
              <a:gd name="connsiteY1" fmla="*/ 469557 h 551935"/>
              <a:gd name="connsiteX2" fmla="*/ 638432 w 1009135"/>
              <a:gd name="connsiteY2" fmla="*/ 481913 h 551935"/>
              <a:gd name="connsiteX3" fmla="*/ 494270 w 1009135"/>
              <a:gd name="connsiteY3" fmla="*/ 502508 h 551935"/>
              <a:gd name="connsiteX4" fmla="*/ 350108 w 1009135"/>
              <a:gd name="connsiteY4" fmla="*/ 531341 h 551935"/>
              <a:gd name="connsiteX5" fmla="*/ 185351 w 1009135"/>
              <a:gd name="connsiteY5" fmla="*/ 535459 h 551935"/>
              <a:gd name="connsiteX6" fmla="*/ 70021 w 1009135"/>
              <a:gd name="connsiteY6" fmla="*/ 551935 h 551935"/>
              <a:gd name="connsiteX7" fmla="*/ 0 w 1009135"/>
              <a:gd name="connsiteY7" fmla="*/ 551935 h 551935"/>
              <a:gd name="connsiteX8" fmla="*/ 16475 w 1009135"/>
              <a:gd name="connsiteY8" fmla="*/ 70022 h 551935"/>
              <a:gd name="connsiteX9" fmla="*/ 148281 w 1009135"/>
              <a:gd name="connsiteY9" fmla="*/ 49427 h 551935"/>
              <a:gd name="connsiteX10" fmla="*/ 230659 w 1009135"/>
              <a:gd name="connsiteY10" fmla="*/ 12357 h 551935"/>
              <a:gd name="connsiteX11" fmla="*/ 361007 w 1009135"/>
              <a:gd name="connsiteY11" fmla="*/ 138396 h 551935"/>
              <a:gd name="connsiteX12" fmla="*/ 683740 w 1009135"/>
              <a:gd name="connsiteY12" fmla="*/ 0 h 551935"/>
              <a:gd name="connsiteX13" fmla="*/ 873210 w 1009135"/>
              <a:gd name="connsiteY13" fmla="*/ 8238 h 551935"/>
              <a:gd name="connsiteX14" fmla="*/ 930875 w 1009135"/>
              <a:gd name="connsiteY14" fmla="*/ 16476 h 551935"/>
              <a:gd name="connsiteX15" fmla="*/ 996778 w 1009135"/>
              <a:gd name="connsiteY15" fmla="*/ 148281 h 551935"/>
              <a:gd name="connsiteX16" fmla="*/ 1009135 w 1009135"/>
              <a:gd name="connsiteY16" fmla="*/ 428368 h 551935"/>
              <a:gd name="connsiteX0" fmla="*/ 1009135 w 1009135"/>
              <a:gd name="connsiteY0" fmla="*/ 428368 h 551935"/>
              <a:gd name="connsiteX1" fmla="*/ 799070 w 1009135"/>
              <a:gd name="connsiteY1" fmla="*/ 469557 h 551935"/>
              <a:gd name="connsiteX2" fmla="*/ 638432 w 1009135"/>
              <a:gd name="connsiteY2" fmla="*/ 481913 h 551935"/>
              <a:gd name="connsiteX3" fmla="*/ 494270 w 1009135"/>
              <a:gd name="connsiteY3" fmla="*/ 502508 h 551935"/>
              <a:gd name="connsiteX4" fmla="*/ 350108 w 1009135"/>
              <a:gd name="connsiteY4" fmla="*/ 531341 h 551935"/>
              <a:gd name="connsiteX5" fmla="*/ 185351 w 1009135"/>
              <a:gd name="connsiteY5" fmla="*/ 535459 h 551935"/>
              <a:gd name="connsiteX6" fmla="*/ 70021 w 1009135"/>
              <a:gd name="connsiteY6" fmla="*/ 551935 h 551935"/>
              <a:gd name="connsiteX7" fmla="*/ 0 w 1009135"/>
              <a:gd name="connsiteY7" fmla="*/ 551935 h 551935"/>
              <a:gd name="connsiteX8" fmla="*/ 16475 w 1009135"/>
              <a:gd name="connsiteY8" fmla="*/ 70022 h 551935"/>
              <a:gd name="connsiteX9" fmla="*/ 148281 w 1009135"/>
              <a:gd name="connsiteY9" fmla="*/ 49427 h 551935"/>
              <a:gd name="connsiteX10" fmla="*/ 99361 w 1009135"/>
              <a:gd name="connsiteY10" fmla="*/ 298400 h 551935"/>
              <a:gd name="connsiteX11" fmla="*/ 361007 w 1009135"/>
              <a:gd name="connsiteY11" fmla="*/ 138396 h 551935"/>
              <a:gd name="connsiteX12" fmla="*/ 683740 w 1009135"/>
              <a:gd name="connsiteY12" fmla="*/ 0 h 551935"/>
              <a:gd name="connsiteX13" fmla="*/ 873210 w 1009135"/>
              <a:gd name="connsiteY13" fmla="*/ 8238 h 551935"/>
              <a:gd name="connsiteX14" fmla="*/ 930875 w 1009135"/>
              <a:gd name="connsiteY14" fmla="*/ 16476 h 551935"/>
              <a:gd name="connsiteX15" fmla="*/ 996778 w 1009135"/>
              <a:gd name="connsiteY15" fmla="*/ 148281 h 551935"/>
              <a:gd name="connsiteX16" fmla="*/ 1009135 w 1009135"/>
              <a:gd name="connsiteY16" fmla="*/ 428368 h 551935"/>
              <a:gd name="connsiteX0" fmla="*/ 1062491 w 1062491"/>
              <a:gd name="connsiteY0" fmla="*/ 428368 h 551935"/>
              <a:gd name="connsiteX1" fmla="*/ 852426 w 1062491"/>
              <a:gd name="connsiteY1" fmla="*/ 469557 h 551935"/>
              <a:gd name="connsiteX2" fmla="*/ 691788 w 1062491"/>
              <a:gd name="connsiteY2" fmla="*/ 481913 h 551935"/>
              <a:gd name="connsiteX3" fmla="*/ 547626 w 1062491"/>
              <a:gd name="connsiteY3" fmla="*/ 502508 h 551935"/>
              <a:gd name="connsiteX4" fmla="*/ 403464 w 1062491"/>
              <a:gd name="connsiteY4" fmla="*/ 531341 h 551935"/>
              <a:gd name="connsiteX5" fmla="*/ 238707 w 1062491"/>
              <a:gd name="connsiteY5" fmla="*/ 535459 h 551935"/>
              <a:gd name="connsiteX6" fmla="*/ 123377 w 1062491"/>
              <a:gd name="connsiteY6" fmla="*/ 551935 h 551935"/>
              <a:gd name="connsiteX7" fmla="*/ 53356 w 1062491"/>
              <a:gd name="connsiteY7" fmla="*/ 551935 h 551935"/>
              <a:gd name="connsiteX8" fmla="*/ 69831 w 1062491"/>
              <a:gd name="connsiteY8" fmla="*/ 70022 h 551935"/>
              <a:gd name="connsiteX9" fmla="*/ 0 w 1062491"/>
              <a:gd name="connsiteY9" fmla="*/ 466768 h 551935"/>
              <a:gd name="connsiteX10" fmla="*/ 152717 w 1062491"/>
              <a:gd name="connsiteY10" fmla="*/ 298400 h 551935"/>
              <a:gd name="connsiteX11" fmla="*/ 414363 w 1062491"/>
              <a:gd name="connsiteY11" fmla="*/ 138396 h 551935"/>
              <a:gd name="connsiteX12" fmla="*/ 737096 w 1062491"/>
              <a:gd name="connsiteY12" fmla="*/ 0 h 551935"/>
              <a:gd name="connsiteX13" fmla="*/ 926566 w 1062491"/>
              <a:gd name="connsiteY13" fmla="*/ 8238 h 551935"/>
              <a:gd name="connsiteX14" fmla="*/ 984231 w 1062491"/>
              <a:gd name="connsiteY14" fmla="*/ 16476 h 551935"/>
              <a:gd name="connsiteX15" fmla="*/ 1050134 w 1062491"/>
              <a:gd name="connsiteY15" fmla="*/ 148281 h 551935"/>
              <a:gd name="connsiteX16" fmla="*/ 1062491 w 1062491"/>
              <a:gd name="connsiteY16" fmla="*/ 428368 h 551935"/>
              <a:gd name="connsiteX0" fmla="*/ 1245878 w 1245878"/>
              <a:gd name="connsiteY0" fmla="*/ 428368 h 642108"/>
              <a:gd name="connsiteX1" fmla="*/ 1035813 w 1245878"/>
              <a:gd name="connsiteY1" fmla="*/ 469557 h 642108"/>
              <a:gd name="connsiteX2" fmla="*/ 875175 w 1245878"/>
              <a:gd name="connsiteY2" fmla="*/ 481913 h 642108"/>
              <a:gd name="connsiteX3" fmla="*/ 731013 w 1245878"/>
              <a:gd name="connsiteY3" fmla="*/ 502508 h 642108"/>
              <a:gd name="connsiteX4" fmla="*/ 586851 w 1245878"/>
              <a:gd name="connsiteY4" fmla="*/ 531341 h 642108"/>
              <a:gd name="connsiteX5" fmla="*/ 422094 w 1245878"/>
              <a:gd name="connsiteY5" fmla="*/ 535459 h 642108"/>
              <a:gd name="connsiteX6" fmla="*/ 306764 w 1245878"/>
              <a:gd name="connsiteY6" fmla="*/ 551935 h 642108"/>
              <a:gd name="connsiteX7" fmla="*/ 236743 w 1245878"/>
              <a:gd name="connsiteY7" fmla="*/ 551935 h 642108"/>
              <a:gd name="connsiteX8" fmla="*/ 0 w 1245878"/>
              <a:gd name="connsiteY8" fmla="*/ 642108 h 642108"/>
              <a:gd name="connsiteX9" fmla="*/ 183387 w 1245878"/>
              <a:gd name="connsiteY9" fmla="*/ 466768 h 642108"/>
              <a:gd name="connsiteX10" fmla="*/ 336104 w 1245878"/>
              <a:gd name="connsiteY10" fmla="*/ 298400 h 642108"/>
              <a:gd name="connsiteX11" fmla="*/ 597750 w 1245878"/>
              <a:gd name="connsiteY11" fmla="*/ 138396 h 642108"/>
              <a:gd name="connsiteX12" fmla="*/ 920483 w 1245878"/>
              <a:gd name="connsiteY12" fmla="*/ 0 h 642108"/>
              <a:gd name="connsiteX13" fmla="*/ 1109953 w 1245878"/>
              <a:gd name="connsiteY13" fmla="*/ 8238 h 642108"/>
              <a:gd name="connsiteX14" fmla="*/ 1167618 w 1245878"/>
              <a:gd name="connsiteY14" fmla="*/ 16476 h 642108"/>
              <a:gd name="connsiteX15" fmla="*/ 1233521 w 1245878"/>
              <a:gd name="connsiteY15" fmla="*/ 148281 h 642108"/>
              <a:gd name="connsiteX16" fmla="*/ 1245878 w 1245878"/>
              <a:gd name="connsiteY16" fmla="*/ 428368 h 642108"/>
              <a:gd name="connsiteX0" fmla="*/ 1424069 w 1424069"/>
              <a:gd name="connsiteY0" fmla="*/ 428368 h 670244"/>
              <a:gd name="connsiteX1" fmla="*/ 1214004 w 1424069"/>
              <a:gd name="connsiteY1" fmla="*/ 469557 h 670244"/>
              <a:gd name="connsiteX2" fmla="*/ 1053366 w 1424069"/>
              <a:gd name="connsiteY2" fmla="*/ 481913 h 670244"/>
              <a:gd name="connsiteX3" fmla="*/ 909204 w 1424069"/>
              <a:gd name="connsiteY3" fmla="*/ 502508 h 670244"/>
              <a:gd name="connsiteX4" fmla="*/ 765042 w 1424069"/>
              <a:gd name="connsiteY4" fmla="*/ 531341 h 670244"/>
              <a:gd name="connsiteX5" fmla="*/ 600285 w 1424069"/>
              <a:gd name="connsiteY5" fmla="*/ 535459 h 670244"/>
              <a:gd name="connsiteX6" fmla="*/ 484955 w 1424069"/>
              <a:gd name="connsiteY6" fmla="*/ 551935 h 670244"/>
              <a:gd name="connsiteX7" fmla="*/ 414934 w 1424069"/>
              <a:gd name="connsiteY7" fmla="*/ 551935 h 670244"/>
              <a:gd name="connsiteX8" fmla="*/ 0 w 1424069"/>
              <a:gd name="connsiteY8" fmla="*/ 670244 h 670244"/>
              <a:gd name="connsiteX9" fmla="*/ 361578 w 1424069"/>
              <a:gd name="connsiteY9" fmla="*/ 466768 h 670244"/>
              <a:gd name="connsiteX10" fmla="*/ 514295 w 1424069"/>
              <a:gd name="connsiteY10" fmla="*/ 298400 h 670244"/>
              <a:gd name="connsiteX11" fmla="*/ 775941 w 1424069"/>
              <a:gd name="connsiteY11" fmla="*/ 138396 h 670244"/>
              <a:gd name="connsiteX12" fmla="*/ 1098674 w 1424069"/>
              <a:gd name="connsiteY12" fmla="*/ 0 h 670244"/>
              <a:gd name="connsiteX13" fmla="*/ 1288144 w 1424069"/>
              <a:gd name="connsiteY13" fmla="*/ 8238 h 670244"/>
              <a:gd name="connsiteX14" fmla="*/ 1345809 w 1424069"/>
              <a:gd name="connsiteY14" fmla="*/ 16476 h 670244"/>
              <a:gd name="connsiteX15" fmla="*/ 1411712 w 1424069"/>
              <a:gd name="connsiteY15" fmla="*/ 148281 h 670244"/>
              <a:gd name="connsiteX16" fmla="*/ 1424069 w 1424069"/>
              <a:gd name="connsiteY16" fmla="*/ 428368 h 670244"/>
              <a:gd name="connsiteX0" fmla="*/ 1424069 w 1424069"/>
              <a:gd name="connsiteY0" fmla="*/ 428368 h 670244"/>
              <a:gd name="connsiteX1" fmla="*/ 1214004 w 1424069"/>
              <a:gd name="connsiteY1" fmla="*/ 469557 h 670244"/>
              <a:gd name="connsiteX2" fmla="*/ 1053366 w 1424069"/>
              <a:gd name="connsiteY2" fmla="*/ 481913 h 670244"/>
              <a:gd name="connsiteX3" fmla="*/ 909204 w 1424069"/>
              <a:gd name="connsiteY3" fmla="*/ 502508 h 670244"/>
              <a:gd name="connsiteX4" fmla="*/ 765042 w 1424069"/>
              <a:gd name="connsiteY4" fmla="*/ 531341 h 670244"/>
              <a:gd name="connsiteX5" fmla="*/ 600285 w 1424069"/>
              <a:gd name="connsiteY5" fmla="*/ 535459 h 670244"/>
              <a:gd name="connsiteX6" fmla="*/ 484955 w 1424069"/>
              <a:gd name="connsiteY6" fmla="*/ 551935 h 670244"/>
              <a:gd name="connsiteX7" fmla="*/ 414934 w 1424069"/>
              <a:gd name="connsiteY7" fmla="*/ 551935 h 670244"/>
              <a:gd name="connsiteX8" fmla="*/ 0 w 1424069"/>
              <a:gd name="connsiteY8" fmla="*/ 670244 h 670244"/>
              <a:gd name="connsiteX9" fmla="*/ 234969 w 1424069"/>
              <a:gd name="connsiteY9" fmla="*/ 499593 h 670244"/>
              <a:gd name="connsiteX10" fmla="*/ 514295 w 1424069"/>
              <a:gd name="connsiteY10" fmla="*/ 298400 h 670244"/>
              <a:gd name="connsiteX11" fmla="*/ 775941 w 1424069"/>
              <a:gd name="connsiteY11" fmla="*/ 138396 h 670244"/>
              <a:gd name="connsiteX12" fmla="*/ 1098674 w 1424069"/>
              <a:gd name="connsiteY12" fmla="*/ 0 h 670244"/>
              <a:gd name="connsiteX13" fmla="*/ 1288144 w 1424069"/>
              <a:gd name="connsiteY13" fmla="*/ 8238 h 670244"/>
              <a:gd name="connsiteX14" fmla="*/ 1345809 w 1424069"/>
              <a:gd name="connsiteY14" fmla="*/ 16476 h 670244"/>
              <a:gd name="connsiteX15" fmla="*/ 1411712 w 1424069"/>
              <a:gd name="connsiteY15" fmla="*/ 148281 h 670244"/>
              <a:gd name="connsiteX16" fmla="*/ 1424069 w 1424069"/>
              <a:gd name="connsiteY16" fmla="*/ 428368 h 670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24069" h="670244">
                <a:moveTo>
                  <a:pt x="1424069" y="428368"/>
                </a:moveTo>
                <a:lnTo>
                  <a:pt x="1214004" y="469557"/>
                </a:lnTo>
                <a:lnTo>
                  <a:pt x="1053366" y="481913"/>
                </a:lnTo>
                <a:lnTo>
                  <a:pt x="909204" y="502508"/>
                </a:lnTo>
                <a:lnTo>
                  <a:pt x="765042" y="531341"/>
                </a:lnTo>
                <a:lnTo>
                  <a:pt x="600285" y="535459"/>
                </a:lnTo>
                <a:lnTo>
                  <a:pt x="484955" y="551935"/>
                </a:lnTo>
                <a:lnTo>
                  <a:pt x="414934" y="551935"/>
                </a:lnTo>
                <a:lnTo>
                  <a:pt x="0" y="670244"/>
                </a:lnTo>
                <a:lnTo>
                  <a:pt x="234969" y="499593"/>
                </a:lnTo>
                <a:lnTo>
                  <a:pt x="514295" y="298400"/>
                </a:lnTo>
                <a:lnTo>
                  <a:pt x="775941" y="138396"/>
                </a:lnTo>
                <a:lnTo>
                  <a:pt x="1098674" y="0"/>
                </a:lnTo>
                <a:lnTo>
                  <a:pt x="1288144" y="8238"/>
                </a:lnTo>
                <a:lnTo>
                  <a:pt x="1345809" y="16476"/>
                </a:lnTo>
                <a:lnTo>
                  <a:pt x="1411712" y="148281"/>
                </a:lnTo>
                <a:lnTo>
                  <a:pt x="1424069" y="428368"/>
                </a:lnTo>
                <a:close/>
              </a:path>
            </a:pathLst>
          </a:custGeom>
          <a:effectLst>
            <a:softEdge rad="127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43" name="Picture 2" descr="Ufo, Plads, Stjerner, Videnskab, Rumskib, Galakse">
            <a:extLst>
              <a:ext uri="{FF2B5EF4-FFF2-40B4-BE49-F238E27FC236}">
                <a16:creationId xmlns:a16="http://schemas.microsoft.com/office/drawing/2014/main" id="{1D3FD062-500F-F44B-A1E2-FD029EC8BB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5" t="79110" r="29259" b="9430"/>
          <a:stretch/>
        </p:blipFill>
        <p:spPr bwMode="auto">
          <a:xfrm>
            <a:off x="4267200" y="5314255"/>
            <a:ext cx="3657600" cy="7859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Kombinationstegning 1">
            <a:extLst>
              <a:ext uri="{FF2B5EF4-FFF2-40B4-BE49-F238E27FC236}">
                <a16:creationId xmlns:a16="http://schemas.microsoft.com/office/drawing/2014/main" id="{83EBDE87-7C30-F744-A08E-7C8B8D777602}"/>
              </a:ext>
            </a:extLst>
          </p:cNvPr>
          <p:cNvSpPr/>
          <p:nvPr/>
        </p:nvSpPr>
        <p:spPr>
          <a:xfrm>
            <a:off x="3889265" y="5703419"/>
            <a:ext cx="4686325" cy="778929"/>
          </a:xfrm>
          <a:custGeom>
            <a:avLst/>
            <a:gdLst>
              <a:gd name="connsiteX0" fmla="*/ 588244 w 4199251"/>
              <a:gd name="connsiteY0" fmla="*/ 0 h 955170"/>
              <a:gd name="connsiteX1" fmla="*/ 821213 w 4199251"/>
              <a:gd name="connsiteY1" fmla="*/ 58242 h 955170"/>
              <a:gd name="connsiteX2" fmla="*/ 949345 w 4199251"/>
              <a:gd name="connsiteY2" fmla="*/ 69891 h 955170"/>
              <a:gd name="connsiteX3" fmla="*/ 1147368 w 4199251"/>
              <a:gd name="connsiteY3" fmla="*/ 34945 h 955170"/>
              <a:gd name="connsiteX4" fmla="*/ 1258028 w 4199251"/>
              <a:gd name="connsiteY4" fmla="*/ 29121 h 955170"/>
              <a:gd name="connsiteX5" fmla="*/ 1386160 w 4199251"/>
              <a:gd name="connsiteY5" fmla="*/ 52418 h 955170"/>
              <a:gd name="connsiteX6" fmla="*/ 1444402 w 4199251"/>
              <a:gd name="connsiteY6" fmla="*/ 29121 h 955170"/>
              <a:gd name="connsiteX7" fmla="*/ 1601656 w 4199251"/>
              <a:gd name="connsiteY7" fmla="*/ 17473 h 955170"/>
              <a:gd name="connsiteX8" fmla="*/ 2580122 w 4199251"/>
              <a:gd name="connsiteY8" fmla="*/ 46594 h 955170"/>
              <a:gd name="connsiteX9" fmla="*/ 2824739 w 4199251"/>
              <a:gd name="connsiteY9" fmla="*/ 151429 h 955170"/>
              <a:gd name="connsiteX10" fmla="*/ 2987816 w 4199251"/>
              <a:gd name="connsiteY10" fmla="*/ 209671 h 955170"/>
              <a:gd name="connsiteX11" fmla="*/ 3279027 w 4199251"/>
              <a:gd name="connsiteY11" fmla="*/ 267914 h 955170"/>
              <a:gd name="connsiteX12" fmla="*/ 3564413 w 4199251"/>
              <a:gd name="connsiteY12" fmla="*/ 279562 h 955170"/>
              <a:gd name="connsiteX13" fmla="*/ 3890568 w 4199251"/>
              <a:gd name="connsiteY13" fmla="*/ 390222 h 955170"/>
              <a:gd name="connsiteX14" fmla="*/ 4158481 w 4199251"/>
              <a:gd name="connsiteY14" fmla="*/ 623190 h 955170"/>
              <a:gd name="connsiteX15" fmla="*/ 4199251 w 4199251"/>
              <a:gd name="connsiteY15" fmla="*/ 768795 h 955170"/>
              <a:gd name="connsiteX16" fmla="*/ 3937162 w 4199251"/>
              <a:gd name="connsiteY16" fmla="*/ 786268 h 955170"/>
              <a:gd name="connsiteX17" fmla="*/ 3774084 w 4199251"/>
              <a:gd name="connsiteY17" fmla="*/ 879455 h 955170"/>
              <a:gd name="connsiteX18" fmla="*/ 3710018 w 4199251"/>
              <a:gd name="connsiteY18" fmla="*/ 943521 h 955170"/>
              <a:gd name="connsiteX19" fmla="*/ 2498583 w 4199251"/>
              <a:gd name="connsiteY19" fmla="*/ 867807 h 955170"/>
              <a:gd name="connsiteX20" fmla="*/ 1537590 w 4199251"/>
              <a:gd name="connsiteY20" fmla="*/ 955170 h 955170"/>
              <a:gd name="connsiteX21" fmla="*/ 1461875 w 4199251"/>
              <a:gd name="connsiteY21" fmla="*/ 832861 h 955170"/>
              <a:gd name="connsiteX22" fmla="*/ 1467699 w 4199251"/>
              <a:gd name="connsiteY22" fmla="*/ 762971 h 955170"/>
              <a:gd name="connsiteX23" fmla="*/ 1310446 w 4199251"/>
              <a:gd name="connsiteY23" fmla="*/ 710553 h 955170"/>
              <a:gd name="connsiteX24" fmla="*/ 1182313 w 4199251"/>
              <a:gd name="connsiteY24" fmla="*/ 675608 h 955170"/>
              <a:gd name="connsiteX25" fmla="*/ 1077477 w 4199251"/>
              <a:gd name="connsiteY25" fmla="*/ 646487 h 955170"/>
              <a:gd name="connsiteX26" fmla="*/ 978466 w 4199251"/>
              <a:gd name="connsiteY26" fmla="*/ 611542 h 955170"/>
              <a:gd name="connsiteX27" fmla="*/ 867806 w 4199251"/>
              <a:gd name="connsiteY27" fmla="*/ 623190 h 955170"/>
              <a:gd name="connsiteX28" fmla="*/ 454288 w 4199251"/>
              <a:gd name="connsiteY28" fmla="*/ 599893 h 955170"/>
              <a:gd name="connsiteX29" fmla="*/ 52418 w 4199251"/>
              <a:gd name="connsiteY29" fmla="*/ 530003 h 955170"/>
              <a:gd name="connsiteX30" fmla="*/ 29121 w 4199251"/>
              <a:gd name="connsiteY30" fmla="*/ 349452 h 955170"/>
              <a:gd name="connsiteX31" fmla="*/ 0 w 4199251"/>
              <a:gd name="connsiteY31" fmla="*/ 145605 h 955170"/>
              <a:gd name="connsiteX32" fmla="*/ 29121 w 4199251"/>
              <a:gd name="connsiteY32" fmla="*/ 40770 h 955170"/>
              <a:gd name="connsiteX33" fmla="*/ 262089 w 4199251"/>
              <a:gd name="connsiteY33" fmla="*/ 75715 h 955170"/>
              <a:gd name="connsiteX34" fmla="*/ 384397 w 4199251"/>
              <a:gd name="connsiteY34" fmla="*/ 122308 h 955170"/>
              <a:gd name="connsiteX35" fmla="*/ 530002 w 4199251"/>
              <a:gd name="connsiteY35" fmla="*/ 75715 h 955170"/>
              <a:gd name="connsiteX36" fmla="*/ 588244 w 4199251"/>
              <a:gd name="connsiteY36" fmla="*/ 0 h 955170"/>
              <a:gd name="connsiteX0" fmla="*/ 588244 w 4199251"/>
              <a:gd name="connsiteY0" fmla="*/ 0 h 955170"/>
              <a:gd name="connsiteX1" fmla="*/ 821213 w 4199251"/>
              <a:gd name="connsiteY1" fmla="*/ 58242 h 955170"/>
              <a:gd name="connsiteX2" fmla="*/ 949345 w 4199251"/>
              <a:gd name="connsiteY2" fmla="*/ 69891 h 955170"/>
              <a:gd name="connsiteX3" fmla="*/ 1147368 w 4199251"/>
              <a:gd name="connsiteY3" fmla="*/ 34945 h 955170"/>
              <a:gd name="connsiteX4" fmla="*/ 1258028 w 4199251"/>
              <a:gd name="connsiteY4" fmla="*/ 29121 h 955170"/>
              <a:gd name="connsiteX5" fmla="*/ 1386160 w 4199251"/>
              <a:gd name="connsiteY5" fmla="*/ 52418 h 955170"/>
              <a:gd name="connsiteX6" fmla="*/ 1444402 w 4199251"/>
              <a:gd name="connsiteY6" fmla="*/ 29121 h 955170"/>
              <a:gd name="connsiteX7" fmla="*/ 1601656 w 4199251"/>
              <a:gd name="connsiteY7" fmla="*/ 17473 h 955170"/>
              <a:gd name="connsiteX8" fmla="*/ 2580122 w 4199251"/>
              <a:gd name="connsiteY8" fmla="*/ 46594 h 955170"/>
              <a:gd name="connsiteX9" fmla="*/ 2824739 w 4199251"/>
              <a:gd name="connsiteY9" fmla="*/ 151429 h 955170"/>
              <a:gd name="connsiteX10" fmla="*/ 2987816 w 4199251"/>
              <a:gd name="connsiteY10" fmla="*/ 209671 h 955170"/>
              <a:gd name="connsiteX11" fmla="*/ 3279027 w 4199251"/>
              <a:gd name="connsiteY11" fmla="*/ 267914 h 955170"/>
              <a:gd name="connsiteX12" fmla="*/ 3564413 w 4199251"/>
              <a:gd name="connsiteY12" fmla="*/ 279562 h 955170"/>
              <a:gd name="connsiteX13" fmla="*/ 3890568 w 4199251"/>
              <a:gd name="connsiteY13" fmla="*/ 390222 h 955170"/>
              <a:gd name="connsiteX14" fmla="*/ 4158481 w 4199251"/>
              <a:gd name="connsiteY14" fmla="*/ 623190 h 955170"/>
              <a:gd name="connsiteX15" fmla="*/ 4199251 w 4199251"/>
              <a:gd name="connsiteY15" fmla="*/ 768795 h 955170"/>
              <a:gd name="connsiteX16" fmla="*/ 3937162 w 4199251"/>
              <a:gd name="connsiteY16" fmla="*/ 786268 h 955170"/>
              <a:gd name="connsiteX17" fmla="*/ 3774084 w 4199251"/>
              <a:gd name="connsiteY17" fmla="*/ 879455 h 955170"/>
              <a:gd name="connsiteX18" fmla="*/ 3463130 w 4199251"/>
              <a:gd name="connsiteY18" fmla="*/ 778929 h 955170"/>
              <a:gd name="connsiteX19" fmla="*/ 2498583 w 4199251"/>
              <a:gd name="connsiteY19" fmla="*/ 867807 h 955170"/>
              <a:gd name="connsiteX20" fmla="*/ 1537590 w 4199251"/>
              <a:gd name="connsiteY20" fmla="*/ 955170 h 955170"/>
              <a:gd name="connsiteX21" fmla="*/ 1461875 w 4199251"/>
              <a:gd name="connsiteY21" fmla="*/ 832861 h 955170"/>
              <a:gd name="connsiteX22" fmla="*/ 1467699 w 4199251"/>
              <a:gd name="connsiteY22" fmla="*/ 762971 h 955170"/>
              <a:gd name="connsiteX23" fmla="*/ 1310446 w 4199251"/>
              <a:gd name="connsiteY23" fmla="*/ 710553 h 955170"/>
              <a:gd name="connsiteX24" fmla="*/ 1182313 w 4199251"/>
              <a:gd name="connsiteY24" fmla="*/ 675608 h 955170"/>
              <a:gd name="connsiteX25" fmla="*/ 1077477 w 4199251"/>
              <a:gd name="connsiteY25" fmla="*/ 646487 h 955170"/>
              <a:gd name="connsiteX26" fmla="*/ 978466 w 4199251"/>
              <a:gd name="connsiteY26" fmla="*/ 611542 h 955170"/>
              <a:gd name="connsiteX27" fmla="*/ 867806 w 4199251"/>
              <a:gd name="connsiteY27" fmla="*/ 623190 h 955170"/>
              <a:gd name="connsiteX28" fmla="*/ 454288 w 4199251"/>
              <a:gd name="connsiteY28" fmla="*/ 599893 h 955170"/>
              <a:gd name="connsiteX29" fmla="*/ 52418 w 4199251"/>
              <a:gd name="connsiteY29" fmla="*/ 530003 h 955170"/>
              <a:gd name="connsiteX30" fmla="*/ 29121 w 4199251"/>
              <a:gd name="connsiteY30" fmla="*/ 349452 h 955170"/>
              <a:gd name="connsiteX31" fmla="*/ 0 w 4199251"/>
              <a:gd name="connsiteY31" fmla="*/ 145605 h 955170"/>
              <a:gd name="connsiteX32" fmla="*/ 29121 w 4199251"/>
              <a:gd name="connsiteY32" fmla="*/ 40770 h 955170"/>
              <a:gd name="connsiteX33" fmla="*/ 262089 w 4199251"/>
              <a:gd name="connsiteY33" fmla="*/ 75715 h 955170"/>
              <a:gd name="connsiteX34" fmla="*/ 384397 w 4199251"/>
              <a:gd name="connsiteY34" fmla="*/ 122308 h 955170"/>
              <a:gd name="connsiteX35" fmla="*/ 530002 w 4199251"/>
              <a:gd name="connsiteY35" fmla="*/ 75715 h 955170"/>
              <a:gd name="connsiteX36" fmla="*/ 588244 w 4199251"/>
              <a:gd name="connsiteY36" fmla="*/ 0 h 955170"/>
              <a:gd name="connsiteX0" fmla="*/ 588244 w 4199251"/>
              <a:gd name="connsiteY0" fmla="*/ 0 h 955170"/>
              <a:gd name="connsiteX1" fmla="*/ 821213 w 4199251"/>
              <a:gd name="connsiteY1" fmla="*/ 58242 h 955170"/>
              <a:gd name="connsiteX2" fmla="*/ 949345 w 4199251"/>
              <a:gd name="connsiteY2" fmla="*/ 69891 h 955170"/>
              <a:gd name="connsiteX3" fmla="*/ 1147368 w 4199251"/>
              <a:gd name="connsiteY3" fmla="*/ 34945 h 955170"/>
              <a:gd name="connsiteX4" fmla="*/ 1258028 w 4199251"/>
              <a:gd name="connsiteY4" fmla="*/ 29121 h 955170"/>
              <a:gd name="connsiteX5" fmla="*/ 1386160 w 4199251"/>
              <a:gd name="connsiteY5" fmla="*/ 52418 h 955170"/>
              <a:gd name="connsiteX6" fmla="*/ 1444402 w 4199251"/>
              <a:gd name="connsiteY6" fmla="*/ 29121 h 955170"/>
              <a:gd name="connsiteX7" fmla="*/ 1601656 w 4199251"/>
              <a:gd name="connsiteY7" fmla="*/ 17473 h 955170"/>
              <a:gd name="connsiteX8" fmla="*/ 2580122 w 4199251"/>
              <a:gd name="connsiteY8" fmla="*/ 46594 h 955170"/>
              <a:gd name="connsiteX9" fmla="*/ 2824739 w 4199251"/>
              <a:gd name="connsiteY9" fmla="*/ 151429 h 955170"/>
              <a:gd name="connsiteX10" fmla="*/ 2987816 w 4199251"/>
              <a:gd name="connsiteY10" fmla="*/ 209671 h 955170"/>
              <a:gd name="connsiteX11" fmla="*/ 3279027 w 4199251"/>
              <a:gd name="connsiteY11" fmla="*/ 267914 h 955170"/>
              <a:gd name="connsiteX12" fmla="*/ 3564413 w 4199251"/>
              <a:gd name="connsiteY12" fmla="*/ 279562 h 955170"/>
              <a:gd name="connsiteX13" fmla="*/ 3890568 w 4199251"/>
              <a:gd name="connsiteY13" fmla="*/ 390222 h 955170"/>
              <a:gd name="connsiteX14" fmla="*/ 4158481 w 4199251"/>
              <a:gd name="connsiteY14" fmla="*/ 623190 h 955170"/>
              <a:gd name="connsiteX15" fmla="*/ 4199251 w 4199251"/>
              <a:gd name="connsiteY15" fmla="*/ 768795 h 955170"/>
              <a:gd name="connsiteX16" fmla="*/ 3937162 w 4199251"/>
              <a:gd name="connsiteY16" fmla="*/ 786268 h 955170"/>
              <a:gd name="connsiteX17" fmla="*/ 3774084 w 4199251"/>
              <a:gd name="connsiteY17" fmla="*/ 879455 h 955170"/>
              <a:gd name="connsiteX18" fmla="*/ 3463130 w 4199251"/>
              <a:gd name="connsiteY18" fmla="*/ 778929 h 955170"/>
              <a:gd name="connsiteX19" fmla="*/ 3047223 w 4199251"/>
              <a:gd name="connsiteY19" fmla="*/ 694071 h 955170"/>
              <a:gd name="connsiteX20" fmla="*/ 1537590 w 4199251"/>
              <a:gd name="connsiteY20" fmla="*/ 955170 h 955170"/>
              <a:gd name="connsiteX21" fmla="*/ 1461875 w 4199251"/>
              <a:gd name="connsiteY21" fmla="*/ 832861 h 955170"/>
              <a:gd name="connsiteX22" fmla="*/ 1467699 w 4199251"/>
              <a:gd name="connsiteY22" fmla="*/ 762971 h 955170"/>
              <a:gd name="connsiteX23" fmla="*/ 1310446 w 4199251"/>
              <a:gd name="connsiteY23" fmla="*/ 710553 h 955170"/>
              <a:gd name="connsiteX24" fmla="*/ 1182313 w 4199251"/>
              <a:gd name="connsiteY24" fmla="*/ 675608 h 955170"/>
              <a:gd name="connsiteX25" fmla="*/ 1077477 w 4199251"/>
              <a:gd name="connsiteY25" fmla="*/ 646487 h 955170"/>
              <a:gd name="connsiteX26" fmla="*/ 978466 w 4199251"/>
              <a:gd name="connsiteY26" fmla="*/ 611542 h 955170"/>
              <a:gd name="connsiteX27" fmla="*/ 867806 w 4199251"/>
              <a:gd name="connsiteY27" fmla="*/ 623190 h 955170"/>
              <a:gd name="connsiteX28" fmla="*/ 454288 w 4199251"/>
              <a:gd name="connsiteY28" fmla="*/ 599893 h 955170"/>
              <a:gd name="connsiteX29" fmla="*/ 52418 w 4199251"/>
              <a:gd name="connsiteY29" fmla="*/ 530003 h 955170"/>
              <a:gd name="connsiteX30" fmla="*/ 29121 w 4199251"/>
              <a:gd name="connsiteY30" fmla="*/ 349452 h 955170"/>
              <a:gd name="connsiteX31" fmla="*/ 0 w 4199251"/>
              <a:gd name="connsiteY31" fmla="*/ 145605 h 955170"/>
              <a:gd name="connsiteX32" fmla="*/ 29121 w 4199251"/>
              <a:gd name="connsiteY32" fmla="*/ 40770 h 955170"/>
              <a:gd name="connsiteX33" fmla="*/ 262089 w 4199251"/>
              <a:gd name="connsiteY33" fmla="*/ 75715 h 955170"/>
              <a:gd name="connsiteX34" fmla="*/ 384397 w 4199251"/>
              <a:gd name="connsiteY34" fmla="*/ 122308 h 955170"/>
              <a:gd name="connsiteX35" fmla="*/ 530002 w 4199251"/>
              <a:gd name="connsiteY35" fmla="*/ 75715 h 955170"/>
              <a:gd name="connsiteX36" fmla="*/ 588244 w 4199251"/>
              <a:gd name="connsiteY36" fmla="*/ 0 h 955170"/>
              <a:gd name="connsiteX0" fmla="*/ 588244 w 4199251"/>
              <a:gd name="connsiteY0" fmla="*/ 0 h 879455"/>
              <a:gd name="connsiteX1" fmla="*/ 821213 w 4199251"/>
              <a:gd name="connsiteY1" fmla="*/ 58242 h 879455"/>
              <a:gd name="connsiteX2" fmla="*/ 949345 w 4199251"/>
              <a:gd name="connsiteY2" fmla="*/ 69891 h 879455"/>
              <a:gd name="connsiteX3" fmla="*/ 1147368 w 4199251"/>
              <a:gd name="connsiteY3" fmla="*/ 34945 h 879455"/>
              <a:gd name="connsiteX4" fmla="*/ 1258028 w 4199251"/>
              <a:gd name="connsiteY4" fmla="*/ 29121 h 879455"/>
              <a:gd name="connsiteX5" fmla="*/ 1386160 w 4199251"/>
              <a:gd name="connsiteY5" fmla="*/ 52418 h 879455"/>
              <a:gd name="connsiteX6" fmla="*/ 1444402 w 4199251"/>
              <a:gd name="connsiteY6" fmla="*/ 29121 h 879455"/>
              <a:gd name="connsiteX7" fmla="*/ 1601656 w 4199251"/>
              <a:gd name="connsiteY7" fmla="*/ 17473 h 879455"/>
              <a:gd name="connsiteX8" fmla="*/ 2580122 w 4199251"/>
              <a:gd name="connsiteY8" fmla="*/ 46594 h 879455"/>
              <a:gd name="connsiteX9" fmla="*/ 2824739 w 4199251"/>
              <a:gd name="connsiteY9" fmla="*/ 151429 h 879455"/>
              <a:gd name="connsiteX10" fmla="*/ 2987816 w 4199251"/>
              <a:gd name="connsiteY10" fmla="*/ 209671 h 879455"/>
              <a:gd name="connsiteX11" fmla="*/ 3279027 w 4199251"/>
              <a:gd name="connsiteY11" fmla="*/ 267914 h 879455"/>
              <a:gd name="connsiteX12" fmla="*/ 3564413 w 4199251"/>
              <a:gd name="connsiteY12" fmla="*/ 279562 h 879455"/>
              <a:gd name="connsiteX13" fmla="*/ 3890568 w 4199251"/>
              <a:gd name="connsiteY13" fmla="*/ 390222 h 879455"/>
              <a:gd name="connsiteX14" fmla="*/ 4158481 w 4199251"/>
              <a:gd name="connsiteY14" fmla="*/ 623190 h 879455"/>
              <a:gd name="connsiteX15" fmla="*/ 4199251 w 4199251"/>
              <a:gd name="connsiteY15" fmla="*/ 768795 h 879455"/>
              <a:gd name="connsiteX16" fmla="*/ 3937162 w 4199251"/>
              <a:gd name="connsiteY16" fmla="*/ 786268 h 879455"/>
              <a:gd name="connsiteX17" fmla="*/ 3774084 w 4199251"/>
              <a:gd name="connsiteY17" fmla="*/ 879455 h 879455"/>
              <a:gd name="connsiteX18" fmla="*/ 3463130 w 4199251"/>
              <a:gd name="connsiteY18" fmla="*/ 778929 h 879455"/>
              <a:gd name="connsiteX19" fmla="*/ 3047223 w 4199251"/>
              <a:gd name="connsiteY19" fmla="*/ 694071 h 879455"/>
              <a:gd name="connsiteX20" fmla="*/ 2561718 w 4199251"/>
              <a:gd name="connsiteY20" fmla="*/ 662562 h 879455"/>
              <a:gd name="connsiteX21" fmla="*/ 1461875 w 4199251"/>
              <a:gd name="connsiteY21" fmla="*/ 832861 h 879455"/>
              <a:gd name="connsiteX22" fmla="*/ 1467699 w 4199251"/>
              <a:gd name="connsiteY22" fmla="*/ 762971 h 879455"/>
              <a:gd name="connsiteX23" fmla="*/ 1310446 w 4199251"/>
              <a:gd name="connsiteY23" fmla="*/ 710553 h 879455"/>
              <a:gd name="connsiteX24" fmla="*/ 1182313 w 4199251"/>
              <a:gd name="connsiteY24" fmla="*/ 675608 h 879455"/>
              <a:gd name="connsiteX25" fmla="*/ 1077477 w 4199251"/>
              <a:gd name="connsiteY25" fmla="*/ 646487 h 879455"/>
              <a:gd name="connsiteX26" fmla="*/ 978466 w 4199251"/>
              <a:gd name="connsiteY26" fmla="*/ 611542 h 879455"/>
              <a:gd name="connsiteX27" fmla="*/ 867806 w 4199251"/>
              <a:gd name="connsiteY27" fmla="*/ 623190 h 879455"/>
              <a:gd name="connsiteX28" fmla="*/ 454288 w 4199251"/>
              <a:gd name="connsiteY28" fmla="*/ 599893 h 879455"/>
              <a:gd name="connsiteX29" fmla="*/ 52418 w 4199251"/>
              <a:gd name="connsiteY29" fmla="*/ 530003 h 879455"/>
              <a:gd name="connsiteX30" fmla="*/ 29121 w 4199251"/>
              <a:gd name="connsiteY30" fmla="*/ 349452 h 879455"/>
              <a:gd name="connsiteX31" fmla="*/ 0 w 4199251"/>
              <a:gd name="connsiteY31" fmla="*/ 145605 h 879455"/>
              <a:gd name="connsiteX32" fmla="*/ 29121 w 4199251"/>
              <a:gd name="connsiteY32" fmla="*/ 40770 h 879455"/>
              <a:gd name="connsiteX33" fmla="*/ 262089 w 4199251"/>
              <a:gd name="connsiteY33" fmla="*/ 75715 h 879455"/>
              <a:gd name="connsiteX34" fmla="*/ 384397 w 4199251"/>
              <a:gd name="connsiteY34" fmla="*/ 122308 h 879455"/>
              <a:gd name="connsiteX35" fmla="*/ 530002 w 4199251"/>
              <a:gd name="connsiteY35" fmla="*/ 75715 h 879455"/>
              <a:gd name="connsiteX36" fmla="*/ 588244 w 4199251"/>
              <a:gd name="connsiteY36" fmla="*/ 0 h 879455"/>
              <a:gd name="connsiteX0" fmla="*/ 588244 w 4199251"/>
              <a:gd name="connsiteY0" fmla="*/ 0 h 879455"/>
              <a:gd name="connsiteX1" fmla="*/ 821213 w 4199251"/>
              <a:gd name="connsiteY1" fmla="*/ 58242 h 879455"/>
              <a:gd name="connsiteX2" fmla="*/ 949345 w 4199251"/>
              <a:gd name="connsiteY2" fmla="*/ 69891 h 879455"/>
              <a:gd name="connsiteX3" fmla="*/ 1147368 w 4199251"/>
              <a:gd name="connsiteY3" fmla="*/ 34945 h 879455"/>
              <a:gd name="connsiteX4" fmla="*/ 1258028 w 4199251"/>
              <a:gd name="connsiteY4" fmla="*/ 29121 h 879455"/>
              <a:gd name="connsiteX5" fmla="*/ 1386160 w 4199251"/>
              <a:gd name="connsiteY5" fmla="*/ 52418 h 879455"/>
              <a:gd name="connsiteX6" fmla="*/ 1444402 w 4199251"/>
              <a:gd name="connsiteY6" fmla="*/ 29121 h 879455"/>
              <a:gd name="connsiteX7" fmla="*/ 1601656 w 4199251"/>
              <a:gd name="connsiteY7" fmla="*/ 17473 h 879455"/>
              <a:gd name="connsiteX8" fmla="*/ 2580122 w 4199251"/>
              <a:gd name="connsiteY8" fmla="*/ 46594 h 879455"/>
              <a:gd name="connsiteX9" fmla="*/ 2824739 w 4199251"/>
              <a:gd name="connsiteY9" fmla="*/ 151429 h 879455"/>
              <a:gd name="connsiteX10" fmla="*/ 2987816 w 4199251"/>
              <a:gd name="connsiteY10" fmla="*/ 209671 h 879455"/>
              <a:gd name="connsiteX11" fmla="*/ 3279027 w 4199251"/>
              <a:gd name="connsiteY11" fmla="*/ 267914 h 879455"/>
              <a:gd name="connsiteX12" fmla="*/ 3564413 w 4199251"/>
              <a:gd name="connsiteY12" fmla="*/ 279562 h 879455"/>
              <a:gd name="connsiteX13" fmla="*/ 3890568 w 4199251"/>
              <a:gd name="connsiteY13" fmla="*/ 390222 h 879455"/>
              <a:gd name="connsiteX14" fmla="*/ 4158481 w 4199251"/>
              <a:gd name="connsiteY14" fmla="*/ 623190 h 879455"/>
              <a:gd name="connsiteX15" fmla="*/ 4199251 w 4199251"/>
              <a:gd name="connsiteY15" fmla="*/ 768795 h 879455"/>
              <a:gd name="connsiteX16" fmla="*/ 3937162 w 4199251"/>
              <a:gd name="connsiteY16" fmla="*/ 786268 h 879455"/>
              <a:gd name="connsiteX17" fmla="*/ 3774084 w 4199251"/>
              <a:gd name="connsiteY17" fmla="*/ 879455 h 879455"/>
              <a:gd name="connsiteX18" fmla="*/ 3463130 w 4199251"/>
              <a:gd name="connsiteY18" fmla="*/ 778929 h 879455"/>
              <a:gd name="connsiteX19" fmla="*/ 3047223 w 4199251"/>
              <a:gd name="connsiteY19" fmla="*/ 694071 h 879455"/>
              <a:gd name="connsiteX20" fmla="*/ 2561718 w 4199251"/>
              <a:gd name="connsiteY20" fmla="*/ 662562 h 879455"/>
              <a:gd name="connsiteX21" fmla="*/ 1946507 w 4199251"/>
              <a:gd name="connsiteY21" fmla="*/ 631693 h 879455"/>
              <a:gd name="connsiteX22" fmla="*/ 1467699 w 4199251"/>
              <a:gd name="connsiteY22" fmla="*/ 762971 h 879455"/>
              <a:gd name="connsiteX23" fmla="*/ 1310446 w 4199251"/>
              <a:gd name="connsiteY23" fmla="*/ 710553 h 879455"/>
              <a:gd name="connsiteX24" fmla="*/ 1182313 w 4199251"/>
              <a:gd name="connsiteY24" fmla="*/ 675608 h 879455"/>
              <a:gd name="connsiteX25" fmla="*/ 1077477 w 4199251"/>
              <a:gd name="connsiteY25" fmla="*/ 646487 h 879455"/>
              <a:gd name="connsiteX26" fmla="*/ 978466 w 4199251"/>
              <a:gd name="connsiteY26" fmla="*/ 611542 h 879455"/>
              <a:gd name="connsiteX27" fmla="*/ 867806 w 4199251"/>
              <a:gd name="connsiteY27" fmla="*/ 623190 h 879455"/>
              <a:gd name="connsiteX28" fmla="*/ 454288 w 4199251"/>
              <a:gd name="connsiteY28" fmla="*/ 599893 h 879455"/>
              <a:gd name="connsiteX29" fmla="*/ 52418 w 4199251"/>
              <a:gd name="connsiteY29" fmla="*/ 530003 h 879455"/>
              <a:gd name="connsiteX30" fmla="*/ 29121 w 4199251"/>
              <a:gd name="connsiteY30" fmla="*/ 349452 h 879455"/>
              <a:gd name="connsiteX31" fmla="*/ 0 w 4199251"/>
              <a:gd name="connsiteY31" fmla="*/ 145605 h 879455"/>
              <a:gd name="connsiteX32" fmla="*/ 29121 w 4199251"/>
              <a:gd name="connsiteY32" fmla="*/ 40770 h 879455"/>
              <a:gd name="connsiteX33" fmla="*/ 262089 w 4199251"/>
              <a:gd name="connsiteY33" fmla="*/ 75715 h 879455"/>
              <a:gd name="connsiteX34" fmla="*/ 384397 w 4199251"/>
              <a:gd name="connsiteY34" fmla="*/ 122308 h 879455"/>
              <a:gd name="connsiteX35" fmla="*/ 530002 w 4199251"/>
              <a:gd name="connsiteY35" fmla="*/ 75715 h 879455"/>
              <a:gd name="connsiteX36" fmla="*/ 588244 w 4199251"/>
              <a:gd name="connsiteY36" fmla="*/ 0 h 879455"/>
              <a:gd name="connsiteX0" fmla="*/ 588244 w 4199251"/>
              <a:gd name="connsiteY0" fmla="*/ 0 h 879455"/>
              <a:gd name="connsiteX1" fmla="*/ 821213 w 4199251"/>
              <a:gd name="connsiteY1" fmla="*/ 58242 h 879455"/>
              <a:gd name="connsiteX2" fmla="*/ 949345 w 4199251"/>
              <a:gd name="connsiteY2" fmla="*/ 69891 h 879455"/>
              <a:gd name="connsiteX3" fmla="*/ 1147368 w 4199251"/>
              <a:gd name="connsiteY3" fmla="*/ 34945 h 879455"/>
              <a:gd name="connsiteX4" fmla="*/ 1258028 w 4199251"/>
              <a:gd name="connsiteY4" fmla="*/ 29121 h 879455"/>
              <a:gd name="connsiteX5" fmla="*/ 1386160 w 4199251"/>
              <a:gd name="connsiteY5" fmla="*/ 52418 h 879455"/>
              <a:gd name="connsiteX6" fmla="*/ 1444402 w 4199251"/>
              <a:gd name="connsiteY6" fmla="*/ 29121 h 879455"/>
              <a:gd name="connsiteX7" fmla="*/ 1601656 w 4199251"/>
              <a:gd name="connsiteY7" fmla="*/ 17473 h 879455"/>
              <a:gd name="connsiteX8" fmla="*/ 2580122 w 4199251"/>
              <a:gd name="connsiteY8" fmla="*/ 46594 h 879455"/>
              <a:gd name="connsiteX9" fmla="*/ 2824739 w 4199251"/>
              <a:gd name="connsiteY9" fmla="*/ 151429 h 879455"/>
              <a:gd name="connsiteX10" fmla="*/ 2987816 w 4199251"/>
              <a:gd name="connsiteY10" fmla="*/ 209671 h 879455"/>
              <a:gd name="connsiteX11" fmla="*/ 3279027 w 4199251"/>
              <a:gd name="connsiteY11" fmla="*/ 267914 h 879455"/>
              <a:gd name="connsiteX12" fmla="*/ 3564413 w 4199251"/>
              <a:gd name="connsiteY12" fmla="*/ 279562 h 879455"/>
              <a:gd name="connsiteX13" fmla="*/ 3890568 w 4199251"/>
              <a:gd name="connsiteY13" fmla="*/ 390222 h 879455"/>
              <a:gd name="connsiteX14" fmla="*/ 4158481 w 4199251"/>
              <a:gd name="connsiteY14" fmla="*/ 623190 h 879455"/>
              <a:gd name="connsiteX15" fmla="*/ 4199251 w 4199251"/>
              <a:gd name="connsiteY15" fmla="*/ 768795 h 879455"/>
              <a:gd name="connsiteX16" fmla="*/ 3937162 w 4199251"/>
              <a:gd name="connsiteY16" fmla="*/ 786268 h 879455"/>
              <a:gd name="connsiteX17" fmla="*/ 3774084 w 4199251"/>
              <a:gd name="connsiteY17" fmla="*/ 879455 h 879455"/>
              <a:gd name="connsiteX18" fmla="*/ 3463130 w 4199251"/>
              <a:gd name="connsiteY18" fmla="*/ 778929 h 879455"/>
              <a:gd name="connsiteX19" fmla="*/ 3047223 w 4199251"/>
              <a:gd name="connsiteY19" fmla="*/ 694071 h 879455"/>
              <a:gd name="connsiteX20" fmla="*/ 2561718 w 4199251"/>
              <a:gd name="connsiteY20" fmla="*/ 662562 h 879455"/>
              <a:gd name="connsiteX21" fmla="*/ 1946507 w 4199251"/>
              <a:gd name="connsiteY21" fmla="*/ 631693 h 879455"/>
              <a:gd name="connsiteX22" fmla="*/ 1549995 w 4199251"/>
              <a:gd name="connsiteY22" fmla="*/ 616667 h 879455"/>
              <a:gd name="connsiteX23" fmla="*/ 1310446 w 4199251"/>
              <a:gd name="connsiteY23" fmla="*/ 710553 h 879455"/>
              <a:gd name="connsiteX24" fmla="*/ 1182313 w 4199251"/>
              <a:gd name="connsiteY24" fmla="*/ 675608 h 879455"/>
              <a:gd name="connsiteX25" fmla="*/ 1077477 w 4199251"/>
              <a:gd name="connsiteY25" fmla="*/ 646487 h 879455"/>
              <a:gd name="connsiteX26" fmla="*/ 978466 w 4199251"/>
              <a:gd name="connsiteY26" fmla="*/ 611542 h 879455"/>
              <a:gd name="connsiteX27" fmla="*/ 867806 w 4199251"/>
              <a:gd name="connsiteY27" fmla="*/ 623190 h 879455"/>
              <a:gd name="connsiteX28" fmla="*/ 454288 w 4199251"/>
              <a:gd name="connsiteY28" fmla="*/ 599893 h 879455"/>
              <a:gd name="connsiteX29" fmla="*/ 52418 w 4199251"/>
              <a:gd name="connsiteY29" fmla="*/ 530003 h 879455"/>
              <a:gd name="connsiteX30" fmla="*/ 29121 w 4199251"/>
              <a:gd name="connsiteY30" fmla="*/ 349452 h 879455"/>
              <a:gd name="connsiteX31" fmla="*/ 0 w 4199251"/>
              <a:gd name="connsiteY31" fmla="*/ 145605 h 879455"/>
              <a:gd name="connsiteX32" fmla="*/ 29121 w 4199251"/>
              <a:gd name="connsiteY32" fmla="*/ 40770 h 879455"/>
              <a:gd name="connsiteX33" fmla="*/ 262089 w 4199251"/>
              <a:gd name="connsiteY33" fmla="*/ 75715 h 879455"/>
              <a:gd name="connsiteX34" fmla="*/ 384397 w 4199251"/>
              <a:gd name="connsiteY34" fmla="*/ 122308 h 879455"/>
              <a:gd name="connsiteX35" fmla="*/ 530002 w 4199251"/>
              <a:gd name="connsiteY35" fmla="*/ 75715 h 879455"/>
              <a:gd name="connsiteX36" fmla="*/ 588244 w 4199251"/>
              <a:gd name="connsiteY36" fmla="*/ 0 h 879455"/>
              <a:gd name="connsiteX0" fmla="*/ 588244 w 4199251"/>
              <a:gd name="connsiteY0" fmla="*/ 0 h 879455"/>
              <a:gd name="connsiteX1" fmla="*/ 821213 w 4199251"/>
              <a:gd name="connsiteY1" fmla="*/ 58242 h 879455"/>
              <a:gd name="connsiteX2" fmla="*/ 949345 w 4199251"/>
              <a:gd name="connsiteY2" fmla="*/ 69891 h 879455"/>
              <a:gd name="connsiteX3" fmla="*/ 1147368 w 4199251"/>
              <a:gd name="connsiteY3" fmla="*/ 34945 h 879455"/>
              <a:gd name="connsiteX4" fmla="*/ 1258028 w 4199251"/>
              <a:gd name="connsiteY4" fmla="*/ 29121 h 879455"/>
              <a:gd name="connsiteX5" fmla="*/ 1386160 w 4199251"/>
              <a:gd name="connsiteY5" fmla="*/ 52418 h 879455"/>
              <a:gd name="connsiteX6" fmla="*/ 1444402 w 4199251"/>
              <a:gd name="connsiteY6" fmla="*/ 29121 h 879455"/>
              <a:gd name="connsiteX7" fmla="*/ 1601656 w 4199251"/>
              <a:gd name="connsiteY7" fmla="*/ 17473 h 879455"/>
              <a:gd name="connsiteX8" fmla="*/ 2580122 w 4199251"/>
              <a:gd name="connsiteY8" fmla="*/ 46594 h 879455"/>
              <a:gd name="connsiteX9" fmla="*/ 2824739 w 4199251"/>
              <a:gd name="connsiteY9" fmla="*/ 151429 h 879455"/>
              <a:gd name="connsiteX10" fmla="*/ 2987816 w 4199251"/>
              <a:gd name="connsiteY10" fmla="*/ 209671 h 879455"/>
              <a:gd name="connsiteX11" fmla="*/ 3279027 w 4199251"/>
              <a:gd name="connsiteY11" fmla="*/ 267914 h 879455"/>
              <a:gd name="connsiteX12" fmla="*/ 3564413 w 4199251"/>
              <a:gd name="connsiteY12" fmla="*/ 279562 h 879455"/>
              <a:gd name="connsiteX13" fmla="*/ 3890568 w 4199251"/>
              <a:gd name="connsiteY13" fmla="*/ 390222 h 879455"/>
              <a:gd name="connsiteX14" fmla="*/ 4158481 w 4199251"/>
              <a:gd name="connsiteY14" fmla="*/ 623190 h 879455"/>
              <a:gd name="connsiteX15" fmla="*/ 4199251 w 4199251"/>
              <a:gd name="connsiteY15" fmla="*/ 768795 h 879455"/>
              <a:gd name="connsiteX16" fmla="*/ 3937162 w 4199251"/>
              <a:gd name="connsiteY16" fmla="*/ 786268 h 879455"/>
              <a:gd name="connsiteX17" fmla="*/ 3774084 w 4199251"/>
              <a:gd name="connsiteY17" fmla="*/ 879455 h 879455"/>
              <a:gd name="connsiteX18" fmla="*/ 3463130 w 4199251"/>
              <a:gd name="connsiteY18" fmla="*/ 778929 h 879455"/>
              <a:gd name="connsiteX19" fmla="*/ 3047223 w 4199251"/>
              <a:gd name="connsiteY19" fmla="*/ 694071 h 879455"/>
              <a:gd name="connsiteX20" fmla="*/ 2561718 w 4199251"/>
              <a:gd name="connsiteY20" fmla="*/ 662562 h 879455"/>
              <a:gd name="connsiteX21" fmla="*/ 1946507 w 4199251"/>
              <a:gd name="connsiteY21" fmla="*/ 631693 h 879455"/>
              <a:gd name="connsiteX22" fmla="*/ 1549995 w 4199251"/>
              <a:gd name="connsiteY22" fmla="*/ 616667 h 879455"/>
              <a:gd name="connsiteX23" fmla="*/ 1337878 w 4199251"/>
              <a:gd name="connsiteY23" fmla="*/ 591681 h 879455"/>
              <a:gd name="connsiteX24" fmla="*/ 1182313 w 4199251"/>
              <a:gd name="connsiteY24" fmla="*/ 675608 h 879455"/>
              <a:gd name="connsiteX25" fmla="*/ 1077477 w 4199251"/>
              <a:gd name="connsiteY25" fmla="*/ 646487 h 879455"/>
              <a:gd name="connsiteX26" fmla="*/ 978466 w 4199251"/>
              <a:gd name="connsiteY26" fmla="*/ 611542 h 879455"/>
              <a:gd name="connsiteX27" fmla="*/ 867806 w 4199251"/>
              <a:gd name="connsiteY27" fmla="*/ 623190 h 879455"/>
              <a:gd name="connsiteX28" fmla="*/ 454288 w 4199251"/>
              <a:gd name="connsiteY28" fmla="*/ 599893 h 879455"/>
              <a:gd name="connsiteX29" fmla="*/ 52418 w 4199251"/>
              <a:gd name="connsiteY29" fmla="*/ 530003 h 879455"/>
              <a:gd name="connsiteX30" fmla="*/ 29121 w 4199251"/>
              <a:gd name="connsiteY30" fmla="*/ 349452 h 879455"/>
              <a:gd name="connsiteX31" fmla="*/ 0 w 4199251"/>
              <a:gd name="connsiteY31" fmla="*/ 145605 h 879455"/>
              <a:gd name="connsiteX32" fmla="*/ 29121 w 4199251"/>
              <a:gd name="connsiteY32" fmla="*/ 40770 h 879455"/>
              <a:gd name="connsiteX33" fmla="*/ 262089 w 4199251"/>
              <a:gd name="connsiteY33" fmla="*/ 75715 h 879455"/>
              <a:gd name="connsiteX34" fmla="*/ 384397 w 4199251"/>
              <a:gd name="connsiteY34" fmla="*/ 122308 h 879455"/>
              <a:gd name="connsiteX35" fmla="*/ 530002 w 4199251"/>
              <a:gd name="connsiteY35" fmla="*/ 75715 h 879455"/>
              <a:gd name="connsiteX36" fmla="*/ 588244 w 4199251"/>
              <a:gd name="connsiteY36" fmla="*/ 0 h 879455"/>
              <a:gd name="connsiteX0" fmla="*/ 588244 w 4199251"/>
              <a:gd name="connsiteY0" fmla="*/ 0 h 879455"/>
              <a:gd name="connsiteX1" fmla="*/ 821213 w 4199251"/>
              <a:gd name="connsiteY1" fmla="*/ 58242 h 879455"/>
              <a:gd name="connsiteX2" fmla="*/ 949345 w 4199251"/>
              <a:gd name="connsiteY2" fmla="*/ 69891 h 879455"/>
              <a:gd name="connsiteX3" fmla="*/ 1147368 w 4199251"/>
              <a:gd name="connsiteY3" fmla="*/ 34945 h 879455"/>
              <a:gd name="connsiteX4" fmla="*/ 1258028 w 4199251"/>
              <a:gd name="connsiteY4" fmla="*/ 29121 h 879455"/>
              <a:gd name="connsiteX5" fmla="*/ 1386160 w 4199251"/>
              <a:gd name="connsiteY5" fmla="*/ 52418 h 879455"/>
              <a:gd name="connsiteX6" fmla="*/ 1444402 w 4199251"/>
              <a:gd name="connsiteY6" fmla="*/ 29121 h 879455"/>
              <a:gd name="connsiteX7" fmla="*/ 1921696 w 4199251"/>
              <a:gd name="connsiteY7" fmla="*/ 118057 h 879455"/>
              <a:gd name="connsiteX8" fmla="*/ 2580122 w 4199251"/>
              <a:gd name="connsiteY8" fmla="*/ 46594 h 879455"/>
              <a:gd name="connsiteX9" fmla="*/ 2824739 w 4199251"/>
              <a:gd name="connsiteY9" fmla="*/ 151429 h 879455"/>
              <a:gd name="connsiteX10" fmla="*/ 2987816 w 4199251"/>
              <a:gd name="connsiteY10" fmla="*/ 209671 h 879455"/>
              <a:gd name="connsiteX11" fmla="*/ 3279027 w 4199251"/>
              <a:gd name="connsiteY11" fmla="*/ 267914 h 879455"/>
              <a:gd name="connsiteX12" fmla="*/ 3564413 w 4199251"/>
              <a:gd name="connsiteY12" fmla="*/ 279562 h 879455"/>
              <a:gd name="connsiteX13" fmla="*/ 3890568 w 4199251"/>
              <a:gd name="connsiteY13" fmla="*/ 390222 h 879455"/>
              <a:gd name="connsiteX14" fmla="*/ 4158481 w 4199251"/>
              <a:gd name="connsiteY14" fmla="*/ 623190 h 879455"/>
              <a:gd name="connsiteX15" fmla="*/ 4199251 w 4199251"/>
              <a:gd name="connsiteY15" fmla="*/ 768795 h 879455"/>
              <a:gd name="connsiteX16" fmla="*/ 3937162 w 4199251"/>
              <a:gd name="connsiteY16" fmla="*/ 786268 h 879455"/>
              <a:gd name="connsiteX17" fmla="*/ 3774084 w 4199251"/>
              <a:gd name="connsiteY17" fmla="*/ 879455 h 879455"/>
              <a:gd name="connsiteX18" fmla="*/ 3463130 w 4199251"/>
              <a:gd name="connsiteY18" fmla="*/ 778929 h 879455"/>
              <a:gd name="connsiteX19" fmla="*/ 3047223 w 4199251"/>
              <a:gd name="connsiteY19" fmla="*/ 694071 h 879455"/>
              <a:gd name="connsiteX20" fmla="*/ 2561718 w 4199251"/>
              <a:gd name="connsiteY20" fmla="*/ 662562 h 879455"/>
              <a:gd name="connsiteX21" fmla="*/ 1946507 w 4199251"/>
              <a:gd name="connsiteY21" fmla="*/ 631693 h 879455"/>
              <a:gd name="connsiteX22" fmla="*/ 1549995 w 4199251"/>
              <a:gd name="connsiteY22" fmla="*/ 616667 h 879455"/>
              <a:gd name="connsiteX23" fmla="*/ 1337878 w 4199251"/>
              <a:gd name="connsiteY23" fmla="*/ 591681 h 879455"/>
              <a:gd name="connsiteX24" fmla="*/ 1182313 w 4199251"/>
              <a:gd name="connsiteY24" fmla="*/ 675608 h 879455"/>
              <a:gd name="connsiteX25" fmla="*/ 1077477 w 4199251"/>
              <a:gd name="connsiteY25" fmla="*/ 646487 h 879455"/>
              <a:gd name="connsiteX26" fmla="*/ 978466 w 4199251"/>
              <a:gd name="connsiteY26" fmla="*/ 611542 h 879455"/>
              <a:gd name="connsiteX27" fmla="*/ 867806 w 4199251"/>
              <a:gd name="connsiteY27" fmla="*/ 623190 h 879455"/>
              <a:gd name="connsiteX28" fmla="*/ 454288 w 4199251"/>
              <a:gd name="connsiteY28" fmla="*/ 599893 h 879455"/>
              <a:gd name="connsiteX29" fmla="*/ 52418 w 4199251"/>
              <a:gd name="connsiteY29" fmla="*/ 530003 h 879455"/>
              <a:gd name="connsiteX30" fmla="*/ 29121 w 4199251"/>
              <a:gd name="connsiteY30" fmla="*/ 349452 h 879455"/>
              <a:gd name="connsiteX31" fmla="*/ 0 w 4199251"/>
              <a:gd name="connsiteY31" fmla="*/ 145605 h 879455"/>
              <a:gd name="connsiteX32" fmla="*/ 29121 w 4199251"/>
              <a:gd name="connsiteY32" fmla="*/ 40770 h 879455"/>
              <a:gd name="connsiteX33" fmla="*/ 262089 w 4199251"/>
              <a:gd name="connsiteY33" fmla="*/ 75715 h 879455"/>
              <a:gd name="connsiteX34" fmla="*/ 384397 w 4199251"/>
              <a:gd name="connsiteY34" fmla="*/ 122308 h 879455"/>
              <a:gd name="connsiteX35" fmla="*/ 530002 w 4199251"/>
              <a:gd name="connsiteY35" fmla="*/ 75715 h 879455"/>
              <a:gd name="connsiteX36" fmla="*/ 588244 w 4199251"/>
              <a:gd name="connsiteY36" fmla="*/ 0 h 879455"/>
              <a:gd name="connsiteX0" fmla="*/ 588244 w 4199251"/>
              <a:gd name="connsiteY0" fmla="*/ 0 h 879455"/>
              <a:gd name="connsiteX1" fmla="*/ 821213 w 4199251"/>
              <a:gd name="connsiteY1" fmla="*/ 58242 h 879455"/>
              <a:gd name="connsiteX2" fmla="*/ 949345 w 4199251"/>
              <a:gd name="connsiteY2" fmla="*/ 69891 h 879455"/>
              <a:gd name="connsiteX3" fmla="*/ 1147368 w 4199251"/>
              <a:gd name="connsiteY3" fmla="*/ 34945 h 879455"/>
              <a:gd name="connsiteX4" fmla="*/ 1258028 w 4199251"/>
              <a:gd name="connsiteY4" fmla="*/ 29121 h 879455"/>
              <a:gd name="connsiteX5" fmla="*/ 1386160 w 4199251"/>
              <a:gd name="connsiteY5" fmla="*/ 52418 h 879455"/>
              <a:gd name="connsiteX6" fmla="*/ 1678318 w 4199251"/>
              <a:gd name="connsiteY6" fmla="*/ 135446 h 879455"/>
              <a:gd name="connsiteX7" fmla="*/ 1921696 w 4199251"/>
              <a:gd name="connsiteY7" fmla="*/ 118057 h 879455"/>
              <a:gd name="connsiteX8" fmla="*/ 2580122 w 4199251"/>
              <a:gd name="connsiteY8" fmla="*/ 46594 h 879455"/>
              <a:gd name="connsiteX9" fmla="*/ 2824739 w 4199251"/>
              <a:gd name="connsiteY9" fmla="*/ 151429 h 879455"/>
              <a:gd name="connsiteX10" fmla="*/ 2987816 w 4199251"/>
              <a:gd name="connsiteY10" fmla="*/ 209671 h 879455"/>
              <a:gd name="connsiteX11" fmla="*/ 3279027 w 4199251"/>
              <a:gd name="connsiteY11" fmla="*/ 267914 h 879455"/>
              <a:gd name="connsiteX12" fmla="*/ 3564413 w 4199251"/>
              <a:gd name="connsiteY12" fmla="*/ 279562 h 879455"/>
              <a:gd name="connsiteX13" fmla="*/ 3890568 w 4199251"/>
              <a:gd name="connsiteY13" fmla="*/ 390222 h 879455"/>
              <a:gd name="connsiteX14" fmla="*/ 4158481 w 4199251"/>
              <a:gd name="connsiteY14" fmla="*/ 623190 h 879455"/>
              <a:gd name="connsiteX15" fmla="*/ 4199251 w 4199251"/>
              <a:gd name="connsiteY15" fmla="*/ 768795 h 879455"/>
              <a:gd name="connsiteX16" fmla="*/ 3937162 w 4199251"/>
              <a:gd name="connsiteY16" fmla="*/ 786268 h 879455"/>
              <a:gd name="connsiteX17" fmla="*/ 3774084 w 4199251"/>
              <a:gd name="connsiteY17" fmla="*/ 879455 h 879455"/>
              <a:gd name="connsiteX18" fmla="*/ 3463130 w 4199251"/>
              <a:gd name="connsiteY18" fmla="*/ 778929 h 879455"/>
              <a:gd name="connsiteX19" fmla="*/ 3047223 w 4199251"/>
              <a:gd name="connsiteY19" fmla="*/ 694071 h 879455"/>
              <a:gd name="connsiteX20" fmla="*/ 2561718 w 4199251"/>
              <a:gd name="connsiteY20" fmla="*/ 662562 h 879455"/>
              <a:gd name="connsiteX21" fmla="*/ 1946507 w 4199251"/>
              <a:gd name="connsiteY21" fmla="*/ 631693 h 879455"/>
              <a:gd name="connsiteX22" fmla="*/ 1549995 w 4199251"/>
              <a:gd name="connsiteY22" fmla="*/ 616667 h 879455"/>
              <a:gd name="connsiteX23" fmla="*/ 1337878 w 4199251"/>
              <a:gd name="connsiteY23" fmla="*/ 591681 h 879455"/>
              <a:gd name="connsiteX24" fmla="*/ 1182313 w 4199251"/>
              <a:gd name="connsiteY24" fmla="*/ 675608 h 879455"/>
              <a:gd name="connsiteX25" fmla="*/ 1077477 w 4199251"/>
              <a:gd name="connsiteY25" fmla="*/ 646487 h 879455"/>
              <a:gd name="connsiteX26" fmla="*/ 978466 w 4199251"/>
              <a:gd name="connsiteY26" fmla="*/ 611542 h 879455"/>
              <a:gd name="connsiteX27" fmla="*/ 867806 w 4199251"/>
              <a:gd name="connsiteY27" fmla="*/ 623190 h 879455"/>
              <a:gd name="connsiteX28" fmla="*/ 454288 w 4199251"/>
              <a:gd name="connsiteY28" fmla="*/ 599893 h 879455"/>
              <a:gd name="connsiteX29" fmla="*/ 52418 w 4199251"/>
              <a:gd name="connsiteY29" fmla="*/ 530003 h 879455"/>
              <a:gd name="connsiteX30" fmla="*/ 29121 w 4199251"/>
              <a:gd name="connsiteY30" fmla="*/ 349452 h 879455"/>
              <a:gd name="connsiteX31" fmla="*/ 0 w 4199251"/>
              <a:gd name="connsiteY31" fmla="*/ 145605 h 879455"/>
              <a:gd name="connsiteX32" fmla="*/ 29121 w 4199251"/>
              <a:gd name="connsiteY32" fmla="*/ 40770 h 879455"/>
              <a:gd name="connsiteX33" fmla="*/ 262089 w 4199251"/>
              <a:gd name="connsiteY33" fmla="*/ 75715 h 879455"/>
              <a:gd name="connsiteX34" fmla="*/ 384397 w 4199251"/>
              <a:gd name="connsiteY34" fmla="*/ 122308 h 879455"/>
              <a:gd name="connsiteX35" fmla="*/ 530002 w 4199251"/>
              <a:gd name="connsiteY35" fmla="*/ 75715 h 879455"/>
              <a:gd name="connsiteX36" fmla="*/ 588244 w 4199251"/>
              <a:gd name="connsiteY36" fmla="*/ 0 h 879455"/>
              <a:gd name="connsiteX0" fmla="*/ 588244 w 4199251"/>
              <a:gd name="connsiteY0" fmla="*/ 0 h 879455"/>
              <a:gd name="connsiteX1" fmla="*/ 821213 w 4199251"/>
              <a:gd name="connsiteY1" fmla="*/ 58242 h 879455"/>
              <a:gd name="connsiteX2" fmla="*/ 949345 w 4199251"/>
              <a:gd name="connsiteY2" fmla="*/ 69891 h 879455"/>
              <a:gd name="connsiteX3" fmla="*/ 1147368 w 4199251"/>
              <a:gd name="connsiteY3" fmla="*/ 34945 h 879455"/>
              <a:gd name="connsiteX4" fmla="*/ 1258028 w 4199251"/>
              <a:gd name="connsiteY4" fmla="*/ 29121 h 879455"/>
              <a:gd name="connsiteX5" fmla="*/ 1386160 w 4199251"/>
              <a:gd name="connsiteY5" fmla="*/ 52418 h 879455"/>
              <a:gd name="connsiteX6" fmla="*/ 1678318 w 4199251"/>
              <a:gd name="connsiteY6" fmla="*/ 135446 h 879455"/>
              <a:gd name="connsiteX7" fmla="*/ 2129031 w 4199251"/>
              <a:gd name="connsiteY7" fmla="*/ 165904 h 879455"/>
              <a:gd name="connsiteX8" fmla="*/ 2580122 w 4199251"/>
              <a:gd name="connsiteY8" fmla="*/ 46594 h 879455"/>
              <a:gd name="connsiteX9" fmla="*/ 2824739 w 4199251"/>
              <a:gd name="connsiteY9" fmla="*/ 151429 h 879455"/>
              <a:gd name="connsiteX10" fmla="*/ 2987816 w 4199251"/>
              <a:gd name="connsiteY10" fmla="*/ 209671 h 879455"/>
              <a:gd name="connsiteX11" fmla="*/ 3279027 w 4199251"/>
              <a:gd name="connsiteY11" fmla="*/ 267914 h 879455"/>
              <a:gd name="connsiteX12" fmla="*/ 3564413 w 4199251"/>
              <a:gd name="connsiteY12" fmla="*/ 279562 h 879455"/>
              <a:gd name="connsiteX13" fmla="*/ 3890568 w 4199251"/>
              <a:gd name="connsiteY13" fmla="*/ 390222 h 879455"/>
              <a:gd name="connsiteX14" fmla="*/ 4158481 w 4199251"/>
              <a:gd name="connsiteY14" fmla="*/ 623190 h 879455"/>
              <a:gd name="connsiteX15" fmla="*/ 4199251 w 4199251"/>
              <a:gd name="connsiteY15" fmla="*/ 768795 h 879455"/>
              <a:gd name="connsiteX16" fmla="*/ 3937162 w 4199251"/>
              <a:gd name="connsiteY16" fmla="*/ 786268 h 879455"/>
              <a:gd name="connsiteX17" fmla="*/ 3774084 w 4199251"/>
              <a:gd name="connsiteY17" fmla="*/ 879455 h 879455"/>
              <a:gd name="connsiteX18" fmla="*/ 3463130 w 4199251"/>
              <a:gd name="connsiteY18" fmla="*/ 778929 h 879455"/>
              <a:gd name="connsiteX19" fmla="*/ 3047223 w 4199251"/>
              <a:gd name="connsiteY19" fmla="*/ 694071 h 879455"/>
              <a:gd name="connsiteX20" fmla="*/ 2561718 w 4199251"/>
              <a:gd name="connsiteY20" fmla="*/ 662562 h 879455"/>
              <a:gd name="connsiteX21" fmla="*/ 1946507 w 4199251"/>
              <a:gd name="connsiteY21" fmla="*/ 631693 h 879455"/>
              <a:gd name="connsiteX22" fmla="*/ 1549995 w 4199251"/>
              <a:gd name="connsiteY22" fmla="*/ 616667 h 879455"/>
              <a:gd name="connsiteX23" fmla="*/ 1337878 w 4199251"/>
              <a:gd name="connsiteY23" fmla="*/ 591681 h 879455"/>
              <a:gd name="connsiteX24" fmla="*/ 1182313 w 4199251"/>
              <a:gd name="connsiteY24" fmla="*/ 675608 h 879455"/>
              <a:gd name="connsiteX25" fmla="*/ 1077477 w 4199251"/>
              <a:gd name="connsiteY25" fmla="*/ 646487 h 879455"/>
              <a:gd name="connsiteX26" fmla="*/ 978466 w 4199251"/>
              <a:gd name="connsiteY26" fmla="*/ 611542 h 879455"/>
              <a:gd name="connsiteX27" fmla="*/ 867806 w 4199251"/>
              <a:gd name="connsiteY27" fmla="*/ 623190 h 879455"/>
              <a:gd name="connsiteX28" fmla="*/ 454288 w 4199251"/>
              <a:gd name="connsiteY28" fmla="*/ 599893 h 879455"/>
              <a:gd name="connsiteX29" fmla="*/ 52418 w 4199251"/>
              <a:gd name="connsiteY29" fmla="*/ 530003 h 879455"/>
              <a:gd name="connsiteX30" fmla="*/ 29121 w 4199251"/>
              <a:gd name="connsiteY30" fmla="*/ 349452 h 879455"/>
              <a:gd name="connsiteX31" fmla="*/ 0 w 4199251"/>
              <a:gd name="connsiteY31" fmla="*/ 145605 h 879455"/>
              <a:gd name="connsiteX32" fmla="*/ 29121 w 4199251"/>
              <a:gd name="connsiteY32" fmla="*/ 40770 h 879455"/>
              <a:gd name="connsiteX33" fmla="*/ 262089 w 4199251"/>
              <a:gd name="connsiteY33" fmla="*/ 75715 h 879455"/>
              <a:gd name="connsiteX34" fmla="*/ 384397 w 4199251"/>
              <a:gd name="connsiteY34" fmla="*/ 122308 h 879455"/>
              <a:gd name="connsiteX35" fmla="*/ 530002 w 4199251"/>
              <a:gd name="connsiteY35" fmla="*/ 75715 h 879455"/>
              <a:gd name="connsiteX36" fmla="*/ 588244 w 4199251"/>
              <a:gd name="connsiteY36" fmla="*/ 0 h 879455"/>
              <a:gd name="connsiteX0" fmla="*/ 588244 w 4199251"/>
              <a:gd name="connsiteY0" fmla="*/ 0 h 879455"/>
              <a:gd name="connsiteX1" fmla="*/ 821213 w 4199251"/>
              <a:gd name="connsiteY1" fmla="*/ 58242 h 879455"/>
              <a:gd name="connsiteX2" fmla="*/ 949345 w 4199251"/>
              <a:gd name="connsiteY2" fmla="*/ 69891 h 879455"/>
              <a:gd name="connsiteX3" fmla="*/ 1147368 w 4199251"/>
              <a:gd name="connsiteY3" fmla="*/ 34945 h 879455"/>
              <a:gd name="connsiteX4" fmla="*/ 1258028 w 4199251"/>
              <a:gd name="connsiteY4" fmla="*/ 29121 h 879455"/>
              <a:gd name="connsiteX5" fmla="*/ 1386160 w 4199251"/>
              <a:gd name="connsiteY5" fmla="*/ 52418 h 879455"/>
              <a:gd name="connsiteX6" fmla="*/ 1678318 w 4199251"/>
              <a:gd name="connsiteY6" fmla="*/ 135446 h 879455"/>
              <a:gd name="connsiteX7" fmla="*/ 2129031 w 4199251"/>
              <a:gd name="connsiteY7" fmla="*/ 165904 h 879455"/>
              <a:gd name="connsiteX8" fmla="*/ 2580122 w 4199251"/>
              <a:gd name="connsiteY8" fmla="*/ 46594 h 879455"/>
              <a:gd name="connsiteX9" fmla="*/ 2824739 w 4199251"/>
              <a:gd name="connsiteY9" fmla="*/ 151429 h 879455"/>
              <a:gd name="connsiteX10" fmla="*/ 3072877 w 4199251"/>
              <a:gd name="connsiteY10" fmla="*/ 145876 h 879455"/>
              <a:gd name="connsiteX11" fmla="*/ 3279027 w 4199251"/>
              <a:gd name="connsiteY11" fmla="*/ 267914 h 879455"/>
              <a:gd name="connsiteX12" fmla="*/ 3564413 w 4199251"/>
              <a:gd name="connsiteY12" fmla="*/ 279562 h 879455"/>
              <a:gd name="connsiteX13" fmla="*/ 3890568 w 4199251"/>
              <a:gd name="connsiteY13" fmla="*/ 390222 h 879455"/>
              <a:gd name="connsiteX14" fmla="*/ 4158481 w 4199251"/>
              <a:gd name="connsiteY14" fmla="*/ 623190 h 879455"/>
              <a:gd name="connsiteX15" fmla="*/ 4199251 w 4199251"/>
              <a:gd name="connsiteY15" fmla="*/ 768795 h 879455"/>
              <a:gd name="connsiteX16" fmla="*/ 3937162 w 4199251"/>
              <a:gd name="connsiteY16" fmla="*/ 786268 h 879455"/>
              <a:gd name="connsiteX17" fmla="*/ 3774084 w 4199251"/>
              <a:gd name="connsiteY17" fmla="*/ 879455 h 879455"/>
              <a:gd name="connsiteX18" fmla="*/ 3463130 w 4199251"/>
              <a:gd name="connsiteY18" fmla="*/ 778929 h 879455"/>
              <a:gd name="connsiteX19" fmla="*/ 3047223 w 4199251"/>
              <a:gd name="connsiteY19" fmla="*/ 694071 h 879455"/>
              <a:gd name="connsiteX20" fmla="*/ 2561718 w 4199251"/>
              <a:gd name="connsiteY20" fmla="*/ 662562 h 879455"/>
              <a:gd name="connsiteX21" fmla="*/ 1946507 w 4199251"/>
              <a:gd name="connsiteY21" fmla="*/ 631693 h 879455"/>
              <a:gd name="connsiteX22" fmla="*/ 1549995 w 4199251"/>
              <a:gd name="connsiteY22" fmla="*/ 616667 h 879455"/>
              <a:gd name="connsiteX23" fmla="*/ 1337878 w 4199251"/>
              <a:gd name="connsiteY23" fmla="*/ 591681 h 879455"/>
              <a:gd name="connsiteX24" fmla="*/ 1182313 w 4199251"/>
              <a:gd name="connsiteY24" fmla="*/ 675608 h 879455"/>
              <a:gd name="connsiteX25" fmla="*/ 1077477 w 4199251"/>
              <a:gd name="connsiteY25" fmla="*/ 646487 h 879455"/>
              <a:gd name="connsiteX26" fmla="*/ 978466 w 4199251"/>
              <a:gd name="connsiteY26" fmla="*/ 611542 h 879455"/>
              <a:gd name="connsiteX27" fmla="*/ 867806 w 4199251"/>
              <a:gd name="connsiteY27" fmla="*/ 623190 h 879455"/>
              <a:gd name="connsiteX28" fmla="*/ 454288 w 4199251"/>
              <a:gd name="connsiteY28" fmla="*/ 599893 h 879455"/>
              <a:gd name="connsiteX29" fmla="*/ 52418 w 4199251"/>
              <a:gd name="connsiteY29" fmla="*/ 530003 h 879455"/>
              <a:gd name="connsiteX30" fmla="*/ 29121 w 4199251"/>
              <a:gd name="connsiteY30" fmla="*/ 349452 h 879455"/>
              <a:gd name="connsiteX31" fmla="*/ 0 w 4199251"/>
              <a:gd name="connsiteY31" fmla="*/ 145605 h 879455"/>
              <a:gd name="connsiteX32" fmla="*/ 29121 w 4199251"/>
              <a:gd name="connsiteY32" fmla="*/ 40770 h 879455"/>
              <a:gd name="connsiteX33" fmla="*/ 262089 w 4199251"/>
              <a:gd name="connsiteY33" fmla="*/ 75715 h 879455"/>
              <a:gd name="connsiteX34" fmla="*/ 384397 w 4199251"/>
              <a:gd name="connsiteY34" fmla="*/ 122308 h 879455"/>
              <a:gd name="connsiteX35" fmla="*/ 530002 w 4199251"/>
              <a:gd name="connsiteY35" fmla="*/ 75715 h 879455"/>
              <a:gd name="connsiteX36" fmla="*/ 588244 w 4199251"/>
              <a:gd name="connsiteY36" fmla="*/ 0 h 879455"/>
              <a:gd name="connsiteX0" fmla="*/ 588244 w 4199251"/>
              <a:gd name="connsiteY0" fmla="*/ 0 h 879455"/>
              <a:gd name="connsiteX1" fmla="*/ 821213 w 4199251"/>
              <a:gd name="connsiteY1" fmla="*/ 58242 h 879455"/>
              <a:gd name="connsiteX2" fmla="*/ 949345 w 4199251"/>
              <a:gd name="connsiteY2" fmla="*/ 69891 h 879455"/>
              <a:gd name="connsiteX3" fmla="*/ 1147368 w 4199251"/>
              <a:gd name="connsiteY3" fmla="*/ 34945 h 879455"/>
              <a:gd name="connsiteX4" fmla="*/ 1258028 w 4199251"/>
              <a:gd name="connsiteY4" fmla="*/ 29121 h 879455"/>
              <a:gd name="connsiteX5" fmla="*/ 1386160 w 4199251"/>
              <a:gd name="connsiteY5" fmla="*/ 52418 h 879455"/>
              <a:gd name="connsiteX6" fmla="*/ 1678318 w 4199251"/>
              <a:gd name="connsiteY6" fmla="*/ 135446 h 879455"/>
              <a:gd name="connsiteX7" fmla="*/ 2129031 w 4199251"/>
              <a:gd name="connsiteY7" fmla="*/ 165904 h 879455"/>
              <a:gd name="connsiteX8" fmla="*/ 2580122 w 4199251"/>
              <a:gd name="connsiteY8" fmla="*/ 46594 h 879455"/>
              <a:gd name="connsiteX9" fmla="*/ 2824739 w 4199251"/>
              <a:gd name="connsiteY9" fmla="*/ 151429 h 879455"/>
              <a:gd name="connsiteX10" fmla="*/ 3072877 w 4199251"/>
              <a:gd name="connsiteY10" fmla="*/ 145876 h 879455"/>
              <a:gd name="connsiteX11" fmla="*/ 3279027 w 4199251"/>
              <a:gd name="connsiteY11" fmla="*/ 267914 h 879455"/>
              <a:gd name="connsiteX12" fmla="*/ 3564413 w 4199251"/>
              <a:gd name="connsiteY12" fmla="*/ 279562 h 879455"/>
              <a:gd name="connsiteX13" fmla="*/ 3901200 w 4199251"/>
              <a:gd name="connsiteY13" fmla="*/ 310478 h 879455"/>
              <a:gd name="connsiteX14" fmla="*/ 4158481 w 4199251"/>
              <a:gd name="connsiteY14" fmla="*/ 623190 h 879455"/>
              <a:gd name="connsiteX15" fmla="*/ 4199251 w 4199251"/>
              <a:gd name="connsiteY15" fmla="*/ 768795 h 879455"/>
              <a:gd name="connsiteX16" fmla="*/ 3937162 w 4199251"/>
              <a:gd name="connsiteY16" fmla="*/ 786268 h 879455"/>
              <a:gd name="connsiteX17" fmla="*/ 3774084 w 4199251"/>
              <a:gd name="connsiteY17" fmla="*/ 879455 h 879455"/>
              <a:gd name="connsiteX18" fmla="*/ 3463130 w 4199251"/>
              <a:gd name="connsiteY18" fmla="*/ 778929 h 879455"/>
              <a:gd name="connsiteX19" fmla="*/ 3047223 w 4199251"/>
              <a:gd name="connsiteY19" fmla="*/ 694071 h 879455"/>
              <a:gd name="connsiteX20" fmla="*/ 2561718 w 4199251"/>
              <a:gd name="connsiteY20" fmla="*/ 662562 h 879455"/>
              <a:gd name="connsiteX21" fmla="*/ 1946507 w 4199251"/>
              <a:gd name="connsiteY21" fmla="*/ 631693 h 879455"/>
              <a:gd name="connsiteX22" fmla="*/ 1549995 w 4199251"/>
              <a:gd name="connsiteY22" fmla="*/ 616667 h 879455"/>
              <a:gd name="connsiteX23" fmla="*/ 1337878 w 4199251"/>
              <a:gd name="connsiteY23" fmla="*/ 591681 h 879455"/>
              <a:gd name="connsiteX24" fmla="*/ 1182313 w 4199251"/>
              <a:gd name="connsiteY24" fmla="*/ 675608 h 879455"/>
              <a:gd name="connsiteX25" fmla="*/ 1077477 w 4199251"/>
              <a:gd name="connsiteY25" fmla="*/ 646487 h 879455"/>
              <a:gd name="connsiteX26" fmla="*/ 978466 w 4199251"/>
              <a:gd name="connsiteY26" fmla="*/ 611542 h 879455"/>
              <a:gd name="connsiteX27" fmla="*/ 867806 w 4199251"/>
              <a:gd name="connsiteY27" fmla="*/ 623190 h 879455"/>
              <a:gd name="connsiteX28" fmla="*/ 454288 w 4199251"/>
              <a:gd name="connsiteY28" fmla="*/ 599893 h 879455"/>
              <a:gd name="connsiteX29" fmla="*/ 52418 w 4199251"/>
              <a:gd name="connsiteY29" fmla="*/ 530003 h 879455"/>
              <a:gd name="connsiteX30" fmla="*/ 29121 w 4199251"/>
              <a:gd name="connsiteY30" fmla="*/ 349452 h 879455"/>
              <a:gd name="connsiteX31" fmla="*/ 0 w 4199251"/>
              <a:gd name="connsiteY31" fmla="*/ 145605 h 879455"/>
              <a:gd name="connsiteX32" fmla="*/ 29121 w 4199251"/>
              <a:gd name="connsiteY32" fmla="*/ 40770 h 879455"/>
              <a:gd name="connsiteX33" fmla="*/ 262089 w 4199251"/>
              <a:gd name="connsiteY33" fmla="*/ 75715 h 879455"/>
              <a:gd name="connsiteX34" fmla="*/ 384397 w 4199251"/>
              <a:gd name="connsiteY34" fmla="*/ 122308 h 879455"/>
              <a:gd name="connsiteX35" fmla="*/ 530002 w 4199251"/>
              <a:gd name="connsiteY35" fmla="*/ 75715 h 879455"/>
              <a:gd name="connsiteX36" fmla="*/ 588244 w 4199251"/>
              <a:gd name="connsiteY36" fmla="*/ 0 h 879455"/>
              <a:gd name="connsiteX0" fmla="*/ 588244 w 4339234"/>
              <a:gd name="connsiteY0" fmla="*/ 0 h 879455"/>
              <a:gd name="connsiteX1" fmla="*/ 821213 w 4339234"/>
              <a:gd name="connsiteY1" fmla="*/ 58242 h 879455"/>
              <a:gd name="connsiteX2" fmla="*/ 949345 w 4339234"/>
              <a:gd name="connsiteY2" fmla="*/ 69891 h 879455"/>
              <a:gd name="connsiteX3" fmla="*/ 1147368 w 4339234"/>
              <a:gd name="connsiteY3" fmla="*/ 34945 h 879455"/>
              <a:gd name="connsiteX4" fmla="*/ 1258028 w 4339234"/>
              <a:gd name="connsiteY4" fmla="*/ 29121 h 879455"/>
              <a:gd name="connsiteX5" fmla="*/ 1386160 w 4339234"/>
              <a:gd name="connsiteY5" fmla="*/ 52418 h 879455"/>
              <a:gd name="connsiteX6" fmla="*/ 1678318 w 4339234"/>
              <a:gd name="connsiteY6" fmla="*/ 135446 h 879455"/>
              <a:gd name="connsiteX7" fmla="*/ 2129031 w 4339234"/>
              <a:gd name="connsiteY7" fmla="*/ 165904 h 879455"/>
              <a:gd name="connsiteX8" fmla="*/ 2580122 w 4339234"/>
              <a:gd name="connsiteY8" fmla="*/ 46594 h 879455"/>
              <a:gd name="connsiteX9" fmla="*/ 2824739 w 4339234"/>
              <a:gd name="connsiteY9" fmla="*/ 151429 h 879455"/>
              <a:gd name="connsiteX10" fmla="*/ 3072877 w 4339234"/>
              <a:gd name="connsiteY10" fmla="*/ 145876 h 879455"/>
              <a:gd name="connsiteX11" fmla="*/ 3279027 w 4339234"/>
              <a:gd name="connsiteY11" fmla="*/ 267914 h 879455"/>
              <a:gd name="connsiteX12" fmla="*/ 3564413 w 4339234"/>
              <a:gd name="connsiteY12" fmla="*/ 279562 h 879455"/>
              <a:gd name="connsiteX13" fmla="*/ 3901200 w 4339234"/>
              <a:gd name="connsiteY13" fmla="*/ 310478 h 879455"/>
              <a:gd name="connsiteX14" fmla="*/ 4339234 w 4339234"/>
              <a:gd name="connsiteY14" fmla="*/ 325479 h 879455"/>
              <a:gd name="connsiteX15" fmla="*/ 4199251 w 4339234"/>
              <a:gd name="connsiteY15" fmla="*/ 768795 h 879455"/>
              <a:gd name="connsiteX16" fmla="*/ 3937162 w 4339234"/>
              <a:gd name="connsiteY16" fmla="*/ 786268 h 879455"/>
              <a:gd name="connsiteX17" fmla="*/ 3774084 w 4339234"/>
              <a:gd name="connsiteY17" fmla="*/ 879455 h 879455"/>
              <a:gd name="connsiteX18" fmla="*/ 3463130 w 4339234"/>
              <a:gd name="connsiteY18" fmla="*/ 778929 h 879455"/>
              <a:gd name="connsiteX19" fmla="*/ 3047223 w 4339234"/>
              <a:gd name="connsiteY19" fmla="*/ 694071 h 879455"/>
              <a:gd name="connsiteX20" fmla="*/ 2561718 w 4339234"/>
              <a:gd name="connsiteY20" fmla="*/ 662562 h 879455"/>
              <a:gd name="connsiteX21" fmla="*/ 1946507 w 4339234"/>
              <a:gd name="connsiteY21" fmla="*/ 631693 h 879455"/>
              <a:gd name="connsiteX22" fmla="*/ 1549995 w 4339234"/>
              <a:gd name="connsiteY22" fmla="*/ 616667 h 879455"/>
              <a:gd name="connsiteX23" fmla="*/ 1337878 w 4339234"/>
              <a:gd name="connsiteY23" fmla="*/ 591681 h 879455"/>
              <a:gd name="connsiteX24" fmla="*/ 1182313 w 4339234"/>
              <a:gd name="connsiteY24" fmla="*/ 675608 h 879455"/>
              <a:gd name="connsiteX25" fmla="*/ 1077477 w 4339234"/>
              <a:gd name="connsiteY25" fmla="*/ 646487 h 879455"/>
              <a:gd name="connsiteX26" fmla="*/ 978466 w 4339234"/>
              <a:gd name="connsiteY26" fmla="*/ 611542 h 879455"/>
              <a:gd name="connsiteX27" fmla="*/ 867806 w 4339234"/>
              <a:gd name="connsiteY27" fmla="*/ 623190 h 879455"/>
              <a:gd name="connsiteX28" fmla="*/ 454288 w 4339234"/>
              <a:gd name="connsiteY28" fmla="*/ 599893 h 879455"/>
              <a:gd name="connsiteX29" fmla="*/ 52418 w 4339234"/>
              <a:gd name="connsiteY29" fmla="*/ 530003 h 879455"/>
              <a:gd name="connsiteX30" fmla="*/ 29121 w 4339234"/>
              <a:gd name="connsiteY30" fmla="*/ 349452 h 879455"/>
              <a:gd name="connsiteX31" fmla="*/ 0 w 4339234"/>
              <a:gd name="connsiteY31" fmla="*/ 145605 h 879455"/>
              <a:gd name="connsiteX32" fmla="*/ 29121 w 4339234"/>
              <a:gd name="connsiteY32" fmla="*/ 40770 h 879455"/>
              <a:gd name="connsiteX33" fmla="*/ 262089 w 4339234"/>
              <a:gd name="connsiteY33" fmla="*/ 75715 h 879455"/>
              <a:gd name="connsiteX34" fmla="*/ 384397 w 4339234"/>
              <a:gd name="connsiteY34" fmla="*/ 122308 h 879455"/>
              <a:gd name="connsiteX35" fmla="*/ 530002 w 4339234"/>
              <a:gd name="connsiteY35" fmla="*/ 75715 h 879455"/>
              <a:gd name="connsiteX36" fmla="*/ 588244 w 4339234"/>
              <a:gd name="connsiteY36" fmla="*/ 0 h 879455"/>
              <a:gd name="connsiteX0" fmla="*/ 588244 w 4491646"/>
              <a:gd name="connsiteY0" fmla="*/ 0 h 879455"/>
              <a:gd name="connsiteX1" fmla="*/ 821213 w 4491646"/>
              <a:gd name="connsiteY1" fmla="*/ 58242 h 879455"/>
              <a:gd name="connsiteX2" fmla="*/ 949345 w 4491646"/>
              <a:gd name="connsiteY2" fmla="*/ 69891 h 879455"/>
              <a:gd name="connsiteX3" fmla="*/ 1147368 w 4491646"/>
              <a:gd name="connsiteY3" fmla="*/ 34945 h 879455"/>
              <a:gd name="connsiteX4" fmla="*/ 1258028 w 4491646"/>
              <a:gd name="connsiteY4" fmla="*/ 29121 h 879455"/>
              <a:gd name="connsiteX5" fmla="*/ 1386160 w 4491646"/>
              <a:gd name="connsiteY5" fmla="*/ 52418 h 879455"/>
              <a:gd name="connsiteX6" fmla="*/ 1678318 w 4491646"/>
              <a:gd name="connsiteY6" fmla="*/ 135446 h 879455"/>
              <a:gd name="connsiteX7" fmla="*/ 2129031 w 4491646"/>
              <a:gd name="connsiteY7" fmla="*/ 165904 h 879455"/>
              <a:gd name="connsiteX8" fmla="*/ 2580122 w 4491646"/>
              <a:gd name="connsiteY8" fmla="*/ 46594 h 879455"/>
              <a:gd name="connsiteX9" fmla="*/ 2824739 w 4491646"/>
              <a:gd name="connsiteY9" fmla="*/ 151429 h 879455"/>
              <a:gd name="connsiteX10" fmla="*/ 3072877 w 4491646"/>
              <a:gd name="connsiteY10" fmla="*/ 145876 h 879455"/>
              <a:gd name="connsiteX11" fmla="*/ 3279027 w 4491646"/>
              <a:gd name="connsiteY11" fmla="*/ 267914 h 879455"/>
              <a:gd name="connsiteX12" fmla="*/ 3564413 w 4491646"/>
              <a:gd name="connsiteY12" fmla="*/ 279562 h 879455"/>
              <a:gd name="connsiteX13" fmla="*/ 3901200 w 4491646"/>
              <a:gd name="connsiteY13" fmla="*/ 310478 h 879455"/>
              <a:gd name="connsiteX14" fmla="*/ 4339234 w 4491646"/>
              <a:gd name="connsiteY14" fmla="*/ 325479 h 879455"/>
              <a:gd name="connsiteX15" fmla="*/ 4491646 w 4491646"/>
              <a:gd name="connsiteY15" fmla="*/ 481716 h 879455"/>
              <a:gd name="connsiteX16" fmla="*/ 3937162 w 4491646"/>
              <a:gd name="connsiteY16" fmla="*/ 786268 h 879455"/>
              <a:gd name="connsiteX17" fmla="*/ 3774084 w 4491646"/>
              <a:gd name="connsiteY17" fmla="*/ 879455 h 879455"/>
              <a:gd name="connsiteX18" fmla="*/ 3463130 w 4491646"/>
              <a:gd name="connsiteY18" fmla="*/ 778929 h 879455"/>
              <a:gd name="connsiteX19" fmla="*/ 3047223 w 4491646"/>
              <a:gd name="connsiteY19" fmla="*/ 694071 h 879455"/>
              <a:gd name="connsiteX20" fmla="*/ 2561718 w 4491646"/>
              <a:gd name="connsiteY20" fmla="*/ 662562 h 879455"/>
              <a:gd name="connsiteX21" fmla="*/ 1946507 w 4491646"/>
              <a:gd name="connsiteY21" fmla="*/ 631693 h 879455"/>
              <a:gd name="connsiteX22" fmla="*/ 1549995 w 4491646"/>
              <a:gd name="connsiteY22" fmla="*/ 616667 h 879455"/>
              <a:gd name="connsiteX23" fmla="*/ 1337878 w 4491646"/>
              <a:gd name="connsiteY23" fmla="*/ 591681 h 879455"/>
              <a:gd name="connsiteX24" fmla="*/ 1182313 w 4491646"/>
              <a:gd name="connsiteY24" fmla="*/ 675608 h 879455"/>
              <a:gd name="connsiteX25" fmla="*/ 1077477 w 4491646"/>
              <a:gd name="connsiteY25" fmla="*/ 646487 h 879455"/>
              <a:gd name="connsiteX26" fmla="*/ 978466 w 4491646"/>
              <a:gd name="connsiteY26" fmla="*/ 611542 h 879455"/>
              <a:gd name="connsiteX27" fmla="*/ 867806 w 4491646"/>
              <a:gd name="connsiteY27" fmla="*/ 623190 h 879455"/>
              <a:gd name="connsiteX28" fmla="*/ 454288 w 4491646"/>
              <a:gd name="connsiteY28" fmla="*/ 599893 h 879455"/>
              <a:gd name="connsiteX29" fmla="*/ 52418 w 4491646"/>
              <a:gd name="connsiteY29" fmla="*/ 530003 h 879455"/>
              <a:gd name="connsiteX30" fmla="*/ 29121 w 4491646"/>
              <a:gd name="connsiteY30" fmla="*/ 349452 h 879455"/>
              <a:gd name="connsiteX31" fmla="*/ 0 w 4491646"/>
              <a:gd name="connsiteY31" fmla="*/ 145605 h 879455"/>
              <a:gd name="connsiteX32" fmla="*/ 29121 w 4491646"/>
              <a:gd name="connsiteY32" fmla="*/ 40770 h 879455"/>
              <a:gd name="connsiteX33" fmla="*/ 262089 w 4491646"/>
              <a:gd name="connsiteY33" fmla="*/ 75715 h 879455"/>
              <a:gd name="connsiteX34" fmla="*/ 384397 w 4491646"/>
              <a:gd name="connsiteY34" fmla="*/ 122308 h 879455"/>
              <a:gd name="connsiteX35" fmla="*/ 530002 w 4491646"/>
              <a:gd name="connsiteY35" fmla="*/ 75715 h 879455"/>
              <a:gd name="connsiteX36" fmla="*/ 588244 w 4491646"/>
              <a:gd name="connsiteY36" fmla="*/ 0 h 879455"/>
              <a:gd name="connsiteX0" fmla="*/ 588244 w 4491646"/>
              <a:gd name="connsiteY0" fmla="*/ 0 h 879455"/>
              <a:gd name="connsiteX1" fmla="*/ 821213 w 4491646"/>
              <a:gd name="connsiteY1" fmla="*/ 58242 h 879455"/>
              <a:gd name="connsiteX2" fmla="*/ 949345 w 4491646"/>
              <a:gd name="connsiteY2" fmla="*/ 69891 h 879455"/>
              <a:gd name="connsiteX3" fmla="*/ 1147368 w 4491646"/>
              <a:gd name="connsiteY3" fmla="*/ 34945 h 879455"/>
              <a:gd name="connsiteX4" fmla="*/ 1258028 w 4491646"/>
              <a:gd name="connsiteY4" fmla="*/ 29121 h 879455"/>
              <a:gd name="connsiteX5" fmla="*/ 1386160 w 4491646"/>
              <a:gd name="connsiteY5" fmla="*/ 52418 h 879455"/>
              <a:gd name="connsiteX6" fmla="*/ 1678318 w 4491646"/>
              <a:gd name="connsiteY6" fmla="*/ 135446 h 879455"/>
              <a:gd name="connsiteX7" fmla="*/ 2129031 w 4491646"/>
              <a:gd name="connsiteY7" fmla="*/ 165904 h 879455"/>
              <a:gd name="connsiteX8" fmla="*/ 2580122 w 4491646"/>
              <a:gd name="connsiteY8" fmla="*/ 46594 h 879455"/>
              <a:gd name="connsiteX9" fmla="*/ 2824739 w 4491646"/>
              <a:gd name="connsiteY9" fmla="*/ 151429 h 879455"/>
              <a:gd name="connsiteX10" fmla="*/ 3072877 w 4491646"/>
              <a:gd name="connsiteY10" fmla="*/ 145876 h 879455"/>
              <a:gd name="connsiteX11" fmla="*/ 3279027 w 4491646"/>
              <a:gd name="connsiteY11" fmla="*/ 267914 h 879455"/>
              <a:gd name="connsiteX12" fmla="*/ 3564413 w 4491646"/>
              <a:gd name="connsiteY12" fmla="*/ 279562 h 879455"/>
              <a:gd name="connsiteX13" fmla="*/ 3901200 w 4491646"/>
              <a:gd name="connsiteY13" fmla="*/ 310478 h 879455"/>
              <a:gd name="connsiteX14" fmla="*/ 4339234 w 4491646"/>
              <a:gd name="connsiteY14" fmla="*/ 325479 h 879455"/>
              <a:gd name="connsiteX15" fmla="*/ 4491646 w 4491646"/>
              <a:gd name="connsiteY15" fmla="*/ 481716 h 879455"/>
              <a:gd name="connsiteX16" fmla="*/ 4256138 w 4491646"/>
              <a:gd name="connsiteY16" fmla="*/ 695891 h 879455"/>
              <a:gd name="connsiteX17" fmla="*/ 3774084 w 4491646"/>
              <a:gd name="connsiteY17" fmla="*/ 879455 h 879455"/>
              <a:gd name="connsiteX18" fmla="*/ 3463130 w 4491646"/>
              <a:gd name="connsiteY18" fmla="*/ 778929 h 879455"/>
              <a:gd name="connsiteX19" fmla="*/ 3047223 w 4491646"/>
              <a:gd name="connsiteY19" fmla="*/ 694071 h 879455"/>
              <a:gd name="connsiteX20" fmla="*/ 2561718 w 4491646"/>
              <a:gd name="connsiteY20" fmla="*/ 662562 h 879455"/>
              <a:gd name="connsiteX21" fmla="*/ 1946507 w 4491646"/>
              <a:gd name="connsiteY21" fmla="*/ 631693 h 879455"/>
              <a:gd name="connsiteX22" fmla="*/ 1549995 w 4491646"/>
              <a:gd name="connsiteY22" fmla="*/ 616667 h 879455"/>
              <a:gd name="connsiteX23" fmla="*/ 1337878 w 4491646"/>
              <a:gd name="connsiteY23" fmla="*/ 591681 h 879455"/>
              <a:gd name="connsiteX24" fmla="*/ 1182313 w 4491646"/>
              <a:gd name="connsiteY24" fmla="*/ 675608 h 879455"/>
              <a:gd name="connsiteX25" fmla="*/ 1077477 w 4491646"/>
              <a:gd name="connsiteY25" fmla="*/ 646487 h 879455"/>
              <a:gd name="connsiteX26" fmla="*/ 978466 w 4491646"/>
              <a:gd name="connsiteY26" fmla="*/ 611542 h 879455"/>
              <a:gd name="connsiteX27" fmla="*/ 867806 w 4491646"/>
              <a:gd name="connsiteY27" fmla="*/ 623190 h 879455"/>
              <a:gd name="connsiteX28" fmla="*/ 454288 w 4491646"/>
              <a:gd name="connsiteY28" fmla="*/ 599893 h 879455"/>
              <a:gd name="connsiteX29" fmla="*/ 52418 w 4491646"/>
              <a:gd name="connsiteY29" fmla="*/ 530003 h 879455"/>
              <a:gd name="connsiteX30" fmla="*/ 29121 w 4491646"/>
              <a:gd name="connsiteY30" fmla="*/ 349452 h 879455"/>
              <a:gd name="connsiteX31" fmla="*/ 0 w 4491646"/>
              <a:gd name="connsiteY31" fmla="*/ 145605 h 879455"/>
              <a:gd name="connsiteX32" fmla="*/ 29121 w 4491646"/>
              <a:gd name="connsiteY32" fmla="*/ 40770 h 879455"/>
              <a:gd name="connsiteX33" fmla="*/ 262089 w 4491646"/>
              <a:gd name="connsiteY33" fmla="*/ 75715 h 879455"/>
              <a:gd name="connsiteX34" fmla="*/ 384397 w 4491646"/>
              <a:gd name="connsiteY34" fmla="*/ 122308 h 879455"/>
              <a:gd name="connsiteX35" fmla="*/ 530002 w 4491646"/>
              <a:gd name="connsiteY35" fmla="*/ 75715 h 879455"/>
              <a:gd name="connsiteX36" fmla="*/ 588244 w 4491646"/>
              <a:gd name="connsiteY36" fmla="*/ 0 h 879455"/>
              <a:gd name="connsiteX0" fmla="*/ 588244 w 4491646"/>
              <a:gd name="connsiteY0" fmla="*/ 0 h 778929"/>
              <a:gd name="connsiteX1" fmla="*/ 821213 w 4491646"/>
              <a:gd name="connsiteY1" fmla="*/ 58242 h 778929"/>
              <a:gd name="connsiteX2" fmla="*/ 949345 w 4491646"/>
              <a:gd name="connsiteY2" fmla="*/ 69891 h 778929"/>
              <a:gd name="connsiteX3" fmla="*/ 1147368 w 4491646"/>
              <a:gd name="connsiteY3" fmla="*/ 34945 h 778929"/>
              <a:gd name="connsiteX4" fmla="*/ 1258028 w 4491646"/>
              <a:gd name="connsiteY4" fmla="*/ 29121 h 778929"/>
              <a:gd name="connsiteX5" fmla="*/ 1386160 w 4491646"/>
              <a:gd name="connsiteY5" fmla="*/ 52418 h 778929"/>
              <a:gd name="connsiteX6" fmla="*/ 1678318 w 4491646"/>
              <a:gd name="connsiteY6" fmla="*/ 135446 h 778929"/>
              <a:gd name="connsiteX7" fmla="*/ 2129031 w 4491646"/>
              <a:gd name="connsiteY7" fmla="*/ 165904 h 778929"/>
              <a:gd name="connsiteX8" fmla="*/ 2580122 w 4491646"/>
              <a:gd name="connsiteY8" fmla="*/ 46594 h 778929"/>
              <a:gd name="connsiteX9" fmla="*/ 2824739 w 4491646"/>
              <a:gd name="connsiteY9" fmla="*/ 151429 h 778929"/>
              <a:gd name="connsiteX10" fmla="*/ 3072877 w 4491646"/>
              <a:gd name="connsiteY10" fmla="*/ 145876 h 778929"/>
              <a:gd name="connsiteX11" fmla="*/ 3279027 w 4491646"/>
              <a:gd name="connsiteY11" fmla="*/ 267914 h 778929"/>
              <a:gd name="connsiteX12" fmla="*/ 3564413 w 4491646"/>
              <a:gd name="connsiteY12" fmla="*/ 279562 h 778929"/>
              <a:gd name="connsiteX13" fmla="*/ 3901200 w 4491646"/>
              <a:gd name="connsiteY13" fmla="*/ 310478 h 778929"/>
              <a:gd name="connsiteX14" fmla="*/ 4339234 w 4491646"/>
              <a:gd name="connsiteY14" fmla="*/ 325479 h 778929"/>
              <a:gd name="connsiteX15" fmla="*/ 4491646 w 4491646"/>
              <a:gd name="connsiteY15" fmla="*/ 481716 h 778929"/>
              <a:gd name="connsiteX16" fmla="*/ 4256138 w 4491646"/>
              <a:gd name="connsiteY16" fmla="*/ 695891 h 778929"/>
              <a:gd name="connsiteX17" fmla="*/ 3976103 w 4491646"/>
              <a:gd name="connsiteY17" fmla="*/ 698701 h 778929"/>
              <a:gd name="connsiteX18" fmla="*/ 3463130 w 4491646"/>
              <a:gd name="connsiteY18" fmla="*/ 778929 h 778929"/>
              <a:gd name="connsiteX19" fmla="*/ 3047223 w 4491646"/>
              <a:gd name="connsiteY19" fmla="*/ 694071 h 778929"/>
              <a:gd name="connsiteX20" fmla="*/ 2561718 w 4491646"/>
              <a:gd name="connsiteY20" fmla="*/ 662562 h 778929"/>
              <a:gd name="connsiteX21" fmla="*/ 1946507 w 4491646"/>
              <a:gd name="connsiteY21" fmla="*/ 631693 h 778929"/>
              <a:gd name="connsiteX22" fmla="*/ 1549995 w 4491646"/>
              <a:gd name="connsiteY22" fmla="*/ 616667 h 778929"/>
              <a:gd name="connsiteX23" fmla="*/ 1337878 w 4491646"/>
              <a:gd name="connsiteY23" fmla="*/ 591681 h 778929"/>
              <a:gd name="connsiteX24" fmla="*/ 1182313 w 4491646"/>
              <a:gd name="connsiteY24" fmla="*/ 675608 h 778929"/>
              <a:gd name="connsiteX25" fmla="*/ 1077477 w 4491646"/>
              <a:gd name="connsiteY25" fmla="*/ 646487 h 778929"/>
              <a:gd name="connsiteX26" fmla="*/ 978466 w 4491646"/>
              <a:gd name="connsiteY26" fmla="*/ 611542 h 778929"/>
              <a:gd name="connsiteX27" fmla="*/ 867806 w 4491646"/>
              <a:gd name="connsiteY27" fmla="*/ 623190 h 778929"/>
              <a:gd name="connsiteX28" fmla="*/ 454288 w 4491646"/>
              <a:gd name="connsiteY28" fmla="*/ 599893 h 778929"/>
              <a:gd name="connsiteX29" fmla="*/ 52418 w 4491646"/>
              <a:gd name="connsiteY29" fmla="*/ 530003 h 778929"/>
              <a:gd name="connsiteX30" fmla="*/ 29121 w 4491646"/>
              <a:gd name="connsiteY30" fmla="*/ 349452 h 778929"/>
              <a:gd name="connsiteX31" fmla="*/ 0 w 4491646"/>
              <a:gd name="connsiteY31" fmla="*/ 145605 h 778929"/>
              <a:gd name="connsiteX32" fmla="*/ 29121 w 4491646"/>
              <a:gd name="connsiteY32" fmla="*/ 40770 h 778929"/>
              <a:gd name="connsiteX33" fmla="*/ 262089 w 4491646"/>
              <a:gd name="connsiteY33" fmla="*/ 75715 h 778929"/>
              <a:gd name="connsiteX34" fmla="*/ 384397 w 4491646"/>
              <a:gd name="connsiteY34" fmla="*/ 122308 h 778929"/>
              <a:gd name="connsiteX35" fmla="*/ 530002 w 4491646"/>
              <a:gd name="connsiteY35" fmla="*/ 75715 h 778929"/>
              <a:gd name="connsiteX36" fmla="*/ 588244 w 4491646"/>
              <a:gd name="connsiteY36" fmla="*/ 0 h 778929"/>
              <a:gd name="connsiteX0" fmla="*/ 634625 w 4538027"/>
              <a:gd name="connsiteY0" fmla="*/ 0 h 778929"/>
              <a:gd name="connsiteX1" fmla="*/ 867594 w 4538027"/>
              <a:gd name="connsiteY1" fmla="*/ 58242 h 778929"/>
              <a:gd name="connsiteX2" fmla="*/ 995726 w 4538027"/>
              <a:gd name="connsiteY2" fmla="*/ 69891 h 778929"/>
              <a:gd name="connsiteX3" fmla="*/ 1193749 w 4538027"/>
              <a:gd name="connsiteY3" fmla="*/ 34945 h 778929"/>
              <a:gd name="connsiteX4" fmla="*/ 1304409 w 4538027"/>
              <a:gd name="connsiteY4" fmla="*/ 29121 h 778929"/>
              <a:gd name="connsiteX5" fmla="*/ 1432541 w 4538027"/>
              <a:gd name="connsiteY5" fmla="*/ 52418 h 778929"/>
              <a:gd name="connsiteX6" fmla="*/ 1724699 w 4538027"/>
              <a:gd name="connsiteY6" fmla="*/ 135446 h 778929"/>
              <a:gd name="connsiteX7" fmla="*/ 2175412 w 4538027"/>
              <a:gd name="connsiteY7" fmla="*/ 165904 h 778929"/>
              <a:gd name="connsiteX8" fmla="*/ 2626503 w 4538027"/>
              <a:gd name="connsiteY8" fmla="*/ 46594 h 778929"/>
              <a:gd name="connsiteX9" fmla="*/ 2871120 w 4538027"/>
              <a:gd name="connsiteY9" fmla="*/ 151429 h 778929"/>
              <a:gd name="connsiteX10" fmla="*/ 3119258 w 4538027"/>
              <a:gd name="connsiteY10" fmla="*/ 145876 h 778929"/>
              <a:gd name="connsiteX11" fmla="*/ 3325408 w 4538027"/>
              <a:gd name="connsiteY11" fmla="*/ 267914 h 778929"/>
              <a:gd name="connsiteX12" fmla="*/ 3610794 w 4538027"/>
              <a:gd name="connsiteY12" fmla="*/ 279562 h 778929"/>
              <a:gd name="connsiteX13" fmla="*/ 3947581 w 4538027"/>
              <a:gd name="connsiteY13" fmla="*/ 310478 h 778929"/>
              <a:gd name="connsiteX14" fmla="*/ 4385615 w 4538027"/>
              <a:gd name="connsiteY14" fmla="*/ 325479 h 778929"/>
              <a:gd name="connsiteX15" fmla="*/ 4538027 w 4538027"/>
              <a:gd name="connsiteY15" fmla="*/ 481716 h 778929"/>
              <a:gd name="connsiteX16" fmla="*/ 4302519 w 4538027"/>
              <a:gd name="connsiteY16" fmla="*/ 695891 h 778929"/>
              <a:gd name="connsiteX17" fmla="*/ 4022484 w 4538027"/>
              <a:gd name="connsiteY17" fmla="*/ 698701 h 778929"/>
              <a:gd name="connsiteX18" fmla="*/ 3509511 w 4538027"/>
              <a:gd name="connsiteY18" fmla="*/ 778929 h 778929"/>
              <a:gd name="connsiteX19" fmla="*/ 3093604 w 4538027"/>
              <a:gd name="connsiteY19" fmla="*/ 694071 h 778929"/>
              <a:gd name="connsiteX20" fmla="*/ 2608099 w 4538027"/>
              <a:gd name="connsiteY20" fmla="*/ 662562 h 778929"/>
              <a:gd name="connsiteX21" fmla="*/ 1992888 w 4538027"/>
              <a:gd name="connsiteY21" fmla="*/ 631693 h 778929"/>
              <a:gd name="connsiteX22" fmla="*/ 1596376 w 4538027"/>
              <a:gd name="connsiteY22" fmla="*/ 616667 h 778929"/>
              <a:gd name="connsiteX23" fmla="*/ 1384259 w 4538027"/>
              <a:gd name="connsiteY23" fmla="*/ 591681 h 778929"/>
              <a:gd name="connsiteX24" fmla="*/ 1228694 w 4538027"/>
              <a:gd name="connsiteY24" fmla="*/ 675608 h 778929"/>
              <a:gd name="connsiteX25" fmla="*/ 1123858 w 4538027"/>
              <a:gd name="connsiteY25" fmla="*/ 646487 h 778929"/>
              <a:gd name="connsiteX26" fmla="*/ 1024847 w 4538027"/>
              <a:gd name="connsiteY26" fmla="*/ 611542 h 778929"/>
              <a:gd name="connsiteX27" fmla="*/ 914187 w 4538027"/>
              <a:gd name="connsiteY27" fmla="*/ 623190 h 778929"/>
              <a:gd name="connsiteX28" fmla="*/ 500669 w 4538027"/>
              <a:gd name="connsiteY28" fmla="*/ 599893 h 778929"/>
              <a:gd name="connsiteX29" fmla="*/ 98799 w 4538027"/>
              <a:gd name="connsiteY29" fmla="*/ 530003 h 778929"/>
              <a:gd name="connsiteX30" fmla="*/ 75502 w 4538027"/>
              <a:gd name="connsiteY30" fmla="*/ 349452 h 778929"/>
              <a:gd name="connsiteX31" fmla="*/ 0 w 4538027"/>
              <a:gd name="connsiteY31" fmla="*/ 154313 h 778929"/>
              <a:gd name="connsiteX32" fmla="*/ 75502 w 4538027"/>
              <a:gd name="connsiteY32" fmla="*/ 40770 h 778929"/>
              <a:gd name="connsiteX33" fmla="*/ 308470 w 4538027"/>
              <a:gd name="connsiteY33" fmla="*/ 75715 h 778929"/>
              <a:gd name="connsiteX34" fmla="*/ 430778 w 4538027"/>
              <a:gd name="connsiteY34" fmla="*/ 122308 h 778929"/>
              <a:gd name="connsiteX35" fmla="*/ 576383 w 4538027"/>
              <a:gd name="connsiteY35" fmla="*/ 75715 h 778929"/>
              <a:gd name="connsiteX36" fmla="*/ 634625 w 4538027"/>
              <a:gd name="connsiteY36" fmla="*/ 0 h 778929"/>
              <a:gd name="connsiteX0" fmla="*/ 634625 w 4538027"/>
              <a:gd name="connsiteY0" fmla="*/ 0 h 778929"/>
              <a:gd name="connsiteX1" fmla="*/ 867594 w 4538027"/>
              <a:gd name="connsiteY1" fmla="*/ 58242 h 778929"/>
              <a:gd name="connsiteX2" fmla="*/ 995726 w 4538027"/>
              <a:gd name="connsiteY2" fmla="*/ 69891 h 778929"/>
              <a:gd name="connsiteX3" fmla="*/ 1193749 w 4538027"/>
              <a:gd name="connsiteY3" fmla="*/ 34945 h 778929"/>
              <a:gd name="connsiteX4" fmla="*/ 1304409 w 4538027"/>
              <a:gd name="connsiteY4" fmla="*/ 29121 h 778929"/>
              <a:gd name="connsiteX5" fmla="*/ 1432541 w 4538027"/>
              <a:gd name="connsiteY5" fmla="*/ 52418 h 778929"/>
              <a:gd name="connsiteX6" fmla="*/ 1724699 w 4538027"/>
              <a:gd name="connsiteY6" fmla="*/ 135446 h 778929"/>
              <a:gd name="connsiteX7" fmla="*/ 2175412 w 4538027"/>
              <a:gd name="connsiteY7" fmla="*/ 165904 h 778929"/>
              <a:gd name="connsiteX8" fmla="*/ 2626503 w 4538027"/>
              <a:gd name="connsiteY8" fmla="*/ 46594 h 778929"/>
              <a:gd name="connsiteX9" fmla="*/ 2871120 w 4538027"/>
              <a:gd name="connsiteY9" fmla="*/ 151429 h 778929"/>
              <a:gd name="connsiteX10" fmla="*/ 3119258 w 4538027"/>
              <a:gd name="connsiteY10" fmla="*/ 145876 h 778929"/>
              <a:gd name="connsiteX11" fmla="*/ 3325408 w 4538027"/>
              <a:gd name="connsiteY11" fmla="*/ 267914 h 778929"/>
              <a:gd name="connsiteX12" fmla="*/ 3610794 w 4538027"/>
              <a:gd name="connsiteY12" fmla="*/ 279562 h 778929"/>
              <a:gd name="connsiteX13" fmla="*/ 3947581 w 4538027"/>
              <a:gd name="connsiteY13" fmla="*/ 310478 h 778929"/>
              <a:gd name="connsiteX14" fmla="*/ 4385615 w 4538027"/>
              <a:gd name="connsiteY14" fmla="*/ 325479 h 778929"/>
              <a:gd name="connsiteX15" fmla="*/ 4538027 w 4538027"/>
              <a:gd name="connsiteY15" fmla="*/ 481716 h 778929"/>
              <a:gd name="connsiteX16" fmla="*/ 4302519 w 4538027"/>
              <a:gd name="connsiteY16" fmla="*/ 695891 h 778929"/>
              <a:gd name="connsiteX17" fmla="*/ 4022484 w 4538027"/>
              <a:gd name="connsiteY17" fmla="*/ 698701 h 778929"/>
              <a:gd name="connsiteX18" fmla="*/ 3509511 w 4538027"/>
              <a:gd name="connsiteY18" fmla="*/ 778929 h 778929"/>
              <a:gd name="connsiteX19" fmla="*/ 3093604 w 4538027"/>
              <a:gd name="connsiteY19" fmla="*/ 694071 h 778929"/>
              <a:gd name="connsiteX20" fmla="*/ 2608099 w 4538027"/>
              <a:gd name="connsiteY20" fmla="*/ 662562 h 778929"/>
              <a:gd name="connsiteX21" fmla="*/ 1992888 w 4538027"/>
              <a:gd name="connsiteY21" fmla="*/ 631693 h 778929"/>
              <a:gd name="connsiteX22" fmla="*/ 1596376 w 4538027"/>
              <a:gd name="connsiteY22" fmla="*/ 616667 h 778929"/>
              <a:gd name="connsiteX23" fmla="*/ 1384259 w 4538027"/>
              <a:gd name="connsiteY23" fmla="*/ 591681 h 778929"/>
              <a:gd name="connsiteX24" fmla="*/ 1228694 w 4538027"/>
              <a:gd name="connsiteY24" fmla="*/ 675608 h 778929"/>
              <a:gd name="connsiteX25" fmla="*/ 1123858 w 4538027"/>
              <a:gd name="connsiteY25" fmla="*/ 646487 h 778929"/>
              <a:gd name="connsiteX26" fmla="*/ 1024847 w 4538027"/>
              <a:gd name="connsiteY26" fmla="*/ 611542 h 778929"/>
              <a:gd name="connsiteX27" fmla="*/ 914187 w 4538027"/>
              <a:gd name="connsiteY27" fmla="*/ 623190 h 778929"/>
              <a:gd name="connsiteX28" fmla="*/ 500669 w 4538027"/>
              <a:gd name="connsiteY28" fmla="*/ 599893 h 778929"/>
              <a:gd name="connsiteX29" fmla="*/ 98799 w 4538027"/>
              <a:gd name="connsiteY29" fmla="*/ 530003 h 778929"/>
              <a:gd name="connsiteX30" fmla="*/ 45986 w 4538027"/>
              <a:gd name="connsiteY30" fmla="*/ 353806 h 778929"/>
              <a:gd name="connsiteX31" fmla="*/ 0 w 4538027"/>
              <a:gd name="connsiteY31" fmla="*/ 154313 h 778929"/>
              <a:gd name="connsiteX32" fmla="*/ 75502 w 4538027"/>
              <a:gd name="connsiteY32" fmla="*/ 40770 h 778929"/>
              <a:gd name="connsiteX33" fmla="*/ 308470 w 4538027"/>
              <a:gd name="connsiteY33" fmla="*/ 75715 h 778929"/>
              <a:gd name="connsiteX34" fmla="*/ 430778 w 4538027"/>
              <a:gd name="connsiteY34" fmla="*/ 122308 h 778929"/>
              <a:gd name="connsiteX35" fmla="*/ 576383 w 4538027"/>
              <a:gd name="connsiteY35" fmla="*/ 75715 h 778929"/>
              <a:gd name="connsiteX36" fmla="*/ 634625 w 4538027"/>
              <a:gd name="connsiteY36" fmla="*/ 0 h 778929"/>
              <a:gd name="connsiteX0" fmla="*/ 634625 w 4538027"/>
              <a:gd name="connsiteY0" fmla="*/ 0 h 778929"/>
              <a:gd name="connsiteX1" fmla="*/ 867594 w 4538027"/>
              <a:gd name="connsiteY1" fmla="*/ 58242 h 778929"/>
              <a:gd name="connsiteX2" fmla="*/ 995726 w 4538027"/>
              <a:gd name="connsiteY2" fmla="*/ 69891 h 778929"/>
              <a:gd name="connsiteX3" fmla="*/ 1193749 w 4538027"/>
              <a:gd name="connsiteY3" fmla="*/ 34945 h 778929"/>
              <a:gd name="connsiteX4" fmla="*/ 1304409 w 4538027"/>
              <a:gd name="connsiteY4" fmla="*/ 29121 h 778929"/>
              <a:gd name="connsiteX5" fmla="*/ 1432541 w 4538027"/>
              <a:gd name="connsiteY5" fmla="*/ 52418 h 778929"/>
              <a:gd name="connsiteX6" fmla="*/ 1724699 w 4538027"/>
              <a:gd name="connsiteY6" fmla="*/ 135446 h 778929"/>
              <a:gd name="connsiteX7" fmla="*/ 2175412 w 4538027"/>
              <a:gd name="connsiteY7" fmla="*/ 165904 h 778929"/>
              <a:gd name="connsiteX8" fmla="*/ 2626503 w 4538027"/>
              <a:gd name="connsiteY8" fmla="*/ 46594 h 778929"/>
              <a:gd name="connsiteX9" fmla="*/ 2871120 w 4538027"/>
              <a:gd name="connsiteY9" fmla="*/ 151429 h 778929"/>
              <a:gd name="connsiteX10" fmla="*/ 3119258 w 4538027"/>
              <a:gd name="connsiteY10" fmla="*/ 145876 h 778929"/>
              <a:gd name="connsiteX11" fmla="*/ 3325408 w 4538027"/>
              <a:gd name="connsiteY11" fmla="*/ 267914 h 778929"/>
              <a:gd name="connsiteX12" fmla="*/ 3610794 w 4538027"/>
              <a:gd name="connsiteY12" fmla="*/ 279562 h 778929"/>
              <a:gd name="connsiteX13" fmla="*/ 3947581 w 4538027"/>
              <a:gd name="connsiteY13" fmla="*/ 310478 h 778929"/>
              <a:gd name="connsiteX14" fmla="*/ 4385615 w 4538027"/>
              <a:gd name="connsiteY14" fmla="*/ 325479 h 778929"/>
              <a:gd name="connsiteX15" fmla="*/ 4538027 w 4538027"/>
              <a:gd name="connsiteY15" fmla="*/ 481716 h 778929"/>
              <a:gd name="connsiteX16" fmla="*/ 4302519 w 4538027"/>
              <a:gd name="connsiteY16" fmla="*/ 695891 h 778929"/>
              <a:gd name="connsiteX17" fmla="*/ 4022484 w 4538027"/>
              <a:gd name="connsiteY17" fmla="*/ 698701 h 778929"/>
              <a:gd name="connsiteX18" fmla="*/ 3509511 w 4538027"/>
              <a:gd name="connsiteY18" fmla="*/ 778929 h 778929"/>
              <a:gd name="connsiteX19" fmla="*/ 3093604 w 4538027"/>
              <a:gd name="connsiteY19" fmla="*/ 694071 h 778929"/>
              <a:gd name="connsiteX20" fmla="*/ 2608099 w 4538027"/>
              <a:gd name="connsiteY20" fmla="*/ 662562 h 778929"/>
              <a:gd name="connsiteX21" fmla="*/ 1992888 w 4538027"/>
              <a:gd name="connsiteY21" fmla="*/ 631693 h 778929"/>
              <a:gd name="connsiteX22" fmla="*/ 1596376 w 4538027"/>
              <a:gd name="connsiteY22" fmla="*/ 616667 h 778929"/>
              <a:gd name="connsiteX23" fmla="*/ 1384259 w 4538027"/>
              <a:gd name="connsiteY23" fmla="*/ 591681 h 778929"/>
              <a:gd name="connsiteX24" fmla="*/ 1228694 w 4538027"/>
              <a:gd name="connsiteY24" fmla="*/ 675608 h 778929"/>
              <a:gd name="connsiteX25" fmla="*/ 1123858 w 4538027"/>
              <a:gd name="connsiteY25" fmla="*/ 646487 h 778929"/>
              <a:gd name="connsiteX26" fmla="*/ 1024847 w 4538027"/>
              <a:gd name="connsiteY26" fmla="*/ 611542 h 778929"/>
              <a:gd name="connsiteX27" fmla="*/ 914187 w 4538027"/>
              <a:gd name="connsiteY27" fmla="*/ 623190 h 778929"/>
              <a:gd name="connsiteX28" fmla="*/ 500669 w 4538027"/>
              <a:gd name="connsiteY28" fmla="*/ 599893 h 778929"/>
              <a:gd name="connsiteX29" fmla="*/ 56634 w 4538027"/>
              <a:gd name="connsiteY29" fmla="*/ 525649 h 778929"/>
              <a:gd name="connsiteX30" fmla="*/ 45986 w 4538027"/>
              <a:gd name="connsiteY30" fmla="*/ 353806 h 778929"/>
              <a:gd name="connsiteX31" fmla="*/ 0 w 4538027"/>
              <a:gd name="connsiteY31" fmla="*/ 154313 h 778929"/>
              <a:gd name="connsiteX32" fmla="*/ 75502 w 4538027"/>
              <a:gd name="connsiteY32" fmla="*/ 40770 h 778929"/>
              <a:gd name="connsiteX33" fmla="*/ 308470 w 4538027"/>
              <a:gd name="connsiteY33" fmla="*/ 75715 h 778929"/>
              <a:gd name="connsiteX34" fmla="*/ 430778 w 4538027"/>
              <a:gd name="connsiteY34" fmla="*/ 122308 h 778929"/>
              <a:gd name="connsiteX35" fmla="*/ 576383 w 4538027"/>
              <a:gd name="connsiteY35" fmla="*/ 75715 h 778929"/>
              <a:gd name="connsiteX36" fmla="*/ 634625 w 4538027"/>
              <a:gd name="connsiteY36" fmla="*/ 0 h 778929"/>
              <a:gd name="connsiteX0" fmla="*/ 634625 w 4538027"/>
              <a:gd name="connsiteY0" fmla="*/ 0 h 778929"/>
              <a:gd name="connsiteX1" fmla="*/ 867594 w 4538027"/>
              <a:gd name="connsiteY1" fmla="*/ 58242 h 778929"/>
              <a:gd name="connsiteX2" fmla="*/ 995726 w 4538027"/>
              <a:gd name="connsiteY2" fmla="*/ 69891 h 778929"/>
              <a:gd name="connsiteX3" fmla="*/ 1193749 w 4538027"/>
              <a:gd name="connsiteY3" fmla="*/ 34945 h 778929"/>
              <a:gd name="connsiteX4" fmla="*/ 1304409 w 4538027"/>
              <a:gd name="connsiteY4" fmla="*/ 29121 h 778929"/>
              <a:gd name="connsiteX5" fmla="*/ 1432541 w 4538027"/>
              <a:gd name="connsiteY5" fmla="*/ 52418 h 778929"/>
              <a:gd name="connsiteX6" fmla="*/ 1724699 w 4538027"/>
              <a:gd name="connsiteY6" fmla="*/ 135446 h 778929"/>
              <a:gd name="connsiteX7" fmla="*/ 2175412 w 4538027"/>
              <a:gd name="connsiteY7" fmla="*/ 165904 h 778929"/>
              <a:gd name="connsiteX8" fmla="*/ 2626503 w 4538027"/>
              <a:gd name="connsiteY8" fmla="*/ 46594 h 778929"/>
              <a:gd name="connsiteX9" fmla="*/ 2871120 w 4538027"/>
              <a:gd name="connsiteY9" fmla="*/ 151429 h 778929"/>
              <a:gd name="connsiteX10" fmla="*/ 3119258 w 4538027"/>
              <a:gd name="connsiteY10" fmla="*/ 145876 h 778929"/>
              <a:gd name="connsiteX11" fmla="*/ 3325408 w 4538027"/>
              <a:gd name="connsiteY11" fmla="*/ 267914 h 778929"/>
              <a:gd name="connsiteX12" fmla="*/ 3610794 w 4538027"/>
              <a:gd name="connsiteY12" fmla="*/ 279562 h 778929"/>
              <a:gd name="connsiteX13" fmla="*/ 3947581 w 4538027"/>
              <a:gd name="connsiteY13" fmla="*/ 310478 h 778929"/>
              <a:gd name="connsiteX14" fmla="*/ 4385615 w 4538027"/>
              <a:gd name="connsiteY14" fmla="*/ 325479 h 778929"/>
              <a:gd name="connsiteX15" fmla="*/ 4538027 w 4538027"/>
              <a:gd name="connsiteY15" fmla="*/ 481716 h 778929"/>
              <a:gd name="connsiteX16" fmla="*/ 4302519 w 4538027"/>
              <a:gd name="connsiteY16" fmla="*/ 695891 h 778929"/>
              <a:gd name="connsiteX17" fmla="*/ 4022484 w 4538027"/>
              <a:gd name="connsiteY17" fmla="*/ 698701 h 778929"/>
              <a:gd name="connsiteX18" fmla="*/ 3509511 w 4538027"/>
              <a:gd name="connsiteY18" fmla="*/ 778929 h 778929"/>
              <a:gd name="connsiteX19" fmla="*/ 3093604 w 4538027"/>
              <a:gd name="connsiteY19" fmla="*/ 694071 h 778929"/>
              <a:gd name="connsiteX20" fmla="*/ 2608099 w 4538027"/>
              <a:gd name="connsiteY20" fmla="*/ 662562 h 778929"/>
              <a:gd name="connsiteX21" fmla="*/ 1992888 w 4538027"/>
              <a:gd name="connsiteY21" fmla="*/ 631693 h 778929"/>
              <a:gd name="connsiteX22" fmla="*/ 1596376 w 4538027"/>
              <a:gd name="connsiteY22" fmla="*/ 616667 h 778929"/>
              <a:gd name="connsiteX23" fmla="*/ 1384259 w 4538027"/>
              <a:gd name="connsiteY23" fmla="*/ 591681 h 778929"/>
              <a:gd name="connsiteX24" fmla="*/ 1228694 w 4538027"/>
              <a:gd name="connsiteY24" fmla="*/ 675608 h 778929"/>
              <a:gd name="connsiteX25" fmla="*/ 1123858 w 4538027"/>
              <a:gd name="connsiteY25" fmla="*/ 646487 h 778929"/>
              <a:gd name="connsiteX26" fmla="*/ 1024847 w 4538027"/>
              <a:gd name="connsiteY26" fmla="*/ 611542 h 778929"/>
              <a:gd name="connsiteX27" fmla="*/ 914187 w 4538027"/>
              <a:gd name="connsiteY27" fmla="*/ 623190 h 778929"/>
              <a:gd name="connsiteX28" fmla="*/ 500669 w 4538027"/>
              <a:gd name="connsiteY28" fmla="*/ 599893 h 778929"/>
              <a:gd name="connsiteX29" fmla="*/ 56634 w 4538027"/>
              <a:gd name="connsiteY29" fmla="*/ 525649 h 778929"/>
              <a:gd name="connsiteX30" fmla="*/ 16471 w 4538027"/>
              <a:gd name="connsiteY30" fmla="*/ 358160 h 778929"/>
              <a:gd name="connsiteX31" fmla="*/ 0 w 4538027"/>
              <a:gd name="connsiteY31" fmla="*/ 154313 h 778929"/>
              <a:gd name="connsiteX32" fmla="*/ 75502 w 4538027"/>
              <a:gd name="connsiteY32" fmla="*/ 40770 h 778929"/>
              <a:gd name="connsiteX33" fmla="*/ 308470 w 4538027"/>
              <a:gd name="connsiteY33" fmla="*/ 75715 h 778929"/>
              <a:gd name="connsiteX34" fmla="*/ 430778 w 4538027"/>
              <a:gd name="connsiteY34" fmla="*/ 122308 h 778929"/>
              <a:gd name="connsiteX35" fmla="*/ 576383 w 4538027"/>
              <a:gd name="connsiteY35" fmla="*/ 75715 h 778929"/>
              <a:gd name="connsiteX36" fmla="*/ 634625 w 4538027"/>
              <a:gd name="connsiteY36" fmla="*/ 0 h 778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538027" h="778929">
                <a:moveTo>
                  <a:pt x="634625" y="0"/>
                </a:moveTo>
                <a:lnTo>
                  <a:pt x="867594" y="58242"/>
                </a:lnTo>
                <a:lnTo>
                  <a:pt x="995726" y="69891"/>
                </a:lnTo>
                <a:lnTo>
                  <a:pt x="1193749" y="34945"/>
                </a:lnTo>
                <a:lnTo>
                  <a:pt x="1304409" y="29121"/>
                </a:lnTo>
                <a:lnTo>
                  <a:pt x="1432541" y="52418"/>
                </a:lnTo>
                <a:lnTo>
                  <a:pt x="1724699" y="135446"/>
                </a:lnTo>
                <a:lnTo>
                  <a:pt x="2175412" y="165904"/>
                </a:lnTo>
                <a:lnTo>
                  <a:pt x="2626503" y="46594"/>
                </a:lnTo>
                <a:lnTo>
                  <a:pt x="2871120" y="151429"/>
                </a:lnTo>
                <a:lnTo>
                  <a:pt x="3119258" y="145876"/>
                </a:lnTo>
                <a:lnTo>
                  <a:pt x="3325408" y="267914"/>
                </a:lnTo>
                <a:lnTo>
                  <a:pt x="3610794" y="279562"/>
                </a:lnTo>
                <a:lnTo>
                  <a:pt x="3947581" y="310478"/>
                </a:lnTo>
                <a:lnTo>
                  <a:pt x="4385615" y="325479"/>
                </a:lnTo>
                <a:lnTo>
                  <a:pt x="4538027" y="481716"/>
                </a:lnTo>
                <a:lnTo>
                  <a:pt x="4302519" y="695891"/>
                </a:lnTo>
                <a:lnTo>
                  <a:pt x="4022484" y="698701"/>
                </a:lnTo>
                <a:lnTo>
                  <a:pt x="3509511" y="778929"/>
                </a:lnTo>
                <a:lnTo>
                  <a:pt x="3093604" y="694071"/>
                </a:lnTo>
                <a:lnTo>
                  <a:pt x="2608099" y="662562"/>
                </a:lnTo>
                <a:lnTo>
                  <a:pt x="1992888" y="631693"/>
                </a:lnTo>
                <a:lnTo>
                  <a:pt x="1596376" y="616667"/>
                </a:lnTo>
                <a:lnTo>
                  <a:pt x="1384259" y="591681"/>
                </a:lnTo>
                <a:lnTo>
                  <a:pt x="1228694" y="675608"/>
                </a:lnTo>
                <a:lnTo>
                  <a:pt x="1123858" y="646487"/>
                </a:lnTo>
                <a:lnTo>
                  <a:pt x="1024847" y="611542"/>
                </a:lnTo>
                <a:lnTo>
                  <a:pt x="914187" y="623190"/>
                </a:lnTo>
                <a:lnTo>
                  <a:pt x="500669" y="599893"/>
                </a:lnTo>
                <a:lnTo>
                  <a:pt x="56634" y="525649"/>
                </a:lnTo>
                <a:lnTo>
                  <a:pt x="16471" y="358160"/>
                </a:lnTo>
                <a:lnTo>
                  <a:pt x="0" y="154313"/>
                </a:lnTo>
                <a:lnTo>
                  <a:pt x="75502" y="40770"/>
                </a:lnTo>
                <a:lnTo>
                  <a:pt x="308470" y="75715"/>
                </a:lnTo>
                <a:lnTo>
                  <a:pt x="430778" y="122308"/>
                </a:lnTo>
                <a:lnTo>
                  <a:pt x="576383" y="75715"/>
                </a:lnTo>
                <a:lnTo>
                  <a:pt x="634625" y="0"/>
                </a:lnTo>
                <a:close/>
              </a:path>
            </a:pathLst>
          </a:custGeom>
          <a:effectLst>
            <a:softEdge rad="3175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grpSp>
        <p:nvGrpSpPr>
          <p:cNvPr id="24" name="Gruppe 23">
            <a:extLst>
              <a:ext uri="{FF2B5EF4-FFF2-40B4-BE49-F238E27FC236}">
                <a16:creationId xmlns:a16="http://schemas.microsoft.com/office/drawing/2014/main" id="{8C98C9B6-BE3D-7F44-9317-7B058E5106FC}"/>
              </a:ext>
            </a:extLst>
          </p:cNvPr>
          <p:cNvGrpSpPr/>
          <p:nvPr/>
        </p:nvGrpSpPr>
        <p:grpSpPr>
          <a:xfrm>
            <a:off x="5197503" y="5763574"/>
            <a:ext cx="880435" cy="940691"/>
            <a:chOff x="5197503" y="5763574"/>
            <a:chExt cx="880435" cy="940691"/>
          </a:xfrm>
        </p:grpSpPr>
        <p:sp>
          <p:nvSpPr>
            <p:cNvPr id="23" name="Retvinklet trekant 22">
              <a:extLst>
                <a:ext uri="{FF2B5EF4-FFF2-40B4-BE49-F238E27FC236}">
                  <a16:creationId xmlns:a16="http://schemas.microsoft.com/office/drawing/2014/main" id="{3894C1BE-F29B-D644-B4DE-C67F23ACA22D}"/>
                </a:ext>
              </a:extLst>
            </p:cNvPr>
            <p:cNvSpPr/>
            <p:nvPr/>
          </p:nvSpPr>
          <p:spPr>
            <a:xfrm>
              <a:off x="5197503" y="5763574"/>
              <a:ext cx="570523" cy="613003"/>
            </a:xfrm>
            <a:prstGeom prst="rtTriangl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44" name="Retvinklet trekant 43">
              <a:extLst>
                <a:ext uri="{FF2B5EF4-FFF2-40B4-BE49-F238E27FC236}">
                  <a16:creationId xmlns:a16="http://schemas.microsoft.com/office/drawing/2014/main" id="{E471897A-47C3-EE43-AFB0-D3308822C49C}"/>
                </a:ext>
              </a:extLst>
            </p:cNvPr>
            <p:cNvSpPr>
              <a:spLocks noChangeAspect="1"/>
            </p:cNvSpPr>
            <p:nvPr/>
          </p:nvSpPr>
          <p:spPr>
            <a:xfrm flipH="1" flipV="1">
              <a:off x="5753938" y="6380265"/>
              <a:ext cx="324000" cy="324000"/>
            </a:xfrm>
            <a:prstGeom prst="rtTriangl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sp>
        <p:nvSpPr>
          <p:cNvPr id="45" name="Tekstfelt 44">
            <a:extLst>
              <a:ext uri="{FF2B5EF4-FFF2-40B4-BE49-F238E27FC236}">
                <a16:creationId xmlns:a16="http://schemas.microsoft.com/office/drawing/2014/main" id="{00C099DF-0FB2-EE4B-8DD9-46E1C7D3F4D6}"/>
              </a:ext>
            </a:extLst>
          </p:cNvPr>
          <p:cNvSpPr txBox="1"/>
          <p:nvPr/>
        </p:nvSpPr>
        <p:spPr>
          <a:xfrm>
            <a:off x="2218854" y="262317"/>
            <a:ext cx="950770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000" dirty="0">
                <a:solidFill>
                  <a:schemeClr val="bg1"/>
                </a:solidFill>
              </a:rPr>
              <a:t>Pludselig revner jorden i rummet. Eliksiren i vinduet er umiddelbart uden for rækkevidde.</a:t>
            </a:r>
          </a:p>
          <a:p>
            <a:endParaRPr lang="da-DK" sz="2000" dirty="0">
              <a:solidFill>
                <a:schemeClr val="bg1"/>
              </a:solidFill>
            </a:endParaRPr>
          </a:p>
          <a:p>
            <a:r>
              <a:rPr lang="da-DK" sz="2000" dirty="0">
                <a:solidFill>
                  <a:schemeClr val="bg1"/>
                </a:solidFill>
              </a:rPr>
              <a:t>Hvor langt skal han kunne springe for at komme over og få fat i pokalen? </a:t>
            </a:r>
          </a:p>
        </p:txBody>
      </p:sp>
      <p:pic>
        <p:nvPicPr>
          <p:cNvPr id="4102" name="Picture 6" descr="Drak, Flaske, Trylledrik, Hætteglas, Glas, Rød, Kork">
            <a:extLst>
              <a:ext uri="{FF2B5EF4-FFF2-40B4-BE49-F238E27FC236}">
                <a16:creationId xmlns:a16="http://schemas.microsoft.com/office/drawing/2014/main" id="{B29B77CA-04B5-9A4F-AA53-629E05A14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8542" y1="17083" x2="48542" y2="17083"/>
                        <a14:foregroundMark x1="52083" y1="16806" x2="52083" y2="16806"/>
                        <a14:foregroundMark x1="54583" y1="18750" x2="54583" y2="18750"/>
                        <a14:foregroundMark x1="55833" y1="20694" x2="55833" y2="20694"/>
                        <a14:foregroundMark x1="50417" y1="22500" x2="50417" y2="22500"/>
                        <a14:foregroundMark x1="24375" y1="50556" x2="24375" y2="50556"/>
                        <a14:foregroundMark x1="27917" y1="45694" x2="27917" y2="45694"/>
                        <a14:foregroundMark x1="35833" y1="42500" x2="35833" y2="42500"/>
                        <a14:foregroundMark x1="32708" y1="43472" x2="32708" y2="43472"/>
                        <a14:foregroundMark x1="33125" y1="40000" x2="33125" y2="40000"/>
                        <a14:foregroundMark x1="37708" y1="38889" x2="37708" y2="38889"/>
                        <a14:foregroundMark x1="36667" y1="37222" x2="36667" y2="37222"/>
                        <a14:foregroundMark x1="40208" y1="36944" x2="40208" y2="36944"/>
                        <a14:foregroundMark x1="41250" y1="35000" x2="41250" y2="35000"/>
                        <a14:foregroundMark x1="42917" y1="33889" x2="42917" y2="33889"/>
                        <a14:foregroundMark x1="43542" y1="33472" x2="43542" y2="33472"/>
                        <a14:foregroundMark x1="57708" y1="10972" x2="57708" y2="10972"/>
                        <a14:foregroundMark x1="62292" y1="33611" x2="62292" y2="33611"/>
                        <a14:foregroundMark x1="55208" y1="79167" x2="55208" y2="7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122" y="4399144"/>
            <a:ext cx="540000" cy="715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kstfelt 24">
            <a:extLst>
              <a:ext uri="{FF2B5EF4-FFF2-40B4-BE49-F238E27FC236}">
                <a16:creationId xmlns:a16="http://schemas.microsoft.com/office/drawing/2014/main" id="{4DD27510-31C8-9D4F-AB66-84628BFEC943}"/>
              </a:ext>
            </a:extLst>
          </p:cNvPr>
          <p:cNvSpPr txBox="1"/>
          <p:nvPr/>
        </p:nvSpPr>
        <p:spPr>
          <a:xfrm>
            <a:off x="5664970" y="6125414"/>
            <a:ext cx="5661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>
                <a:solidFill>
                  <a:schemeClr val="bg1"/>
                </a:solidFill>
              </a:rPr>
              <a:t>30 cm</a:t>
            </a:r>
          </a:p>
        </p:txBody>
      </p:sp>
      <p:sp>
        <p:nvSpPr>
          <p:cNvPr id="46" name="Tekstfelt 45">
            <a:extLst>
              <a:ext uri="{FF2B5EF4-FFF2-40B4-BE49-F238E27FC236}">
                <a16:creationId xmlns:a16="http://schemas.microsoft.com/office/drawing/2014/main" id="{CA3DECA2-97E8-8347-9BD4-090F813ABCE2}"/>
              </a:ext>
            </a:extLst>
          </p:cNvPr>
          <p:cNvSpPr txBox="1"/>
          <p:nvPr/>
        </p:nvSpPr>
        <p:spPr>
          <a:xfrm>
            <a:off x="6038597" y="6388425"/>
            <a:ext cx="5661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>
                <a:solidFill>
                  <a:schemeClr val="bg1"/>
                </a:solidFill>
              </a:rPr>
              <a:t>40 cm</a:t>
            </a:r>
          </a:p>
        </p:txBody>
      </p:sp>
      <p:sp>
        <p:nvSpPr>
          <p:cNvPr id="47" name="Tekstfelt 46">
            <a:extLst>
              <a:ext uri="{FF2B5EF4-FFF2-40B4-BE49-F238E27FC236}">
                <a16:creationId xmlns:a16="http://schemas.microsoft.com/office/drawing/2014/main" id="{50A5933C-FDBD-5D47-86B2-F6B6BE1371E2}"/>
              </a:ext>
            </a:extLst>
          </p:cNvPr>
          <p:cNvSpPr txBox="1"/>
          <p:nvPr/>
        </p:nvSpPr>
        <p:spPr>
          <a:xfrm>
            <a:off x="5254474" y="6334349"/>
            <a:ext cx="4219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>
                <a:solidFill>
                  <a:schemeClr val="bg1"/>
                </a:solidFill>
              </a:rPr>
              <a:t>1 m</a:t>
            </a:r>
          </a:p>
        </p:txBody>
      </p:sp>
    </p:spTree>
    <p:extLst>
      <p:ext uri="{BB962C8B-B14F-4D97-AF65-F5344CB8AC3E}">
        <p14:creationId xmlns:p14="http://schemas.microsoft.com/office/powerpoint/2010/main" val="12414193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0BF7D39D-C87C-2B44-8093-1EE0FB14A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2.5</a:t>
            </a:r>
          </a:p>
        </p:txBody>
      </p:sp>
      <p:pic>
        <p:nvPicPr>
          <p:cNvPr id="10242" name="Picture 2" descr="Ufo, Plads, Stjerner, Videnskab, Rumskib, Galakse">
            <a:extLst>
              <a:ext uri="{FF2B5EF4-FFF2-40B4-BE49-F238E27FC236}">
                <a16:creationId xmlns:a16="http://schemas.microsoft.com/office/drawing/2014/main" id="{B221D7F3-A78B-8141-AD33-AB25B8137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uppe 30">
            <a:extLst>
              <a:ext uri="{FF2B5EF4-FFF2-40B4-BE49-F238E27FC236}">
                <a16:creationId xmlns:a16="http://schemas.microsoft.com/office/drawing/2014/main" id="{6E2D3B8E-B5BD-5C4C-9747-CE3007AE251D}"/>
              </a:ext>
            </a:extLst>
          </p:cNvPr>
          <p:cNvGrpSpPr/>
          <p:nvPr/>
        </p:nvGrpSpPr>
        <p:grpSpPr>
          <a:xfrm>
            <a:off x="262167" y="280356"/>
            <a:ext cx="1260000" cy="6297288"/>
            <a:chOff x="262167" y="357281"/>
            <a:chExt cx="1260000" cy="6297288"/>
          </a:xfrm>
        </p:grpSpPr>
        <p:grpSp>
          <p:nvGrpSpPr>
            <p:cNvPr id="32" name="Gruppe 31">
              <a:extLst>
                <a:ext uri="{FF2B5EF4-FFF2-40B4-BE49-F238E27FC236}">
                  <a16:creationId xmlns:a16="http://schemas.microsoft.com/office/drawing/2014/main" id="{7A4AA45C-415A-2D46-B355-AD717F6927F6}"/>
                </a:ext>
              </a:extLst>
            </p:cNvPr>
            <p:cNvGrpSpPr/>
            <p:nvPr/>
          </p:nvGrpSpPr>
          <p:grpSpPr>
            <a:xfrm>
              <a:off x="262167" y="357281"/>
              <a:ext cx="1260000" cy="5004000"/>
              <a:chOff x="144182" y="140074"/>
              <a:chExt cx="1629335" cy="6143438"/>
            </a:xfrm>
          </p:grpSpPr>
          <p:sp>
            <p:nvSpPr>
              <p:cNvPr id="35" name="Afrundet rektangel 34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0B7E4F68-87A1-5149-B975-2BE2F96C008C}"/>
                  </a:ext>
                </a:extLst>
              </p:cNvPr>
              <p:cNvSpPr/>
              <p:nvPr/>
            </p:nvSpPr>
            <p:spPr>
              <a:xfrm>
                <a:off x="144182" y="1400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ORVGB</a:t>
                </a:r>
              </a:p>
            </p:txBody>
          </p:sp>
          <p:sp>
            <p:nvSpPr>
              <p:cNvPr id="36" name="Afrundet rektangel 35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118A1EE3-BB51-5448-867F-030011E00DF9}"/>
                  </a:ext>
                </a:extLst>
              </p:cNvPr>
              <p:cNvSpPr/>
              <p:nvPr/>
            </p:nvSpPr>
            <p:spPr>
              <a:xfrm>
                <a:off x="150532" y="9338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OGVRB</a:t>
                </a:r>
              </a:p>
            </p:txBody>
          </p:sp>
          <p:sp>
            <p:nvSpPr>
              <p:cNvPr id="37" name="Afrundet rektangel 36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7866A39C-A512-A343-BBC5-3E0314C99C5A}"/>
                  </a:ext>
                </a:extLst>
              </p:cNvPr>
              <p:cNvSpPr/>
              <p:nvPr/>
            </p:nvSpPr>
            <p:spPr>
              <a:xfrm>
                <a:off x="144182" y="17021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OBVGR</a:t>
                </a:r>
              </a:p>
            </p:txBody>
          </p:sp>
          <p:sp>
            <p:nvSpPr>
              <p:cNvPr id="38" name="Afrundet rektangel 37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8584FAD5-E509-CE4C-AF81-C07D4C6920A5}"/>
                  </a:ext>
                </a:extLst>
              </p:cNvPr>
              <p:cNvSpPr/>
              <p:nvPr/>
            </p:nvSpPr>
            <p:spPr>
              <a:xfrm>
                <a:off x="150532" y="24959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OVBGR</a:t>
                </a:r>
              </a:p>
            </p:txBody>
          </p:sp>
          <p:sp>
            <p:nvSpPr>
              <p:cNvPr id="39" name="Afrundet rektangel 38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74D0554E-2A86-AF42-98B3-5B3B9204BB8E}"/>
                  </a:ext>
                </a:extLst>
              </p:cNvPr>
              <p:cNvSpPr/>
              <p:nvPr/>
            </p:nvSpPr>
            <p:spPr>
              <a:xfrm>
                <a:off x="150532" y="32642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OBVRG</a:t>
                </a:r>
              </a:p>
            </p:txBody>
          </p:sp>
          <p:sp>
            <p:nvSpPr>
              <p:cNvPr id="40" name="Afrundet rektangel 39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BABDF911-EF06-AD47-8509-D39B68EF6CED}"/>
                  </a:ext>
                </a:extLst>
              </p:cNvPr>
              <p:cNvSpPr/>
              <p:nvPr/>
            </p:nvSpPr>
            <p:spPr>
              <a:xfrm>
                <a:off x="156882" y="40580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OVGRB</a:t>
                </a:r>
              </a:p>
            </p:txBody>
          </p:sp>
          <p:sp>
            <p:nvSpPr>
              <p:cNvPr id="41" name="Afrundet rektangel 40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9845FBD7-9F10-1E45-81B8-4916E904D1E5}"/>
                  </a:ext>
                </a:extLst>
              </p:cNvPr>
              <p:cNvSpPr/>
              <p:nvPr/>
            </p:nvSpPr>
            <p:spPr>
              <a:xfrm>
                <a:off x="150532" y="48263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OGVBR</a:t>
                </a:r>
              </a:p>
            </p:txBody>
          </p:sp>
          <p:sp>
            <p:nvSpPr>
              <p:cNvPr id="42" name="Afrundet rektangel 41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7ADA55F6-3F85-6441-A9A1-C8907573FA74}"/>
                  </a:ext>
                </a:extLst>
              </p:cNvPr>
              <p:cNvSpPr/>
              <p:nvPr/>
            </p:nvSpPr>
            <p:spPr>
              <a:xfrm>
                <a:off x="156882" y="56201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ORGVB</a:t>
                </a:r>
              </a:p>
            </p:txBody>
          </p:sp>
        </p:grpSp>
        <p:sp>
          <p:nvSpPr>
            <p:cNvPr id="33" name="Afrundet rektangel 32">
              <a:hlinkClick r:id="rId4" action="ppaction://hlinksldjump"/>
              <a:extLst>
                <a:ext uri="{FF2B5EF4-FFF2-40B4-BE49-F238E27FC236}">
                  <a16:creationId xmlns:a16="http://schemas.microsoft.com/office/drawing/2014/main" id="{6E880D8A-8D83-BB41-A491-D79D68907158}"/>
                </a:ext>
              </a:extLst>
            </p:cNvPr>
            <p:cNvSpPr/>
            <p:nvPr/>
          </p:nvSpPr>
          <p:spPr>
            <a:xfrm>
              <a:off x="263467" y="5465197"/>
              <a:ext cx="1250179" cy="540000"/>
            </a:xfrm>
            <a:prstGeom prst="roundRect">
              <a:avLst>
                <a:gd name="adj" fmla="val 41554"/>
              </a:avLst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2400" dirty="0"/>
                <a:t>ORVBG</a:t>
              </a:r>
            </a:p>
          </p:txBody>
        </p:sp>
        <p:sp>
          <p:nvSpPr>
            <p:cNvPr id="34" name="Afrundet rektangel 33">
              <a:hlinkClick r:id="rId3" action="ppaction://hlinksldjump"/>
              <a:extLst>
                <a:ext uri="{FF2B5EF4-FFF2-40B4-BE49-F238E27FC236}">
                  <a16:creationId xmlns:a16="http://schemas.microsoft.com/office/drawing/2014/main" id="{ECC457A8-7FC2-884E-8F13-B21EE5988399}"/>
                </a:ext>
              </a:extLst>
            </p:cNvPr>
            <p:cNvSpPr/>
            <p:nvPr/>
          </p:nvSpPr>
          <p:spPr>
            <a:xfrm>
              <a:off x="268378" y="6114569"/>
              <a:ext cx="1250179" cy="540000"/>
            </a:xfrm>
            <a:prstGeom prst="roundRect">
              <a:avLst>
                <a:gd name="adj" fmla="val 41554"/>
              </a:avLst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2400" dirty="0"/>
                <a:t>OBGVR</a:t>
              </a:r>
            </a:p>
          </p:txBody>
        </p:sp>
      </p:grpSp>
      <p:pic>
        <p:nvPicPr>
          <p:cNvPr id="16386" name="Picture 2" descr="Træ, Etage, Planker, Mole, Jord, Brun">
            <a:extLst>
              <a:ext uri="{FF2B5EF4-FFF2-40B4-BE49-F238E27FC236}">
                <a16:creationId xmlns:a16="http://schemas.microsoft.com/office/drawing/2014/main" id="{69F54BE5-4830-2848-9BA2-B2AE440EEEAD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991"/>
          <a:stretch/>
        </p:blipFill>
        <p:spPr bwMode="auto">
          <a:xfrm>
            <a:off x="1647825" y="4637824"/>
            <a:ext cx="9936000" cy="220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pe 2">
            <a:extLst>
              <a:ext uri="{FF2B5EF4-FFF2-40B4-BE49-F238E27FC236}">
                <a16:creationId xmlns:a16="http://schemas.microsoft.com/office/drawing/2014/main" id="{671778E1-E7D7-C643-BBDD-26A207E6BB51}"/>
              </a:ext>
            </a:extLst>
          </p:cNvPr>
          <p:cNvGrpSpPr/>
          <p:nvPr/>
        </p:nvGrpSpPr>
        <p:grpSpPr>
          <a:xfrm>
            <a:off x="1991951" y="5272496"/>
            <a:ext cx="6516000" cy="466098"/>
            <a:chOff x="1991951" y="5549901"/>
            <a:chExt cx="8309369" cy="466098"/>
          </a:xfrm>
        </p:grpSpPr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D1FC8EEA-C5B8-D048-B40B-3785BF785B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91951" y="5549901"/>
              <a:ext cx="1764000" cy="43795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b="1"/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82137B4E-3E0B-1348-B56F-689BA951C5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34424" y="5550928"/>
              <a:ext cx="1764000" cy="43795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b="1"/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AEDDC38C-D4FB-C94D-92F0-1D01CD7708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62975" y="5558177"/>
              <a:ext cx="1764000" cy="43795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b="1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8C12EBE8-00FB-7F4D-8026-5F7683C700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95174" y="5559204"/>
              <a:ext cx="1764000" cy="43795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b="1"/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A5533C5D-7939-AB40-87E0-C84800CC3D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37320" y="5578042"/>
              <a:ext cx="1764000" cy="43795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b="1"/>
            </a:p>
          </p:txBody>
        </p:sp>
      </p:grpSp>
      <p:sp>
        <p:nvSpPr>
          <p:cNvPr id="4" name="Tekstfelt 3">
            <a:extLst>
              <a:ext uri="{FF2B5EF4-FFF2-40B4-BE49-F238E27FC236}">
                <a16:creationId xmlns:a16="http://schemas.microsoft.com/office/drawing/2014/main" id="{775854BA-2242-084A-AE16-C2D795D77D5A}"/>
              </a:ext>
            </a:extLst>
          </p:cNvPr>
          <p:cNvSpPr txBox="1"/>
          <p:nvPr/>
        </p:nvSpPr>
        <p:spPr>
          <a:xfrm>
            <a:off x="2527369" y="561996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0" name="Tekstfelt 29">
            <a:extLst>
              <a:ext uri="{FF2B5EF4-FFF2-40B4-BE49-F238E27FC236}">
                <a16:creationId xmlns:a16="http://schemas.microsoft.com/office/drawing/2014/main" id="{6AAAAA65-43BE-8C4A-A034-9BB267C99468}"/>
              </a:ext>
            </a:extLst>
          </p:cNvPr>
          <p:cNvSpPr txBox="1"/>
          <p:nvPr/>
        </p:nvSpPr>
        <p:spPr>
          <a:xfrm>
            <a:off x="3800242" y="562211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3" name="Tekstfelt 42">
            <a:extLst>
              <a:ext uri="{FF2B5EF4-FFF2-40B4-BE49-F238E27FC236}">
                <a16:creationId xmlns:a16="http://schemas.microsoft.com/office/drawing/2014/main" id="{1629F22B-68E1-BD43-B573-6A4161DC9247}"/>
              </a:ext>
            </a:extLst>
          </p:cNvPr>
          <p:cNvSpPr txBox="1"/>
          <p:nvPr/>
        </p:nvSpPr>
        <p:spPr>
          <a:xfrm>
            <a:off x="5051650" y="561996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4" name="Tekstfelt 43">
            <a:extLst>
              <a:ext uri="{FF2B5EF4-FFF2-40B4-BE49-F238E27FC236}">
                <a16:creationId xmlns:a16="http://schemas.microsoft.com/office/drawing/2014/main" id="{D51101FF-2123-9A49-8BDE-FCE3B97C0CE9}"/>
              </a:ext>
            </a:extLst>
          </p:cNvPr>
          <p:cNvSpPr txBox="1"/>
          <p:nvPr/>
        </p:nvSpPr>
        <p:spPr>
          <a:xfrm>
            <a:off x="6337402" y="561781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5" name="Tekstfelt 44">
            <a:extLst>
              <a:ext uri="{FF2B5EF4-FFF2-40B4-BE49-F238E27FC236}">
                <a16:creationId xmlns:a16="http://schemas.microsoft.com/office/drawing/2014/main" id="{D6F59684-0051-7B44-9BDD-6F82D97E413E}"/>
              </a:ext>
            </a:extLst>
          </p:cNvPr>
          <p:cNvSpPr txBox="1"/>
          <p:nvPr/>
        </p:nvSpPr>
        <p:spPr>
          <a:xfrm>
            <a:off x="7704721" y="561996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5</a:t>
            </a:r>
          </a:p>
        </p:txBody>
      </p:sp>
      <p:grpSp>
        <p:nvGrpSpPr>
          <p:cNvPr id="8" name="Gruppe 7">
            <a:extLst>
              <a:ext uri="{FF2B5EF4-FFF2-40B4-BE49-F238E27FC236}">
                <a16:creationId xmlns:a16="http://schemas.microsoft.com/office/drawing/2014/main" id="{86812B0A-80DE-C748-9887-EB9AD91B57EF}"/>
              </a:ext>
            </a:extLst>
          </p:cNvPr>
          <p:cNvGrpSpPr/>
          <p:nvPr/>
        </p:nvGrpSpPr>
        <p:grpSpPr>
          <a:xfrm>
            <a:off x="8451068" y="4306627"/>
            <a:ext cx="2939620" cy="1931389"/>
            <a:chOff x="8451068" y="4306627"/>
            <a:chExt cx="2939620" cy="1931389"/>
          </a:xfrm>
        </p:grpSpPr>
        <p:pic>
          <p:nvPicPr>
            <p:cNvPr id="24" name="Picture 6" descr="Drak, Flaske, Trylledrik, Hætteglas, Glas, Rød, Kork">
              <a:extLst>
                <a:ext uri="{FF2B5EF4-FFF2-40B4-BE49-F238E27FC236}">
                  <a16:creationId xmlns:a16="http://schemas.microsoft.com/office/drawing/2014/main" id="{AF4E88D4-65A8-CF46-9AC4-B049E5659A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48542" y1="17083" x2="48542" y2="17083"/>
                          <a14:foregroundMark x1="52083" y1="16806" x2="52083" y2="16806"/>
                          <a14:foregroundMark x1="54583" y1="18750" x2="54583" y2="18750"/>
                          <a14:foregroundMark x1="55833" y1="20694" x2="55833" y2="20694"/>
                          <a14:foregroundMark x1="50417" y1="22500" x2="50417" y2="22500"/>
                          <a14:foregroundMark x1="24375" y1="50556" x2="24375" y2="50556"/>
                          <a14:foregroundMark x1="27917" y1="45694" x2="27917" y2="45694"/>
                          <a14:foregroundMark x1="35833" y1="42500" x2="35833" y2="42500"/>
                          <a14:foregroundMark x1="32708" y1="43472" x2="32708" y2="43472"/>
                          <a14:foregroundMark x1="33125" y1="40000" x2="33125" y2="40000"/>
                          <a14:foregroundMark x1="37708" y1="38889" x2="37708" y2="38889"/>
                          <a14:foregroundMark x1="36667" y1="37222" x2="36667" y2="37222"/>
                          <a14:foregroundMark x1="40208" y1="36944" x2="40208" y2="36944"/>
                          <a14:foregroundMark x1="41250" y1="35000" x2="41250" y2="35000"/>
                          <a14:foregroundMark x1="42917" y1="33889" x2="42917" y2="33889"/>
                          <a14:foregroundMark x1="43542" y1="33472" x2="43542" y2="33472"/>
                          <a14:foregroundMark x1="57708" y1="10972" x2="57708" y2="10972"/>
                          <a14:foregroundMark x1="62292" y1="33611" x2="62292" y2="33611"/>
                          <a14:foregroundMark x1="55208" y1="79167" x2="55208" y2="79167"/>
                          <a14:backgroundMark x1="31250" y1="86944" x2="31250" y2="86944"/>
                          <a14:backgroundMark x1="39375" y1="85694" x2="39375" y2="85694"/>
                          <a14:backgroundMark x1="50000" y1="85139" x2="50000" y2="85139"/>
                          <a14:backgroundMark x1="64167" y1="85694" x2="64167" y2="85694"/>
                          <a14:backgroundMark x1="80625" y1="79028" x2="80625" y2="79028"/>
                          <a14:backgroundMark x1="78958" y1="81250" x2="78958" y2="81250"/>
                          <a14:backgroundMark x1="78958" y1="81250" x2="78958" y2="81250"/>
                          <a14:backgroundMark x1="70625" y1="82917" x2="70625" y2="82917"/>
                          <a14:backgroundMark x1="81875" y1="75833" x2="81875" y2="75833"/>
                          <a14:backgroundMark x1="82292" y1="77222" x2="82292" y2="77222"/>
                        </a14:backgroundRemoval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36355" y="4306627"/>
              <a:ext cx="1080000" cy="14316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6" descr="Drak, Flaske, Trylledrik, Hætteglas, Glas, Rød, Kork">
              <a:extLst>
                <a:ext uri="{FF2B5EF4-FFF2-40B4-BE49-F238E27FC236}">
                  <a16:creationId xmlns:a16="http://schemas.microsoft.com/office/drawing/2014/main" id="{02E0A939-60C1-3A4D-8545-87AFFD32B6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duotone>
                <a:prstClr val="black"/>
                <a:srgbClr val="FC8204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48542" y1="17083" x2="48542" y2="17083"/>
                          <a14:foregroundMark x1="52083" y1="16806" x2="52083" y2="16806"/>
                          <a14:foregroundMark x1="54583" y1="18750" x2="54583" y2="18750"/>
                          <a14:foregroundMark x1="55833" y1="20694" x2="55833" y2="20694"/>
                          <a14:foregroundMark x1="50417" y1="22500" x2="50417" y2="22500"/>
                          <a14:foregroundMark x1="24375" y1="50556" x2="24375" y2="50556"/>
                          <a14:foregroundMark x1="27917" y1="45694" x2="27917" y2="45694"/>
                          <a14:foregroundMark x1="35833" y1="42500" x2="35833" y2="42500"/>
                          <a14:foregroundMark x1="32708" y1="43472" x2="32708" y2="43472"/>
                          <a14:foregroundMark x1="33125" y1="40000" x2="33125" y2="40000"/>
                          <a14:foregroundMark x1="37708" y1="38889" x2="37708" y2="38889"/>
                          <a14:foregroundMark x1="36667" y1="37222" x2="36667" y2="37222"/>
                          <a14:foregroundMark x1="40208" y1="36944" x2="40208" y2="36944"/>
                          <a14:foregroundMark x1="41250" y1="35000" x2="41250" y2="35000"/>
                          <a14:foregroundMark x1="42917" y1="33889" x2="42917" y2="33889"/>
                          <a14:foregroundMark x1="43542" y1="33472" x2="43542" y2="33472"/>
                          <a14:foregroundMark x1="57708" y1="10972" x2="57708" y2="10972"/>
                          <a14:foregroundMark x1="62292" y1="33611" x2="62292" y2="33611"/>
                          <a14:foregroundMark x1="55208" y1="79167" x2="55208" y2="79167"/>
                          <a14:backgroundMark x1="31250" y1="86944" x2="31250" y2="86944"/>
                          <a14:backgroundMark x1="39375" y1="85694" x2="39375" y2="85694"/>
                          <a14:backgroundMark x1="50000" y1="85139" x2="50000" y2="85139"/>
                          <a14:backgroundMark x1="64167" y1="85694" x2="64167" y2="85694"/>
                          <a14:backgroundMark x1="80625" y1="79028" x2="80625" y2="79028"/>
                          <a14:backgroundMark x1="78958" y1="81250" x2="78958" y2="81250"/>
                          <a14:backgroundMark x1="78958" y1="81250" x2="78958" y2="81250"/>
                          <a14:backgroundMark x1="70625" y1="82917" x2="70625" y2="82917"/>
                          <a14:backgroundMark x1="81875" y1="75833" x2="81875" y2="75833"/>
                          <a14:backgroundMark x1="82292" y1="77222" x2="82292" y2="77222"/>
                        </a14:backgroundRemoval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10688" y="4346014"/>
              <a:ext cx="1080000" cy="14316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6" descr="Drak, Flaske, Trylledrik, Hætteglas, Glas, Rød, Kork">
              <a:extLst>
                <a:ext uri="{FF2B5EF4-FFF2-40B4-BE49-F238E27FC236}">
                  <a16:creationId xmlns:a16="http://schemas.microsoft.com/office/drawing/2014/main" id="{BD786FEA-55CC-144C-B1B7-6EE9970903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48542" y1="17083" x2="48542" y2="17083"/>
                          <a14:foregroundMark x1="52083" y1="16806" x2="52083" y2="16806"/>
                          <a14:foregroundMark x1="54583" y1="18750" x2="54583" y2="18750"/>
                          <a14:foregroundMark x1="55833" y1="20694" x2="55833" y2="20694"/>
                          <a14:foregroundMark x1="50417" y1="22500" x2="50417" y2="22500"/>
                          <a14:foregroundMark x1="24375" y1="50556" x2="24375" y2="50556"/>
                          <a14:foregroundMark x1="27917" y1="45694" x2="27917" y2="45694"/>
                          <a14:foregroundMark x1="35833" y1="42500" x2="35833" y2="42500"/>
                          <a14:foregroundMark x1="32708" y1="43472" x2="32708" y2="43472"/>
                          <a14:foregroundMark x1="33125" y1="40000" x2="33125" y2="40000"/>
                          <a14:foregroundMark x1="37708" y1="38889" x2="37708" y2="38889"/>
                          <a14:foregroundMark x1="36667" y1="37222" x2="36667" y2="37222"/>
                          <a14:foregroundMark x1="40208" y1="36944" x2="40208" y2="36944"/>
                          <a14:foregroundMark x1="41250" y1="35000" x2="41250" y2="35000"/>
                          <a14:foregroundMark x1="42917" y1="33889" x2="42917" y2="33889"/>
                          <a14:foregroundMark x1="43542" y1="33472" x2="43542" y2="33472"/>
                          <a14:foregroundMark x1="57708" y1="10972" x2="57708" y2="10972"/>
                          <a14:foregroundMark x1="62292" y1="33611" x2="62292" y2="33611"/>
                          <a14:foregroundMark x1="55208" y1="79167" x2="55208" y2="79167"/>
                          <a14:backgroundMark x1="31250" y1="86944" x2="31250" y2="86944"/>
                          <a14:backgroundMark x1="39375" y1="85694" x2="39375" y2="85694"/>
                          <a14:backgroundMark x1="50000" y1="85139" x2="50000" y2="85139"/>
                          <a14:backgroundMark x1="64167" y1="85694" x2="64167" y2="85694"/>
                          <a14:backgroundMark x1="80625" y1="79028" x2="80625" y2="79028"/>
                          <a14:backgroundMark x1="78958" y1="81250" x2="78958" y2="81250"/>
                          <a14:backgroundMark x1="78958" y1="81250" x2="78958" y2="81250"/>
                          <a14:backgroundMark x1="70625" y1="82917" x2="70625" y2="82917"/>
                          <a14:backgroundMark x1="81875" y1="75833" x2="81875" y2="75833"/>
                          <a14:backgroundMark x1="82292" y1="77222" x2="82292" y2="77222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5881" y="4705608"/>
              <a:ext cx="1116000" cy="1479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6" descr="Drak, Flaske, Trylledrik, Hætteglas, Glas, Rød, Kork">
              <a:extLst>
                <a:ext uri="{FF2B5EF4-FFF2-40B4-BE49-F238E27FC236}">
                  <a16:creationId xmlns:a16="http://schemas.microsoft.com/office/drawing/2014/main" id="{0F03DCD9-A40E-554E-A651-65D9444301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48542" y1="17083" x2="48542" y2="17083"/>
                          <a14:foregroundMark x1="52083" y1="16806" x2="52083" y2="16806"/>
                          <a14:foregroundMark x1="54583" y1="18750" x2="54583" y2="18750"/>
                          <a14:foregroundMark x1="55833" y1="20694" x2="55833" y2="20694"/>
                          <a14:foregroundMark x1="50417" y1="22500" x2="50417" y2="22500"/>
                          <a14:foregroundMark x1="24375" y1="50556" x2="24375" y2="50556"/>
                          <a14:foregroundMark x1="27917" y1="45694" x2="27917" y2="45694"/>
                          <a14:foregroundMark x1="35833" y1="42500" x2="35833" y2="42500"/>
                          <a14:foregroundMark x1="32708" y1="43472" x2="32708" y2="43472"/>
                          <a14:foregroundMark x1="33125" y1="40000" x2="33125" y2="40000"/>
                          <a14:foregroundMark x1="37708" y1="38889" x2="37708" y2="38889"/>
                          <a14:foregroundMark x1="36667" y1="37222" x2="36667" y2="37222"/>
                          <a14:foregroundMark x1="40208" y1="36944" x2="40208" y2="36944"/>
                          <a14:foregroundMark x1="41250" y1="35000" x2="41250" y2="35000"/>
                          <a14:foregroundMark x1="42917" y1="33889" x2="42917" y2="33889"/>
                          <a14:foregroundMark x1="43542" y1="33472" x2="43542" y2="33472"/>
                          <a14:foregroundMark x1="57708" y1="10972" x2="57708" y2="10972"/>
                          <a14:foregroundMark x1="62292" y1="33611" x2="62292" y2="33611"/>
                          <a14:foregroundMark x1="55208" y1="79167" x2="55208" y2="79167"/>
                          <a14:backgroundMark x1="31250" y1="86944" x2="31250" y2="86944"/>
                          <a14:backgroundMark x1="39375" y1="85694" x2="39375" y2="85694"/>
                          <a14:backgroundMark x1="50000" y1="85139" x2="50000" y2="85139"/>
                          <a14:backgroundMark x1="64167" y1="85694" x2="64167" y2="85694"/>
                          <a14:backgroundMark x1="80625" y1="79028" x2="80625" y2="79028"/>
                          <a14:backgroundMark x1="78958" y1="81250" x2="78958" y2="81250"/>
                          <a14:backgroundMark x1="78958" y1="81250" x2="78958" y2="81250"/>
                          <a14:backgroundMark x1="70625" y1="82917" x2="70625" y2="82917"/>
                          <a14:backgroundMark x1="81875" y1="75833" x2="81875" y2="75833"/>
                          <a14:backgroundMark x1="82292" y1="77222" x2="82292" y2="77222"/>
                        </a14:backgroundRemoval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1068" y="4315189"/>
              <a:ext cx="1080000" cy="14316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6" descr="Drak, Flaske, Trylledrik, Hætteglas, Glas, Rød, Kork">
              <a:extLst>
                <a:ext uri="{FF2B5EF4-FFF2-40B4-BE49-F238E27FC236}">
                  <a16:creationId xmlns:a16="http://schemas.microsoft.com/office/drawing/2014/main" id="{EBA9961E-9802-D142-B175-056347A4B8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48542" y1="17083" x2="48542" y2="17083"/>
                          <a14:foregroundMark x1="52083" y1="16806" x2="52083" y2="16806"/>
                          <a14:foregroundMark x1="54583" y1="18750" x2="54583" y2="18750"/>
                          <a14:foregroundMark x1="55833" y1="20694" x2="55833" y2="20694"/>
                          <a14:foregroundMark x1="50417" y1="22500" x2="50417" y2="22500"/>
                          <a14:foregroundMark x1="24375" y1="50556" x2="24375" y2="50556"/>
                          <a14:foregroundMark x1="27917" y1="45694" x2="27917" y2="45694"/>
                          <a14:foregroundMark x1="35833" y1="42500" x2="35833" y2="42500"/>
                          <a14:foregroundMark x1="32708" y1="43472" x2="32708" y2="43472"/>
                          <a14:foregroundMark x1="33125" y1="40000" x2="33125" y2="40000"/>
                          <a14:foregroundMark x1="37708" y1="38889" x2="37708" y2="38889"/>
                          <a14:foregroundMark x1="36667" y1="37222" x2="36667" y2="37222"/>
                          <a14:foregroundMark x1="40208" y1="36944" x2="40208" y2="36944"/>
                          <a14:foregroundMark x1="41250" y1="35000" x2="41250" y2="35000"/>
                          <a14:foregroundMark x1="42917" y1="33889" x2="42917" y2="33889"/>
                          <a14:foregroundMark x1="43542" y1="33472" x2="43542" y2="33472"/>
                          <a14:foregroundMark x1="57708" y1="10972" x2="57708" y2="10972"/>
                          <a14:foregroundMark x1="62292" y1="33611" x2="62292" y2="33611"/>
                          <a14:foregroundMark x1="55208" y1="79167" x2="55208" y2="79167"/>
                          <a14:backgroundMark x1="31250" y1="86944" x2="31250" y2="86944"/>
                          <a14:backgroundMark x1="39375" y1="85694" x2="39375" y2="85694"/>
                          <a14:backgroundMark x1="50000" y1="85139" x2="50000" y2="85139"/>
                          <a14:backgroundMark x1="64167" y1="85694" x2="64167" y2="85694"/>
                          <a14:backgroundMark x1="80625" y1="79028" x2="80625" y2="79028"/>
                          <a14:backgroundMark x1="78958" y1="81250" x2="78958" y2="81250"/>
                          <a14:backgroundMark x1="78958" y1="81250" x2="78958" y2="81250"/>
                          <a14:backgroundMark x1="70625" y1="82917" x2="70625" y2="82917"/>
                          <a14:backgroundMark x1="81875" y1="75833" x2="81875" y2="75833"/>
                          <a14:backgroundMark x1="82292" y1="77222" x2="82292" y2="77222"/>
                        </a14:backgroundRemoval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04843" y="4758690"/>
              <a:ext cx="1116000" cy="1479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kstfelt 5">
              <a:extLst>
                <a:ext uri="{FF2B5EF4-FFF2-40B4-BE49-F238E27FC236}">
                  <a16:creationId xmlns:a16="http://schemas.microsoft.com/office/drawing/2014/main" id="{8F1575C5-E840-2241-AE5B-1A509016ECB6}"/>
                </a:ext>
              </a:extLst>
            </p:cNvPr>
            <p:cNvSpPr txBox="1"/>
            <p:nvPr/>
          </p:nvSpPr>
          <p:spPr>
            <a:xfrm>
              <a:off x="8828335" y="5012033"/>
              <a:ext cx="365806" cy="5688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100" b="1" dirty="0">
                  <a:solidFill>
                    <a:schemeClr val="bg1"/>
                  </a:solidFill>
                  <a:latin typeface="Zapfino" panose="03030300040707070C03" pitchFamily="66" charset="77"/>
                </a:rPr>
                <a:t>R</a:t>
              </a:r>
            </a:p>
          </p:txBody>
        </p:sp>
        <p:sp>
          <p:nvSpPr>
            <p:cNvPr id="46" name="Tekstfelt 45">
              <a:extLst>
                <a:ext uri="{FF2B5EF4-FFF2-40B4-BE49-F238E27FC236}">
                  <a16:creationId xmlns:a16="http://schemas.microsoft.com/office/drawing/2014/main" id="{0D2196F4-BA6D-5145-B539-BED94A2663AC}"/>
                </a:ext>
              </a:extLst>
            </p:cNvPr>
            <p:cNvSpPr txBox="1"/>
            <p:nvPr/>
          </p:nvSpPr>
          <p:spPr>
            <a:xfrm>
              <a:off x="9720036" y="5037973"/>
              <a:ext cx="365806" cy="5688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100" b="1" dirty="0">
                  <a:solidFill>
                    <a:schemeClr val="bg1"/>
                  </a:solidFill>
                  <a:latin typeface="Zapfino" panose="03030300040707070C03" pitchFamily="66" charset="77"/>
                </a:rPr>
                <a:t>B</a:t>
              </a:r>
            </a:p>
          </p:txBody>
        </p:sp>
        <p:sp>
          <p:nvSpPr>
            <p:cNvPr id="47" name="Tekstfelt 46">
              <a:extLst>
                <a:ext uri="{FF2B5EF4-FFF2-40B4-BE49-F238E27FC236}">
                  <a16:creationId xmlns:a16="http://schemas.microsoft.com/office/drawing/2014/main" id="{B4C72E2B-06CE-F045-A0BD-59E3460F46D1}"/>
                </a:ext>
              </a:extLst>
            </p:cNvPr>
            <p:cNvSpPr txBox="1"/>
            <p:nvPr/>
          </p:nvSpPr>
          <p:spPr>
            <a:xfrm>
              <a:off x="10676616" y="5077413"/>
              <a:ext cx="393056" cy="5688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100" b="1" dirty="0">
                  <a:solidFill>
                    <a:schemeClr val="bg1"/>
                  </a:solidFill>
                  <a:latin typeface="Zapfino" panose="03030300040707070C03" pitchFamily="66" charset="77"/>
                </a:rPr>
                <a:t>O</a:t>
              </a:r>
            </a:p>
          </p:txBody>
        </p:sp>
        <p:sp>
          <p:nvSpPr>
            <p:cNvPr id="48" name="Tekstfelt 47">
              <a:extLst>
                <a:ext uri="{FF2B5EF4-FFF2-40B4-BE49-F238E27FC236}">
                  <a16:creationId xmlns:a16="http://schemas.microsoft.com/office/drawing/2014/main" id="{0D6EE2EE-F37E-584E-A45C-E6FF78C40399}"/>
                </a:ext>
              </a:extLst>
            </p:cNvPr>
            <p:cNvSpPr txBox="1"/>
            <p:nvPr/>
          </p:nvSpPr>
          <p:spPr>
            <a:xfrm>
              <a:off x="9309928" y="5524481"/>
              <a:ext cx="340158" cy="5688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100" b="1" dirty="0">
                  <a:solidFill>
                    <a:schemeClr val="bg1"/>
                  </a:solidFill>
                  <a:latin typeface="Zapfino" panose="03030300040707070C03" pitchFamily="66" charset="77"/>
                </a:rPr>
                <a:t>V</a:t>
              </a:r>
            </a:p>
          </p:txBody>
        </p:sp>
        <p:sp>
          <p:nvSpPr>
            <p:cNvPr id="49" name="Tekstfelt 48">
              <a:extLst>
                <a:ext uri="{FF2B5EF4-FFF2-40B4-BE49-F238E27FC236}">
                  <a16:creationId xmlns:a16="http://schemas.microsoft.com/office/drawing/2014/main" id="{AD0FB2E1-94DE-FC42-9AE5-5B3FB555651A}"/>
                </a:ext>
              </a:extLst>
            </p:cNvPr>
            <p:cNvSpPr txBox="1"/>
            <p:nvPr/>
          </p:nvSpPr>
          <p:spPr>
            <a:xfrm>
              <a:off x="10177233" y="5446534"/>
              <a:ext cx="385042" cy="5688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100" b="1" dirty="0">
                  <a:solidFill>
                    <a:schemeClr val="bg1"/>
                  </a:solidFill>
                  <a:latin typeface="Zapfino" panose="03030300040707070C03" pitchFamily="66" charset="77"/>
                </a:rPr>
                <a:t>G</a:t>
              </a:r>
            </a:p>
          </p:txBody>
        </p:sp>
      </p:grpSp>
      <p:sp>
        <p:nvSpPr>
          <p:cNvPr id="7" name="Tekstfelt 6">
            <a:extLst>
              <a:ext uri="{FF2B5EF4-FFF2-40B4-BE49-F238E27FC236}">
                <a16:creationId xmlns:a16="http://schemas.microsoft.com/office/drawing/2014/main" id="{A565F241-123C-2645-B607-AC78CBDE1E70}"/>
              </a:ext>
            </a:extLst>
          </p:cNvPr>
          <p:cNvSpPr txBox="1"/>
          <p:nvPr/>
        </p:nvSpPr>
        <p:spPr>
          <a:xfrm>
            <a:off x="1814637" y="1028706"/>
            <a:ext cx="781092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bg1"/>
                </a:solidFill>
              </a:rPr>
              <a:t>Den røde eliksir skal ikke stå på plads nr. 4 eller plads nr. 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bg1"/>
                </a:solidFill>
              </a:rPr>
              <a:t>Den orange eliksir skal stå på plads nr. 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bg1"/>
                </a:solidFill>
              </a:rPr>
              <a:t>På plads nr. 3 skal der stå den violette eliksir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bg1"/>
                </a:solidFill>
              </a:rPr>
              <a:t>På plads nr. 4 skal den grønne eliksir ikke stå</a:t>
            </a:r>
          </a:p>
        </p:txBody>
      </p:sp>
      <p:sp>
        <p:nvSpPr>
          <p:cNvPr id="50" name="Tekstfelt 49">
            <a:extLst>
              <a:ext uri="{FF2B5EF4-FFF2-40B4-BE49-F238E27FC236}">
                <a16:creationId xmlns:a16="http://schemas.microsoft.com/office/drawing/2014/main" id="{24D1E890-16EE-FE41-A822-E5149FCCCC10}"/>
              </a:ext>
            </a:extLst>
          </p:cNvPr>
          <p:cNvSpPr txBox="1"/>
          <p:nvPr/>
        </p:nvSpPr>
        <p:spPr>
          <a:xfrm>
            <a:off x="2982800" y="340863"/>
            <a:ext cx="7403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chemeClr val="bg1"/>
                </a:solidFill>
              </a:rPr>
              <a:t>Find rækkefølgen på de fem eliksirer</a:t>
            </a:r>
          </a:p>
        </p:txBody>
      </p:sp>
    </p:spTree>
    <p:extLst>
      <p:ext uri="{BB962C8B-B14F-4D97-AF65-F5344CB8AC3E}">
        <p14:creationId xmlns:p14="http://schemas.microsoft.com/office/powerpoint/2010/main" val="27341635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9462B1-48A9-0E4C-99E4-D17AB470C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2.6</a:t>
            </a:r>
          </a:p>
        </p:txBody>
      </p:sp>
      <p:pic>
        <p:nvPicPr>
          <p:cNvPr id="10242" name="Picture 2" descr="Ufo, Plads, Stjerner, Videnskab, Rumskib, Galakse">
            <a:extLst>
              <a:ext uri="{FF2B5EF4-FFF2-40B4-BE49-F238E27FC236}">
                <a16:creationId xmlns:a16="http://schemas.microsoft.com/office/drawing/2014/main" id="{B221D7F3-A78B-8141-AD33-AB25B8137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uppe 30">
            <a:extLst>
              <a:ext uri="{FF2B5EF4-FFF2-40B4-BE49-F238E27FC236}">
                <a16:creationId xmlns:a16="http://schemas.microsoft.com/office/drawing/2014/main" id="{6E2D3B8E-B5BD-5C4C-9747-CE3007AE251D}"/>
              </a:ext>
            </a:extLst>
          </p:cNvPr>
          <p:cNvGrpSpPr/>
          <p:nvPr/>
        </p:nvGrpSpPr>
        <p:grpSpPr>
          <a:xfrm>
            <a:off x="262167" y="280356"/>
            <a:ext cx="1260000" cy="6297288"/>
            <a:chOff x="262167" y="357281"/>
            <a:chExt cx="1260000" cy="6297288"/>
          </a:xfrm>
        </p:grpSpPr>
        <p:grpSp>
          <p:nvGrpSpPr>
            <p:cNvPr id="32" name="Gruppe 31">
              <a:extLst>
                <a:ext uri="{FF2B5EF4-FFF2-40B4-BE49-F238E27FC236}">
                  <a16:creationId xmlns:a16="http://schemas.microsoft.com/office/drawing/2014/main" id="{7A4AA45C-415A-2D46-B355-AD717F6927F6}"/>
                </a:ext>
              </a:extLst>
            </p:cNvPr>
            <p:cNvGrpSpPr/>
            <p:nvPr/>
          </p:nvGrpSpPr>
          <p:grpSpPr>
            <a:xfrm>
              <a:off x="262167" y="357281"/>
              <a:ext cx="1260000" cy="5004000"/>
              <a:chOff x="144182" y="140074"/>
              <a:chExt cx="1629335" cy="6143438"/>
            </a:xfrm>
          </p:grpSpPr>
          <p:sp>
            <p:nvSpPr>
              <p:cNvPr id="35" name="Afrundet rektangel 34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0B7E4F68-87A1-5149-B975-2BE2F96C008C}"/>
                  </a:ext>
                </a:extLst>
              </p:cNvPr>
              <p:cNvSpPr/>
              <p:nvPr/>
            </p:nvSpPr>
            <p:spPr>
              <a:xfrm>
                <a:off x="144182" y="1400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000" dirty="0"/>
                  <a:t>6,0 cm</a:t>
                </a:r>
              </a:p>
            </p:txBody>
          </p:sp>
          <p:sp>
            <p:nvSpPr>
              <p:cNvPr id="36" name="Afrundet rektangel 35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118A1EE3-BB51-5448-867F-030011E00DF9}"/>
                  </a:ext>
                </a:extLst>
              </p:cNvPr>
              <p:cNvSpPr/>
              <p:nvPr/>
            </p:nvSpPr>
            <p:spPr>
              <a:xfrm>
                <a:off x="150532" y="9338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000" dirty="0"/>
                  <a:t>6,3 cm</a:t>
                </a:r>
              </a:p>
            </p:txBody>
          </p:sp>
          <p:sp>
            <p:nvSpPr>
              <p:cNvPr id="37" name="Afrundet rektangel 36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7866A39C-A512-A343-BBC5-3E0314C99C5A}"/>
                  </a:ext>
                </a:extLst>
              </p:cNvPr>
              <p:cNvSpPr/>
              <p:nvPr/>
            </p:nvSpPr>
            <p:spPr>
              <a:xfrm>
                <a:off x="144182" y="17021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000" dirty="0"/>
                  <a:t>8,0 cm</a:t>
                </a:r>
              </a:p>
            </p:txBody>
          </p:sp>
          <p:sp>
            <p:nvSpPr>
              <p:cNvPr id="38" name="Afrundet rektangel 37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8584FAD5-E509-CE4C-AF81-C07D4C6920A5}"/>
                  </a:ext>
                </a:extLst>
              </p:cNvPr>
              <p:cNvSpPr/>
              <p:nvPr/>
            </p:nvSpPr>
            <p:spPr>
              <a:xfrm>
                <a:off x="150532" y="24959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000" dirty="0"/>
                  <a:t>8,2 cm</a:t>
                </a:r>
              </a:p>
            </p:txBody>
          </p:sp>
          <p:sp>
            <p:nvSpPr>
              <p:cNvPr id="39" name="Afrundet rektangel 38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74D0554E-2A86-AF42-98B3-5B3B9204BB8E}"/>
                  </a:ext>
                </a:extLst>
              </p:cNvPr>
              <p:cNvSpPr/>
              <p:nvPr/>
            </p:nvSpPr>
            <p:spPr>
              <a:xfrm>
                <a:off x="150532" y="32642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000" dirty="0"/>
                  <a:t>8,6 cm</a:t>
                </a:r>
              </a:p>
            </p:txBody>
          </p:sp>
          <p:sp>
            <p:nvSpPr>
              <p:cNvPr id="40" name="Afrundet rektangel 39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BABDF911-EF06-AD47-8509-D39B68EF6CED}"/>
                  </a:ext>
                </a:extLst>
              </p:cNvPr>
              <p:cNvSpPr/>
              <p:nvPr/>
            </p:nvSpPr>
            <p:spPr>
              <a:xfrm>
                <a:off x="156882" y="40580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000" dirty="0"/>
                  <a:t>10,5 cm</a:t>
                </a:r>
              </a:p>
            </p:txBody>
          </p:sp>
          <p:sp>
            <p:nvSpPr>
              <p:cNvPr id="41" name="Afrundet rektangel 40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9845FBD7-9F10-1E45-81B8-4916E904D1E5}"/>
                  </a:ext>
                </a:extLst>
              </p:cNvPr>
              <p:cNvSpPr/>
              <p:nvPr/>
            </p:nvSpPr>
            <p:spPr>
              <a:xfrm>
                <a:off x="150532" y="48263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000" dirty="0"/>
                  <a:t>10,8 cm</a:t>
                </a:r>
              </a:p>
            </p:txBody>
          </p:sp>
          <p:sp>
            <p:nvSpPr>
              <p:cNvPr id="42" name="Afrundet rektangel 41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7ADA55F6-3F85-6441-A9A1-C8907573FA74}"/>
                  </a:ext>
                </a:extLst>
              </p:cNvPr>
              <p:cNvSpPr/>
              <p:nvPr/>
            </p:nvSpPr>
            <p:spPr>
              <a:xfrm>
                <a:off x="156882" y="56201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000" dirty="0"/>
                  <a:t>12,0 cm</a:t>
                </a:r>
              </a:p>
            </p:txBody>
          </p:sp>
        </p:grpSp>
        <p:sp>
          <p:nvSpPr>
            <p:cNvPr id="33" name="Afrundet rektangel 32">
              <a:hlinkClick r:id="rId4" action="ppaction://hlinksldjump"/>
              <a:extLst>
                <a:ext uri="{FF2B5EF4-FFF2-40B4-BE49-F238E27FC236}">
                  <a16:creationId xmlns:a16="http://schemas.microsoft.com/office/drawing/2014/main" id="{6E880D8A-8D83-BB41-A491-D79D68907158}"/>
                </a:ext>
              </a:extLst>
            </p:cNvPr>
            <p:cNvSpPr/>
            <p:nvPr/>
          </p:nvSpPr>
          <p:spPr>
            <a:xfrm>
              <a:off x="263467" y="5465197"/>
              <a:ext cx="1250179" cy="540000"/>
            </a:xfrm>
            <a:prstGeom prst="roundRect">
              <a:avLst>
                <a:gd name="adj" fmla="val 41554"/>
              </a:avLst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2000" dirty="0"/>
                <a:t>12,6 cm</a:t>
              </a:r>
            </a:p>
          </p:txBody>
        </p:sp>
        <p:sp>
          <p:nvSpPr>
            <p:cNvPr id="34" name="Afrundet rektangel 33">
              <a:hlinkClick r:id="rId4" action="ppaction://hlinksldjump"/>
              <a:extLst>
                <a:ext uri="{FF2B5EF4-FFF2-40B4-BE49-F238E27FC236}">
                  <a16:creationId xmlns:a16="http://schemas.microsoft.com/office/drawing/2014/main" id="{ECC457A8-7FC2-884E-8F13-B21EE5988399}"/>
                </a:ext>
              </a:extLst>
            </p:cNvPr>
            <p:cNvSpPr/>
            <p:nvPr/>
          </p:nvSpPr>
          <p:spPr>
            <a:xfrm>
              <a:off x="268378" y="6114569"/>
              <a:ext cx="1250179" cy="540000"/>
            </a:xfrm>
            <a:prstGeom prst="roundRect">
              <a:avLst>
                <a:gd name="adj" fmla="val 41554"/>
              </a:avLst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2000" dirty="0"/>
                <a:t>12,8 cm</a:t>
              </a:r>
            </a:p>
          </p:txBody>
        </p:sp>
      </p:grpSp>
      <p:grpSp>
        <p:nvGrpSpPr>
          <p:cNvPr id="15" name="Gruppe 14">
            <a:extLst>
              <a:ext uri="{FF2B5EF4-FFF2-40B4-BE49-F238E27FC236}">
                <a16:creationId xmlns:a16="http://schemas.microsoft.com/office/drawing/2014/main" id="{247F4A0D-0AA2-4144-84D6-EF8188B7BBBF}"/>
              </a:ext>
            </a:extLst>
          </p:cNvPr>
          <p:cNvGrpSpPr>
            <a:grpSpLocks noChangeAspect="1"/>
          </p:cNvGrpSpPr>
          <p:nvPr/>
        </p:nvGrpSpPr>
        <p:grpSpPr>
          <a:xfrm rot="18394240">
            <a:off x="8587670" y="2103677"/>
            <a:ext cx="3060000" cy="1390898"/>
            <a:chOff x="1153709" y="2758156"/>
            <a:chExt cx="1358597" cy="617538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6" name="Retvinklet trekant 15">
              <a:extLst>
                <a:ext uri="{FF2B5EF4-FFF2-40B4-BE49-F238E27FC236}">
                  <a16:creationId xmlns:a16="http://schemas.microsoft.com/office/drawing/2014/main" id="{59A500BD-51D9-5C4B-887F-3CE86B89FDC3}"/>
                </a:ext>
              </a:extLst>
            </p:cNvPr>
            <p:cNvSpPr/>
            <p:nvPr/>
          </p:nvSpPr>
          <p:spPr>
            <a:xfrm>
              <a:off x="1153709" y="2758156"/>
              <a:ext cx="1358597" cy="617538"/>
            </a:xfrm>
            <a:prstGeom prst="rtTriangl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>
                <a:solidFill>
                  <a:schemeClr val="bg1"/>
                </a:solidFill>
              </a:endParaRPr>
            </a:p>
          </p:txBody>
        </p:sp>
        <p:sp>
          <p:nvSpPr>
            <p:cNvPr id="17" name="Rektangel 16">
              <a:extLst>
                <a:ext uri="{FF2B5EF4-FFF2-40B4-BE49-F238E27FC236}">
                  <a16:creationId xmlns:a16="http://schemas.microsoft.com/office/drawing/2014/main" id="{6CB50558-B44C-CD4D-9E4D-C12E83F1885D}"/>
                </a:ext>
              </a:extLst>
            </p:cNvPr>
            <p:cNvSpPr/>
            <p:nvPr/>
          </p:nvSpPr>
          <p:spPr>
            <a:xfrm>
              <a:off x="1153709" y="3303686"/>
              <a:ext cx="72874" cy="7200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>
                <a:solidFill>
                  <a:schemeClr val="bg1"/>
                </a:solidFill>
              </a:endParaRPr>
            </a:p>
          </p:txBody>
        </p:sp>
      </p:grpSp>
      <p:sp>
        <p:nvSpPr>
          <p:cNvPr id="18" name="Tekstfelt 17">
            <a:extLst>
              <a:ext uri="{FF2B5EF4-FFF2-40B4-BE49-F238E27FC236}">
                <a16:creationId xmlns:a16="http://schemas.microsoft.com/office/drawing/2014/main" id="{65F745CF-3F22-184F-8CFE-9382B3A10830}"/>
              </a:ext>
            </a:extLst>
          </p:cNvPr>
          <p:cNvSpPr txBox="1"/>
          <p:nvPr/>
        </p:nvSpPr>
        <p:spPr>
          <a:xfrm>
            <a:off x="8977360" y="2317546"/>
            <a:ext cx="939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>
                <a:solidFill>
                  <a:schemeClr val="bg1"/>
                </a:solidFill>
              </a:rPr>
              <a:t>10 cm</a:t>
            </a:r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51A61E5D-5868-E142-B339-DDD0591FCC78}"/>
              </a:ext>
            </a:extLst>
          </p:cNvPr>
          <p:cNvSpPr txBox="1"/>
          <p:nvPr/>
        </p:nvSpPr>
        <p:spPr>
          <a:xfrm>
            <a:off x="8626556" y="4034700"/>
            <a:ext cx="761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i="1" dirty="0">
                <a:solidFill>
                  <a:schemeClr val="bg1"/>
                </a:solidFill>
              </a:rPr>
              <a:t>x</a:t>
            </a:r>
            <a:r>
              <a:rPr lang="da-DK" sz="2400" dirty="0">
                <a:solidFill>
                  <a:schemeClr val="bg1"/>
                </a:solidFill>
              </a:rPr>
              <a:t> cm</a:t>
            </a:r>
          </a:p>
        </p:txBody>
      </p:sp>
      <p:sp>
        <p:nvSpPr>
          <p:cNvPr id="20" name="Tekstfelt 19">
            <a:extLst>
              <a:ext uri="{FF2B5EF4-FFF2-40B4-BE49-F238E27FC236}">
                <a16:creationId xmlns:a16="http://schemas.microsoft.com/office/drawing/2014/main" id="{657CF46E-7A00-DF44-A938-783C18EDBC53}"/>
              </a:ext>
            </a:extLst>
          </p:cNvPr>
          <p:cNvSpPr txBox="1"/>
          <p:nvPr/>
        </p:nvSpPr>
        <p:spPr>
          <a:xfrm>
            <a:off x="10472798" y="3464966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>
                <a:solidFill>
                  <a:schemeClr val="bg1"/>
                </a:solidFill>
              </a:rPr>
              <a:t>8 cm</a:t>
            </a:r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A9A6DC30-31F9-A142-8079-69A257FE461E}"/>
              </a:ext>
            </a:extLst>
          </p:cNvPr>
          <p:cNvSpPr txBox="1"/>
          <p:nvPr/>
        </p:nvSpPr>
        <p:spPr>
          <a:xfrm>
            <a:off x="2642074" y="204219"/>
            <a:ext cx="8234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600" dirty="0">
                <a:solidFill>
                  <a:schemeClr val="bg1"/>
                </a:solidFill>
              </a:rPr>
              <a:t>Hvad er sidelængden </a:t>
            </a:r>
            <a:r>
              <a:rPr lang="da-DK" sz="3600" i="1" dirty="0">
                <a:solidFill>
                  <a:schemeClr val="bg1"/>
                </a:solidFill>
              </a:rPr>
              <a:t>x</a:t>
            </a:r>
            <a:r>
              <a:rPr lang="da-DK" sz="3600" dirty="0">
                <a:solidFill>
                  <a:schemeClr val="bg1"/>
                </a:solidFill>
              </a:rPr>
              <a:t> i den givne trekant?</a:t>
            </a:r>
          </a:p>
        </p:txBody>
      </p:sp>
    </p:spTree>
    <p:extLst>
      <p:ext uri="{BB962C8B-B14F-4D97-AF65-F5344CB8AC3E}">
        <p14:creationId xmlns:p14="http://schemas.microsoft.com/office/powerpoint/2010/main" val="2824364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24C6139-983E-8349-9DB9-58B4E843A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2.7</a:t>
            </a:r>
          </a:p>
        </p:txBody>
      </p:sp>
      <p:pic>
        <p:nvPicPr>
          <p:cNvPr id="10242" name="Picture 2" descr="Ufo, Plads, Stjerner, Videnskab, Rumskib, Galakse">
            <a:extLst>
              <a:ext uri="{FF2B5EF4-FFF2-40B4-BE49-F238E27FC236}">
                <a16:creationId xmlns:a16="http://schemas.microsoft.com/office/drawing/2014/main" id="{B221D7F3-A78B-8141-AD33-AB25B8137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uppe 30">
            <a:extLst>
              <a:ext uri="{FF2B5EF4-FFF2-40B4-BE49-F238E27FC236}">
                <a16:creationId xmlns:a16="http://schemas.microsoft.com/office/drawing/2014/main" id="{6E2D3B8E-B5BD-5C4C-9747-CE3007AE251D}"/>
              </a:ext>
            </a:extLst>
          </p:cNvPr>
          <p:cNvGrpSpPr/>
          <p:nvPr/>
        </p:nvGrpSpPr>
        <p:grpSpPr>
          <a:xfrm>
            <a:off x="262167" y="280356"/>
            <a:ext cx="1260000" cy="6297288"/>
            <a:chOff x="262167" y="357281"/>
            <a:chExt cx="1260000" cy="6297288"/>
          </a:xfrm>
        </p:grpSpPr>
        <p:grpSp>
          <p:nvGrpSpPr>
            <p:cNvPr id="32" name="Gruppe 31">
              <a:extLst>
                <a:ext uri="{FF2B5EF4-FFF2-40B4-BE49-F238E27FC236}">
                  <a16:creationId xmlns:a16="http://schemas.microsoft.com/office/drawing/2014/main" id="{7A4AA45C-415A-2D46-B355-AD717F6927F6}"/>
                </a:ext>
              </a:extLst>
            </p:cNvPr>
            <p:cNvGrpSpPr/>
            <p:nvPr/>
          </p:nvGrpSpPr>
          <p:grpSpPr>
            <a:xfrm>
              <a:off x="262167" y="357281"/>
              <a:ext cx="1260000" cy="5004000"/>
              <a:chOff x="144182" y="140074"/>
              <a:chExt cx="1629335" cy="6143438"/>
            </a:xfrm>
          </p:grpSpPr>
          <p:sp>
            <p:nvSpPr>
              <p:cNvPr id="35" name="Afrundet rektangel 34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0B7E4F68-87A1-5149-B975-2BE2F96C008C}"/>
                  </a:ext>
                </a:extLst>
              </p:cNvPr>
              <p:cNvSpPr/>
              <p:nvPr/>
            </p:nvSpPr>
            <p:spPr>
              <a:xfrm>
                <a:off x="144182" y="1400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3</a:t>
                </a:r>
              </a:p>
            </p:txBody>
          </p:sp>
          <p:sp>
            <p:nvSpPr>
              <p:cNvPr id="36" name="Afrundet rektangel 35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118A1EE3-BB51-5448-867F-030011E00DF9}"/>
                  </a:ext>
                </a:extLst>
              </p:cNvPr>
              <p:cNvSpPr/>
              <p:nvPr/>
            </p:nvSpPr>
            <p:spPr>
              <a:xfrm>
                <a:off x="150532" y="9338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4</a:t>
                </a:r>
              </a:p>
            </p:txBody>
          </p:sp>
          <p:sp>
            <p:nvSpPr>
              <p:cNvPr id="37" name="Afrundet rektangel 36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7866A39C-A512-A343-BBC5-3E0314C99C5A}"/>
                  </a:ext>
                </a:extLst>
              </p:cNvPr>
              <p:cNvSpPr/>
              <p:nvPr/>
            </p:nvSpPr>
            <p:spPr>
              <a:xfrm>
                <a:off x="144182" y="17021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5</a:t>
                </a:r>
              </a:p>
            </p:txBody>
          </p:sp>
          <p:sp>
            <p:nvSpPr>
              <p:cNvPr id="38" name="Afrundet rektangel 37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8584FAD5-E509-CE4C-AF81-C07D4C6920A5}"/>
                  </a:ext>
                </a:extLst>
              </p:cNvPr>
              <p:cNvSpPr/>
              <p:nvPr/>
            </p:nvSpPr>
            <p:spPr>
              <a:xfrm>
                <a:off x="150532" y="24959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10</a:t>
                </a:r>
              </a:p>
            </p:txBody>
          </p:sp>
          <p:sp>
            <p:nvSpPr>
              <p:cNvPr id="39" name="Afrundet rektangel 38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74D0554E-2A86-AF42-98B3-5B3B9204BB8E}"/>
                  </a:ext>
                </a:extLst>
              </p:cNvPr>
              <p:cNvSpPr/>
              <p:nvPr/>
            </p:nvSpPr>
            <p:spPr>
              <a:xfrm>
                <a:off x="150532" y="32642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14</a:t>
                </a:r>
              </a:p>
            </p:txBody>
          </p:sp>
          <p:sp>
            <p:nvSpPr>
              <p:cNvPr id="40" name="Afrundet rektangel 39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BABDF911-EF06-AD47-8509-D39B68EF6CED}"/>
                  </a:ext>
                </a:extLst>
              </p:cNvPr>
              <p:cNvSpPr/>
              <p:nvPr/>
            </p:nvSpPr>
            <p:spPr>
              <a:xfrm>
                <a:off x="156882" y="40580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18</a:t>
                </a:r>
              </a:p>
            </p:txBody>
          </p:sp>
          <p:sp>
            <p:nvSpPr>
              <p:cNvPr id="41" name="Afrundet rektangel 40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9845FBD7-9F10-1E45-81B8-4916E904D1E5}"/>
                  </a:ext>
                </a:extLst>
              </p:cNvPr>
              <p:cNvSpPr/>
              <p:nvPr/>
            </p:nvSpPr>
            <p:spPr>
              <a:xfrm>
                <a:off x="150532" y="48263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26</a:t>
                </a:r>
              </a:p>
            </p:txBody>
          </p:sp>
          <p:sp>
            <p:nvSpPr>
              <p:cNvPr id="42" name="Afrundet rektangel 41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7ADA55F6-3F85-6441-A9A1-C8907573FA74}"/>
                  </a:ext>
                </a:extLst>
              </p:cNvPr>
              <p:cNvSpPr/>
              <p:nvPr/>
            </p:nvSpPr>
            <p:spPr>
              <a:xfrm>
                <a:off x="156882" y="56201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36</a:t>
                </a:r>
              </a:p>
            </p:txBody>
          </p:sp>
        </p:grpSp>
        <p:sp>
          <p:nvSpPr>
            <p:cNvPr id="33" name="Afrundet rektangel 32">
              <a:hlinkClick r:id="rId3" action="ppaction://hlinksldjump"/>
              <a:extLst>
                <a:ext uri="{FF2B5EF4-FFF2-40B4-BE49-F238E27FC236}">
                  <a16:creationId xmlns:a16="http://schemas.microsoft.com/office/drawing/2014/main" id="{6E880D8A-8D83-BB41-A491-D79D68907158}"/>
                </a:ext>
              </a:extLst>
            </p:cNvPr>
            <p:cNvSpPr/>
            <p:nvPr/>
          </p:nvSpPr>
          <p:spPr>
            <a:xfrm>
              <a:off x="263467" y="5465197"/>
              <a:ext cx="1250179" cy="540000"/>
            </a:xfrm>
            <a:prstGeom prst="roundRect">
              <a:avLst>
                <a:gd name="adj" fmla="val 41554"/>
              </a:avLst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2400" dirty="0"/>
                <a:t>42</a:t>
              </a:r>
            </a:p>
          </p:txBody>
        </p:sp>
        <p:sp>
          <p:nvSpPr>
            <p:cNvPr id="34" name="Afrundet rektangel 33">
              <a:hlinkClick r:id="rId3" action="ppaction://hlinksldjump"/>
              <a:extLst>
                <a:ext uri="{FF2B5EF4-FFF2-40B4-BE49-F238E27FC236}">
                  <a16:creationId xmlns:a16="http://schemas.microsoft.com/office/drawing/2014/main" id="{ECC457A8-7FC2-884E-8F13-B21EE5988399}"/>
                </a:ext>
              </a:extLst>
            </p:cNvPr>
            <p:cNvSpPr/>
            <p:nvPr/>
          </p:nvSpPr>
          <p:spPr>
            <a:xfrm>
              <a:off x="268378" y="6114569"/>
              <a:ext cx="1250179" cy="540000"/>
            </a:xfrm>
            <a:prstGeom prst="roundRect">
              <a:avLst>
                <a:gd name="adj" fmla="val 41554"/>
              </a:avLst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2400" dirty="0"/>
                <a:t>56</a:t>
              </a:r>
            </a:p>
          </p:txBody>
        </p:sp>
      </p:grpSp>
      <p:pic>
        <p:nvPicPr>
          <p:cNvPr id="15" name="Picture 51" descr="Frimurerkoden">
            <a:extLst>
              <a:ext uri="{FF2B5EF4-FFF2-40B4-BE49-F238E27FC236}">
                <a16:creationId xmlns:a16="http://schemas.microsoft.com/office/drawing/2014/main" id="{4886FDA5-2520-7E4C-8973-E3D6C93AD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000" y="371239"/>
            <a:ext cx="4428000" cy="154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3" name="Picture 7">
            <a:extLst>
              <a:ext uri="{FF2B5EF4-FFF2-40B4-BE49-F238E27FC236}">
                <a16:creationId xmlns:a16="http://schemas.microsoft.com/office/drawing/2014/main" id="{EAC56D09-D305-B544-BD73-BDFE8931D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-460375"/>
            <a:ext cx="635000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7" name="Picture 11">
            <a:extLst>
              <a:ext uri="{FF2B5EF4-FFF2-40B4-BE49-F238E27FC236}">
                <a16:creationId xmlns:a16="http://schemas.microsoft.com/office/drawing/2014/main" id="{4D4F4DF6-BECE-7C40-92FD-337BE45A3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9200" y="-460375"/>
            <a:ext cx="635000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pe 3">
            <a:extLst>
              <a:ext uri="{FF2B5EF4-FFF2-40B4-BE49-F238E27FC236}">
                <a16:creationId xmlns:a16="http://schemas.microsoft.com/office/drawing/2014/main" id="{F4C8145A-9502-9B41-9818-B562AED8928E}"/>
              </a:ext>
            </a:extLst>
          </p:cNvPr>
          <p:cNvGrpSpPr>
            <a:grpSpLocks noChangeAspect="1"/>
          </p:cNvGrpSpPr>
          <p:nvPr/>
        </p:nvGrpSpPr>
        <p:grpSpPr>
          <a:xfrm>
            <a:off x="2661557" y="2445700"/>
            <a:ext cx="7272000" cy="2122313"/>
            <a:chOff x="2661557" y="2739609"/>
            <a:chExt cx="8719457" cy="2544747"/>
          </a:xfrm>
        </p:grpSpPr>
        <p:sp>
          <p:nvSpPr>
            <p:cNvPr id="3" name="Rektangel 2">
              <a:extLst>
                <a:ext uri="{FF2B5EF4-FFF2-40B4-BE49-F238E27FC236}">
                  <a16:creationId xmlns:a16="http://schemas.microsoft.com/office/drawing/2014/main" id="{E5ED5DE4-1809-E641-9022-4A7CC98F2CF3}"/>
                </a:ext>
              </a:extLst>
            </p:cNvPr>
            <p:cNvSpPr/>
            <p:nvPr/>
          </p:nvSpPr>
          <p:spPr>
            <a:xfrm>
              <a:off x="2661557" y="2739609"/>
              <a:ext cx="8719457" cy="254474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2" name="Gruppe 1">
              <a:extLst>
                <a:ext uri="{FF2B5EF4-FFF2-40B4-BE49-F238E27FC236}">
                  <a16:creationId xmlns:a16="http://schemas.microsoft.com/office/drawing/2014/main" id="{CCD5EE0D-A59B-1341-9C51-A84456A3D9F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964546" y="3034303"/>
              <a:ext cx="8028000" cy="1911152"/>
              <a:chOff x="2540000" y="3115945"/>
              <a:chExt cx="9697699" cy="2308633"/>
            </a:xfrm>
          </p:grpSpPr>
          <p:pic>
            <p:nvPicPr>
              <p:cNvPr id="24578" name="Picture 2">
                <a:extLst>
                  <a:ext uri="{FF2B5EF4-FFF2-40B4-BE49-F238E27FC236}">
                    <a16:creationId xmlns:a16="http://schemas.microsoft.com/office/drawing/2014/main" id="{A97ABE4A-03AC-394C-A0C5-6992E2A3ED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artisticChalkSketch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0000" y="3115945"/>
                <a:ext cx="635000" cy="635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579" name="Picture 3">
                <a:extLst>
                  <a:ext uri="{FF2B5EF4-FFF2-40B4-BE49-F238E27FC236}">
                    <a16:creationId xmlns:a16="http://schemas.microsoft.com/office/drawing/2014/main" id="{0522185F-3581-ED47-B152-9AB432B37F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17329" y="3115945"/>
                <a:ext cx="635000" cy="635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580" name="Picture 4">
                <a:extLst>
                  <a:ext uri="{FF2B5EF4-FFF2-40B4-BE49-F238E27FC236}">
                    <a16:creationId xmlns:a16="http://schemas.microsoft.com/office/drawing/2014/main" id="{10623534-0DB2-5C4E-B0ED-3C933E66302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36997" y="3115945"/>
                <a:ext cx="635000" cy="635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581" name="Picture 5">
                <a:extLst>
                  <a:ext uri="{FF2B5EF4-FFF2-40B4-BE49-F238E27FC236}">
                    <a16:creationId xmlns:a16="http://schemas.microsoft.com/office/drawing/2014/main" id="{C9055F7B-E5D4-D34A-9392-867ED1A465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56661" y="3115945"/>
                <a:ext cx="635000" cy="635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582" name="Picture 6">
                <a:extLst>
                  <a:ext uri="{FF2B5EF4-FFF2-40B4-BE49-F238E27FC236}">
                    <a16:creationId xmlns:a16="http://schemas.microsoft.com/office/drawing/2014/main" id="{692C75F5-88BF-CE41-A82D-5F4C02B95BD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00871" y="3115945"/>
                <a:ext cx="635000" cy="635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584" name="Picture 8">
                <a:extLst>
                  <a:ext uri="{FF2B5EF4-FFF2-40B4-BE49-F238E27FC236}">
                    <a16:creationId xmlns:a16="http://schemas.microsoft.com/office/drawing/2014/main" id="{E47949EF-4DBB-1742-AAFD-1768DEE109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80200" y="3171825"/>
                <a:ext cx="635000" cy="635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585" name="Picture 9">
                <a:extLst>
                  <a:ext uri="{FF2B5EF4-FFF2-40B4-BE49-F238E27FC236}">
                    <a16:creationId xmlns:a16="http://schemas.microsoft.com/office/drawing/2014/main" id="{DEE9CF2E-79EA-0745-9E0B-AE5075D493B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66000" y="3171825"/>
                <a:ext cx="635000" cy="635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586" name="Picture 10">
                <a:extLst>
                  <a:ext uri="{FF2B5EF4-FFF2-40B4-BE49-F238E27FC236}">
                    <a16:creationId xmlns:a16="http://schemas.microsoft.com/office/drawing/2014/main" id="{CFA1F6B4-A030-534C-8CFB-1916B774F6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77200" y="3171825"/>
                <a:ext cx="635000" cy="635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588" name="Picture 12">
                <a:extLst>
                  <a:ext uri="{FF2B5EF4-FFF2-40B4-BE49-F238E27FC236}">
                    <a16:creationId xmlns:a16="http://schemas.microsoft.com/office/drawing/2014/main" id="{187008DC-7CA4-BF4F-86C1-01FADC6620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50400" y="3121025"/>
                <a:ext cx="635000" cy="635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589" name="Picture 13">
                <a:extLst>
                  <a:ext uri="{FF2B5EF4-FFF2-40B4-BE49-F238E27FC236}">
                    <a16:creationId xmlns:a16="http://schemas.microsoft.com/office/drawing/2014/main" id="{9952847C-2B9C-514A-B1FE-D814273D1A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10800" y="3121025"/>
                <a:ext cx="635000" cy="635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590" name="Picture 14">
                <a:extLst>
                  <a:ext uri="{FF2B5EF4-FFF2-40B4-BE49-F238E27FC236}">
                    <a16:creationId xmlns:a16="http://schemas.microsoft.com/office/drawing/2014/main" id="{E5525B8A-8DE2-2048-9C01-904C1D2986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09300" y="3121025"/>
                <a:ext cx="635000" cy="635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591" name="Picture 15">
                <a:extLst>
                  <a:ext uri="{FF2B5EF4-FFF2-40B4-BE49-F238E27FC236}">
                    <a16:creationId xmlns:a16="http://schemas.microsoft.com/office/drawing/2014/main" id="{39C31D6D-3692-0349-AFE9-86A5C57D38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70769" y="4224651"/>
                <a:ext cx="635000" cy="635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592" name="Picture 16">
                <a:extLst>
                  <a:ext uri="{FF2B5EF4-FFF2-40B4-BE49-F238E27FC236}">
                    <a16:creationId xmlns:a16="http://schemas.microsoft.com/office/drawing/2014/main" id="{84F1717E-5A56-6649-BDC5-420A4740CC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67687" y="4029445"/>
                <a:ext cx="635000" cy="635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593" name="Picture 17">
                <a:extLst>
                  <a:ext uri="{FF2B5EF4-FFF2-40B4-BE49-F238E27FC236}">
                    <a16:creationId xmlns:a16="http://schemas.microsoft.com/office/drawing/2014/main" id="{907C85C8-D690-9445-A23F-55BF3A121D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81742" y="4029445"/>
                <a:ext cx="635000" cy="635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594" name="Picture 18">
                <a:extLst>
                  <a:ext uri="{FF2B5EF4-FFF2-40B4-BE49-F238E27FC236}">
                    <a16:creationId xmlns:a16="http://schemas.microsoft.com/office/drawing/2014/main" id="{1E8AF48A-E793-B14E-B7F0-CE7799C481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75250" y="4029445"/>
                <a:ext cx="635000" cy="635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595" name="Picture 19">
                <a:extLst>
                  <a:ext uri="{FF2B5EF4-FFF2-40B4-BE49-F238E27FC236}">
                    <a16:creationId xmlns:a16="http://schemas.microsoft.com/office/drawing/2014/main" id="{084CD626-B3CE-5042-9DCD-FAB4251E08F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99577" y="4029445"/>
                <a:ext cx="635000" cy="635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597" name="Picture 21">
                <a:extLst>
                  <a:ext uri="{FF2B5EF4-FFF2-40B4-BE49-F238E27FC236}">
                    <a16:creationId xmlns:a16="http://schemas.microsoft.com/office/drawing/2014/main" id="{FF8D8C98-5558-0740-B08C-9897D350D2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40582" y="4045123"/>
                <a:ext cx="635000" cy="635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598" name="Picture 22">
                <a:extLst>
                  <a:ext uri="{FF2B5EF4-FFF2-40B4-BE49-F238E27FC236}">
                    <a16:creationId xmlns:a16="http://schemas.microsoft.com/office/drawing/2014/main" id="{41580663-1676-4F4C-94B4-A704D99669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1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38851" y="4045123"/>
                <a:ext cx="635000" cy="635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599" name="Picture 23">
                <a:extLst>
                  <a:ext uri="{FF2B5EF4-FFF2-40B4-BE49-F238E27FC236}">
                    <a16:creationId xmlns:a16="http://schemas.microsoft.com/office/drawing/2014/main" id="{519BB369-A40E-6D4C-8358-F76946FD06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0495" y="4045123"/>
                <a:ext cx="635000" cy="635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601" name="Picture 25">
                <a:extLst>
                  <a:ext uri="{FF2B5EF4-FFF2-40B4-BE49-F238E27FC236}">
                    <a16:creationId xmlns:a16="http://schemas.microsoft.com/office/drawing/2014/main" id="{2F84BF02-7458-2E4C-9FFB-F2D7EE3B5C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16299" y="4083731"/>
                <a:ext cx="635000" cy="635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602" name="Picture 26">
                <a:extLst>
                  <a:ext uri="{FF2B5EF4-FFF2-40B4-BE49-F238E27FC236}">
                    <a16:creationId xmlns:a16="http://schemas.microsoft.com/office/drawing/2014/main" id="{E1450682-7E25-ED49-B03D-71FCE64C9E1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54299" y="4083731"/>
                <a:ext cx="635000" cy="635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603" name="Picture 27">
                <a:extLst>
                  <a:ext uri="{FF2B5EF4-FFF2-40B4-BE49-F238E27FC236}">
                    <a16:creationId xmlns:a16="http://schemas.microsoft.com/office/drawing/2014/main" id="{90AADA4F-8BED-FB48-B21D-0F32B70461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3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70699" y="4083731"/>
                <a:ext cx="635000" cy="635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604" name="Picture 28">
                <a:extLst>
                  <a:ext uri="{FF2B5EF4-FFF2-40B4-BE49-F238E27FC236}">
                    <a16:creationId xmlns:a16="http://schemas.microsoft.com/office/drawing/2014/main" id="{1EE3C101-5661-8E40-97F8-606A0A7B3D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22299" y="4083731"/>
                <a:ext cx="635000" cy="635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605" name="Picture 29">
                <a:extLst>
                  <a:ext uri="{FF2B5EF4-FFF2-40B4-BE49-F238E27FC236}">
                    <a16:creationId xmlns:a16="http://schemas.microsoft.com/office/drawing/2014/main" id="{51DDA815-28B1-2147-BCA3-4F5DA5788F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602699" y="4083731"/>
                <a:ext cx="635000" cy="635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607" name="Picture 31">
                <a:extLst>
                  <a:ext uri="{FF2B5EF4-FFF2-40B4-BE49-F238E27FC236}">
                    <a16:creationId xmlns:a16="http://schemas.microsoft.com/office/drawing/2014/main" id="{8A869DE5-0D9E-EA4D-ADFB-FAD69C1C54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69019" y="4789578"/>
                <a:ext cx="635000" cy="635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608" name="Picture 32">
                <a:extLst>
                  <a:ext uri="{FF2B5EF4-FFF2-40B4-BE49-F238E27FC236}">
                    <a16:creationId xmlns:a16="http://schemas.microsoft.com/office/drawing/2014/main" id="{FE336031-4BB2-A54A-97D4-8493FD0C7FB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4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4937" y="4789578"/>
                <a:ext cx="635000" cy="635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609" name="Picture 33">
                <a:extLst>
                  <a:ext uri="{FF2B5EF4-FFF2-40B4-BE49-F238E27FC236}">
                    <a16:creationId xmlns:a16="http://schemas.microsoft.com/office/drawing/2014/main" id="{C8FB9052-C043-954A-8EC4-728BD87D74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5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80852" y="4789578"/>
                <a:ext cx="635000" cy="635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34442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Ufo, Plads, Stjerner, Videnskab, Rumskib, Galakse">
            <a:extLst>
              <a:ext uri="{FF2B5EF4-FFF2-40B4-BE49-F238E27FC236}">
                <a16:creationId xmlns:a16="http://schemas.microsoft.com/office/drawing/2014/main" id="{791CD7AB-1609-4C49-8960-0DE82B99E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282064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27FE2326-9F3D-A048-91B6-1E62B02C2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331019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da-DK" sz="12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CD43E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Kapitel 1</a:t>
            </a:r>
          </a:p>
        </p:txBody>
      </p:sp>
      <p:sp>
        <p:nvSpPr>
          <p:cNvPr id="9" name="Afrundet rektangel 8">
            <a:hlinkClick r:id="rId3" action="ppaction://hlinksldjump"/>
            <a:extLst>
              <a:ext uri="{FF2B5EF4-FFF2-40B4-BE49-F238E27FC236}">
                <a16:creationId xmlns:a16="http://schemas.microsoft.com/office/drawing/2014/main" id="{7DA3BAD4-A2FE-EB47-8FBD-24C10B6CC9C5}"/>
              </a:ext>
            </a:extLst>
          </p:cNvPr>
          <p:cNvSpPr>
            <a:spLocks noChangeAspect="1"/>
          </p:cNvSpPr>
          <p:nvPr/>
        </p:nvSpPr>
        <p:spPr>
          <a:xfrm>
            <a:off x="5133621" y="5325896"/>
            <a:ext cx="1728000" cy="432000"/>
          </a:xfrm>
          <a:prstGeom prst="roundRect">
            <a:avLst/>
          </a:prstGeom>
          <a:solidFill>
            <a:srgbClr val="CD43E9"/>
          </a:solidFill>
          <a:ln w="381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chemeClr val="tx1"/>
                </a:solidFill>
              </a:rPr>
              <a:t>TRYK HER</a:t>
            </a:r>
          </a:p>
        </p:txBody>
      </p:sp>
    </p:spTree>
    <p:extLst>
      <p:ext uri="{BB962C8B-B14F-4D97-AF65-F5344CB8AC3E}">
        <p14:creationId xmlns:p14="http://schemas.microsoft.com/office/powerpoint/2010/main" val="19503037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57A504-CF1D-6744-839B-E59241B90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2.8</a:t>
            </a:r>
          </a:p>
        </p:txBody>
      </p:sp>
      <p:pic>
        <p:nvPicPr>
          <p:cNvPr id="10242" name="Picture 2" descr="Ufo, Plads, Stjerner, Videnskab, Rumskib, Galakse">
            <a:extLst>
              <a:ext uri="{FF2B5EF4-FFF2-40B4-BE49-F238E27FC236}">
                <a16:creationId xmlns:a16="http://schemas.microsoft.com/office/drawing/2014/main" id="{B221D7F3-A78B-8141-AD33-AB25B8137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uppe 30">
            <a:extLst>
              <a:ext uri="{FF2B5EF4-FFF2-40B4-BE49-F238E27FC236}">
                <a16:creationId xmlns:a16="http://schemas.microsoft.com/office/drawing/2014/main" id="{6E2D3B8E-B5BD-5C4C-9747-CE3007AE251D}"/>
              </a:ext>
            </a:extLst>
          </p:cNvPr>
          <p:cNvGrpSpPr/>
          <p:nvPr/>
        </p:nvGrpSpPr>
        <p:grpSpPr>
          <a:xfrm>
            <a:off x="262167" y="280356"/>
            <a:ext cx="1260000" cy="6297288"/>
            <a:chOff x="262167" y="357281"/>
            <a:chExt cx="1260000" cy="6297288"/>
          </a:xfrm>
        </p:grpSpPr>
        <p:grpSp>
          <p:nvGrpSpPr>
            <p:cNvPr id="32" name="Gruppe 31">
              <a:extLst>
                <a:ext uri="{FF2B5EF4-FFF2-40B4-BE49-F238E27FC236}">
                  <a16:creationId xmlns:a16="http://schemas.microsoft.com/office/drawing/2014/main" id="{7A4AA45C-415A-2D46-B355-AD717F6927F6}"/>
                </a:ext>
              </a:extLst>
            </p:cNvPr>
            <p:cNvGrpSpPr/>
            <p:nvPr/>
          </p:nvGrpSpPr>
          <p:grpSpPr>
            <a:xfrm>
              <a:off x="262167" y="357281"/>
              <a:ext cx="1260000" cy="5004000"/>
              <a:chOff x="144182" y="140074"/>
              <a:chExt cx="1629335" cy="6143438"/>
            </a:xfrm>
          </p:grpSpPr>
          <p:sp>
            <p:nvSpPr>
              <p:cNvPr id="35" name="Afrundet rektangel 34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0B7E4F68-87A1-5149-B975-2BE2F96C008C}"/>
                  </a:ext>
                </a:extLst>
              </p:cNvPr>
              <p:cNvSpPr/>
              <p:nvPr/>
            </p:nvSpPr>
            <p:spPr>
              <a:xfrm>
                <a:off x="144182" y="1400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3,2 m</a:t>
                </a:r>
              </a:p>
            </p:txBody>
          </p:sp>
          <p:sp>
            <p:nvSpPr>
              <p:cNvPr id="36" name="Afrundet rektangel 35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118A1EE3-BB51-5448-867F-030011E00DF9}"/>
                  </a:ext>
                </a:extLst>
              </p:cNvPr>
              <p:cNvSpPr/>
              <p:nvPr/>
            </p:nvSpPr>
            <p:spPr>
              <a:xfrm>
                <a:off x="150532" y="9338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3,4 m</a:t>
                </a:r>
              </a:p>
            </p:txBody>
          </p:sp>
          <p:sp>
            <p:nvSpPr>
              <p:cNvPr id="37" name="Afrundet rektangel 36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7866A39C-A512-A343-BBC5-3E0314C99C5A}"/>
                  </a:ext>
                </a:extLst>
              </p:cNvPr>
              <p:cNvSpPr/>
              <p:nvPr/>
            </p:nvSpPr>
            <p:spPr>
              <a:xfrm>
                <a:off x="144182" y="17021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3,6 m</a:t>
                </a:r>
              </a:p>
            </p:txBody>
          </p:sp>
          <p:sp>
            <p:nvSpPr>
              <p:cNvPr id="38" name="Afrundet rektangel 37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8584FAD5-E509-CE4C-AF81-C07D4C6920A5}"/>
                  </a:ext>
                </a:extLst>
              </p:cNvPr>
              <p:cNvSpPr/>
              <p:nvPr/>
            </p:nvSpPr>
            <p:spPr>
              <a:xfrm>
                <a:off x="150532" y="24959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3,8 m</a:t>
                </a:r>
              </a:p>
            </p:txBody>
          </p:sp>
          <p:sp>
            <p:nvSpPr>
              <p:cNvPr id="39" name="Afrundet rektangel 38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74D0554E-2A86-AF42-98B3-5B3B9204BB8E}"/>
                  </a:ext>
                </a:extLst>
              </p:cNvPr>
              <p:cNvSpPr/>
              <p:nvPr/>
            </p:nvSpPr>
            <p:spPr>
              <a:xfrm>
                <a:off x="150532" y="32642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4,0 m</a:t>
                </a:r>
              </a:p>
            </p:txBody>
          </p:sp>
          <p:sp>
            <p:nvSpPr>
              <p:cNvPr id="40" name="Afrundet rektangel 39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BABDF911-EF06-AD47-8509-D39B68EF6CED}"/>
                  </a:ext>
                </a:extLst>
              </p:cNvPr>
              <p:cNvSpPr/>
              <p:nvPr/>
            </p:nvSpPr>
            <p:spPr>
              <a:xfrm>
                <a:off x="156882" y="40580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4,2 m</a:t>
                </a:r>
              </a:p>
            </p:txBody>
          </p:sp>
          <p:sp>
            <p:nvSpPr>
              <p:cNvPr id="41" name="Afrundet rektangel 40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9845FBD7-9F10-1E45-81B8-4916E904D1E5}"/>
                  </a:ext>
                </a:extLst>
              </p:cNvPr>
              <p:cNvSpPr/>
              <p:nvPr/>
            </p:nvSpPr>
            <p:spPr>
              <a:xfrm>
                <a:off x="150532" y="48263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4,6 m</a:t>
                </a:r>
              </a:p>
            </p:txBody>
          </p:sp>
          <p:sp>
            <p:nvSpPr>
              <p:cNvPr id="42" name="Afrundet rektangel 41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7ADA55F6-3F85-6441-A9A1-C8907573FA74}"/>
                  </a:ext>
                </a:extLst>
              </p:cNvPr>
              <p:cNvSpPr/>
              <p:nvPr/>
            </p:nvSpPr>
            <p:spPr>
              <a:xfrm>
                <a:off x="156882" y="56201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5,4 m</a:t>
                </a:r>
              </a:p>
            </p:txBody>
          </p:sp>
        </p:grpSp>
        <p:sp>
          <p:nvSpPr>
            <p:cNvPr id="33" name="Afrundet rektangel 32">
              <a:hlinkClick r:id="rId3" action="ppaction://hlinksldjump"/>
              <a:extLst>
                <a:ext uri="{FF2B5EF4-FFF2-40B4-BE49-F238E27FC236}">
                  <a16:creationId xmlns:a16="http://schemas.microsoft.com/office/drawing/2014/main" id="{6E880D8A-8D83-BB41-A491-D79D68907158}"/>
                </a:ext>
              </a:extLst>
            </p:cNvPr>
            <p:cNvSpPr/>
            <p:nvPr/>
          </p:nvSpPr>
          <p:spPr>
            <a:xfrm>
              <a:off x="263467" y="5465197"/>
              <a:ext cx="1250179" cy="540000"/>
            </a:xfrm>
            <a:prstGeom prst="roundRect">
              <a:avLst>
                <a:gd name="adj" fmla="val 41554"/>
              </a:avLst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2400" dirty="0"/>
                <a:t>5,8 m</a:t>
              </a:r>
            </a:p>
          </p:txBody>
        </p:sp>
        <p:sp>
          <p:nvSpPr>
            <p:cNvPr id="34" name="Afrundet rektangel 33">
              <a:hlinkClick r:id="rId4" action="ppaction://hlinksldjump"/>
              <a:extLst>
                <a:ext uri="{FF2B5EF4-FFF2-40B4-BE49-F238E27FC236}">
                  <a16:creationId xmlns:a16="http://schemas.microsoft.com/office/drawing/2014/main" id="{ECC457A8-7FC2-884E-8F13-B21EE5988399}"/>
                </a:ext>
              </a:extLst>
            </p:cNvPr>
            <p:cNvSpPr/>
            <p:nvPr/>
          </p:nvSpPr>
          <p:spPr>
            <a:xfrm>
              <a:off x="268378" y="6114569"/>
              <a:ext cx="1250179" cy="540000"/>
            </a:xfrm>
            <a:prstGeom prst="roundRect">
              <a:avLst>
                <a:gd name="adj" fmla="val 41554"/>
              </a:avLst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2400" dirty="0"/>
                <a:t>6,0 m</a:t>
              </a:r>
            </a:p>
          </p:txBody>
        </p:sp>
      </p:grpSp>
      <p:sp>
        <p:nvSpPr>
          <p:cNvPr id="16" name="Tekstfelt 15">
            <a:extLst>
              <a:ext uri="{FF2B5EF4-FFF2-40B4-BE49-F238E27FC236}">
                <a16:creationId xmlns:a16="http://schemas.microsoft.com/office/drawing/2014/main" id="{25A0AE8D-3A3C-F04D-8A28-B09FA2803A91}"/>
              </a:ext>
            </a:extLst>
          </p:cNvPr>
          <p:cNvSpPr txBox="1"/>
          <p:nvPr/>
        </p:nvSpPr>
        <p:spPr>
          <a:xfrm>
            <a:off x="2218854" y="262317"/>
            <a:ext cx="950770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000" dirty="0">
                <a:solidFill>
                  <a:schemeClr val="bg1"/>
                </a:solidFill>
              </a:rPr>
              <a:t>Øverst oppe over vinduet hænger en nøgle. Der skal bygges en stige som vist. Starten af stigen rummer to trekanter, ∆ ABC og ∆ DBE. Rafterne, der giver siderne på stigen, er lige lange, og trinnene er parallelle. </a:t>
            </a:r>
          </a:p>
        </p:txBody>
      </p:sp>
      <p:grpSp>
        <p:nvGrpSpPr>
          <p:cNvPr id="3" name="Gruppe 2">
            <a:extLst>
              <a:ext uri="{FF2B5EF4-FFF2-40B4-BE49-F238E27FC236}">
                <a16:creationId xmlns:a16="http://schemas.microsoft.com/office/drawing/2014/main" id="{7F8CD491-81E6-974C-8F3C-30E358EBA274}"/>
              </a:ext>
            </a:extLst>
          </p:cNvPr>
          <p:cNvGrpSpPr/>
          <p:nvPr/>
        </p:nvGrpSpPr>
        <p:grpSpPr>
          <a:xfrm>
            <a:off x="4772375" y="1257011"/>
            <a:ext cx="2271490" cy="4487472"/>
            <a:chOff x="4772375" y="1258190"/>
            <a:chExt cx="2271490" cy="4866227"/>
          </a:xfrm>
        </p:grpSpPr>
        <p:pic>
          <p:nvPicPr>
            <p:cNvPr id="52" name="Picture 4" descr="Robinie Rafte Ø. 12-12cm Længde 300cm.">
              <a:extLst>
                <a:ext uri="{FF2B5EF4-FFF2-40B4-BE49-F238E27FC236}">
                  <a16:creationId xmlns:a16="http://schemas.microsoft.com/office/drawing/2014/main" id="{CE179F92-3161-6F45-9E78-309411D3F968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400" r="97200">
                          <a14:foregroundMark x1="4400" y1="50800" x2="4400" y2="50800"/>
                          <a14:foregroundMark x1="400" y1="50800" x2="400" y2="50800"/>
                          <a14:foregroundMark x1="93200" y1="50000" x2="93200" y2="50000"/>
                          <a14:foregroundMark x1="97200" y1="50800" x2="97200" y2="50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372305" flipH="1">
              <a:off x="4148405" y="3203506"/>
              <a:ext cx="4840775" cy="950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4" descr="Robinie Rafte Ø. 12-12cm Længde 300cm.">
              <a:extLst>
                <a:ext uri="{FF2B5EF4-FFF2-40B4-BE49-F238E27FC236}">
                  <a16:creationId xmlns:a16="http://schemas.microsoft.com/office/drawing/2014/main" id="{B07F10D7-FBEE-3E42-BA04-681063F03E02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400" r="97200">
                          <a14:foregroundMark x1="4400" y1="50800" x2="4400" y2="50800"/>
                          <a14:foregroundMark x1="400" y1="50800" x2="400" y2="50800"/>
                          <a14:foregroundMark x1="93200" y1="50000" x2="93200" y2="50000"/>
                          <a14:foregroundMark x1="97200" y1="50800" x2="97200" y2="50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227695">
              <a:off x="2827059" y="3228957"/>
              <a:ext cx="4840776" cy="950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4" name="Picture 4" descr="Robinie Rafte Ø. 12-12cm Længde 300cm.">
            <a:extLst>
              <a:ext uri="{FF2B5EF4-FFF2-40B4-BE49-F238E27FC236}">
                <a16:creationId xmlns:a16="http://schemas.microsoft.com/office/drawing/2014/main" id="{49FA9A66-AA71-4048-ADB4-E9645253E0EB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400" r="97200">
                        <a14:foregroundMark x1="4400" y1="50800" x2="4400" y2="50800"/>
                        <a14:foregroundMark x1="400" y1="50800" x2="400" y2="50800"/>
                        <a14:foregroundMark x1="93200" y1="50000" x2="93200" y2="50000"/>
                        <a14:foregroundMark x1="97200" y1="50800" x2="97200" y2="5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33619" y="5119655"/>
            <a:ext cx="2700000" cy="95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4" descr="Robinie Rafte Ø. 12-12cm Længde 300cm.">
            <a:extLst>
              <a:ext uri="{FF2B5EF4-FFF2-40B4-BE49-F238E27FC236}">
                <a16:creationId xmlns:a16="http://schemas.microsoft.com/office/drawing/2014/main" id="{1E4D420B-0DC4-7C43-9719-510A34990186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400" r="97200">
                        <a14:foregroundMark x1="4400" y1="50800" x2="4400" y2="50800"/>
                        <a14:foregroundMark x1="400" y1="50800" x2="400" y2="50800"/>
                        <a14:foregroundMark x1="93200" y1="50000" x2="93200" y2="50000"/>
                        <a14:foregroundMark x1="97200" y1="50800" x2="97200" y2="5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31060" y="4135050"/>
            <a:ext cx="2124000" cy="95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kstfelt 19">
            <a:extLst>
              <a:ext uri="{FF2B5EF4-FFF2-40B4-BE49-F238E27FC236}">
                <a16:creationId xmlns:a16="http://schemas.microsoft.com/office/drawing/2014/main" id="{34698619-08AA-FC40-8113-F393EC9EFF1D}"/>
              </a:ext>
            </a:extLst>
          </p:cNvPr>
          <p:cNvSpPr txBox="1"/>
          <p:nvPr/>
        </p:nvSpPr>
        <p:spPr>
          <a:xfrm>
            <a:off x="4645369" y="5192164"/>
            <a:ext cx="307527" cy="3686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329895CC-595F-9A41-89D7-4E33FEB0FF01}"/>
              </a:ext>
            </a:extLst>
          </p:cNvPr>
          <p:cNvSpPr txBox="1"/>
          <p:nvPr/>
        </p:nvSpPr>
        <p:spPr>
          <a:xfrm>
            <a:off x="5732410" y="1719864"/>
            <a:ext cx="298665" cy="3686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22" name="Tekstfelt 21">
            <a:extLst>
              <a:ext uri="{FF2B5EF4-FFF2-40B4-BE49-F238E27FC236}">
                <a16:creationId xmlns:a16="http://schemas.microsoft.com/office/drawing/2014/main" id="{2D472A0A-3A37-4449-BF83-72C3224F600F}"/>
              </a:ext>
            </a:extLst>
          </p:cNvPr>
          <p:cNvSpPr txBox="1"/>
          <p:nvPr/>
        </p:nvSpPr>
        <p:spPr>
          <a:xfrm>
            <a:off x="6781719" y="5223553"/>
            <a:ext cx="295711" cy="3686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23" name="Tekstfelt 22">
            <a:extLst>
              <a:ext uri="{FF2B5EF4-FFF2-40B4-BE49-F238E27FC236}">
                <a16:creationId xmlns:a16="http://schemas.microsoft.com/office/drawing/2014/main" id="{2DAFB42D-156D-B549-8BF3-56EE1B71FA4E}"/>
              </a:ext>
            </a:extLst>
          </p:cNvPr>
          <p:cNvSpPr txBox="1"/>
          <p:nvPr/>
        </p:nvSpPr>
        <p:spPr>
          <a:xfrm>
            <a:off x="4810174" y="4574547"/>
            <a:ext cx="314912" cy="3686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24" name="Tekstfelt 23">
            <a:extLst>
              <a:ext uri="{FF2B5EF4-FFF2-40B4-BE49-F238E27FC236}">
                <a16:creationId xmlns:a16="http://schemas.microsoft.com/office/drawing/2014/main" id="{5CD5EE08-A147-CB43-8B70-88A0C1EC017D}"/>
              </a:ext>
            </a:extLst>
          </p:cNvPr>
          <p:cNvSpPr txBox="1"/>
          <p:nvPr/>
        </p:nvSpPr>
        <p:spPr>
          <a:xfrm>
            <a:off x="6575538" y="4602033"/>
            <a:ext cx="309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dirty="0">
                <a:solidFill>
                  <a:schemeClr val="bg1"/>
                </a:solidFill>
              </a:rPr>
              <a:t>E</a:t>
            </a:r>
          </a:p>
        </p:txBody>
      </p:sp>
      <p:sp>
        <p:nvSpPr>
          <p:cNvPr id="56" name="Tekstfelt 55">
            <a:extLst>
              <a:ext uri="{FF2B5EF4-FFF2-40B4-BE49-F238E27FC236}">
                <a16:creationId xmlns:a16="http://schemas.microsoft.com/office/drawing/2014/main" id="{8E56988D-B20B-1544-85E5-C06A4B6F0AE9}"/>
              </a:ext>
            </a:extLst>
          </p:cNvPr>
          <p:cNvSpPr txBox="1"/>
          <p:nvPr/>
        </p:nvSpPr>
        <p:spPr>
          <a:xfrm>
            <a:off x="2184897" y="1642027"/>
            <a:ext cx="276553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800" dirty="0">
                <a:solidFill>
                  <a:schemeClr val="bg1"/>
                </a:solidFill>
              </a:rPr>
              <a:t>|AC| = 6 m</a:t>
            </a:r>
          </a:p>
          <a:p>
            <a:endParaRPr lang="da-DK" sz="1800" dirty="0">
              <a:solidFill>
                <a:schemeClr val="bg1"/>
              </a:solidFill>
            </a:endParaRPr>
          </a:p>
          <a:p>
            <a:r>
              <a:rPr lang="da-DK" sz="1800" dirty="0">
                <a:solidFill>
                  <a:schemeClr val="bg1"/>
                </a:solidFill>
              </a:rPr>
              <a:t>|</a:t>
            </a:r>
            <a:r>
              <a:rPr lang="da-DK" dirty="0">
                <a:solidFill>
                  <a:schemeClr val="bg1"/>
                </a:solidFill>
              </a:rPr>
              <a:t>DE</a:t>
            </a:r>
            <a:r>
              <a:rPr lang="da-DK" sz="1800" dirty="0">
                <a:solidFill>
                  <a:schemeClr val="bg1"/>
                </a:solidFill>
              </a:rPr>
              <a:t>| = 5 m</a:t>
            </a:r>
          </a:p>
          <a:p>
            <a:endParaRPr lang="da-DK" sz="1800" dirty="0">
              <a:solidFill>
                <a:schemeClr val="bg1"/>
              </a:solidFill>
            </a:endParaRPr>
          </a:p>
          <a:p>
            <a:r>
              <a:rPr lang="da-DK" sz="1800" dirty="0">
                <a:solidFill>
                  <a:schemeClr val="bg1"/>
                </a:solidFill>
              </a:rPr>
              <a:t>|CE| = </a:t>
            </a:r>
            <a:r>
              <a:rPr lang="da-DK" dirty="0">
                <a:solidFill>
                  <a:schemeClr val="bg1"/>
                </a:solidFill>
              </a:rPr>
              <a:t>1</a:t>
            </a:r>
            <a:r>
              <a:rPr lang="da-DK" sz="1800" dirty="0">
                <a:solidFill>
                  <a:schemeClr val="bg1"/>
                </a:solidFill>
              </a:rPr>
              <a:t> m</a:t>
            </a:r>
          </a:p>
        </p:txBody>
      </p:sp>
      <p:cxnSp>
        <p:nvCxnSpPr>
          <p:cNvPr id="6" name="Lige pilforbindelse 5">
            <a:extLst>
              <a:ext uri="{FF2B5EF4-FFF2-40B4-BE49-F238E27FC236}">
                <a16:creationId xmlns:a16="http://schemas.microsoft.com/office/drawing/2014/main" id="{2766DFE1-5D7D-F74F-AE38-4D35135A77F9}"/>
              </a:ext>
            </a:extLst>
          </p:cNvPr>
          <p:cNvCxnSpPr/>
          <p:nvPr/>
        </p:nvCxnSpPr>
        <p:spPr>
          <a:xfrm flipH="1">
            <a:off x="4446494" y="1362635"/>
            <a:ext cx="1285916" cy="4229596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Hjerte, Nøgle, Låse, Elsker, Forældet, Gammeldags">
            <a:extLst>
              <a:ext uri="{FF2B5EF4-FFF2-40B4-BE49-F238E27FC236}">
                <a16:creationId xmlns:a16="http://schemas.microsoft.com/office/drawing/2014/main" id="{3E881B0B-BC0A-704F-BD39-CC6084E2A2E4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79636" y="1094796"/>
            <a:ext cx="25200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A7DE807F-EE66-A841-84FD-3EF5786571A3}"/>
              </a:ext>
            </a:extLst>
          </p:cNvPr>
          <p:cNvSpPr txBox="1"/>
          <p:nvPr/>
        </p:nvSpPr>
        <p:spPr>
          <a:xfrm>
            <a:off x="8293547" y="2403522"/>
            <a:ext cx="37438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chemeClr val="bg1"/>
                </a:solidFill>
              </a:rPr>
              <a:t>Hvor lange er de to rafter, der giver siderne på stigen?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B0AFD33E-0E7A-0446-8EC8-C1B056819837}"/>
              </a:ext>
            </a:extLst>
          </p:cNvPr>
          <p:cNvSpPr txBox="1"/>
          <p:nvPr/>
        </p:nvSpPr>
        <p:spPr>
          <a:xfrm>
            <a:off x="5595716" y="5231600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6 m</a:t>
            </a:r>
          </a:p>
        </p:txBody>
      </p:sp>
      <p:sp>
        <p:nvSpPr>
          <p:cNvPr id="57" name="Tekstfelt 56">
            <a:extLst>
              <a:ext uri="{FF2B5EF4-FFF2-40B4-BE49-F238E27FC236}">
                <a16:creationId xmlns:a16="http://schemas.microsoft.com/office/drawing/2014/main" id="{A0DFD6E6-438A-3A4E-BD64-AF2A386304E1}"/>
              </a:ext>
            </a:extLst>
          </p:cNvPr>
          <p:cNvSpPr txBox="1"/>
          <p:nvPr/>
        </p:nvSpPr>
        <p:spPr>
          <a:xfrm>
            <a:off x="5628370" y="4230112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5 m</a:t>
            </a:r>
          </a:p>
        </p:txBody>
      </p:sp>
      <p:sp>
        <p:nvSpPr>
          <p:cNvPr id="58" name="Tekstfelt 57">
            <a:extLst>
              <a:ext uri="{FF2B5EF4-FFF2-40B4-BE49-F238E27FC236}">
                <a16:creationId xmlns:a16="http://schemas.microsoft.com/office/drawing/2014/main" id="{795C5C1E-A12D-544F-A4AB-86A411B59528}"/>
              </a:ext>
            </a:extLst>
          </p:cNvPr>
          <p:cNvSpPr txBox="1"/>
          <p:nvPr/>
        </p:nvSpPr>
        <p:spPr>
          <a:xfrm>
            <a:off x="7054400" y="4861485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1 m</a:t>
            </a:r>
          </a:p>
        </p:txBody>
      </p:sp>
      <p:sp>
        <p:nvSpPr>
          <p:cNvPr id="59" name="Tekstfelt 58">
            <a:extLst>
              <a:ext uri="{FF2B5EF4-FFF2-40B4-BE49-F238E27FC236}">
                <a16:creationId xmlns:a16="http://schemas.microsoft.com/office/drawing/2014/main" id="{821C3EDB-2CDB-F846-B066-4BE346864AB7}"/>
              </a:ext>
            </a:extLst>
          </p:cNvPr>
          <p:cNvSpPr txBox="1"/>
          <p:nvPr/>
        </p:nvSpPr>
        <p:spPr>
          <a:xfrm>
            <a:off x="4855487" y="2836743"/>
            <a:ext cx="351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171692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196779-A637-724E-B6C2-EF8DA5815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2.9</a:t>
            </a:r>
          </a:p>
        </p:txBody>
      </p:sp>
      <p:pic>
        <p:nvPicPr>
          <p:cNvPr id="10242" name="Picture 2" descr="Ufo, Plads, Stjerner, Videnskab, Rumskib, Galakse">
            <a:extLst>
              <a:ext uri="{FF2B5EF4-FFF2-40B4-BE49-F238E27FC236}">
                <a16:creationId xmlns:a16="http://schemas.microsoft.com/office/drawing/2014/main" id="{B221D7F3-A78B-8141-AD33-AB25B8137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uppe 30">
            <a:extLst>
              <a:ext uri="{FF2B5EF4-FFF2-40B4-BE49-F238E27FC236}">
                <a16:creationId xmlns:a16="http://schemas.microsoft.com/office/drawing/2014/main" id="{6E2D3B8E-B5BD-5C4C-9747-CE3007AE251D}"/>
              </a:ext>
            </a:extLst>
          </p:cNvPr>
          <p:cNvGrpSpPr/>
          <p:nvPr/>
        </p:nvGrpSpPr>
        <p:grpSpPr>
          <a:xfrm>
            <a:off x="262167" y="280356"/>
            <a:ext cx="1260000" cy="6297288"/>
            <a:chOff x="262167" y="357281"/>
            <a:chExt cx="1260000" cy="6297288"/>
          </a:xfrm>
        </p:grpSpPr>
        <p:grpSp>
          <p:nvGrpSpPr>
            <p:cNvPr id="32" name="Gruppe 31">
              <a:extLst>
                <a:ext uri="{FF2B5EF4-FFF2-40B4-BE49-F238E27FC236}">
                  <a16:creationId xmlns:a16="http://schemas.microsoft.com/office/drawing/2014/main" id="{7A4AA45C-415A-2D46-B355-AD717F6927F6}"/>
                </a:ext>
              </a:extLst>
            </p:cNvPr>
            <p:cNvGrpSpPr/>
            <p:nvPr/>
          </p:nvGrpSpPr>
          <p:grpSpPr>
            <a:xfrm>
              <a:off x="262167" y="357281"/>
              <a:ext cx="1260000" cy="5004000"/>
              <a:chOff x="144182" y="140074"/>
              <a:chExt cx="1629335" cy="6143438"/>
            </a:xfrm>
          </p:grpSpPr>
          <p:sp>
            <p:nvSpPr>
              <p:cNvPr id="35" name="Afrundet rektangel 34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0B7E4F68-87A1-5149-B975-2BE2F96C008C}"/>
                  </a:ext>
                </a:extLst>
              </p:cNvPr>
              <p:cNvSpPr/>
              <p:nvPr/>
            </p:nvSpPr>
            <p:spPr>
              <a:xfrm>
                <a:off x="144182" y="1400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5,0 m</a:t>
                </a:r>
              </a:p>
            </p:txBody>
          </p:sp>
          <p:sp>
            <p:nvSpPr>
              <p:cNvPr id="36" name="Afrundet rektangel 35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118A1EE3-BB51-5448-867F-030011E00DF9}"/>
                  </a:ext>
                </a:extLst>
              </p:cNvPr>
              <p:cNvSpPr/>
              <p:nvPr/>
            </p:nvSpPr>
            <p:spPr>
              <a:xfrm>
                <a:off x="150532" y="9338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5,2 m</a:t>
                </a:r>
              </a:p>
            </p:txBody>
          </p:sp>
          <p:sp>
            <p:nvSpPr>
              <p:cNvPr id="37" name="Afrundet rektangel 36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7866A39C-A512-A343-BBC5-3E0314C99C5A}"/>
                  </a:ext>
                </a:extLst>
              </p:cNvPr>
              <p:cNvSpPr/>
              <p:nvPr/>
            </p:nvSpPr>
            <p:spPr>
              <a:xfrm>
                <a:off x="144182" y="17021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5,4 m</a:t>
                </a:r>
              </a:p>
            </p:txBody>
          </p:sp>
          <p:sp>
            <p:nvSpPr>
              <p:cNvPr id="38" name="Afrundet rektangel 37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8584FAD5-E509-CE4C-AF81-C07D4C6920A5}"/>
                  </a:ext>
                </a:extLst>
              </p:cNvPr>
              <p:cNvSpPr/>
              <p:nvPr/>
            </p:nvSpPr>
            <p:spPr>
              <a:xfrm>
                <a:off x="150532" y="24959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5,6 m</a:t>
                </a:r>
              </a:p>
            </p:txBody>
          </p:sp>
          <p:sp>
            <p:nvSpPr>
              <p:cNvPr id="39" name="Afrundet rektangel 38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74D0554E-2A86-AF42-98B3-5B3B9204BB8E}"/>
                  </a:ext>
                </a:extLst>
              </p:cNvPr>
              <p:cNvSpPr/>
              <p:nvPr/>
            </p:nvSpPr>
            <p:spPr>
              <a:xfrm>
                <a:off x="150532" y="32642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5,8 m</a:t>
                </a:r>
              </a:p>
            </p:txBody>
          </p:sp>
          <p:sp>
            <p:nvSpPr>
              <p:cNvPr id="40" name="Afrundet rektangel 39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BABDF911-EF06-AD47-8509-D39B68EF6CED}"/>
                  </a:ext>
                </a:extLst>
              </p:cNvPr>
              <p:cNvSpPr/>
              <p:nvPr/>
            </p:nvSpPr>
            <p:spPr>
              <a:xfrm>
                <a:off x="156882" y="40580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6,0 m</a:t>
                </a:r>
              </a:p>
            </p:txBody>
          </p:sp>
          <p:sp>
            <p:nvSpPr>
              <p:cNvPr id="41" name="Afrundet rektangel 40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9845FBD7-9F10-1E45-81B8-4916E904D1E5}"/>
                  </a:ext>
                </a:extLst>
              </p:cNvPr>
              <p:cNvSpPr/>
              <p:nvPr/>
            </p:nvSpPr>
            <p:spPr>
              <a:xfrm>
                <a:off x="150532" y="48263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6,2 m</a:t>
                </a:r>
              </a:p>
            </p:txBody>
          </p:sp>
          <p:sp>
            <p:nvSpPr>
              <p:cNvPr id="42" name="Afrundet rektangel 41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7ADA55F6-3F85-6441-A9A1-C8907573FA74}"/>
                  </a:ext>
                </a:extLst>
              </p:cNvPr>
              <p:cNvSpPr/>
              <p:nvPr/>
            </p:nvSpPr>
            <p:spPr>
              <a:xfrm>
                <a:off x="156882" y="56201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6,4 m</a:t>
                </a:r>
              </a:p>
            </p:txBody>
          </p:sp>
        </p:grpSp>
        <p:sp>
          <p:nvSpPr>
            <p:cNvPr id="33" name="Afrundet rektangel 32">
              <a:hlinkClick r:id="rId3" action="ppaction://hlinksldjump"/>
              <a:extLst>
                <a:ext uri="{FF2B5EF4-FFF2-40B4-BE49-F238E27FC236}">
                  <a16:creationId xmlns:a16="http://schemas.microsoft.com/office/drawing/2014/main" id="{6E880D8A-8D83-BB41-A491-D79D68907158}"/>
                </a:ext>
              </a:extLst>
            </p:cNvPr>
            <p:cNvSpPr/>
            <p:nvPr/>
          </p:nvSpPr>
          <p:spPr>
            <a:xfrm>
              <a:off x="263467" y="5465197"/>
              <a:ext cx="1250179" cy="540000"/>
            </a:xfrm>
            <a:prstGeom prst="roundRect">
              <a:avLst>
                <a:gd name="adj" fmla="val 41554"/>
              </a:avLst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2400" dirty="0"/>
                <a:t>6,6 m</a:t>
              </a:r>
            </a:p>
          </p:txBody>
        </p:sp>
        <p:sp>
          <p:nvSpPr>
            <p:cNvPr id="34" name="Afrundet rektangel 33">
              <a:hlinkClick r:id="rId3" action="ppaction://hlinksldjump"/>
              <a:extLst>
                <a:ext uri="{FF2B5EF4-FFF2-40B4-BE49-F238E27FC236}">
                  <a16:creationId xmlns:a16="http://schemas.microsoft.com/office/drawing/2014/main" id="{ECC457A8-7FC2-884E-8F13-B21EE5988399}"/>
                </a:ext>
              </a:extLst>
            </p:cNvPr>
            <p:cNvSpPr/>
            <p:nvPr/>
          </p:nvSpPr>
          <p:spPr>
            <a:xfrm>
              <a:off x="268378" y="6114569"/>
              <a:ext cx="1250179" cy="540000"/>
            </a:xfrm>
            <a:prstGeom prst="roundRect">
              <a:avLst>
                <a:gd name="adj" fmla="val 41554"/>
              </a:avLst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2400" dirty="0"/>
                <a:t>6,8 m</a:t>
              </a:r>
            </a:p>
          </p:txBody>
        </p:sp>
      </p:grpSp>
      <p:grpSp>
        <p:nvGrpSpPr>
          <p:cNvPr id="15" name="Gruppe 14">
            <a:extLst>
              <a:ext uri="{FF2B5EF4-FFF2-40B4-BE49-F238E27FC236}">
                <a16:creationId xmlns:a16="http://schemas.microsoft.com/office/drawing/2014/main" id="{8EC80F6F-E45A-994B-A7AE-489C5B22B40D}"/>
              </a:ext>
            </a:extLst>
          </p:cNvPr>
          <p:cNvGrpSpPr/>
          <p:nvPr/>
        </p:nvGrpSpPr>
        <p:grpSpPr>
          <a:xfrm>
            <a:off x="4772375" y="1257011"/>
            <a:ext cx="2271490" cy="4487472"/>
            <a:chOff x="4772375" y="1258190"/>
            <a:chExt cx="2271490" cy="4866227"/>
          </a:xfrm>
        </p:grpSpPr>
        <p:pic>
          <p:nvPicPr>
            <p:cNvPr id="16" name="Picture 4" descr="Robinie Rafte Ø. 12-12cm Længde 300cm.">
              <a:extLst>
                <a:ext uri="{FF2B5EF4-FFF2-40B4-BE49-F238E27FC236}">
                  <a16:creationId xmlns:a16="http://schemas.microsoft.com/office/drawing/2014/main" id="{4C54B2FE-8EC2-234F-8989-6CA76EFC01F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400" r="97200">
                          <a14:foregroundMark x1="4400" y1="50800" x2="4400" y2="50800"/>
                          <a14:foregroundMark x1="400" y1="50800" x2="400" y2="50800"/>
                          <a14:foregroundMark x1="93200" y1="50000" x2="93200" y2="50000"/>
                          <a14:foregroundMark x1="97200" y1="50800" x2="97200" y2="50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372305" flipH="1">
              <a:off x="4148405" y="3203506"/>
              <a:ext cx="4840775" cy="950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Robinie Rafte Ø. 12-12cm Længde 300cm.">
              <a:extLst>
                <a:ext uri="{FF2B5EF4-FFF2-40B4-BE49-F238E27FC236}">
                  <a16:creationId xmlns:a16="http://schemas.microsoft.com/office/drawing/2014/main" id="{5B8C5782-2B66-CD4B-82BD-684BA2AC6EFA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400" r="97200">
                          <a14:foregroundMark x1="4400" y1="50800" x2="4400" y2="50800"/>
                          <a14:foregroundMark x1="400" y1="50800" x2="400" y2="50800"/>
                          <a14:foregroundMark x1="93200" y1="50000" x2="93200" y2="50000"/>
                          <a14:foregroundMark x1="97200" y1="50800" x2="97200" y2="50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227695">
              <a:off x="2827059" y="3228957"/>
              <a:ext cx="4840776" cy="950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4" descr="Robinie Rafte Ø. 12-12cm Længde 300cm.">
            <a:extLst>
              <a:ext uri="{FF2B5EF4-FFF2-40B4-BE49-F238E27FC236}">
                <a16:creationId xmlns:a16="http://schemas.microsoft.com/office/drawing/2014/main" id="{DD18C038-49B7-0749-BCED-8221A864FC8D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400" r="97200">
                        <a14:foregroundMark x1="4400" y1="50800" x2="4400" y2="50800"/>
                        <a14:foregroundMark x1="400" y1="50800" x2="400" y2="50800"/>
                        <a14:foregroundMark x1="93200" y1="50000" x2="93200" y2="50000"/>
                        <a14:foregroundMark x1="97200" y1="50800" x2="97200" y2="5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33619" y="5119655"/>
            <a:ext cx="2700000" cy="95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kstfelt 19">
            <a:extLst>
              <a:ext uri="{FF2B5EF4-FFF2-40B4-BE49-F238E27FC236}">
                <a16:creationId xmlns:a16="http://schemas.microsoft.com/office/drawing/2014/main" id="{055B3086-1933-1B41-B296-3C938DEE0428}"/>
              </a:ext>
            </a:extLst>
          </p:cNvPr>
          <p:cNvSpPr txBox="1"/>
          <p:nvPr/>
        </p:nvSpPr>
        <p:spPr>
          <a:xfrm>
            <a:off x="4645369" y="5192164"/>
            <a:ext cx="307527" cy="3686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D7FBCEC2-E439-D949-AF33-20699D356DF7}"/>
              </a:ext>
            </a:extLst>
          </p:cNvPr>
          <p:cNvSpPr txBox="1"/>
          <p:nvPr/>
        </p:nvSpPr>
        <p:spPr>
          <a:xfrm>
            <a:off x="5732410" y="1719864"/>
            <a:ext cx="298665" cy="3686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22" name="Tekstfelt 21">
            <a:extLst>
              <a:ext uri="{FF2B5EF4-FFF2-40B4-BE49-F238E27FC236}">
                <a16:creationId xmlns:a16="http://schemas.microsoft.com/office/drawing/2014/main" id="{D15700E4-8D10-014F-9832-958693DE52DA}"/>
              </a:ext>
            </a:extLst>
          </p:cNvPr>
          <p:cNvSpPr txBox="1"/>
          <p:nvPr/>
        </p:nvSpPr>
        <p:spPr>
          <a:xfrm>
            <a:off x="6781719" y="5223553"/>
            <a:ext cx="295711" cy="3686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dirty="0">
                <a:solidFill>
                  <a:schemeClr val="bg1"/>
                </a:solidFill>
              </a:rPr>
              <a:t>C</a:t>
            </a:r>
          </a:p>
        </p:txBody>
      </p:sp>
      <p:cxnSp>
        <p:nvCxnSpPr>
          <p:cNvPr id="25" name="Lige pilforbindelse 24">
            <a:extLst>
              <a:ext uri="{FF2B5EF4-FFF2-40B4-BE49-F238E27FC236}">
                <a16:creationId xmlns:a16="http://schemas.microsoft.com/office/drawing/2014/main" id="{E6A3A380-B724-CE42-84A2-9FEC2A9BA820}"/>
              </a:ext>
            </a:extLst>
          </p:cNvPr>
          <p:cNvCxnSpPr>
            <a:cxnSpLocks/>
          </p:cNvCxnSpPr>
          <p:nvPr/>
        </p:nvCxnSpPr>
        <p:spPr>
          <a:xfrm>
            <a:off x="5916953" y="1356022"/>
            <a:ext cx="0" cy="4124996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" descr="Hjerte, Nøgle, Låse, Elsker, Forældet, Gammeldags">
            <a:extLst>
              <a:ext uri="{FF2B5EF4-FFF2-40B4-BE49-F238E27FC236}">
                <a16:creationId xmlns:a16="http://schemas.microsoft.com/office/drawing/2014/main" id="{809CC642-3B51-8147-B3B7-9639F30B4443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79636" y="1094796"/>
            <a:ext cx="25200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kstfelt 26">
            <a:extLst>
              <a:ext uri="{FF2B5EF4-FFF2-40B4-BE49-F238E27FC236}">
                <a16:creationId xmlns:a16="http://schemas.microsoft.com/office/drawing/2014/main" id="{CD5F84D0-52A8-A048-AE2C-849FFD3123E5}"/>
              </a:ext>
            </a:extLst>
          </p:cNvPr>
          <p:cNvSpPr txBox="1"/>
          <p:nvPr/>
        </p:nvSpPr>
        <p:spPr>
          <a:xfrm>
            <a:off x="5595716" y="5589947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6 m</a:t>
            </a:r>
          </a:p>
        </p:txBody>
      </p:sp>
      <p:sp>
        <p:nvSpPr>
          <p:cNvPr id="30" name="Tekstfelt 29">
            <a:extLst>
              <a:ext uri="{FF2B5EF4-FFF2-40B4-BE49-F238E27FC236}">
                <a16:creationId xmlns:a16="http://schemas.microsoft.com/office/drawing/2014/main" id="{0DBF94AF-EDFA-5E44-97AA-F56B2645DA26}"/>
              </a:ext>
            </a:extLst>
          </p:cNvPr>
          <p:cNvSpPr txBox="1"/>
          <p:nvPr/>
        </p:nvSpPr>
        <p:spPr>
          <a:xfrm>
            <a:off x="4694849" y="2960313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6 m</a:t>
            </a:r>
          </a:p>
        </p:txBody>
      </p:sp>
      <p:sp>
        <p:nvSpPr>
          <p:cNvPr id="44" name="Tekstfelt 43">
            <a:extLst>
              <a:ext uri="{FF2B5EF4-FFF2-40B4-BE49-F238E27FC236}">
                <a16:creationId xmlns:a16="http://schemas.microsoft.com/office/drawing/2014/main" id="{31FE366C-A36B-704B-82A9-D1EE8C2598D6}"/>
              </a:ext>
            </a:extLst>
          </p:cNvPr>
          <p:cNvSpPr txBox="1"/>
          <p:nvPr/>
        </p:nvSpPr>
        <p:spPr>
          <a:xfrm>
            <a:off x="2218854" y="262317"/>
            <a:ext cx="9507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000" dirty="0">
                <a:solidFill>
                  <a:schemeClr val="bg1"/>
                </a:solidFill>
              </a:rPr>
              <a:t>Øverst oppe over vinduet hænger en nøgle. Rafterne, der giver siderne på den stige, der skal bygges, er 6 meter og lige lange. </a:t>
            </a:r>
          </a:p>
        </p:txBody>
      </p:sp>
      <p:sp>
        <p:nvSpPr>
          <p:cNvPr id="45" name="Tekstfelt 44">
            <a:extLst>
              <a:ext uri="{FF2B5EF4-FFF2-40B4-BE49-F238E27FC236}">
                <a16:creationId xmlns:a16="http://schemas.microsoft.com/office/drawing/2014/main" id="{E177B872-FE05-6948-A882-F246F8BC6126}"/>
              </a:ext>
            </a:extLst>
          </p:cNvPr>
          <p:cNvSpPr txBox="1"/>
          <p:nvPr/>
        </p:nvSpPr>
        <p:spPr>
          <a:xfrm>
            <a:off x="8293547" y="2403522"/>
            <a:ext cx="37438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chemeClr val="bg1"/>
                </a:solidFill>
              </a:rPr>
              <a:t>Hvor højt hænger nøglen?</a:t>
            </a:r>
          </a:p>
        </p:txBody>
      </p:sp>
    </p:spTree>
    <p:extLst>
      <p:ext uri="{BB962C8B-B14F-4D97-AF65-F5344CB8AC3E}">
        <p14:creationId xmlns:p14="http://schemas.microsoft.com/office/powerpoint/2010/main" val="6420225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Ufo, Plads, Stjerner, Videnskab, Rumskib, Galakse">
            <a:extLst>
              <a:ext uri="{FF2B5EF4-FFF2-40B4-BE49-F238E27FC236}">
                <a16:creationId xmlns:a16="http://schemas.microsoft.com/office/drawing/2014/main" id="{791CD7AB-1609-4C49-8960-0DE82B99E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282064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27FE2326-9F3D-A048-91B6-1E62B02C2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331019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da-DK" sz="12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CD43E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Kapitel 3</a:t>
            </a:r>
          </a:p>
        </p:txBody>
      </p:sp>
      <p:sp>
        <p:nvSpPr>
          <p:cNvPr id="9" name="Afrundet rektangel 8">
            <a:hlinkClick r:id="rId3" action="ppaction://hlinksldjump"/>
            <a:extLst>
              <a:ext uri="{FF2B5EF4-FFF2-40B4-BE49-F238E27FC236}">
                <a16:creationId xmlns:a16="http://schemas.microsoft.com/office/drawing/2014/main" id="{7DA3BAD4-A2FE-EB47-8FBD-24C10B6CC9C5}"/>
              </a:ext>
            </a:extLst>
          </p:cNvPr>
          <p:cNvSpPr>
            <a:spLocks noChangeAspect="1"/>
          </p:cNvSpPr>
          <p:nvPr/>
        </p:nvSpPr>
        <p:spPr>
          <a:xfrm>
            <a:off x="5133621" y="5325896"/>
            <a:ext cx="1728000" cy="432000"/>
          </a:xfrm>
          <a:prstGeom prst="roundRect">
            <a:avLst/>
          </a:prstGeom>
          <a:solidFill>
            <a:srgbClr val="CD43E9"/>
          </a:solidFill>
          <a:ln w="381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chemeClr val="tx1"/>
                </a:solidFill>
              </a:rPr>
              <a:t>TRYK HER</a:t>
            </a:r>
          </a:p>
        </p:txBody>
      </p:sp>
    </p:spTree>
    <p:extLst>
      <p:ext uri="{BB962C8B-B14F-4D97-AF65-F5344CB8AC3E}">
        <p14:creationId xmlns:p14="http://schemas.microsoft.com/office/powerpoint/2010/main" val="18838584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E52460-EEF0-2B4A-99EE-F9361211F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3.1</a:t>
            </a:r>
          </a:p>
        </p:txBody>
      </p:sp>
      <p:pic>
        <p:nvPicPr>
          <p:cNvPr id="10242" name="Picture 2" descr="Ufo, Plads, Stjerner, Videnskab, Rumskib, Galakse">
            <a:extLst>
              <a:ext uri="{FF2B5EF4-FFF2-40B4-BE49-F238E27FC236}">
                <a16:creationId xmlns:a16="http://schemas.microsoft.com/office/drawing/2014/main" id="{B221D7F3-A78B-8141-AD33-AB25B8137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uppe 30">
            <a:extLst>
              <a:ext uri="{FF2B5EF4-FFF2-40B4-BE49-F238E27FC236}">
                <a16:creationId xmlns:a16="http://schemas.microsoft.com/office/drawing/2014/main" id="{6E2D3B8E-B5BD-5C4C-9747-CE3007AE251D}"/>
              </a:ext>
            </a:extLst>
          </p:cNvPr>
          <p:cNvGrpSpPr/>
          <p:nvPr/>
        </p:nvGrpSpPr>
        <p:grpSpPr>
          <a:xfrm>
            <a:off x="262167" y="280356"/>
            <a:ext cx="1260000" cy="6297288"/>
            <a:chOff x="262167" y="357281"/>
            <a:chExt cx="1260000" cy="6297288"/>
          </a:xfrm>
        </p:grpSpPr>
        <p:grpSp>
          <p:nvGrpSpPr>
            <p:cNvPr id="32" name="Gruppe 31">
              <a:extLst>
                <a:ext uri="{FF2B5EF4-FFF2-40B4-BE49-F238E27FC236}">
                  <a16:creationId xmlns:a16="http://schemas.microsoft.com/office/drawing/2014/main" id="{7A4AA45C-415A-2D46-B355-AD717F6927F6}"/>
                </a:ext>
              </a:extLst>
            </p:cNvPr>
            <p:cNvGrpSpPr/>
            <p:nvPr/>
          </p:nvGrpSpPr>
          <p:grpSpPr>
            <a:xfrm>
              <a:off x="262167" y="357281"/>
              <a:ext cx="1260000" cy="5004000"/>
              <a:chOff x="144182" y="140074"/>
              <a:chExt cx="1629335" cy="6143438"/>
            </a:xfrm>
          </p:grpSpPr>
          <p:sp>
            <p:nvSpPr>
              <p:cNvPr id="35" name="Afrundet rektangel 34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0B7E4F68-87A1-5149-B975-2BE2F96C008C}"/>
                  </a:ext>
                </a:extLst>
              </p:cNvPr>
              <p:cNvSpPr/>
              <p:nvPr/>
            </p:nvSpPr>
            <p:spPr>
              <a:xfrm>
                <a:off x="144182" y="1400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000" dirty="0"/>
                  <a:t>6,0 cm</a:t>
                </a:r>
              </a:p>
            </p:txBody>
          </p:sp>
          <p:sp>
            <p:nvSpPr>
              <p:cNvPr id="36" name="Afrundet rektangel 35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118A1EE3-BB51-5448-867F-030011E00DF9}"/>
                  </a:ext>
                </a:extLst>
              </p:cNvPr>
              <p:cNvSpPr/>
              <p:nvPr/>
            </p:nvSpPr>
            <p:spPr>
              <a:xfrm>
                <a:off x="150532" y="9338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000" dirty="0"/>
                  <a:t>6,3 cm</a:t>
                </a:r>
              </a:p>
            </p:txBody>
          </p:sp>
          <p:sp>
            <p:nvSpPr>
              <p:cNvPr id="37" name="Afrundet rektangel 36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7866A39C-A512-A343-BBC5-3E0314C99C5A}"/>
                  </a:ext>
                </a:extLst>
              </p:cNvPr>
              <p:cNvSpPr/>
              <p:nvPr/>
            </p:nvSpPr>
            <p:spPr>
              <a:xfrm>
                <a:off x="144182" y="17021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000" dirty="0"/>
                  <a:t>8,0 cm</a:t>
                </a:r>
              </a:p>
            </p:txBody>
          </p:sp>
          <p:sp>
            <p:nvSpPr>
              <p:cNvPr id="38" name="Afrundet rektangel 37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8584FAD5-E509-CE4C-AF81-C07D4C6920A5}"/>
                  </a:ext>
                </a:extLst>
              </p:cNvPr>
              <p:cNvSpPr/>
              <p:nvPr/>
            </p:nvSpPr>
            <p:spPr>
              <a:xfrm>
                <a:off x="150532" y="24959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000" dirty="0"/>
                  <a:t>8,2 cm</a:t>
                </a:r>
              </a:p>
            </p:txBody>
          </p:sp>
          <p:sp>
            <p:nvSpPr>
              <p:cNvPr id="39" name="Afrundet rektangel 38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74D0554E-2A86-AF42-98B3-5B3B9204BB8E}"/>
                  </a:ext>
                </a:extLst>
              </p:cNvPr>
              <p:cNvSpPr/>
              <p:nvPr/>
            </p:nvSpPr>
            <p:spPr>
              <a:xfrm>
                <a:off x="150532" y="32642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000" dirty="0"/>
                  <a:t>8,6 cm</a:t>
                </a:r>
              </a:p>
            </p:txBody>
          </p:sp>
          <p:sp>
            <p:nvSpPr>
              <p:cNvPr id="40" name="Afrundet rektangel 39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BABDF911-EF06-AD47-8509-D39B68EF6CED}"/>
                  </a:ext>
                </a:extLst>
              </p:cNvPr>
              <p:cNvSpPr/>
              <p:nvPr/>
            </p:nvSpPr>
            <p:spPr>
              <a:xfrm>
                <a:off x="156882" y="40580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000" dirty="0"/>
                  <a:t>10,5 cm</a:t>
                </a:r>
              </a:p>
            </p:txBody>
          </p:sp>
          <p:sp>
            <p:nvSpPr>
              <p:cNvPr id="41" name="Afrundet rektangel 40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9845FBD7-9F10-1E45-81B8-4916E904D1E5}"/>
                  </a:ext>
                </a:extLst>
              </p:cNvPr>
              <p:cNvSpPr/>
              <p:nvPr/>
            </p:nvSpPr>
            <p:spPr>
              <a:xfrm>
                <a:off x="150532" y="48263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000" dirty="0"/>
                  <a:t>10,8 cm</a:t>
                </a:r>
              </a:p>
            </p:txBody>
          </p:sp>
          <p:sp>
            <p:nvSpPr>
              <p:cNvPr id="42" name="Afrundet rektangel 41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7ADA55F6-3F85-6441-A9A1-C8907573FA74}"/>
                  </a:ext>
                </a:extLst>
              </p:cNvPr>
              <p:cNvSpPr/>
              <p:nvPr/>
            </p:nvSpPr>
            <p:spPr>
              <a:xfrm>
                <a:off x="156882" y="56201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000" dirty="0"/>
                  <a:t>12,0 cm</a:t>
                </a:r>
              </a:p>
            </p:txBody>
          </p:sp>
        </p:grpSp>
        <p:sp>
          <p:nvSpPr>
            <p:cNvPr id="33" name="Afrundet rektangel 32">
              <a:hlinkClick r:id="rId3" action="ppaction://hlinksldjump"/>
              <a:extLst>
                <a:ext uri="{FF2B5EF4-FFF2-40B4-BE49-F238E27FC236}">
                  <a16:creationId xmlns:a16="http://schemas.microsoft.com/office/drawing/2014/main" id="{6E880D8A-8D83-BB41-A491-D79D68907158}"/>
                </a:ext>
              </a:extLst>
            </p:cNvPr>
            <p:cNvSpPr/>
            <p:nvPr/>
          </p:nvSpPr>
          <p:spPr>
            <a:xfrm>
              <a:off x="263467" y="5465197"/>
              <a:ext cx="1250179" cy="540000"/>
            </a:xfrm>
            <a:prstGeom prst="roundRect">
              <a:avLst>
                <a:gd name="adj" fmla="val 41554"/>
              </a:avLst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2000" dirty="0"/>
                <a:t>12,6 cm</a:t>
              </a:r>
            </a:p>
          </p:txBody>
        </p:sp>
        <p:sp>
          <p:nvSpPr>
            <p:cNvPr id="34" name="Afrundet rektangel 33">
              <a:hlinkClick r:id="rId3" action="ppaction://hlinksldjump"/>
              <a:extLst>
                <a:ext uri="{FF2B5EF4-FFF2-40B4-BE49-F238E27FC236}">
                  <a16:creationId xmlns:a16="http://schemas.microsoft.com/office/drawing/2014/main" id="{ECC457A8-7FC2-884E-8F13-B21EE5988399}"/>
                </a:ext>
              </a:extLst>
            </p:cNvPr>
            <p:cNvSpPr/>
            <p:nvPr/>
          </p:nvSpPr>
          <p:spPr>
            <a:xfrm>
              <a:off x="268378" y="6114569"/>
              <a:ext cx="1250179" cy="540000"/>
            </a:xfrm>
            <a:prstGeom prst="roundRect">
              <a:avLst>
                <a:gd name="adj" fmla="val 41554"/>
              </a:avLst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2000" dirty="0"/>
                <a:t>12,8 cm</a:t>
              </a:r>
            </a:p>
          </p:txBody>
        </p:sp>
      </p:grpSp>
      <p:grpSp>
        <p:nvGrpSpPr>
          <p:cNvPr id="15" name="Gruppe 14">
            <a:extLst>
              <a:ext uri="{FF2B5EF4-FFF2-40B4-BE49-F238E27FC236}">
                <a16:creationId xmlns:a16="http://schemas.microsoft.com/office/drawing/2014/main" id="{247F4A0D-0AA2-4144-84D6-EF8188B7BBBF}"/>
              </a:ext>
            </a:extLst>
          </p:cNvPr>
          <p:cNvGrpSpPr>
            <a:grpSpLocks noChangeAspect="1"/>
          </p:cNvGrpSpPr>
          <p:nvPr/>
        </p:nvGrpSpPr>
        <p:grpSpPr>
          <a:xfrm rot="18394240">
            <a:off x="8587670" y="2103677"/>
            <a:ext cx="3060000" cy="1390898"/>
            <a:chOff x="1153709" y="2758156"/>
            <a:chExt cx="1358597" cy="617538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6" name="Retvinklet trekant 15">
              <a:extLst>
                <a:ext uri="{FF2B5EF4-FFF2-40B4-BE49-F238E27FC236}">
                  <a16:creationId xmlns:a16="http://schemas.microsoft.com/office/drawing/2014/main" id="{59A500BD-51D9-5C4B-887F-3CE86B89FDC3}"/>
                </a:ext>
              </a:extLst>
            </p:cNvPr>
            <p:cNvSpPr/>
            <p:nvPr/>
          </p:nvSpPr>
          <p:spPr>
            <a:xfrm>
              <a:off x="1153709" y="2758156"/>
              <a:ext cx="1358597" cy="617538"/>
            </a:xfrm>
            <a:prstGeom prst="rtTriangl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>
                <a:solidFill>
                  <a:schemeClr val="bg1"/>
                </a:solidFill>
              </a:endParaRPr>
            </a:p>
          </p:txBody>
        </p:sp>
        <p:sp>
          <p:nvSpPr>
            <p:cNvPr id="17" name="Rektangel 16">
              <a:extLst>
                <a:ext uri="{FF2B5EF4-FFF2-40B4-BE49-F238E27FC236}">
                  <a16:creationId xmlns:a16="http://schemas.microsoft.com/office/drawing/2014/main" id="{6CB50558-B44C-CD4D-9E4D-C12E83F1885D}"/>
                </a:ext>
              </a:extLst>
            </p:cNvPr>
            <p:cNvSpPr/>
            <p:nvPr/>
          </p:nvSpPr>
          <p:spPr>
            <a:xfrm>
              <a:off x="1153709" y="3303686"/>
              <a:ext cx="72874" cy="7200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>
                <a:solidFill>
                  <a:schemeClr val="bg1"/>
                </a:solidFill>
              </a:endParaRPr>
            </a:p>
          </p:txBody>
        </p:sp>
      </p:grpSp>
      <p:sp>
        <p:nvSpPr>
          <p:cNvPr id="18" name="Tekstfelt 17">
            <a:extLst>
              <a:ext uri="{FF2B5EF4-FFF2-40B4-BE49-F238E27FC236}">
                <a16:creationId xmlns:a16="http://schemas.microsoft.com/office/drawing/2014/main" id="{65F745CF-3F22-184F-8CFE-9382B3A10830}"/>
              </a:ext>
            </a:extLst>
          </p:cNvPr>
          <p:cNvSpPr txBox="1"/>
          <p:nvPr/>
        </p:nvSpPr>
        <p:spPr>
          <a:xfrm>
            <a:off x="8977360" y="2317546"/>
            <a:ext cx="939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>
                <a:solidFill>
                  <a:schemeClr val="bg1"/>
                </a:solidFill>
              </a:rPr>
              <a:t>11 cm</a:t>
            </a:r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51A61E5D-5868-E142-B339-DDD0591FCC78}"/>
              </a:ext>
            </a:extLst>
          </p:cNvPr>
          <p:cNvSpPr txBox="1"/>
          <p:nvPr/>
        </p:nvSpPr>
        <p:spPr>
          <a:xfrm>
            <a:off x="8626556" y="4034700"/>
            <a:ext cx="761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i="1" dirty="0">
                <a:solidFill>
                  <a:schemeClr val="bg1"/>
                </a:solidFill>
              </a:rPr>
              <a:t>x</a:t>
            </a:r>
            <a:r>
              <a:rPr lang="da-DK" sz="2400" dirty="0">
                <a:solidFill>
                  <a:schemeClr val="bg1"/>
                </a:solidFill>
              </a:rPr>
              <a:t> cm</a:t>
            </a:r>
          </a:p>
        </p:txBody>
      </p:sp>
      <p:sp>
        <p:nvSpPr>
          <p:cNvPr id="20" name="Tekstfelt 19">
            <a:extLst>
              <a:ext uri="{FF2B5EF4-FFF2-40B4-BE49-F238E27FC236}">
                <a16:creationId xmlns:a16="http://schemas.microsoft.com/office/drawing/2014/main" id="{657CF46E-7A00-DF44-A938-783C18EDBC53}"/>
              </a:ext>
            </a:extLst>
          </p:cNvPr>
          <p:cNvSpPr txBox="1"/>
          <p:nvPr/>
        </p:nvSpPr>
        <p:spPr>
          <a:xfrm>
            <a:off x="10472798" y="3464966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>
                <a:solidFill>
                  <a:schemeClr val="bg1"/>
                </a:solidFill>
              </a:rPr>
              <a:t>9 cm</a:t>
            </a:r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A9A6DC30-31F9-A142-8079-69A257FE461E}"/>
              </a:ext>
            </a:extLst>
          </p:cNvPr>
          <p:cNvSpPr txBox="1"/>
          <p:nvPr/>
        </p:nvSpPr>
        <p:spPr>
          <a:xfrm>
            <a:off x="2642074" y="204219"/>
            <a:ext cx="8234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600" dirty="0">
                <a:solidFill>
                  <a:schemeClr val="bg1"/>
                </a:solidFill>
              </a:rPr>
              <a:t>Hvad er sidelængden </a:t>
            </a:r>
            <a:r>
              <a:rPr lang="da-DK" sz="3600" i="1" dirty="0">
                <a:solidFill>
                  <a:schemeClr val="bg1"/>
                </a:solidFill>
              </a:rPr>
              <a:t>x</a:t>
            </a:r>
            <a:r>
              <a:rPr lang="da-DK" sz="3600" dirty="0">
                <a:solidFill>
                  <a:schemeClr val="bg1"/>
                </a:solidFill>
              </a:rPr>
              <a:t> i den givne trekant?</a:t>
            </a:r>
          </a:p>
        </p:txBody>
      </p:sp>
    </p:spTree>
    <p:extLst>
      <p:ext uri="{BB962C8B-B14F-4D97-AF65-F5344CB8AC3E}">
        <p14:creationId xmlns:p14="http://schemas.microsoft.com/office/powerpoint/2010/main" val="9030515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EA38C6-04F6-1248-A36D-FBF05B714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3.2</a:t>
            </a:r>
          </a:p>
        </p:txBody>
      </p:sp>
      <p:pic>
        <p:nvPicPr>
          <p:cNvPr id="10242" name="Picture 2" descr="Ufo, Plads, Stjerner, Videnskab, Rumskib, Galakse">
            <a:extLst>
              <a:ext uri="{FF2B5EF4-FFF2-40B4-BE49-F238E27FC236}">
                <a16:creationId xmlns:a16="http://schemas.microsoft.com/office/drawing/2014/main" id="{B221D7F3-A78B-8141-AD33-AB25B8137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uppe 30">
            <a:extLst>
              <a:ext uri="{FF2B5EF4-FFF2-40B4-BE49-F238E27FC236}">
                <a16:creationId xmlns:a16="http://schemas.microsoft.com/office/drawing/2014/main" id="{6E2D3B8E-B5BD-5C4C-9747-CE3007AE251D}"/>
              </a:ext>
            </a:extLst>
          </p:cNvPr>
          <p:cNvGrpSpPr/>
          <p:nvPr/>
        </p:nvGrpSpPr>
        <p:grpSpPr>
          <a:xfrm>
            <a:off x="262167" y="280356"/>
            <a:ext cx="1260000" cy="6297288"/>
            <a:chOff x="262167" y="357281"/>
            <a:chExt cx="1260000" cy="6297288"/>
          </a:xfrm>
        </p:grpSpPr>
        <p:grpSp>
          <p:nvGrpSpPr>
            <p:cNvPr id="32" name="Gruppe 31">
              <a:extLst>
                <a:ext uri="{FF2B5EF4-FFF2-40B4-BE49-F238E27FC236}">
                  <a16:creationId xmlns:a16="http://schemas.microsoft.com/office/drawing/2014/main" id="{7A4AA45C-415A-2D46-B355-AD717F6927F6}"/>
                </a:ext>
              </a:extLst>
            </p:cNvPr>
            <p:cNvGrpSpPr/>
            <p:nvPr/>
          </p:nvGrpSpPr>
          <p:grpSpPr>
            <a:xfrm>
              <a:off x="262167" y="357281"/>
              <a:ext cx="1260000" cy="5004000"/>
              <a:chOff x="144182" y="140074"/>
              <a:chExt cx="1629335" cy="6143438"/>
            </a:xfrm>
          </p:grpSpPr>
          <p:sp>
            <p:nvSpPr>
              <p:cNvPr id="35" name="Afrundet rektangel 34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0B7E4F68-87A1-5149-B975-2BE2F96C008C}"/>
                  </a:ext>
                </a:extLst>
              </p:cNvPr>
              <p:cNvSpPr/>
              <p:nvPr/>
            </p:nvSpPr>
            <p:spPr>
              <a:xfrm>
                <a:off x="144182" y="1400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16</a:t>
                </a:r>
              </a:p>
            </p:txBody>
          </p:sp>
          <p:sp>
            <p:nvSpPr>
              <p:cNvPr id="36" name="Afrundet rektangel 35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118A1EE3-BB51-5448-867F-030011E00DF9}"/>
                  </a:ext>
                </a:extLst>
              </p:cNvPr>
              <p:cNvSpPr/>
              <p:nvPr/>
            </p:nvSpPr>
            <p:spPr>
              <a:xfrm>
                <a:off x="150532" y="9338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17</a:t>
                </a:r>
              </a:p>
            </p:txBody>
          </p:sp>
          <p:sp>
            <p:nvSpPr>
              <p:cNvPr id="37" name="Afrundet rektangel 36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7866A39C-A512-A343-BBC5-3E0314C99C5A}"/>
                  </a:ext>
                </a:extLst>
              </p:cNvPr>
              <p:cNvSpPr/>
              <p:nvPr/>
            </p:nvSpPr>
            <p:spPr>
              <a:xfrm>
                <a:off x="144182" y="17021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23</a:t>
                </a:r>
              </a:p>
            </p:txBody>
          </p:sp>
          <p:sp>
            <p:nvSpPr>
              <p:cNvPr id="38" name="Afrundet rektangel 37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8584FAD5-E509-CE4C-AF81-C07D4C6920A5}"/>
                  </a:ext>
                </a:extLst>
              </p:cNvPr>
              <p:cNvSpPr/>
              <p:nvPr/>
            </p:nvSpPr>
            <p:spPr>
              <a:xfrm>
                <a:off x="150532" y="24959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24</a:t>
                </a:r>
              </a:p>
            </p:txBody>
          </p:sp>
          <p:sp>
            <p:nvSpPr>
              <p:cNvPr id="39" name="Afrundet rektangel 38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74D0554E-2A86-AF42-98B3-5B3B9204BB8E}"/>
                  </a:ext>
                </a:extLst>
              </p:cNvPr>
              <p:cNvSpPr/>
              <p:nvPr/>
            </p:nvSpPr>
            <p:spPr>
              <a:xfrm>
                <a:off x="150532" y="32642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25</a:t>
                </a:r>
              </a:p>
            </p:txBody>
          </p:sp>
          <p:sp>
            <p:nvSpPr>
              <p:cNvPr id="40" name="Afrundet rektangel 39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BABDF911-EF06-AD47-8509-D39B68EF6CED}"/>
                  </a:ext>
                </a:extLst>
              </p:cNvPr>
              <p:cNvSpPr/>
              <p:nvPr/>
            </p:nvSpPr>
            <p:spPr>
              <a:xfrm>
                <a:off x="156882" y="40580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27</a:t>
                </a:r>
              </a:p>
            </p:txBody>
          </p:sp>
          <p:sp>
            <p:nvSpPr>
              <p:cNvPr id="41" name="Afrundet rektangel 40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9845FBD7-9F10-1E45-81B8-4916E904D1E5}"/>
                  </a:ext>
                </a:extLst>
              </p:cNvPr>
              <p:cNvSpPr/>
              <p:nvPr/>
            </p:nvSpPr>
            <p:spPr>
              <a:xfrm>
                <a:off x="150532" y="48263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28</a:t>
                </a:r>
              </a:p>
            </p:txBody>
          </p:sp>
          <p:sp>
            <p:nvSpPr>
              <p:cNvPr id="42" name="Afrundet rektangel 41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7ADA55F6-3F85-6441-A9A1-C8907573FA74}"/>
                  </a:ext>
                </a:extLst>
              </p:cNvPr>
              <p:cNvSpPr/>
              <p:nvPr/>
            </p:nvSpPr>
            <p:spPr>
              <a:xfrm>
                <a:off x="156882" y="56201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29</a:t>
                </a:r>
              </a:p>
            </p:txBody>
          </p:sp>
        </p:grpSp>
        <p:sp>
          <p:nvSpPr>
            <p:cNvPr id="33" name="Afrundet rektangel 32">
              <a:hlinkClick r:id="rId3" action="ppaction://hlinksldjump"/>
              <a:extLst>
                <a:ext uri="{FF2B5EF4-FFF2-40B4-BE49-F238E27FC236}">
                  <a16:creationId xmlns:a16="http://schemas.microsoft.com/office/drawing/2014/main" id="{6E880D8A-8D83-BB41-A491-D79D68907158}"/>
                </a:ext>
              </a:extLst>
            </p:cNvPr>
            <p:cNvSpPr/>
            <p:nvPr/>
          </p:nvSpPr>
          <p:spPr>
            <a:xfrm>
              <a:off x="263467" y="5465197"/>
              <a:ext cx="1250179" cy="540000"/>
            </a:xfrm>
            <a:prstGeom prst="roundRect">
              <a:avLst>
                <a:gd name="adj" fmla="val 41554"/>
              </a:avLst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2400" dirty="0"/>
                <a:t>30</a:t>
              </a:r>
            </a:p>
          </p:txBody>
        </p:sp>
        <p:sp>
          <p:nvSpPr>
            <p:cNvPr id="34" name="Afrundet rektangel 33">
              <a:hlinkClick r:id="rId3" action="ppaction://hlinksldjump"/>
              <a:extLst>
                <a:ext uri="{FF2B5EF4-FFF2-40B4-BE49-F238E27FC236}">
                  <a16:creationId xmlns:a16="http://schemas.microsoft.com/office/drawing/2014/main" id="{ECC457A8-7FC2-884E-8F13-B21EE5988399}"/>
                </a:ext>
              </a:extLst>
            </p:cNvPr>
            <p:cNvSpPr/>
            <p:nvPr/>
          </p:nvSpPr>
          <p:spPr>
            <a:xfrm>
              <a:off x="268378" y="6114569"/>
              <a:ext cx="1250179" cy="540000"/>
            </a:xfrm>
            <a:prstGeom prst="roundRect">
              <a:avLst>
                <a:gd name="adj" fmla="val 41554"/>
              </a:avLst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2400" dirty="0"/>
                <a:t>31</a:t>
              </a:r>
            </a:p>
          </p:txBody>
        </p:sp>
      </p:grpSp>
      <p:sp>
        <p:nvSpPr>
          <p:cNvPr id="52" name="Tekstfelt 51">
            <a:extLst>
              <a:ext uri="{FF2B5EF4-FFF2-40B4-BE49-F238E27FC236}">
                <a16:creationId xmlns:a16="http://schemas.microsoft.com/office/drawing/2014/main" id="{57746DAC-904D-124E-90DA-D1E7992E65D4}"/>
              </a:ext>
            </a:extLst>
          </p:cNvPr>
          <p:cNvSpPr txBox="1"/>
          <p:nvPr/>
        </p:nvSpPr>
        <p:spPr>
          <a:xfrm>
            <a:off x="3513743" y="340863"/>
            <a:ext cx="5294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chemeClr val="bg1"/>
                </a:solidFill>
              </a:rPr>
              <a:t>Hvor mange trekanter kan man finde i denne figur?</a:t>
            </a:r>
          </a:p>
        </p:txBody>
      </p:sp>
      <p:grpSp>
        <p:nvGrpSpPr>
          <p:cNvPr id="13" name="Gruppe 12">
            <a:extLst>
              <a:ext uri="{FF2B5EF4-FFF2-40B4-BE49-F238E27FC236}">
                <a16:creationId xmlns:a16="http://schemas.microsoft.com/office/drawing/2014/main" id="{B6B0C7E3-F8B0-0A43-8F8C-32E7732C97CD}"/>
              </a:ext>
            </a:extLst>
          </p:cNvPr>
          <p:cNvGrpSpPr/>
          <p:nvPr/>
        </p:nvGrpSpPr>
        <p:grpSpPr>
          <a:xfrm>
            <a:off x="3903927" y="1660876"/>
            <a:ext cx="4320000" cy="3789454"/>
            <a:chOff x="7443536" y="1941094"/>
            <a:chExt cx="4320000" cy="3789454"/>
          </a:xfrm>
        </p:grpSpPr>
        <p:sp>
          <p:nvSpPr>
            <p:cNvPr id="5" name="Trekant 4">
              <a:extLst>
                <a:ext uri="{FF2B5EF4-FFF2-40B4-BE49-F238E27FC236}">
                  <a16:creationId xmlns:a16="http://schemas.microsoft.com/office/drawing/2014/main" id="{0B33E5FA-2BE5-7543-8A92-B80170107E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43536" y="1941094"/>
              <a:ext cx="4320000" cy="3724140"/>
            </a:xfrm>
            <a:prstGeom prst="triangl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cxnSp>
          <p:nvCxnSpPr>
            <p:cNvPr id="9" name="Lige forbindelse 8">
              <a:extLst>
                <a:ext uri="{FF2B5EF4-FFF2-40B4-BE49-F238E27FC236}">
                  <a16:creationId xmlns:a16="http://schemas.microsoft.com/office/drawing/2014/main" id="{F6D6EF07-35EE-0047-8D27-C90A0B7E065C}"/>
                </a:ext>
              </a:extLst>
            </p:cNvPr>
            <p:cNvCxnSpPr>
              <a:endCxn id="5" idx="0"/>
            </p:cNvCxnSpPr>
            <p:nvPr/>
          </p:nvCxnSpPr>
          <p:spPr>
            <a:xfrm flipV="1">
              <a:off x="8883536" y="1941094"/>
              <a:ext cx="720000" cy="372414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Lige forbindelse 47">
              <a:extLst>
                <a:ext uri="{FF2B5EF4-FFF2-40B4-BE49-F238E27FC236}">
                  <a16:creationId xmlns:a16="http://schemas.microsoft.com/office/drawing/2014/main" id="{CFF6E7C7-64DD-C04E-BBBB-DAA2928F2DE3}"/>
                </a:ext>
              </a:extLst>
            </p:cNvPr>
            <p:cNvCxnSpPr>
              <a:cxnSpLocks/>
              <a:endCxn id="5" idx="0"/>
            </p:cNvCxnSpPr>
            <p:nvPr/>
          </p:nvCxnSpPr>
          <p:spPr>
            <a:xfrm flipH="1" flipV="1">
              <a:off x="9603536" y="1941094"/>
              <a:ext cx="718458" cy="37894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ge forbindelse 10">
              <a:extLst>
                <a:ext uri="{FF2B5EF4-FFF2-40B4-BE49-F238E27FC236}">
                  <a16:creationId xmlns:a16="http://schemas.microsoft.com/office/drawing/2014/main" id="{C97D5BE5-AE9A-7947-BDD2-44E40006FA19}"/>
                </a:ext>
              </a:extLst>
            </p:cNvPr>
            <p:cNvCxnSpPr/>
            <p:nvPr/>
          </p:nvCxnSpPr>
          <p:spPr>
            <a:xfrm>
              <a:off x="8873222" y="3219252"/>
              <a:ext cx="1476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Lige forbindelse 48">
              <a:extLst>
                <a:ext uri="{FF2B5EF4-FFF2-40B4-BE49-F238E27FC236}">
                  <a16:creationId xmlns:a16="http://schemas.microsoft.com/office/drawing/2014/main" id="{F23AC9C5-AEAB-6F4D-A52A-3462F7AB293C}"/>
                </a:ext>
              </a:extLst>
            </p:cNvPr>
            <p:cNvCxnSpPr/>
            <p:nvPr/>
          </p:nvCxnSpPr>
          <p:spPr>
            <a:xfrm>
              <a:off x="7890688" y="4898890"/>
              <a:ext cx="3420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" name="Lige forbindelse 2">
            <a:extLst>
              <a:ext uri="{FF2B5EF4-FFF2-40B4-BE49-F238E27FC236}">
                <a16:creationId xmlns:a16="http://schemas.microsoft.com/office/drawing/2014/main" id="{D0AD5ADA-7DE0-822E-894E-361A149FCD6C}"/>
              </a:ext>
            </a:extLst>
          </p:cNvPr>
          <p:cNvCxnSpPr/>
          <p:nvPr/>
        </p:nvCxnSpPr>
        <p:spPr>
          <a:xfrm>
            <a:off x="4813097" y="3793766"/>
            <a:ext cx="248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65082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74A787-B838-C843-92D1-B015DDE8A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3.3</a:t>
            </a:r>
          </a:p>
        </p:txBody>
      </p:sp>
      <p:pic>
        <p:nvPicPr>
          <p:cNvPr id="10242" name="Picture 2" descr="Ufo, Plads, Stjerner, Videnskab, Rumskib, Galakse">
            <a:extLst>
              <a:ext uri="{FF2B5EF4-FFF2-40B4-BE49-F238E27FC236}">
                <a16:creationId xmlns:a16="http://schemas.microsoft.com/office/drawing/2014/main" id="{B221D7F3-A78B-8141-AD33-AB25B8137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689" y="-3051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uppe 30">
            <a:extLst>
              <a:ext uri="{FF2B5EF4-FFF2-40B4-BE49-F238E27FC236}">
                <a16:creationId xmlns:a16="http://schemas.microsoft.com/office/drawing/2014/main" id="{6E2D3B8E-B5BD-5C4C-9747-CE3007AE251D}"/>
              </a:ext>
            </a:extLst>
          </p:cNvPr>
          <p:cNvGrpSpPr/>
          <p:nvPr/>
        </p:nvGrpSpPr>
        <p:grpSpPr>
          <a:xfrm>
            <a:off x="262167" y="280356"/>
            <a:ext cx="1260000" cy="6297288"/>
            <a:chOff x="262167" y="357281"/>
            <a:chExt cx="1260000" cy="6297288"/>
          </a:xfrm>
        </p:grpSpPr>
        <p:grpSp>
          <p:nvGrpSpPr>
            <p:cNvPr id="32" name="Gruppe 31">
              <a:extLst>
                <a:ext uri="{FF2B5EF4-FFF2-40B4-BE49-F238E27FC236}">
                  <a16:creationId xmlns:a16="http://schemas.microsoft.com/office/drawing/2014/main" id="{7A4AA45C-415A-2D46-B355-AD717F6927F6}"/>
                </a:ext>
              </a:extLst>
            </p:cNvPr>
            <p:cNvGrpSpPr/>
            <p:nvPr/>
          </p:nvGrpSpPr>
          <p:grpSpPr>
            <a:xfrm>
              <a:off x="262167" y="357281"/>
              <a:ext cx="1260000" cy="5004000"/>
              <a:chOff x="144182" y="140074"/>
              <a:chExt cx="1629335" cy="6143438"/>
            </a:xfrm>
          </p:grpSpPr>
          <p:sp>
            <p:nvSpPr>
              <p:cNvPr id="35" name="Afrundet rektangel 34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0B7E4F68-87A1-5149-B975-2BE2F96C008C}"/>
                  </a:ext>
                </a:extLst>
              </p:cNvPr>
              <p:cNvSpPr/>
              <p:nvPr/>
            </p:nvSpPr>
            <p:spPr>
              <a:xfrm>
                <a:off x="144182" y="1400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15,0 m</a:t>
                </a:r>
              </a:p>
            </p:txBody>
          </p:sp>
          <p:sp>
            <p:nvSpPr>
              <p:cNvPr id="36" name="Afrundet rektangel 35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118A1EE3-BB51-5448-867F-030011E00DF9}"/>
                  </a:ext>
                </a:extLst>
              </p:cNvPr>
              <p:cNvSpPr/>
              <p:nvPr/>
            </p:nvSpPr>
            <p:spPr>
              <a:xfrm>
                <a:off x="150532" y="9338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16,2 m</a:t>
                </a:r>
              </a:p>
            </p:txBody>
          </p:sp>
          <p:sp>
            <p:nvSpPr>
              <p:cNvPr id="37" name="Afrundet rektangel 36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7866A39C-A512-A343-BBC5-3E0314C99C5A}"/>
                  </a:ext>
                </a:extLst>
              </p:cNvPr>
              <p:cNvSpPr/>
              <p:nvPr/>
            </p:nvSpPr>
            <p:spPr>
              <a:xfrm>
                <a:off x="144182" y="17021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16,8 m</a:t>
                </a:r>
              </a:p>
            </p:txBody>
          </p:sp>
          <p:sp>
            <p:nvSpPr>
              <p:cNvPr id="38" name="Afrundet rektangel 37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8584FAD5-E509-CE4C-AF81-C07D4C6920A5}"/>
                  </a:ext>
                </a:extLst>
              </p:cNvPr>
              <p:cNvSpPr/>
              <p:nvPr/>
            </p:nvSpPr>
            <p:spPr>
              <a:xfrm>
                <a:off x="150532" y="24959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17,4 m</a:t>
                </a:r>
              </a:p>
            </p:txBody>
          </p:sp>
          <p:sp>
            <p:nvSpPr>
              <p:cNvPr id="39" name="Afrundet rektangel 38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74D0554E-2A86-AF42-98B3-5B3B9204BB8E}"/>
                  </a:ext>
                </a:extLst>
              </p:cNvPr>
              <p:cNvSpPr/>
              <p:nvPr/>
            </p:nvSpPr>
            <p:spPr>
              <a:xfrm>
                <a:off x="150532" y="32642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18,0 m</a:t>
                </a:r>
              </a:p>
            </p:txBody>
          </p:sp>
          <p:sp>
            <p:nvSpPr>
              <p:cNvPr id="40" name="Afrundet rektangel 39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BABDF911-EF06-AD47-8509-D39B68EF6CED}"/>
                  </a:ext>
                </a:extLst>
              </p:cNvPr>
              <p:cNvSpPr/>
              <p:nvPr/>
            </p:nvSpPr>
            <p:spPr>
              <a:xfrm>
                <a:off x="156882" y="40580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18,6 m</a:t>
                </a:r>
              </a:p>
            </p:txBody>
          </p:sp>
          <p:sp>
            <p:nvSpPr>
              <p:cNvPr id="41" name="Afrundet rektangel 40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9845FBD7-9F10-1E45-81B8-4916E904D1E5}"/>
                  </a:ext>
                </a:extLst>
              </p:cNvPr>
              <p:cNvSpPr/>
              <p:nvPr/>
            </p:nvSpPr>
            <p:spPr>
              <a:xfrm>
                <a:off x="150532" y="48263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19,3 m</a:t>
                </a:r>
              </a:p>
            </p:txBody>
          </p:sp>
          <p:sp>
            <p:nvSpPr>
              <p:cNvPr id="42" name="Afrundet rektangel 41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7ADA55F6-3F85-6441-A9A1-C8907573FA74}"/>
                  </a:ext>
                </a:extLst>
              </p:cNvPr>
              <p:cNvSpPr/>
              <p:nvPr/>
            </p:nvSpPr>
            <p:spPr>
              <a:xfrm>
                <a:off x="156882" y="56201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20,0 m</a:t>
                </a:r>
              </a:p>
            </p:txBody>
          </p:sp>
        </p:grpSp>
        <p:sp>
          <p:nvSpPr>
            <p:cNvPr id="33" name="Afrundet rektangel 32">
              <a:hlinkClick r:id="rId3" action="ppaction://hlinksldjump"/>
              <a:extLst>
                <a:ext uri="{FF2B5EF4-FFF2-40B4-BE49-F238E27FC236}">
                  <a16:creationId xmlns:a16="http://schemas.microsoft.com/office/drawing/2014/main" id="{6E880D8A-8D83-BB41-A491-D79D68907158}"/>
                </a:ext>
              </a:extLst>
            </p:cNvPr>
            <p:cNvSpPr/>
            <p:nvPr/>
          </p:nvSpPr>
          <p:spPr>
            <a:xfrm>
              <a:off x="263467" y="5465197"/>
              <a:ext cx="1250179" cy="540000"/>
            </a:xfrm>
            <a:prstGeom prst="roundRect">
              <a:avLst>
                <a:gd name="adj" fmla="val 41554"/>
              </a:avLst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2400" dirty="0"/>
                <a:t>20,4 m</a:t>
              </a:r>
            </a:p>
          </p:txBody>
        </p:sp>
        <p:sp>
          <p:nvSpPr>
            <p:cNvPr id="34" name="Afrundet rektangel 33">
              <a:hlinkClick r:id="rId3" action="ppaction://hlinksldjump"/>
              <a:extLst>
                <a:ext uri="{FF2B5EF4-FFF2-40B4-BE49-F238E27FC236}">
                  <a16:creationId xmlns:a16="http://schemas.microsoft.com/office/drawing/2014/main" id="{ECC457A8-7FC2-884E-8F13-B21EE5988399}"/>
                </a:ext>
              </a:extLst>
            </p:cNvPr>
            <p:cNvSpPr/>
            <p:nvPr/>
          </p:nvSpPr>
          <p:spPr>
            <a:xfrm>
              <a:off x="268378" y="6114569"/>
              <a:ext cx="1250179" cy="540000"/>
            </a:xfrm>
            <a:prstGeom prst="roundRect">
              <a:avLst>
                <a:gd name="adj" fmla="val 41554"/>
              </a:avLst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2400" dirty="0"/>
                <a:t>21,0 m</a:t>
              </a:r>
            </a:p>
          </p:txBody>
        </p:sp>
      </p:grpSp>
      <p:sp>
        <p:nvSpPr>
          <p:cNvPr id="16" name="Tekstfelt 15">
            <a:extLst>
              <a:ext uri="{FF2B5EF4-FFF2-40B4-BE49-F238E27FC236}">
                <a16:creationId xmlns:a16="http://schemas.microsoft.com/office/drawing/2014/main" id="{F9062DEA-58E1-1B4C-B568-15A17D5450CF}"/>
              </a:ext>
            </a:extLst>
          </p:cNvPr>
          <p:cNvSpPr txBox="1"/>
          <p:nvPr/>
        </p:nvSpPr>
        <p:spPr>
          <a:xfrm>
            <a:off x="2049684" y="113059"/>
            <a:ext cx="936043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000" dirty="0">
                <a:solidFill>
                  <a:schemeClr val="bg1"/>
                </a:solidFill>
              </a:rPr>
              <a:t>Tårnet er bygget af tre lange rafter og seks kortere rafter. De tre lange rafter er bundet sammen med to af de korter, så de indbyrdes danner to ligedannede trekanter, ∆ ABC, ∆ CDE.</a:t>
            </a:r>
          </a:p>
          <a:p>
            <a:r>
              <a:rPr lang="da-DK" sz="2000" dirty="0">
                <a:solidFill>
                  <a:schemeClr val="bg1"/>
                </a:solidFill>
              </a:rPr>
              <a:t>Alle 9 rafter er 20 cm længere i hver ende end end det trekanterne angiver, da de skal være stabile, når de bindes sammen.</a:t>
            </a:r>
          </a:p>
          <a:p>
            <a:endParaRPr lang="da-DK" sz="2000" dirty="0">
              <a:solidFill>
                <a:schemeClr val="bg1"/>
              </a:solidFill>
            </a:endParaRPr>
          </a:p>
          <a:p>
            <a:r>
              <a:rPr lang="da-DK" sz="2000" dirty="0">
                <a:solidFill>
                  <a:schemeClr val="bg1"/>
                </a:solidFill>
              </a:rPr>
              <a:t>|AB| betyder længden af linjestykket AB.</a:t>
            </a:r>
          </a:p>
          <a:p>
            <a:endParaRPr lang="da-DK" sz="2000" dirty="0">
              <a:solidFill>
                <a:schemeClr val="bg1"/>
              </a:solidFill>
            </a:endParaRPr>
          </a:p>
          <a:p>
            <a:r>
              <a:rPr lang="da-DK" sz="2800" dirty="0">
                <a:solidFill>
                  <a:schemeClr val="bg1"/>
                </a:solidFill>
              </a:rPr>
              <a:t>Hvor lange er alle rafterne, tårnet </a:t>
            </a:r>
          </a:p>
          <a:p>
            <a:r>
              <a:rPr lang="da-DK" sz="2800" dirty="0">
                <a:solidFill>
                  <a:schemeClr val="bg1"/>
                </a:solidFill>
              </a:rPr>
              <a:t>er bygget af, til sammen?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9578E9A9-3AEE-FA41-BFCA-73E4FFAE5BE1}"/>
              </a:ext>
            </a:extLst>
          </p:cNvPr>
          <p:cNvSpPr txBox="1"/>
          <p:nvPr/>
        </p:nvSpPr>
        <p:spPr>
          <a:xfrm>
            <a:off x="1996402" y="4252634"/>
            <a:ext cx="7207422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dirty="0">
                <a:solidFill>
                  <a:schemeClr val="bg1"/>
                </a:solidFill>
              </a:rPr>
              <a:t>|AB| = 50 cm</a:t>
            </a:r>
          </a:p>
          <a:p>
            <a:r>
              <a:rPr lang="da-DK" sz="2000" dirty="0">
                <a:solidFill>
                  <a:schemeClr val="bg1"/>
                </a:solidFill>
              </a:rPr>
              <a:t>Længden af de korte rafter i toppen = 20 cm + 50 cm 20 cm = 90 cm</a:t>
            </a:r>
          </a:p>
          <a:p>
            <a:endParaRPr lang="da-DK" sz="2000" dirty="0">
              <a:solidFill>
                <a:schemeClr val="bg1"/>
              </a:solidFill>
            </a:endParaRPr>
          </a:p>
          <a:p>
            <a:r>
              <a:rPr lang="da-DK" sz="2000" dirty="0">
                <a:solidFill>
                  <a:schemeClr val="bg1"/>
                </a:solidFill>
              </a:rPr>
              <a:t>|AC| = |BC| = 75 cm</a:t>
            </a:r>
          </a:p>
          <a:p>
            <a:endParaRPr lang="da-DK" sz="2000" dirty="0">
              <a:solidFill>
                <a:schemeClr val="bg1"/>
              </a:solidFill>
            </a:endParaRPr>
          </a:p>
          <a:p>
            <a:r>
              <a:rPr lang="da-DK" sz="2000" dirty="0">
                <a:solidFill>
                  <a:schemeClr val="bg1"/>
                </a:solidFill>
              </a:rPr>
              <a:t>|DE| = 1,5 m</a:t>
            </a:r>
          </a:p>
          <a:p>
            <a:endParaRPr lang="da-DK" sz="2000" dirty="0">
              <a:solidFill>
                <a:schemeClr val="bg1"/>
              </a:solidFill>
            </a:endParaRPr>
          </a:p>
        </p:txBody>
      </p:sp>
      <p:grpSp>
        <p:nvGrpSpPr>
          <p:cNvPr id="9" name="Gruppe 8">
            <a:extLst>
              <a:ext uri="{FF2B5EF4-FFF2-40B4-BE49-F238E27FC236}">
                <a16:creationId xmlns:a16="http://schemas.microsoft.com/office/drawing/2014/main" id="{61346B1C-C611-244D-869B-A02249337315}"/>
              </a:ext>
            </a:extLst>
          </p:cNvPr>
          <p:cNvGrpSpPr>
            <a:grpSpLocks noChangeAspect="1"/>
          </p:cNvGrpSpPr>
          <p:nvPr/>
        </p:nvGrpSpPr>
        <p:grpSpPr>
          <a:xfrm>
            <a:off x="8530639" y="2410907"/>
            <a:ext cx="2484000" cy="4576276"/>
            <a:chOff x="7751155" y="2051142"/>
            <a:chExt cx="2695777" cy="4966434"/>
          </a:xfrm>
        </p:grpSpPr>
        <p:grpSp>
          <p:nvGrpSpPr>
            <p:cNvPr id="3" name="Gruppe 2">
              <a:extLst>
                <a:ext uri="{FF2B5EF4-FFF2-40B4-BE49-F238E27FC236}">
                  <a16:creationId xmlns:a16="http://schemas.microsoft.com/office/drawing/2014/main" id="{E5FA0306-A68A-214E-B844-426047E135B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782932" y="2051142"/>
              <a:ext cx="2664000" cy="4966434"/>
              <a:chOff x="7538381" y="1891647"/>
              <a:chExt cx="2772000" cy="5167776"/>
            </a:xfrm>
          </p:grpSpPr>
          <p:pic>
            <p:nvPicPr>
              <p:cNvPr id="21" name="Picture 2" descr="Ild, Bål, Nat, Aften, Brændende, Varme, Udendørs Brand">
                <a:extLst>
                  <a:ext uri="{FF2B5EF4-FFF2-40B4-BE49-F238E27FC236}">
                    <a16:creationId xmlns:a16="http://schemas.microsoft.com/office/drawing/2014/main" id="{4FAFDBF8-F4CB-1640-9532-8DA615BB48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10000" r="90000">
                            <a14:backgroundMark x1="50833" y1="57627" x2="50833" y2="57627"/>
                            <a14:backgroundMark x1="62708" y1="26810" x2="62708" y2="26810"/>
                            <a14:backgroundMark x1="63646" y1="26965" x2="63646" y2="26965"/>
                            <a14:backgroundMark x1="54792" y1="33744" x2="54792" y2="3374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933" r="8059"/>
              <a:stretch/>
            </p:blipFill>
            <p:spPr bwMode="auto">
              <a:xfrm>
                <a:off x="7988932" y="1891647"/>
                <a:ext cx="1333942" cy="15546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2" name="Gruppe 21">
                <a:extLst>
                  <a:ext uri="{FF2B5EF4-FFF2-40B4-BE49-F238E27FC236}">
                    <a16:creationId xmlns:a16="http://schemas.microsoft.com/office/drawing/2014/main" id="{F78846CA-D059-A140-8334-9C080CED7C30}"/>
                  </a:ext>
                </a:extLst>
              </p:cNvPr>
              <p:cNvGrpSpPr/>
              <p:nvPr/>
            </p:nvGrpSpPr>
            <p:grpSpPr>
              <a:xfrm>
                <a:off x="7538381" y="2710512"/>
                <a:ext cx="2772000" cy="4348911"/>
                <a:chOff x="2881904" y="1190762"/>
                <a:chExt cx="3441252" cy="5398882"/>
              </a:xfrm>
            </p:grpSpPr>
            <p:pic>
              <p:nvPicPr>
                <p:cNvPr id="25" name="Picture 4" descr="Robinie Rafte Ø. 12-12cm Længde 300cm.">
                  <a:extLst>
                    <a:ext uri="{FF2B5EF4-FFF2-40B4-BE49-F238E27FC236}">
                      <a16:creationId xmlns:a16="http://schemas.microsoft.com/office/drawing/2014/main" id="{6FD00C5B-C6B6-2441-B511-39D813E90F51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0000" b="90000" l="400" r="97200">
                              <a14:foregroundMark x1="4400" y1="50800" x2="4400" y2="50800"/>
                              <a14:foregroundMark x1="400" y1="50800" x2="400" y2="50800"/>
                              <a14:foregroundMark x1="93200" y1="50000" x2="93200" y2="50000"/>
                              <a14:foregroundMark x1="97200" y1="50800" x2="97200" y2="508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66142" flipH="1">
                  <a:off x="3671032" y="1548759"/>
                  <a:ext cx="972000" cy="792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6" name="Picture 4" descr="Robinie Rafte Ø. 12-12cm Længde 300cm.">
                  <a:extLst>
                    <a:ext uri="{FF2B5EF4-FFF2-40B4-BE49-F238E27FC236}">
                      <a16:creationId xmlns:a16="http://schemas.microsoft.com/office/drawing/2014/main" id="{AD902DF1-3513-854C-9FC9-C0B3A2338BB9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400" r="97200">
                              <a14:foregroundMark x1="4400" y1="50800" x2="4400" y2="50800"/>
                              <a14:foregroundMark x1="400" y1="50800" x2="400" y2="50800"/>
                              <a14:foregroundMark x1="93200" y1="50000" x2="93200" y2="50000"/>
                              <a14:foregroundMark x1="97200" y1="50800" x2="97200" y2="508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0613183" flipH="1">
                  <a:off x="4225208" y="1530763"/>
                  <a:ext cx="864000" cy="792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7" name="Picture 4" descr="Robinie Rafte Ø. 12-12cm Længde 300cm.">
                  <a:extLst>
                    <a:ext uri="{FF2B5EF4-FFF2-40B4-BE49-F238E27FC236}">
                      <a16:creationId xmlns:a16="http://schemas.microsoft.com/office/drawing/2014/main" id="{00E20925-55EA-264A-9F31-4114611A83AB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400" r="97200">
                              <a14:foregroundMark x1="4400" y1="50800" x2="4400" y2="50800"/>
                              <a14:foregroundMark x1="400" y1="50800" x2="400" y2="50800"/>
                              <a14:foregroundMark x1="93200" y1="50000" x2="93200" y2="50000"/>
                              <a14:foregroundMark x1="97200" y1="50800" x2="97200" y2="508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3657701" y="1511997"/>
                  <a:ext cx="1476000" cy="720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28" name="Gruppe 27">
                  <a:extLst>
                    <a:ext uri="{FF2B5EF4-FFF2-40B4-BE49-F238E27FC236}">
                      <a16:creationId xmlns:a16="http://schemas.microsoft.com/office/drawing/2014/main" id="{C592131D-956F-944E-88FC-75C48D51088B}"/>
                    </a:ext>
                  </a:extLst>
                </p:cNvPr>
                <p:cNvGrpSpPr/>
                <p:nvPr/>
              </p:nvGrpSpPr>
              <p:grpSpPr>
                <a:xfrm>
                  <a:off x="2881904" y="1190762"/>
                  <a:ext cx="3441252" cy="5398882"/>
                  <a:chOff x="2867096" y="1190762"/>
                  <a:chExt cx="3441252" cy="5398882"/>
                </a:xfrm>
              </p:grpSpPr>
              <p:pic>
                <p:nvPicPr>
                  <p:cNvPr id="30" name="Picture 4" descr="Robinie Rafte Ø. 12-12cm Længde 300cm.">
                    <a:extLst>
                      <a:ext uri="{FF2B5EF4-FFF2-40B4-BE49-F238E27FC236}">
                        <a16:creationId xmlns:a16="http://schemas.microsoft.com/office/drawing/2014/main" id="{7A85A38D-DECA-7A43-853F-00F2B7038908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7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ackgroundRemoval t="10000" b="90000" l="400" r="97200">
                                <a14:foregroundMark x1="4400" y1="50800" x2="4400" y2="50800"/>
                                <a14:foregroundMark x1="400" y1="50800" x2="400" y2="50800"/>
                                <a14:foregroundMark x1="93200" y1="50000" x2="93200" y2="50000"/>
                                <a14:foregroundMark x1="97200" y1="50800" x2="97200" y2="50800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103956" flipH="1">
                    <a:off x="3860348" y="4714216"/>
                    <a:ext cx="2448000" cy="97200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43" name="Picture 4" descr="Robinie Rafte Ø. 12-12cm Længde 300cm.">
                    <a:extLst>
                      <a:ext uri="{FF2B5EF4-FFF2-40B4-BE49-F238E27FC236}">
                        <a16:creationId xmlns:a16="http://schemas.microsoft.com/office/drawing/2014/main" id="{F81A7187-E017-BA41-9477-73087372392E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7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ackgroundRemoval t="10000" b="90000" l="400" r="97200">
                                <a14:foregroundMark x1="4400" y1="50800" x2="4400" y2="50800"/>
                                <a14:foregroundMark x1="400" y1="50800" x2="400" y2="50800"/>
                                <a14:foregroundMark x1="93200" y1="50000" x2="93200" y2="50000"/>
                                <a14:foregroundMark x1="97200" y1="50800" x2="97200" y2="50800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800661" flipH="1">
                    <a:off x="2619272" y="4969644"/>
                    <a:ext cx="2268000" cy="97200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44" name="Picture 4" descr="Robinie Rafte Ø. 12-12cm Længde 300cm.">
                    <a:extLst>
                      <a:ext uri="{FF2B5EF4-FFF2-40B4-BE49-F238E27FC236}">
                        <a16:creationId xmlns:a16="http://schemas.microsoft.com/office/drawing/2014/main" id="{21F3DA64-83BC-2149-85E0-221A5E8F3098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7">
                    <a:extLst>
                      <a:ext uri="{BEBA8EAE-BF5A-486C-A8C5-ECC9F3942E4B}">
                        <a14:imgProps xmlns:a14="http://schemas.microsoft.com/office/drawing/2010/main">
                          <a14:imgLayer r:embed="rId11">
                            <a14:imgEffect>
                              <a14:backgroundRemoval t="10000" b="90000" l="400" r="97200">
                                <a14:foregroundMark x1="4400" y1="50800" x2="4400" y2="50800"/>
                                <a14:foregroundMark x1="400" y1="50800" x2="400" y2="50800"/>
                                <a14:foregroundMark x1="93200" y1="50000" x2="93200" y2="50000"/>
                                <a14:foregroundMark x1="97200" y1="50800" x2="97200" y2="50800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5637430" flipH="1">
                    <a:off x="2403783" y="2787680"/>
                    <a:ext cx="3893704" cy="115200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45" name="Picture 4" descr="Robinie Rafte Ø. 12-12cm Længde 300cm.">
                    <a:extLst>
                      <a:ext uri="{FF2B5EF4-FFF2-40B4-BE49-F238E27FC236}">
                        <a16:creationId xmlns:a16="http://schemas.microsoft.com/office/drawing/2014/main" id="{90D697DB-53CD-994F-BDB0-43E67C313AFE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7">
                    <a:extLst>
                      <a:ext uri="{BEBA8EAE-BF5A-486C-A8C5-ECC9F3942E4B}">
                        <a14:imgProps xmlns:a14="http://schemas.microsoft.com/office/drawing/2010/main">
                          <a14:imgLayer r:embed="rId12">
                            <a14:imgEffect>
                              <a14:backgroundRemoval t="10000" b="90000" l="400" r="97200">
                                <a14:foregroundMark x1="4400" y1="50800" x2="4400" y2="50800"/>
                                <a14:foregroundMark x1="400" y1="50800" x2="400" y2="50800"/>
                                <a14:foregroundMark x1="93200" y1="50000" x2="93200" y2="50000"/>
                                <a14:foregroundMark x1="97200" y1="50800" x2="97200" y2="50800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7391821">
                    <a:off x="1473516" y="3117221"/>
                    <a:ext cx="5275179" cy="151671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46" name="Picture 4" descr="Robinie Rafte Ø. 12-12cm Længde 300cm.">
                    <a:extLst>
                      <a:ext uri="{FF2B5EF4-FFF2-40B4-BE49-F238E27FC236}">
                        <a16:creationId xmlns:a16="http://schemas.microsoft.com/office/drawing/2014/main" id="{AFB23442-F2BC-CF49-8912-7E8D1B05786A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7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ackgroundRemoval t="10000" b="90000" l="400" r="97200">
                                <a14:foregroundMark x1="4400" y1="50800" x2="4400" y2="50800"/>
                                <a14:foregroundMark x1="400" y1="50800" x2="400" y2="50800"/>
                                <a14:foregroundMark x1="93200" y1="50000" x2="93200" y2="50000"/>
                                <a14:foregroundMark x1="97200" y1="50800" x2="97200" y2="50800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3670133" flipH="1">
                    <a:off x="2344787" y="3011006"/>
                    <a:ext cx="4972488" cy="133200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47" name="Picture 4" descr="Robinie Rafte Ø. 12-12cm Længde 300cm.">
                    <a:extLst>
                      <a:ext uri="{FF2B5EF4-FFF2-40B4-BE49-F238E27FC236}">
                        <a16:creationId xmlns:a16="http://schemas.microsoft.com/office/drawing/2014/main" id="{705388D7-5830-184E-BB4D-C81B8C4370F3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7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ackgroundRemoval t="10000" b="90000" l="400" r="97200">
                                <a14:foregroundMark x1="4400" y1="50800" x2="4400" y2="50800"/>
                                <a14:foregroundMark x1="400" y1="50800" x2="400" y2="50800"/>
                                <a14:foregroundMark x1="93200" y1="50000" x2="93200" y2="50000"/>
                                <a14:foregroundMark x1="97200" y1="50800" x2="97200" y2="50800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20663504" flipH="1">
                    <a:off x="2867096" y="5149321"/>
                    <a:ext cx="3384000" cy="115200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29" name="Picture 4" descr="Robinie Rafte Ø. 12-12cm Længde 300cm.">
                  <a:extLst>
                    <a:ext uri="{FF2B5EF4-FFF2-40B4-BE49-F238E27FC236}">
                      <a16:creationId xmlns:a16="http://schemas.microsoft.com/office/drawing/2014/main" id="{1318EB83-A8EB-9A49-A3C9-FC4DF7DB0848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400" r="97200">
                              <a14:foregroundMark x1="4400" y1="50800" x2="4400" y2="50800"/>
                              <a14:foregroundMark x1="400" y1="50800" x2="400" y2="50800"/>
                              <a14:foregroundMark x1="93200" y1="50000" x2="93200" y2="50000"/>
                              <a14:foregroundMark x1="97200" y1="50800" x2="97200" y2="508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3528363" y="1305986"/>
                  <a:ext cx="1476000" cy="756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3" name="Kombinationstegning 22">
                <a:extLst>
                  <a:ext uri="{FF2B5EF4-FFF2-40B4-BE49-F238E27FC236}">
                    <a16:creationId xmlns:a16="http://schemas.microsoft.com/office/drawing/2014/main" id="{D1DAC761-8079-F54A-8399-BC63281D8FEB}"/>
                  </a:ext>
                </a:extLst>
              </p:cNvPr>
              <p:cNvSpPr/>
              <p:nvPr/>
            </p:nvSpPr>
            <p:spPr>
              <a:xfrm>
                <a:off x="8311557" y="3111933"/>
                <a:ext cx="808179" cy="900250"/>
              </a:xfrm>
              <a:custGeom>
                <a:avLst/>
                <a:gdLst>
                  <a:gd name="connsiteX0" fmla="*/ 596900 w 1003300"/>
                  <a:gd name="connsiteY0" fmla="*/ 1117600 h 1117600"/>
                  <a:gd name="connsiteX1" fmla="*/ 0 w 1003300"/>
                  <a:gd name="connsiteY1" fmla="*/ 0 h 1117600"/>
                  <a:gd name="connsiteX2" fmla="*/ 1003300 w 1003300"/>
                  <a:gd name="connsiteY2" fmla="*/ 31750 h 1117600"/>
                  <a:gd name="connsiteX3" fmla="*/ 596900 w 1003300"/>
                  <a:gd name="connsiteY3" fmla="*/ 1117600 h 1117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3300" h="1117600">
                    <a:moveTo>
                      <a:pt x="596900" y="1117600"/>
                    </a:moveTo>
                    <a:lnTo>
                      <a:pt x="0" y="0"/>
                    </a:lnTo>
                    <a:lnTo>
                      <a:pt x="1003300" y="31750"/>
                    </a:lnTo>
                    <a:lnTo>
                      <a:pt x="596900" y="1117600"/>
                    </a:lnTo>
                    <a:close/>
                  </a:path>
                </a:pathLst>
              </a:cu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4" name="Kombinationstegning 23">
                <a:extLst>
                  <a:ext uri="{FF2B5EF4-FFF2-40B4-BE49-F238E27FC236}">
                    <a16:creationId xmlns:a16="http://schemas.microsoft.com/office/drawing/2014/main" id="{F782FCB7-E489-FB42-9B0E-C75840912FBD}"/>
                  </a:ext>
                </a:extLst>
              </p:cNvPr>
              <p:cNvSpPr/>
              <p:nvPr/>
            </p:nvSpPr>
            <p:spPr>
              <a:xfrm>
                <a:off x="7999538" y="4273051"/>
                <a:ext cx="1836305" cy="2291545"/>
              </a:xfrm>
              <a:custGeom>
                <a:avLst/>
                <a:gdLst>
                  <a:gd name="connsiteX0" fmla="*/ 1035050 w 2279650"/>
                  <a:gd name="connsiteY0" fmla="*/ 0 h 2844800"/>
                  <a:gd name="connsiteX1" fmla="*/ 0 w 2279650"/>
                  <a:gd name="connsiteY1" fmla="*/ 2844800 h 2844800"/>
                  <a:gd name="connsiteX2" fmla="*/ 2279650 w 2279650"/>
                  <a:gd name="connsiteY2" fmla="*/ 2216150 h 2844800"/>
                  <a:gd name="connsiteX3" fmla="*/ 1035050 w 2279650"/>
                  <a:gd name="connsiteY3" fmla="*/ 0 h 284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9650" h="2844800">
                    <a:moveTo>
                      <a:pt x="1035050" y="0"/>
                    </a:moveTo>
                    <a:lnTo>
                      <a:pt x="0" y="2844800"/>
                    </a:lnTo>
                    <a:lnTo>
                      <a:pt x="2279650" y="2216150"/>
                    </a:lnTo>
                    <a:lnTo>
                      <a:pt x="1035050" y="0"/>
                    </a:lnTo>
                    <a:close/>
                  </a:path>
                </a:pathLst>
              </a:cu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8" name="Tekstfelt 7">
              <a:extLst>
                <a:ext uri="{FF2B5EF4-FFF2-40B4-BE49-F238E27FC236}">
                  <a16:creationId xmlns:a16="http://schemas.microsoft.com/office/drawing/2014/main" id="{6731AC14-FB24-7B47-867C-89029244F38F}"/>
                </a:ext>
              </a:extLst>
            </p:cNvPr>
            <p:cNvSpPr txBox="1"/>
            <p:nvPr/>
          </p:nvSpPr>
          <p:spPr>
            <a:xfrm>
              <a:off x="8181468" y="2998893"/>
              <a:ext cx="3337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2000" dirty="0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48" name="Tekstfelt 47">
              <a:extLst>
                <a:ext uri="{FF2B5EF4-FFF2-40B4-BE49-F238E27FC236}">
                  <a16:creationId xmlns:a16="http://schemas.microsoft.com/office/drawing/2014/main" id="{7AF06E9D-F5E7-2E4A-BEBC-7FE78DD6ABF8}"/>
                </a:ext>
              </a:extLst>
            </p:cNvPr>
            <p:cNvSpPr txBox="1"/>
            <p:nvPr/>
          </p:nvSpPr>
          <p:spPr>
            <a:xfrm>
              <a:off x="9361189" y="3013323"/>
              <a:ext cx="3241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2000" dirty="0">
                  <a:solidFill>
                    <a:schemeClr val="bg1"/>
                  </a:solidFill>
                </a:rPr>
                <a:t>B</a:t>
              </a:r>
            </a:p>
          </p:txBody>
        </p:sp>
        <p:sp>
          <p:nvSpPr>
            <p:cNvPr id="49" name="Tekstfelt 48">
              <a:extLst>
                <a:ext uri="{FF2B5EF4-FFF2-40B4-BE49-F238E27FC236}">
                  <a16:creationId xmlns:a16="http://schemas.microsoft.com/office/drawing/2014/main" id="{1B9B122E-3241-F147-A897-60BFC4BF5BA7}"/>
                </a:ext>
              </a:extLst>
            </p:cNvPr>
            <p:cNvSpPr txBox="1"/>
            <p:nvPr/>
          </p:nvSpPr>
          <p:spPr>
            <a:xfrm>
              <a:off x="8839478" y="4015496"/>
              <a:ext cx="3209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2000" dirty="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50" name="Tekstfelt 49">
              <a:extLst>
                <a:ext uri="{FF2B5EF4-FFF2-40B4-BE49-F238E27FC236}">
                  <a16:creationId xmlns:a16="http://schemas.microsoft.com/office/drawing/2014/main" id="{1FEDEAA3-D161-564C-87E1-D7BEB035F48F}"/>
                </a:ext>
              </a:extLst>
            </p:cNvPr>
            <p:cNvSpPr txBox="1"/>
            <p:nvPr/>
          </p:nvSpPr>
          <p:spPr>
            <a:xfrm>
              <a:off x="7751155" y="6337366"/>
              <a:ext cx="3417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2000" dirty="0">
                  <a:solidFill>
                    <a:schemeClr val="bg1"/>
                  </a:solidFill>
                </a:rPr>
                <a:t>D</a:t>
              </a:r>
            </a:p>
          </p:txBody>
        </p:sp>
        <p:sp>
          <p:nvSpPr>
            <p:cNvPr id="51" name="Tekstfelt 50">
              <a:extLst>
                <a:ext uri="{FF2B5EF4-FFF2-40B4-BE49-F238E27FC236}">
                  <a16:creationId xmlns:a16="http://schemas.microsoft.com/office/drawing/2014/main" id="{BCE60328-10B0-DC4B-BE28-D2AA6559F2E9}"/>
                </a:ext>
              </a:extLst>
            </p:cNvPr>
            <p:cNvSpPr txBox="1"/>
            <p:nvPr/>
          </p:nvSpPr>
          <p:spPr>
            <a:xfrm>
              <a:off x="9942141" y="5699074"/>
              <a:ext cx="336104" cy="4342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2000" dirty="0">
                  <a:solidFill>
                    <a:schemeClr val="bg1"/>
                  </a:solidFill>
                </a:rPr>
                <a:t>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8342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0CD4CE-C4FF-C24E-991B-656AB864D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3.4</a:t>
            </a:r>
          </a:p>
        </p:txBody>
      </p:sp>
      <p:pic>
        <p:nvPicPr>
          <p:cNvPr id="10242" name="Picture 2" descr="Ufo, Plads, Stjerner, Videnskab, Rumskib, Galakse">
            <a:extLst>
              <a:ext uri="{FF2B5EF4-FFF2-40B4-BE49-F238E27FC236}">
                <a16:creationId xmlns:a16="http://schemas.microsoft.com/office/drawing/2014/main" id="{B221D7F3-A78B-8141-AD33-AB25B8137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67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uppe 30">
            <a:extLst>
              <a:ext uri="{FF2B5EF4-FFF2-40B4-BE49-F238E27FC236}">
                <a16:creationId xmlns:a16="http://schemas.microsoft.com/office/drawing/2014/main" id="{6E2D3B8E-B5BD-5C4C-9747-CE3007AE251D}"/>
              </a:ext>
            </a:extLst>
          </p:cNvPr>
          <p:cNvGrpSpPr/>
          <p:nvPr/>
        </p:nvGrpSpPr>
        <p:grpSpPr>
          <a:xfrm>
            <a:off x="262167" y="280356"/>
            <a:ext cx="1260000" cy="6297288"/>
            <a:chOff x="262167" y="357281"/>
            <a:chExt cx="1260000" cy="6297288"/>
          </a:xfrm>
        </p:grpSpPr>
        <p:grpSp>
          <p:nvGrpSpPr>
            <p:cNvPr id="32" name="Gruppe 31">
              <a:extLst>
                <a:ext uri="{FF2B5EF4-FFF2-40B4-BE49-F238E27FC236}">
                  <a16:creationId xmlns:a16="http://schemas.microsoft.com/office/drawing/2014/main" id="{7A4AA45C-415A-2D46-B355-AD717F6927F6}"/>
                </a:ext>
              </a:extLst>
            </p:cNvPr>
            <p:cNvGrpSpPr/>
            <p:nvPr/>
          </p:nvGrpSpPr>
          <p:grpSpPr>
            <a:xfrm>
              <a:off x="262167" y="357281"/>
              <a:ext cx="1260000" cy="5004000"/>
              <a:chOff x="144182" y="140074"/>
              <a:chExt cx="1629335" cy="6143438"/>
            </a:xfrm>
          </p:grpSpPr>
          <p:sp>
            <p:nvSpPr>
              <p:cNvPr id="35" name="Afrundet rektangel 34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0B7E4F68-87A1-5149-B975-2BE2F96C008C}"/>
                  </a:ext>
                </a:extLst>
              </p:cNvPr>
              <p:cNvSpPr/>
              <p:nvPr/>
            </p:nvSpPr>
            <p:spPr>
              <a:xfrm>
                <a:off x="144182" y="1400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000" dirty="0"/>
                  <a:t>1,60 cm</a:t>
                </a:r>
                <a:r>
                  <a:rPr lang="da-DK" sz="2000" baseline="30000" dirty="0"/>
                  <a:t>3</a:t>
                </a:r>
                <a:endParaRPr lang="da-DK" sz="2000" dirty="0"/>
              </a:p>
            </p:txBody>
          </p:sp>
          <p:sp>
            <p:nvSpPr>
              <p:cNvPr id="36" name="Afrundet rektangel 35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118A1EE3-BB51-5448-867F-030011E00DF9}"/>
                  </a:ext>
                </a:extLst>
              </p:cNvPr>
              <p:cNvSpPr/>
              <p:nvPr/>
            </p:nvSpPr>
            <p:spPr>
              <a:xfrm>
                <a:off x="150532" y="9338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000" dirty="0"/>
                  <a:t>1,64 cm</a:t>
                </a:r>
                <a:r>
                  <a:rPr lang="da-DK" sz="2000" baseline="30000" dirty="0"/>
                  <a:t>3</a:t>
                </a:r>
                <a:endParaRPr lang="da-DK" sz="2000" dirty="0"/>
              </a:p>
            </p:txBody>
          </p:sp>
          <p:sp>
            <p:nvSpPr>
              <p:cNvPr id="37" name="Afrundet rektangel 36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7866A39C-A512-A343-BBC5-3E0314C99C5A}"/>
                  </a:ext>
                </a:extLst>
              </p:cNvPr>
              <p:cNvSpPr/>
              <p:nvPr/>
            </p:nvSpPr>
            <p:spPr>
              <a:xfrm>
                <a:off x="144182" y="17021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000" dirty="0"/>
                  <a:t>1,96 cm</a:t>
                </a:r>
                <a:r>
                  <a:rPr lang="da-DK" sz="2000" baseline="30000" dirty="0"/>
                  <a:t>3</a:t>
                </a:r>
                <a:endParaRPr lang="da-DK" sz="2000" dirty="0"/>
              </a:p>
            </p:txBody>
          </p:sp>
          <p:sp>
            <p:nvSpPr>
              <p:cNvPr id="38" name="Afrundet rektangel 37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8584FAD5-E509-CE4C-AF81-C07D4C6920A5}"/>
                  </a:ext>
                </a:extLst>
              </p:cNvPr>
              <p:cNvSpPr/>
              <p:nvPr/>
            </p:nvSpPr>
            <p:spPr>
              <a:xfrm>
                <a:off x="150532" y="24959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000" dirty="0"/>
                  <a:t>2,20 cm</a:t>
                </a:r>
                <a:r>
                  <a:rPr lang="da-DK" sz="2000" baseline="30000" dirty="0"/>
                  <a:t>3</a:t>
                </a:r>
                <a:endParaRPr lang="da-DK" sz="2000" dirty="0"/>
              </a:p>
            </p:txBody>
          </p:sp>
          <p:sp>
            <p:nvSpPr>
              <p:cNvPr id="39" name="Afrundet rektangel 38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74D0554E-2A86-AF42-98B3-5B3B9204BB8E}"/>
                  </a:ext>
                </a:extLst>
              </p:cNvPr>
              <p:cNvSpPr/>
              <p:nvPr/>
            </p:nvSpPr>
            <p:spPr>
              <a:xfrm>
                <a:off x="150532" y="32642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000" dirty="0"/>
                  <a:t>2,24 cm</a:t>
                </a:r>
                <a:r>
                  <a:rPr lang="da-DK" sz="2000" baseline="30000" dirty="0"/>
                  <a:t>3</a:t>
                </a:r>
                <a:endParaRPr lang="da-DK" sz="2000" dirty="0"/>
              </a:p>
            </p:txBody>
          </p:sp>
          <p:sp>
            <p:nvSpPr>
              <p:cNvPr id="40" name="Afrundet rektangel 39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BABDF911-EF06-AD47-8509-D39B68EF6CED}"/>
                  </a:ext>
                </a:extLst>
              </p:cNvPr>
              <p:cNvSpPr/>
              <p:nvPr/>
            </p:nvSpPr>
            <p:spPr>
              <a:xfrm>
                <a:off x="156882" y="40580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000" dirty="0"/>
                  <a:t>2,34 cm</a:t>
                </a:r>
                <a:r>
                  <a:rPr lang="da-DK" sz="2000" baseline="30000" dirty="0"/>
                  <a:t>3</a:t>
                </a:r>
                <a:endParaRPr lang="da-DK" sz="2000" dirty="0"/>
              </a:p>
            </p:txBody>
          </p:sp>
          <p:sp>
            <p:nvSpPr>
              <p:cNvPr id="41" name="Afrundet rektangel 40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9845FBD7-9F10-1E45-81B8-4916E904D1E5}"/>
                  </a:ext>
                </a:extLst>
              </p:cNvPr>
              <p:cNvSpPr/>
              <p:nvPr/>
            </p:nvSpPr>
            <p:spPr>
              <a:xfrm>
                <a:off x="150532" y="48263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000" dirty="0"/>
                  <a:t>2,42 cm</a:t>
                </a:r>
                <a:r>
                  <a:rPr lang="da-DK" sz="2000" baseline="30000" dirty="0"/>
                  <a:t>3</a:t>
                </a:r>
                <a:endParaRPr lang="da-DK" sz="2000" dirty="0"/>
              </a:p>
            </p:txBody>
          </p:sp>
          <p:sp>
            <p:nvSpPr>
              <p:cNvPr id="42" name="Afrundet rektangel 41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7ADA55F6-3F85-6441-A9A1-C8907573FA74}"/>
                  </a:ext>
                </a:extLst>
              </p:cNvPr>
              <p:cNvSpPr/>
              <p:nvPr/>
            </p:nvSpPr>
            <p:spPr>
              <a:xfrm>
                <a:off x="156882" y="56201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000" dirty="0"/>
                  <a:t>2,60 cm</a:t>
                </a:r>
                <a:r>
                  <a:rPr lang="da-DK" sz="2000" baseline="30000" dirty="0"/>
                  <a:t>3</a:t>
                </a:r>
                <a:endParaRPr lang="da-DK" sz="2000" dirty="0"/>
              </a:p>
            </p:txBody>
          </p:sp>
        </p:grpSp>
        <p:sp>
          <p:nvSpPr>
            <p:cNvPr id="33" name="Afrundet rektangel 32">
              <a:hlinkClick r:id="rId3" action="ppaction://hlinksldjump"/>
              <a:extLst>
                <a:ext uri="{FF2B5EF4-FFF2-40B4-BE49-F238E27FC236}">
                  <a16:creationId xmlns:a16="http://schemas.microsoft.com/office/drawing/2014/main" id="{6E880D8A-8D83-BB41-A491-D79D68907158}"/>
                </a:ext>
              </a:extLst>
            </p:cNvPr>
            <p:cNvSpPr/>
            <p:nvPr/>
          </p:nvSpPr>
          <p:spPr>
            <a:xfrm>
              <a:off x="263467" y="5465197"/>
              <a:ext cx="1250179" cy="540000"/>
            </a:xfrm>
            <a:prstGeom prst="roundRect">
              <a:avLst>
                <a:gd name="adj" fmla="val 41554"/>
              </a:avLst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2000" dirty="0"/>
                <a:t>3,20 cm</a:t>
              </a:r>
              <a:r>
                <a:rPr lang="da-DK" sz="2000" baseline="30000" dirty="0"/>
                <a:t>3</a:t>
              </a:r>
              <a:endParaRPr lang="da-DK" sz="2000" dirty="0"/>
            </a:p>
          </p:txBody>
        </p:sp>
        <p:sp>
          <p:nvSpPr>
            <p:cNvPr id="34" name="Afrundet rektangel 33">
              <a:hlinkClick r:id="rId3" action="ppaction://hlinksldjump"/>
              <a:extLst>
                <a:ext uri="{FF2B5EF4-FFF2-40B4-BE49-F238E27FC236}">
                  <a16:creationId xmlns:a16="http://schemas.microsoft.com/office/drawing/2014/main" id="{ECC457A8-7FC2-884E-8F13-B21EE5988399}"/>
                </a:ext>
              </a:extLst>
            </p:cNvPr>
            <p:cNvSpPr/>
            <p:nvPr/>
          </p:nvSpPr>
          <p:spPr>
            <a:xfrm>
              <a:off x="268378" y="6114569"/>
              <a:ext cx="1250179" cy="540000"/>
            </a:xfrm>
            <a:prstGeom prst="roundRect">
              <a:avLst>
                <a:gd name="adj" fmla="val 41554"/>
              </a:avLst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2000" dirty="0"/>
                <a:t>3,82 cm</a:t>
              </a:r>
              <a:r>
                <a:rPr lang="da-DK" sz="2000" baseline="30000" dirty="0"/>
                <a:t>3</a:t>
              </a:r>
              <a:endParaRPr lang="da-DK" sz="2000" dirty="0"/>
            </a:p>
          </p:txBody>
        </p:sp>
      </p:grpSp>
      <p:grpSp>
        <p:nvGrpSpPr>
          <p:cNvPr id="7" name="Gruppe 6">
            <a:extLst>
              <a:ext uri="{FF2B5EF4-FFF2-40B4-BE49-F238E27FC236}">
                <a16:creationId xmlns:a16="http://schemas.microsoft.com/office/drawing/2014/main" id="{6B8E6EE1-8805-DC44-9894-23CD2D5D2AE4}"/>
              </a:ext>
            </a:extLst>
          </p:cNvPr>
          <p:cNvGrpSpPr>
            <a:grpSpLocks noChangeAspect="1"/>
          </p:cNvGrpSpPr>
          <p:nvPr/>
        </p:nvGrpSpPr>
        <p:grpSpPr>
          <a:xfrm>
            <a:off x="3864471" y="3290172"/>
            <a:ext cx="4068000" cy="2946603"/>
            <a:chOff x="3579661" y="1656253"/>
            <a:chExt cx="6488241" cy="4699664"/>
          </a:xfrm>
        </p:grpSpPr>
        <p:sp>
          <p:nvSpPr>
            <p:cNvPr id="3" name="Trekant 2">
              <a:extLst>
                <a:ext uri="{FF2B5EF4-FFF2-40B4-BE49-F238E27FC236}">
                  <a16:creationId xmlns:a16="http://schemas.microsoft.com/office/drawing/2014/main" id="{9FCE4FB2-722D-2142-9316-88B34F620A9D}"/>
                </a:ext>
              </a:extLst>
            </p:cNvPr>
            <p:cNvSpPr/>
            <p:nvPr/>
          </p:nvSpPr>
          <p:spPr>
            <a:xfrm flipV="1">
              <a:off x="3640666" y="1713432"/>
              <a:ext cx="6385461" cy="3859029"/>
            </a:xfrm>
            <a:prstGeom prst="triangle">
              <a:avLst/>
            </a:prstGeom>
            <a:gradFill flip="none" rotWithShape="1">
              <a:gsLst>
                <a:gs pos="15000">
                  <a:schemeClr val="accent4">
                    <a:lumMod val="75000"/>
                  </a:schemeClr>
                </a:gs>
                <a:gs pos="60000">
                  <a:schemeClr val="accent4">
                    <a:lumMod val="75000"/>
                  </a:schemeClr>
                </a:gs>
                <a:gs pos="50000">
                  <a:schemeClr val="accent4">
                    <a:lumMod val="60000"/>
                    <a:lumOff val="40000"/>
                  </a:schemeClr>
                </a:gs>
                <a:gs pos="84000">
                  <a:schemeClr val="accent4">
                    <a:lumMod val="60000"/>
                    <a:lumOff val="40000"/>
                  </a:schemeClr>
                </a:gs>
                <a:gs pos="27992">
                  <a:schemeClr val="accent4">
                    <a:lumMod val="75000"/>
                  </a:schemeClr>
                </a:gs>
                <a:gs pos="22000">
                  <a:schemeClr val="bg1"/>
                </a:gs>
                <a:gs pos="71000">
                  <a:schemeClr val="bg1"/>
                </a:gs>
                <a:gs pos="99000">
                  <a:schemeClr val="accent4">
                    <a:lumMod val="75000"/>
                  </a:schemeClr>
                </a:gs>
              </a:gsLst>
              <a:lin ang="8100000" scaled="1"/>
              <a:tileRect/>
            </a:gra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1" name="Trekant 20">
              <a:extLst>
                <a:ext uri="{FF2B5EF4-FFF2-40B4-BE49-F238E27FC236}">
                  <a16:creationId xmlns:a16="http://schemas.microsoft.com/office/drawing/2014/main" id="{7F880991-D629-EB48-BCCF-EA84CF121104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5070745" y="2199261"/>
              <a:ext cx="3534985" cy="2337832"/>
            </a:xfrm>
            <a:prstGeom prst="triangle">
              <a:avLst>
                <a:gd name="adj" fmla="val 48783"/>
              </a:avLst>
            </a:prstGeom>
            <a:solidFill>
              <a:schemeClr val="accent1">
                <a:lumMod val="50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" name="Kombinationstegning 4">
              <a:extLst>
                <a:ext uri="{FF2B5EF4-FFF2-40B4-BE49-F238E27FC236}">
                  <a16:creationId xmlns:a16="http://schemas.microsoft.com/office/drawing/2014/main" id="{5C20D573-82C3-5B40-BF40-C4690FB3A8E5}"/>
                </a:ext>
              </a:extLst>
            </p:cNvPr>
            <p:cNvSpPr/>
            <p:nvPr/>
          </p:nvSpPr>
          <p:spPr>
            <a:xfrm>
              <a:off x="3579661" y="1656253"/>
              <a:ext cx="3276000" cy="4644179"/>
            </a:xfrm>
            <a:custGeom>
              <a:avLst/>
              <a:gdLst>
                <a:gd name="connsiteX0" fmla="*/ 0 w 3216537"/>
                <a:gd name="connsiteY0" fmla="*/ 0 h 4130936"/>
                <a:gd name="connsiteX1" fmla="*/ 3216537 w 3216537"/>
                <a:gd name="connsiteY1" fmla="*/ 3861995 h 4130936"/>
                <a:gd name="connsiteX2" fmla="*/ 3216537 w 3216537"/>
                <a:gd name="connsiteY2" fmla="*/ 4130936 h 4130936"/>
                <a:gd name="connsiteX3" fmla="*/ 96819 w 3216537"/>
                <a:gd name="connsiteY3" fmla="*/ 419548 h 4130936"/>
                <a:gd name="connsiteX4" fmla="*/ 53788 w 3216537"/>
                <a:gd name="connsiteY4" fmla="*/ 32273 h 4130936"/>
                <a:gd name="connsiteX5" fmla="*/ 53788 w 3216537"/>
                <a:gd name="connsiteY5" fmla="*/ 32273 h 4130936"/>
                <a:gd name="connsiteX0" fmla="*/ 0 w 3246034"/>
                <a:gd name="connsiteY0" fmla="*/ 0 h 4644179"/>
                <a:gd name="connsiteX1" fmla="*/ 3216537 w 3246034"/>
                <a:gd name="connsiteY1" fmla="*/ 3861995 h 4644179"/>
                <a:gd name="connsiteX2" fmla="*/ 3246034 w 3246034"/>
                <a:gd name="connsiteY2" fmla="*/ 4644179 h 4644179"/>
                <a:gd name="connsiteX3" fmla="*/ 96819 w 3246034"/>
                <a:gd name="connsiteY3" fmla="*/ 419548 h 4644179"/>
                <a:gd name="connsiteX4" fmla="*/ 53788 w 3246034"/>
                <a:gd name="connsiteY4" fmla="*/ 32273 h 4644179"/>
                <a:gd name="connsiteX5" fmla="*/ 53788 w 3246034"/>
                <a:gd name="connsiteY5" fmla="*/ 32273 h 4644179"/>
                <a:gd name="connsiteX0" fmla="*/ 0 w 3246034"/>
                <a:gd name="connsiteY0" fmla="*/ 0 h 4644179"/>
                <a:gd name="connsiteX1" fmla="*/ 3216537 w 3246034"/>
                <a:gd name="connsiteY1" fmla="*/ 3861995 h 4644179"/>
                <a:gd name="connsiteX2" fmla="*/ 3246034 w 3246034"/>
                <a:gd name="connsiteY2" fmla="*/ 4644179 h 4644179"/>
                <a:gd name="connsiteX3" fmla="*/ 105287 w 3246034"/>
                <a:gd name="connsiteY3" fmla="*/ 522097 h 4644179"/>
                <a:gd name="connsiteX4" fmla="*/ 53788 w 3246034"/>
                <a:gd name="connsiteY4" fmla="*/ 32273 h 4644179"/>
                <a:gd name="connsiteX5" fmla="*/ 53788 w 3246034"/>
                <a:gd name="connsiteY5" fmla="*/ 32273 h 4644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46034" h="4644179">
                  <a:moveTo>
                    <a:pt x="0" y="0"/>
                  </a:moveTo>
                  <a:lnTo>
                    <a:pt x="3216537" y="3861995"/>
                  </a:lnTo>
                  <a:lnTo>
                    <a:pt x="3246034" y="4644179"/>
                  </a:lnTo>
                  <a:lnTo>
                    <a:pt x="105287" y="522097"/>
                  </a:lnTo>
                  <a:lnTo>
                    <a:pt x="53788" y="32273"/>
                  </a:lnTo>
                  <a:lnTo>
                    <a:pt x="53788" y="32273"/>
                  </a:lnTo>
                </a:path>
              </a:pathLst>
            </a:custGeom>
            <a:gradFill flip="none" rotWithShape="1">
              <a:gsLst>
                <a:gs pos="0">
                  <a:schemeClr val="accent4">
                    <a:lumMod val="75000"/>
                  </a:schemeClr>
                </a:gs>
                <a:gs pos="75001">
                  <a:schemeClr val="accent4">
                    <a:lumMod val="60000"/>
                    <a:lumOff val="40000"/>
                  </a:schemeClr>
                </a:gs>
                <a:gs pos="64030">
                  <a:schemeClr val="bg1"/>
                </a:gs>
                <a:gs pos="48996">
                  <a:schemeClr val="accent4">
                    <a:lumMod val="75000"/>
                  </a:schemeClr>
                </a:gs>
                <a:gs pos="39991">
                  <a:schemeClr val="accent4">
                    <a:lumMod val="60000"/>
                    <a:lumOff val="40000"/>
                  </a:schemeClr>
                </a:gs>
                <a:gs pos="33988">
                  <a:schemeClr val="bg1">
                    <a:lumMod val="95000"/>
                  </a:schemeClr>
                </a:gs>
                <a:gs pos="58000">
                  <a:schemeClr val="accent4">
                    <a:lumMod val="60000"/>
                    <a:lumOff val="4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2700000" scaled="1"/>
              <a:tileRect/>
            </a:gra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4" name="Kombinationstegning 23">
              <a:extLst>
                <a:ext uri="{FF2B5EF4-FFF2-40B4-BE49-F238E27FC236}">
                  <a16:creationId xmlns:a16="http://schemas.microsoft.com/office/drawing/2014/main" id="{698D96A3-F2D7-2A4F-B121-B18BA2BA4084}"/>
                </a:ext>
              </a:extLst>
            </p:cNvPr>
            <p:cNvSpPr/>
            <p:nvPr/>
          </p:nvSpPr>
          <p:spPr>
            <a:xfrm flipH="1">
              <a:off x="6851365" y="1676341"/>
              <a:ext cx="3216537" cy="4679576"/>
            </a:xfrm>
            <a:custGeom>
              <a:avLst/>
              <a:gdLst>
                <a:gd name="connsiteX0" fmla="*/ 0 w 3216537"/>
                <a:gd name="connsiteY0" fmla="*/ 0 h 4130936"/>
                <a:gd name="connsiteX1" fmla="*/ 3216537 w 3216537"/>
                <a:gd name="connsiteY1" fmla="*/ 3861995 h 4130936"/>
                <a:gd name="connsiteX2" fmla="*/ 3216537 w 3216537"/>
                <a:gd name="connsiteY2" fmla="*/ 4130936 h 4130936"/>
                <a:gd name="connsiteX3" fmla="*/ 96819 w 3216537"/>
                <a:gd name="connsiteY3" fmla="*/ 419548 h 4130936"/>
                <a:gd name="connsiteX4" fmla="*/ 53788 w 3216537"/>
                <a:gd name="connsiteY4" fmla="*/ 32273 h 4130936"/>
                <a:gd name="connsiteX5" fmla="*/ 53788 w 3216537"/>
                <a:gd name="connsiteY5" fmla="*/ 32273 h 4130936"/>
                <a:gd name="connsiteX0" fmla="*/ 0 w 3216537"/>
                <a:gd name="connsiteY0" fmla="*/ 0 h 4679576"/>
                <a:gd name="connsiteX1" fmla="*/ 3216537 w 3216537"/>
                <a:gd name="connsiteY1" fmla="*/ 3861995 h 4679576"/>
                <a:gd name="connsiteX2" fmla="*/ 3198839 w 3216537"/>
                <a:gd name="connsiteY2" fmla="*/ 4679576 h 4679576"/>
                <a:gd name="connsiteX3" fmla="*/ 96819 w 3216537"/>
                <a:gd name="connsiteY3" fmla="*/ 419548 h 4679576"/>
                <a:gd name="connsiteX4" fmla="*/ 53788 w 3216537"/>
                <a:gd name="connsiteY4" fmla="*/ 32273 h 4679576"/>
                <a:gd name="connsiteX5" fmla="*/ 53788 w 3216537"/>
                <a:gd name="connsiteY5" fmla="*/ 32273 h 4679576"/>
                <a:gd name="connsiteX0" fmla="*/ 0 w 3216537"/>
                <a:gd name="connsiteY0" fmla="*/ 0 h 4679576"/>
                <a:gd name="connsiteX1" fmla="*/ 3216537 w 3216537"/>
                <a:gd name="connsiteY1" fmla="*/ 3861995 h 4679576"/>
                <a:gd name="connsiteX2" fmla="*/ 3198839 w 3216537"/>
                <a:gd name="connsiteY2" fmla="*/ 4679576 h 4679576"/>
                <a:gd name="connsiteX3" fmla="*/ 96819 w 3216537"/>
                <a:gd name="connsiteY3" fmla="*/ 607556 h 4679576"/>
                <a:gd name="connsiteX4" fmla="*/ 53788 w 3216537"/>
                <a:gd name="connsiteY4" fmla="*/ 32273 h 4679576"/>
                <a:gd name="connsiteX5" fmla="*/ 53788 w 3216537"/>
                <a:gd name="connsiteY5" fmla="*/ 32273 h 467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16537" h="4679576">
                  <a:moveTo>
                    <a:pt x="0" y="0"/>
                  </a:moveTo>
                  <a:lnTo>
                    <a:pt x="3216537" y="3861995"/>
                  </a:lnTo>
                  <a:lnTo>
                    <a:pt x="3198839" y="4679576"/>
                  </a:lnTo>
                  <a:lnTo>
                    <a:pt x="96819" y="607556"/>
                  </a:lnTo>
                  <a:lnTo>
                    <a:pt x="53788" y="32273"/>
                  </a:lnTo>
                  <a:lnTo>
                    <a:pt x="53788" y="32273"/>
                  </a:lnTo>
                </a:path>
              </a:pathLst>
            </a:custGeom>
            <a:gradFill flip="none" rotWithShape="1">
              <a:gsLst>
                <a:gs pos="0">
                  <a:schemeClr val="accent4">
                    <a:lumMod val="75000"/>
                  </a:schemeClr>
                </a:gs>
                <a:gs pos="75001">
                  <a:schemeClr val="accent4">
                    <a:lumMod val="60000"/>
                    <a:lumOff val="40000"/>
                  </a:schemeClr>
                </a:gs>
                <a:gs pos="64030">
                  <a:schemeClr val="bg1"/>
                </a:gs>
                <a:gs pos="23000">
                  <a:schemeClr val="accent4">
                    <a:lumMod val="75000"/>
                  </a:schemeClr>
                </a:gs>
                <a:gs pos="15989">
                  <a:schemeClr val="bg1">
                    <a:lumMod val="95000"/>
                  </a:schemeClr>
                </a:gs>
                <a:gs pos="59000">
                  <a:schemeClr val="accent4">
                    <a:lumMod val="60000"/>
                    <a:lumOff val="4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2700000" scaled="1"/>
              <a:tileRect/>
            </a:gra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6" name="Kombinationstegning 5">
              <a:extLst>
                <a:ext uri="{FF2B5EF4-FFF2-40B4-BE49-F238E27FC236}">
                  <a16:creationId xmlns:a16="http://schemas.microsoft.com/office/drawing/2014/main" id="{B6917917-7FDA-794E-A283-E43C4073E4C1}"/>
                </a:ext>
              </a:extLst>
            </p:cNvPr>
            <p:cNvSpPr/>
            <p:nvPr/>
          </p:nvSpPr>
          <p:spPr>
            <a:xfrm>
              <a:off x="5097043" y="2206359"/>
              <a:ext cx="3486518" cy="418854"/>
            </a:xfrm>
            <a:custGeom>
              <a:avLst/>
              <a:gdLst>
                <a:gd name="connsiteX0" fmla="*/ 0 w 3486518"/>
                <a:gd name="connsiteY0" fmla="*/ 0 h 418854"/>
                <a:gd name="connsiteX1" fmla="*/ 289068 w 3486518"/>
                <a:gd name="connsiteY1" fmla="*/ 412955 h 418854"/>
                <a:gd name="connsiteX2" fmla="*/ 3191551 w 3486518"/>
                <a:gd name="connsiteY2" fmla="*/ 418854 h 418854"/>
                <a:gd name="connsiteX3" fmla="*/ 3486518 w 3486518"/>
                <a:gd name="connsiteY3" fmla="*/ 5899 h 418854"/>
                <a:gd name="connsiteX4" fmla="*/ 0 w 3486518"/>
                <a:gd name="connsiteY4" fmla="*/ 0 h 418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6518" h="418854">
                  <a:moveTo>
                    <a:pt x="0" y="0"/>
                  </a:moveTo>
                  <a:lnTo>
                    <a:pt x="289068" y="412955"/>
                  </a:lnTo>
                  <a:lnTo>
                    <a:pt x="3191551" y="418854"/>
                  </a:lnTo>
                  <a:lnTo>
                    <a:pt x="3486518" y="5899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C000"/>
                </a:gs>
                <a:gs pos="62000">
                  <a:schemeClr val="accent4">
                    <a:lumMod val="60000"/>
                    <a:lumOff val="40000"/>
                  </a:schemeClr>
                </a:gs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cxnSp>
        <p:nvCxnSpPr>
          <p:cNvPr id="10" name="Lige pilforbindelse 9">
            <a:extLst>
              <a:ext uri="{FF2B5EF4-FFF2-40B4-BE49-F238E27FC236}">
                <a16:creationId xmlns:a16="http://schemas.microsoft.com/office/drawing/2014/main" id="{8E91A35D-7F53-754F-8805-779922FF56CF}"/>
              </a:ext>
            </a:extLst>
          </p:cNvPr>
          <p:cNvCxnSpPr/>
          <p:nvPr/>
        </p:nvCxnSpPr>
        <p:spPr>
          <a:xfrm>
            <a:off x="3902720" y="3211033"/>
            <a:ext cx="4003559" cy="0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Lige pilforbindelse 42">
            <a:extLst>
              <a:ext uri="{FF2B5EF4-FFF2-40B4-BE49-F238E27FC236}">
                <a16:creationId xmlns:a16="http://schemas.microsoft.com/office/drawing/2014/main" id="{A843E9BC-1EC5-394D-9E19-AEC840ABAAB1}"/>
              </a:ext>
            </a:extLst>
          </p:cNvPr>
          <p:cNvCxnSpPr/>
          <p:nvPr/>
        </p:nvCxnSpPr>
        <p:spPr>
          <a:xfrm>
            <a:off x="4639918" y="2768001"/>
            <a:ext cx="2376000" cy="0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kstfelt 10">
            <a:extLst>
              <a:ext uri="{FF2B5EF4-FFF2-40B4-BE49-F238E27FC236}">
                <a16:creationId xmlns:a16="http://schemas.microsoft.com/office/drawing/2014/main" id="{71348366-92E6-C744-BB35-BBC7BCFF5AA0}"/>
              </a:ext>
            </a:extLst>
          </p:cNvPr>
          <p:cNvSpPr txBox="1"/>
          <p:nvPr/>
        </p:nvSpPr>
        <p:spPr>
          <a:xfrm>
            <a:off x="5677786" y="2849523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4 cm</a:t>
            </a:r>
          </a:p>
        </p:txBody>
      </p:sp>
      <p:sp>
        <p:nvSpPr>
          <p:cNvPr id="44" name="Tekstfelt 43">
            <a:extLst>
              <a:ext uri="{FF2B5EF4-FFF2-40B4-BE49-F238E27FC236}">
                <a16:creationId xmlns:a16="http://schemas.microsoft.com/office/drawing/2014/main" id="{55C9B527-52A6-8342-8F8F-92E603E59585}"/>
              </a:ext>
            </a:extLst>
          </p:cNvPr>
          <p:cNvSpPr txBox="1"/>
          <p:nvPr/>
        </p:nvSpPr>
        <p:spPr>
          <a:xfrm>
            <a:off x="5702598" y="2449020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2 cm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CF872B51-EA3B-9746-9AB7-95DC2E857A20}"/>
              </a:ext>
            </a:extLst>
          </p:cNvPr>
          <p:cNvSpPr txBox="1"/>
          <p:nvPr/>
        </p:nvSpPr>
        <p:spPr>
          <a:xfrm>
            <a:off x="8708068" y="4680192"/>
            <a:ext cx="32110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chemeClr val="bg1"/>
                </a:solidFill>
              </a:rPr>
              <a:t>Hint</a:t>
            </a:r>
          </a:p>
          <a:p>
            <a:r>
              <a:rPr lang="da-DK" sz="2400" dirty="0">
                <a:solidFill>
                  <a:schemeClr val="bg1"/>
                </a:solidFill>
              </a:rPr>
              <a:t>Brug Pythagoras til at finde højderne. Men du bliver nok nødt til at lave lidt om på den </a:t>
            </a:r>
            <a:r>
              <a:rPr lang="da-DK" sz="2400" dirty="0">
                <a:solidFill>
                  <a:schemeClr val="bg1"/>
                </a:solidFill>
                <a:sym typeface="Wingdings" pitchFamily="2" charset="2"/>
              </a:rPr>
              <a:t></a:t>
            </a:r>
            <a:r>
              <a:rPr lang="da-DK" sz="2400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45" name="Tekstfelt 44">
            <a:extLst>
              <a:ext uri="{FF2B5EF4-FFF2-40B4-BE49-F238E27FC236}">
                <a16:creationId xmlns:a16="http://schemas.microsoft.com/office/drawing/2014/main" id="{64D0C3CD-2C84-7544-8EA6-FC06C7C0F43C}"/>
              </a:ext>
            </a:extLst>
          </p:cNvPr>
          <p:cNvSpPr txBox="1"/>
          <p:nvPr/>
        </p:nvSpPr>
        <p:spPr>
          <a:xfrm>
            <a:off x="3513743" y="340863"/>
            <a:ext cx="529492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chemeClr val="bg1"/>
                </a:solidFill>
              </a:rPr>
              <a:t>Hvor mange cm</a:t>
            </a:r>
            <a:r>
              <a:rPr lang="da-DK" sz="2800" baseline="30000" dirty="0">
                <a:solidFill>
                  <a:schemeClr val="bg1"/>
                </a:solidFill>
              </a:rPr>
              <a:t>3</a:t>
            </a:r>
            <a:r>
              <a:rPr lang="da-DK" sz="2800" dirty="0">
                <a:solidFill>
                  <a:schemeClr val="bg1"/>
                </a:solidFill>
              </a:rPr>
              <a:t> guld skal der bruges til denne trekantede ring? </a:t>
            </a:r>
          </a:p>
          <a:p>
            <a:endParaRPr lang="da-DK" sz="2800" dirty="0">
              <a:solidFill>
                <a:schemeClr val="bg1"/>
              </a:solidFill>
            </a:endParaRPr>
          </a:p>
          <a:p>
            <a:r>
              <a:rPr lang="da-DK" sz="2400" dirty="0">
                <a:solidFill>
                  <a:schemeClr val="bg1"/>
                </a:solidFill>
              </a:rPr>
              <a:t>Ringen består af en ramme, der er konstrueret som en  ligesidet trekant</a:t>
            </a:r>
          </a:p>
        </p:txBody>
      </p:sp>
      <p:cxnSp>
        <p:nvCxnSpPr>
          <p:cNvPr id="47" name="Lige pilforbindelse 46">
            <a:extLst>
              <a:ext uri="{FF2B5EF4-FFF2-40B4-BE49-F238E27FC236}">
                <a16:creationId xmlns:a16="http://schemas.microsoft.com/office/drawing/2014/main" id="{684A5DF9-F082-124C-B6CC-23D313C29485}"/>
              </a:ext>
            </a:extLst>
          </p:cNvPr>
          <p:cNvCxnSpPr>
            <a:cxnSpLocks/>
          </p:cNvCxnSpPr>
          <p:nvPr/>
        </p:nvCxnSpPr>
        <p:spPr>
          <a:xfrm rot="5400000">
            <a:off x="7884300" y="3517920"/>
            <a:ext cx="360000" cy="0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kstfelt 47">
            <a:extLst>
              <a:ext uri="{FF2B5EF4-FFF2-40B4-BE49-F238E27FC236}">
                <a16:creationId xmlns:a16="http://schemas.microsoft.com/office/drawing/2014/main" id="{B7F276F7-7F1D-ED4C-9EEA-BB84203BF8C6}"/>
              </a:ext>
            </a:extLst>
          </p:cNvPr>
          <p:cNvSpPr txBox="1"/>
          <p:nvPr/>
        </p:nvSpPr>
        <p:spPr>
          <a:xfrm>
            <a:off x="8151634" y="3335069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0,5 cm</a:t>
            </a:r>
          </a:p>
        </p:txBody>
      </p:sp>
    </p:spTree>
    <p:extLst>
      <p:ext uri="{BB962C8B-B14F-4D97-AF65-F5344CB8AC3E}">
        <p14:creationId xmlns:p14="http://schemas.microsoft.com/office/powerpoint/2010/main" val="14081108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417C978-3026-9347-99C2-3248DC34B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3.5</a:t>
            </a:r>
          </a:p>
        </p:txBody>
      </p:sp>
      <p:pic>
        <p:nvPicPr>
          <p:cNvPr id="10242" name="Picture 2" descr="Ufo, Plads, Stjerner, Videnskab, Rumskib, Galakse">
            <a:extLst>
              <a:ext uri="{FF2B5EF4-FFF2-40B4-BE49-F238E27FC236}">
                <a16:creationId xmlns:a16="http://schemas.microsoft.com/office/drawing/2014/main" id="{B221D7F3-A78B-8141-AD33-AB25B8137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uppe 30">
            <a:extLst>
              <a:ext uri="{FF2B5EF4-FFF2-40B4-BE49-F238E27FC236}">
                <a16:creationId xmlns:a16="http://schemas.microsoft.com/office/drawing/2014/main" id="{6E2D3B8E-B5BD-5C4C-9747-CE3007AE251D}"/>
              </a:ext>
            </a:extLst>
          </p:cNvPr>
          <p:cNvGrpSpPr/>
          <p:nvPr/>
        </p:nvGrpSpPr>
        <p:grpSpPr>
          <a:xfrm>
            <a:off x="262167" y="280356"/>
            <a:ext cx="1260000" cy="6297288"/>
            <a:chOff x="262167" y="357281"/>
            <a:chExt cx="1260000" cy="6297288"/>
          </a:xfrm>
        </p:grpSpPr>
        <p:grpSp>
          <p:nvGrpSpPr>
            <p:cNvPr id="32" name="Gruppe 31">
              <a:extLst>
                <a:ext uri="{FF2B5EF4-FFF2-40B4-BE49-F238E27FC236}">
                  <a16:creationId xmlns:a16="http://schemas.microsoft.com/office/drawing/2014/main" id="{7A4AA45C-415A-2D46-B355-AD717F6927F6}"/>
                </a:ext>
              </a:extLst>
            </p:cNvPr>
            <p:cNvGrpSpPr/>
            <p:nvPr/>
          </p:nvGrpSpPr>
          <p:grpSpPr>
            <a:xfrm>
              <a:off x="262167" y="357281"/>
              <a:ext cx="1260000" cy="5004000"/>
              <a:chOff x="144182" y="140074"/>
              <a:chExt cx="1629335" cy="6143438"/>
            </a:xfrm>
          </p:grpSpPr>
          <p:sp>
            <p:nvSpPr>
              <p:cNvPr id="35" name="Afrundet rektangel 34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0B7E4F68-87A1-5149-B975-2BE2F96C008C}"/>
                  </a:ext>
                </a:extLst>
              </p:cNvPr>
              <p:cNvSpPr/>
              <p:nvPr/>
            </p:nvSpPr>
            <p:spPr>
              <a:xfrm>
                <a:off x="144182" y="1400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4 m</a:t>
                </a:r>
              </a:p>
            </p:txBody>
          </p:sp>
          <p:sp>
            <p:nvSpPr>
              <p:cNvPr id="36" name="Afrundet rektangel 35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118A1EE3-BB51-5448-867F-030011E00DF9}"/>
                  </a:ext>
                </a:extLst>
              </p:cNvPr>
              <p:cNvSpPr/>
              <p:nvPr/>
            </p:nvSpPr>
            <p:spPr>
              <a:xfrm>
                <a:off x="150532" y="9338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5 m</a:t>
                </a:r>
              </a:p>
            </p:txBody>
          </p:sp>
          <p:sp>
            <p:nvSpPr>
              <p:cNvPr id="37" name="Afrundet rektangel 36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7866A39C-A512-A343-BBC5-3E0314C99C5A}"/>
                  </a:ext>
                </a:extLst>
              </p:cNvPr>
              <p:cNvSpPr/>
              <p:nvPr/>
            </p:nvSpPr>
            <p:spPr>
              <a:xfrm>
                <a:off x="144182" y="17021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6 m</a:t>
                </a:r>
              </a:p>
            </p:txBody>
          </p:sp>
          <p:sp>
            <p:nvSpPr>
              <p:cNvPr id="38" name="Afrundet rektangel 37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8584FAD5-E509-CE4C-AF81-C07D4C6920A5}"/>
                  </a:ext>
                </a:extLst>
              </p:cNvPr>
              <p:cNvSpPr/>
              <p:nvPr/>
            </p:nvSpPr>
            <p:spPr>
              <a:xfrm>
                <a:off x="150532" y="24959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7 m</a:t>
                </a:r>
              </a:p>
            </p:txBody>
          </p:sp>
          <p:sp>
            <p:nvSpPr>
              <p:cNvPr id="39" name="Afrundet rektangel 38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74D0554E-2A86-AF42-98B3-5B3B9204BB8E}"/>
                  </a:ext>
                </a:extLst>
              </p:cNvPr>
              <p:cNvSpPr/>
              <p:nvPr/>
            </p:nvSpPr>
            <p:spPr>
              <a:xfrm>
                <a:off x="150532" y="32642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8 m</a:t>
                </a:r>
              </a:p>
            </p:txBody>
          </p:sp>
          <p:sp>
            <p:nvSpPr>
              <p:cNvPr id="40" name="Afrundet rektangel 39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BABDF911-EF06-AD47-8509-D39B68EF6CED}"/>
                  </a:ext>
                </a:extLst>
              </p:cNvPr>
              <p:cNvSpPr/>
              <p:nvPr/>
            </p:nvSpPr>
            <p:spPr>
              <a:xfrm>
                <a:off x="156882" y="40580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9 m</a:t>
                </a:r>
              </a:p>
            </p:txBody>
          </p:sp>
          <p:sp>
            <p:nvSpPr>
              <p:cNvPr id="41" name="Afrundet rektangel 40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9845FBD7-9F10-1E45-81B8-4916E904D1E5}"/>
                  </a:ext>
                </a:extLst>
              </p:cNvPr>
              <p:cNvSpPr/>
              <p:nvPr/>
            </p:nvSpPr>
            <p:spPr>
              <a:xfrm>
                <a:off x="150532" y="48263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10 m</a:t>
                </a:r>
              </a:p>
            </p:txBody>
          </p:sp>
          <p:sp>
            <p:nvSpPr>
              <p:cNvPr id="42" name="Afrundet rektangel 41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7ADA55F6-3F85-6441-A9A1-C8907573FA74}"/>
                  </a:ext>
                </a:extLst>
              </p:cNvPr>
              <p:cNvSpPr/>
              <p:nvPr/>
            </p:nvSpPr>
            <p:spPr>
              <a:xfrm>
                <a:off x="156882" y="56201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11 m</a:t>
                </a:r>
              </a:p>
            </p:txBody>
          </p:sp>
        </p:grpSp>
        <p:sp>
          <p:nvSpPr>
            <p:cNvPr id="33" name="Afrundet rektangel 32">
              <a:hlinkClick r:id="rId3" action="ppaction://hlinksldjump"/>
              <a:extLst>
                <a:ext uri="{FF2B5EF4-FFF2-40B4-BE49-F238E27FC236}">
                  <a16:creationId xmlns:a16="http://schemas.microsoft.com/office/drawing/2014/main" id="{6E880D8A-8D83-BB41-A491-D79D68907158}"/>
                </a:ext>
              </a:extLst>
            </p:cNvPr>
            <p:cNvSpPr/>
            <p:nvPr/>
          </p:nvSpPr>
          <p:spPr>
            <a:xfrm>
              <a:off x="263467" y="5465197"/>
              <a:ext cx="1250179" cy="540000"/>
            </a:xfrm>
            <a:prstGeom prst="roundRect">
              <a:avLst>
                <a:gd name="adj" fmla="val 41554"/>
              </a:avLst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2400" dirty="0"/>
                <a:t>12 m</a:t>
              </a:r>
            </a:p>
          </p:txBody>
        </p:sp>
        <p:sp>
          <p:nvSpPr>
            <p:cNvPr id="34" name="Afrundet rektangel 33">
              <a:hlinkClick r:id="rId3" action="ppaction://hlinksldjump"/>
              <a:extLst>
                <a:ext uri="{FF2B5EF4-FFF2-40B4-BE49-F238E27FC236}">
                  <a16:creationId xmlns:a16="http://schemas.microsoft.com/office/drawing/2014/main" id="{ECC457A8-7FC2-884E-8F13-B21EE5988399}"/>
                </a:ext>
              </a:extLst>
            </p:cNvPr>
            <p:cNvSpPr/>
            <p:nvPr/>
          </p:nvSpPr>
          <p:spPr>
            <a:xfrm>
              <a:off x="268378" y="6114569"/>
              <a:ext cx="1250179" cy="540000"/>
            </a:xfrm>
            <a:prstGeom prst="roundRect">
              <a:avLst>
                <a:gd name="adj" fmla="val 41554"/>
              </a:avLst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2400" dirty="0"/>
                <a:t>13 m</a:t>
              </a:r>
            </a:p>
          </p:txBody>
        </p:sp>
      </p:grpSp>
      <p:pic>
        <p:nvPicPr>
          <p:cNvPr id="15" name="Picture 6" descr="Drak, Flaske, Trylledrik, Hætteglas, Glas, Rød, Kork">
            <a:extLst>
              <a:ext uri="{FF2B5EF4-FFF2-40B4-BE49-F238E27FC236}">
                <a16:creationId xmlns:a16="http://schemas.microsoft.com/office/drawing/2014/main" id="{0BCE8C29-E806-2C44-990D-E32D99BEC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FFC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8542" y1="17083" x2="48542" y2="17083"/>
                        <a14:foregroundMark x1="52083" y1="16806" x2="52083" y2="16806"/>
                        <a14:foregroundMark x1="54583" y1="18750" x2="54583" y2="18750"/>
                        <a14:foregroundMark x1="55833" y1="20694" x2="55833" y2="20694"/>
                        <a14:foregroundMark x1="50417" y1="22500" x2="50417" y2="22500"/>
                        <a14:foregroundMark x1="24375" y1="50556" x2="24375" y2="50556"/>
                        <a14:foregroundMark x1="27917" y1="45694" x2="27917" y2="45694"/>
                        <a14:foregroundMark x1="35833" y1="42500" x2="35833" y2="42500"/>
                        <a14:foregroundMark x1="32708" y1="43472" x2="32708" y2="43472"/>
                        <a14:foregroundMark x1="33125" y1="40000" x2="33125" y2="40000"/>
                        <a14:foregroundMark x1="37708" y1="38889" x2="37708" y2="38889"/>
                        <a14:foregroundMark x1="36667" y1="37222" x2="36667" y2="37222"/>
                        <a14:foregroundMark x1="40208" y1="36944" x2="40208" y2="36944"/>
                        <a14:foregroundMark x1="41250" y1="35000" x2="41250" y2="35000"/>
                        <a14:foregroundMark x1="42917" y1="33889" x2="42917" y2="33889"/>
                        <a14:foregroundMark x1="43542" y1="33472" x2="43542" y2="33472"/>
                        <a14:foregroundMark x1="57708" y1="10972" x2="57708" y2="10972"/>
                        <a14:foregroundMark x1="62292" y1="33611" x2="62292" y2="33611"/>
                        <a14:foregroundMark x1="55208" y1="79167" x2="55208" y2="79167"/>
                        <a14:backgroundMark x1="31250" y1="86944" x2="31250" y2="86944"/>
                        <a14:backgroundMark x1="39375" y1="85694" x2="39375" y2="85694"/>
                        <a14:backgroundMark x1="50000" y1="85139" x2="50000" y2="85139"/>
                        <a14:backgroundMark x1="64167" y1="85694" x2="64167" y2="85694"/>
                        <a14:backgroundMark x1="80625" y1="79028" x2="80625" y2="79028"/>
                        <a14:backgroundMark x1="78958" y1="81250" x2="78958" y2="81250"/>
                        <a14:backgroundMark x1="78958" y1="81250" x2="78958" y2="81250"/>
                        <a14:backgroundMark x1="70625" y1="82917" x2="70625" y2="82917"/>
                        <a14:backgroundMark x1="81875" y1="75833" x2="81875" y2="75833"/>
                        <a14:backgroundMark x1="82292" y1="77222" x2="82292" y2="77222"/>
                      </a14:backgroundRemoval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5270" y="1193550"/>
            <a:ext cx="678956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Robinie Rafte Ø. 12-12cm Længde 300cm.">
            <a:extLst>
              <a:ext uri="{FF2B5EF4-FFF2-40B4-BE49-F238E27FC236}">
                <a16:creationId xmlns:a16="http://schemas.microsoft.com/office/drawing/2014/main" id="{49241C17-7971-E247-8E3F-AC10F4452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400" r="97200">
                        <a14:foregroundMark x1="4400" y1="50800" x2="4400" y2="50800"/>
                        <a14:foregroundMark x1="400" y1="50800" x2="400" y2="50800"/>
                        <a14:foregroundMark x1="93200" y1="50000" x2="93200" y2="50000"/>
                        <a14:foregroundMark x1="97200" y1="50800" x2="97200" y2="5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14611">
            <a:off x="6581658" y="3401339"/>
            <a:ext cx="4904961" cy="10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vinklet trekant 1">
            <a:extLst>
              <a:ext uri="{FF2B5EF4-FFF2-40B4-BE49-F238E27FC236}">
                <a16:creationId xmlns:a16="http://schemas.microsoft.com/office/drawing/2014/main" id="{6F57FB25-320F-9E40-BC91-369DC71A0E09}"/>
              </a:ext>
            </a:extLst>
          </p:cNvPr>
          <p:cNvSpPr>
            <a:spLocks noChangeAspect="1"/>
          </p:cNvSpPr>
          <p:nvPr/>
        </p:nvSpPr>
        <p:spPr>
          <a:xfrm flipH="1">
            <a:off x="7765576" y="1874712"/>
            <a:ext cx="2620481" cy="4248481"/>
          </a:xfrm>
          <a:prstGeom prst="rtTriangl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Kombinationstegning 2">
            <a:extLst>
              <a:ext uri="{FF2B5EF4-FFF2-40B4-BE49-F238E27FC236}">
                <a16:creationId xmlns:a16="http://schemas.microsoft.com/office/drawing/2014/main" id="{03C66437-655E-814D-9553-43BA98E6E9F8}"/>
              </a:ext>
            </a:extLst>
          </p:cNvPr>
          <p:cNvSpPr/>
          <p:nvPr/>
        </p:nvSpPr>
        <p:spPr>
          <a:xfrm>
            <a:off x="7886700" y="5932884"/>
            <a:ext cx="157171" cy="192882"/>
          </a:xfrm>
          <a:custGeom>
            <a:avLst/>
            <a:gdLst>
              <a:gd name="connsiteX0" fmla="*/ 0 w 157171"/>
              <a:gd name="connsiteY0" fmla="*/ 0 h 192882"/>
              <a:gd name="connsiteX1" fmla="*/ 132159 w 157171"/>
              <a:gd name="connsiteY1" fmla="*/ 53579 h 192882"/>
              <a:gd name="connsiteX2" fmla="*/ 157163 w 157171"/>
              <a:gd name="connsiteY2" fmla="*/ 192882 h 192882"/>
              <a:gd name="connsiteX3" fmla="*/ 157163 w 157171"/>
              <a:gd name="connsiteY3" fmla="*/ 192882 h 19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171" h="192882">
                <a:moveTo>
                  <a:pt x="0" y="0"/>
                </a:moveTo>
                <a:cubicBezTo>
                  <a:pt x="52982" y="10716"/>
                  <a:pt x="105965" y="21432"/>
                  <a:pt x="132159" y="53579"/>
                </a:cubicBezTo>
                <a:cubicBezTo>
                  <a:pt x="158353" y="85726"/>
                  <a:pt x="157163" y="192882"/>
                  <a:pt x="157163" y="192882"/>
                </a:cubicBezTo>
                <a:lnTo>
                  <a:pt x="157163" y="192882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CE1F4E1D-C390-8A4A-9269-E91962DCB6E0}"/>
              </a:ext>
            </a:extLst>
          </p:cNvPr>
          <p:cNvSpPr txBox="1"/>
          <p:nvPr/>
        </p:nvSpPr>
        <p:spPr>
          <a:xfrm>
            <a:off x="8004568" y="5742532"/>
            <a:ext cx="784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56,3 </a:t>
            </a:r>
            <a:r>
              <a:rPr lang="da-DK" baseline="30000" dirty="0">
                <a:solidFill>
                  <a:schemeClr val="bg1"/>
                </a:solidFill>
              </a:rPr>
              <a:t>○</a:t>
            </a:r>
            <a:r>
              <a:rPr lang="da-DK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0" name="Tekstfelt 19">
            <a:extLst>
              <a:ext uri="{FF2B5EF4-FFF2-40B4-BE49-F238E27FC236}">
                <a16:creationId xmlns:a16="http://schemas.microsoft.com/office/drawing/2014/main" id="{4C6F03D1-6639-7A48-BACE-314773C92006}"/>
              </a:ext>
            </a:extLst>
          </p:cNvPr>
          <p:cNvSpPr txBox="1"/>
          <p:nvPr/>
        </p:nvSpPr>
        <p:spPr>
          <a:xfrm>
            <a:off x="9074944" y="6094961"/>
            <a:ext cx="5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4 m </a:t>
            </a:r>
          </a:p>
        </p:txBody>
      </p:sp>
      <p:sp>
        <p:nvSpPr>
          <p:cNvPr id="22" name="Tekstfelt 21">
            <a:extLst>
              <a:ext uri="{FF2B5EF4-FFF2-40B4-BE49-F238E27FC236}">
                <a16:creationId xmlns:a16="http://schemas.microsoft.com/office/drawing/2014/main" id="{3E6F2EBC-6DE7-0940-92BA-AFF7E951E259}"/>
              </a:ext>
            </a:extLst>
          </p:cNvPr>
          <p:cNvSpPr txBox="1"/>
          <p:nvPr/>
        </p:nvSpPr>
        <p:spPr>
          <a:xfrm>
            <a:off x="2982800" y="340863"/>
            <a:ext cx="5983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chemeClr val="bg1"/>
                </a:solidFill>
              </a:rPr>
              <a:t>Hvor højt oppe står den gule eliksir?</a:t>
            </a:r>
          </a:p>
        </p:txBody>
      </p:sp>
    </p:spTree>
    <p:extLst>
      <p:ext uri="{BB962C8B-B14F-4D97-AF65-F5344CB8AC3E}">
        <p14:creationId xmlns:p14="http://schemas.microsoft.com/office/powerpoint/2010/main" val="15884650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CC8F05-B1D3-6842-A7C5-F10AEC296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3.6</a:t>
            </a:r>
          </a:p>
        </p:txBody>
      </p:sp>
      <p:pic>
        <p:nvPicPr>
          <p:cNvPr id="10242" name="Picture 2" descr="Ufo, Plads, Stjerner, Videnskab, Rumskib, Galakse">
            <a:extLst>
              <a:ext uri="{FF2B5EF4-FFF2-40B4-BE49-F238E27FC236}">
                <a16:creationId xmlns:a16="http://schemas.microsoft.com/office/drawing/2014/main" id="{B221D7F3-A78B-8141-AD33-AB25B8137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uppe 30">
            <a:extLst>
              <a:ext uri="{FF2B5EF4-FFF2-40B4-BE49-F238E27FC236}">
                <a16:creationId xmlns:a16="http://schemas.microsoft.com/office/drawing/2014/main" id="{6E2D3B8E-B5BD-5C4C-9747-CE3007AE251D}"/>
              </a:ext>
            </a:extLst>
          </p:cNvPr>
          <p:cNvGrpSpPr/>
          <p:nvPr/>
        </p:nvGrpSpPr>
        <p:grpSpPr>
          <a:xfrm>
            <a:off x="262167" y="280356"/>
            <a:ext cx="1260000" cy="6297288"/>
            <a:chOff x="262167" y="357281"/>
            <a:chExt cx="1260000" cy="6297288"/>
          </a:xfrm>
        </p:grpSpPr>
        <p:grpSp>
          <p:nvGrpSpPr>
            <p:cNvPr id="32" name="Gruppe 31">
              <a:extLst>
                <a:ext uri="{FF2B5EF4-FFF2-40B4-BE49-F238E27FC236}">
                  <a16:creationId xmlns:a16="http://schemas.microsoft.com/office/drawing/2014/main" id="{7A4AA45C-415A-2D46-B355-AD717F6927F6}"/>
                </a:ext>
              </a:extLst>
            </p:cNvPr>
            <p:cNvGrpSpPr/>
            <p:nvPr/>
          </p:nvGrpSpPr>
          <p:grpSpPr>
            <a:xfrm>
              <a:off x="262167" y="357281"/>
              <a:ext cx="1260000" cy="5004000"/>
              <a:chOff x="144182" y="140074"/>
              <a:chExt cx="1629335" cy="6143438"/>
            </a:xfrm>
          </p:grpSpPr>
          <p:sp>
            <p:nvSpPr>
              <p:cNvPr id="35" name="Afrundet rektangel 34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0B7E4F68-87A1-5149-B975-2BE2F96C008C}"/>
                  </a:ext>
                </a:extLst>
              </p:cNvPr>
              <p:cNvSpPr/>
              <p:nvPr/>
            </p:nvSpPr>
            <p:spPr>
              <a:xfrm>
                <a:off x="144182" y="1400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15</a:t>
                </a:r>
              </a:p>
            </p:txBody>
          </p:sp>
          <p:sp>
            <p:nvSpPr>
              <p:cNvPr id="36" name="Afrundet rektangel 35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118A1EE3-BB51-5448-867F-030011E00DF9}"/>
                  </a:ext>
                </a:extLst>
              </p:cNvPr>
              <p:cNvSpPr/>
              <p:nvPr/>
            </p:nvSpPr>
            <p:spPr>
              <a:xfrm>
                <a:off x="150532" y="9338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17</a:t>
                </a:r>
              </a:p>
            </p:txBody>
          </p:sp>
          <p:sp>
            <p:nvSpPr>
              <p:cNvPr id="37" name="Afrundet rektangel 36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7866A39C-A512-A343-BBC5-3E0314C99C5A}"/>
                  </a:ext>
                </a:extLst>
              </p:cNvPr>
              <p:cNvSpPr/>
              <p:nvPr/>
            </p:nvSpPr>
            <p:spPr>
              <a:xfrm>
                <a:off x="144182" y="17021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22</a:t>
                </a:r>
              </a:p>
            </p:txBody>
          </p:sp>
          <p:sp>
            <p:nvSpPr>
              <p:cNvPr id="38" name="Afrundet rektangel 37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8584FAD5-E509-CE4C-AF81-C07D4C6920A5}"/>
                  </a:ext>
                </a:extLst>
              </p:cNvPr>
              <p:cNvSpPr/>
              <p:nvPr/>
            </p:nvSpPr>
            <p:spPr>
              <a:xfrm>
                <a:off x="150532" y="24959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25</a:t>
                </a:r>
              </a:p>
            </p:txBody>
          </p:sp>
          <p:sp>
            <p:nvSpPr>
              <p:cNvPr id="39" name="Afrundet rektangel 38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74D0554E-2A86-AF42-98B3-5B3B9204BB8E}"/>
                  </a:ext>
                </a:extLst>
              </p:cNvPr>
              <p:cNvSpPr/>
              <p:nvPr/>
            </p:nvSpPr>
            <p:spPr>
              <a:xfrm>
                <a:off x="150532" y="32642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27</a:t>
                </a:r>
              </a:p>
            </p:txBody>
          </p:sp>
          <p:sp>
            <p:nvSpPr>
              <p:cNvPr id="40" name="Afrundet rektangel 39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BABDF911-EF06-AD47-8509-D39B68EF6CED}"/>
                  </a:ext>
                </a:extLst>
              </p:cNvPr>
              <p:cNvSpPr/>
              <p:nvPr/>
            </p:nvSpPr>
            <p:spPr>
              <a:xfrm>
                <a:off x="156882" y="40580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32</a:t>
                </a:r>
              </a:p>
            </p:txBody>
          </p:sp>
          <p:sp>
            <p:nvSpPr>
              <p:cNvPr id="41" name="Afrundet rektangel 40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9845FBD7-9F10-1E45-81B8-4916E904D1E5}"/>
                  </a:ext>
                </a:extLst>
              </p:cNvPr>
              <p:cNvSpPr/>
              <p:nvPr/>
            </p:nvSpPr>
            <p:spPr>
              <a:xfrm>
                <a:off x="150532" y="48263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36</a:t>
                </a:r>
              </a:p>
            </p:txBody>
          </p:sp>
          <p:sp>
            <p:nvSpPr>
              <p:cNvPr id="42" name="Afrundet rektangel 41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7ADA55F6-3F85-6441-A9A1-C8907573FA74}"/>
                  </a:ext>
                </a:extLst>
              </p:cNvPr>
              <p:cNvSpPr/>
              <p:nvPr/>
            </p:nvSpPr>
            <p:spPr>
              <a:xfrm>
                <a:off x="156882" y="56201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37</a:t>
                </a:r>
              </a:p>
            </p:txBody>
          </p:sp>
        </p:grpSp>
        <p:sp>
          <p:nvSpPr>
            <p:cNvPr id="33" name="Afrundet rektangel 32">
              <a:hlinkClick r:id="rId3" action="ppaction://hlinksldjump"/>
              <a:extLst>
                <a:ext uri="{FF2B5EF4-FFF2-40B4-BE49-F238E27FC236}">
                  <a16:creationId xmlns:a16="http://schemas.microsoft.com/office/drawing/2014/main" id="{6E880D8A-8D83-BB41-A491-D79D68907158}"/>
                </a:ext>
              </a:extLst>
            </p:cNvPr>
            <p:cNvSpPr/>
            <p:nvPr/>
          </p:nvSpPr>
          <p:spPr>
            <a:xfrm>
              <a:off x="263467" y="5465197"/>
              <a:ext cx="1250179" cy="540000"/>
            </a:xfrm>
            <a:prstGeom prst="roundRect">
              <a:avLst>
                <a:gd name="adj" fmla="val 41554"/>
              </a:avLst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2400" dirty="0"/>
                <a:t>42</a:t>
              </a:r>
            </a:p>
          </p:txBody>
        </p:sp>
        <p:sp>
          <p:nvSpPr>
            <p:cNvPr id="34" name="Afrundet rektangel 33">
              <a:hlinkClick r:id="rId3" action="ppaction://hlinksldjump"/>
              <a:extLst>
                <a:ext uri="{FF2B5EF4-FFF2-40B4-BE49-F238E27FC236}">
                  <a16:creationId xmlns:a16="http://schemas.microsoft.com/office/drawing/2014/main" id="{ECC457A8-7FC2-884E-8F13-B21EE5988399}"/>
                </a:ext>
              </a:extLst>
            </p:cNvPr>
            <p:cNvSpPr/>
            <p:nvPr/>
          </p:nvSpPr>
          <p:spPr>
            <a:xfrm>
              <a:off x="268378" y="6114569"/>
              <a:ext cx="1250179" cy="540000"/>
            </a:xfrm>
            <a:prstGeom prst="roundRect">
              <a:avLst>
                <a:gd name="adj" fmla="val 41554"/>
              </a:avLst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2400" dirty="0"/>
                <a:t>45</a:t>
              </a:r>
            </a:p>
          </p:txBody>
        </p:sp>
      </p:grpSp>
      <p:pic>
        <p:nvPicPr>
          <p:cNvPr id="27652" name="Picture 4" descr="Kirke, Dør, Rød Dør, Døråbning, Mursten, Skotland">
            <a:extLst>
              <a:ext uri="{FF2B5EF4-FFF2-40B4-BE49-F238E27FC236}">
                <a16:creationId xmlns:a16="http://schemas.microsoft.com/office/drawing/2014/main" id="{E5EEE551-3541-EB46-873C-2140973D624D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359" y="4386752"/>
            <a:ext cx="1080000" cy="189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Kirke, Dør, Rød Dør, Døråbning, Mursten, Skotland">
            <a:extLst>
              <a:ext uri="{FF2B5EF4-FFF2-40B4-BE49-F238E27FC236}">
                <a16:creationId xmlns:a16="http://schemas.microsoft.com/office/drawing/2014/main" id="{DF16A922-861C-934A-B080-33445B10E424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291" y="4474412"/>
            <a:ext cx="720000" cy="15655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Kirke, Dør, Rød Dør, Døråbning, Mursten, Skotland">
            <a:extLst>
              <a:ext uri="{FF2B5EF4-FFF2-40B4-BE49-F238E27FC236}">
                <a16:creationId xmlns:a16="http://schemas.microsoft.com/office/drawing/2014/main" id="{C3DAECE9-D545-434B-932E-E4F0434B9341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667" y="4471626"/>
            <a:ext cx="468000" cy="1435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Kirke, Dør, Rød Dør, Døråbning, Mursten, Skotland">
            <a:extLst>
              <a:ext uri="{FF2B5EF4-FFF2-40B4-BE49-F238E27FC236}">
                <a16:creationId xmlns:a16="http://schemas.microsoft.com/office/drawing/2014/main" id="{8C083854-961A-8D45-BE7C-3B75BD2BA67F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917" y="4524374"/>
            <a:ext cx="396000" cy="13251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Kirke, Dør, Rød Dør, Døråbning, Mursten, Skotland">
            <a:extLst>
              <a:ext uri="{FF2B5EF4-FFF2-40B4-BE49-F238E27FC236}">
                <a16:creationId xmlns:a16="http://schemas.microsoft.com/office/drawing/2014/main" id="{71071F79-ED28-D148-8B0E-CA7FA7E08C47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029" y="4585822"/>
            <a:ext cx="396000" cy="122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Kirke, Dør, Rød Dør, Døråbning, Mursten, Skotland">
            <a:extLst>
              <a:ext uri="{FF2B5EF4-FFF2-40B4-BE49-F238E27FC236}">
                <a16:creationId xmlns:a16="http://schemas.microsoft.com/office/drawing/2014/main" id="{3D4AAC9D-D48E-2546-8210-21D6CA0A1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690" y="4578442"/>
            <a:ext cx="389243" cy="11714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Kirke, Dør, Rød Dør, Døråbning, Mursten, Skotland">
            <a:extLst>
              <a:ext uri="{FF2B5EF4-FFF2-40B4-BE49-F238E27FC236}">
                <a16:creationId xmlns:a16="http://schemas.microsoft.com/office/drawing/2014/main" id="{40B3F6FB-69C6-3F46-873D-E91D51312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88060" y="4299749"/>
            <a:ext cx="864000" cy="1632960"/>
          </a:xfrm>
          <a:prstGeom prst="rect">
            <a:avLst/>
          </a:prstGeom>
          <a:ln>
            <a:noFill/>
          </a:ln>
          <a:effectLst>
            <a:softEdge rad="203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Kirke, Dør, Rød Dør, Døråbning, Mursten, Skotland">
            <a:extLst>
              <a:ext uri="{FF2B5EF4-FFF2-40B4-BE49-F238E27FC236}">
                <a16:creationId xmlns:a16="http://schemas.microsoft.com/office/drawing/2014/main" id="{1559DF58-57ED-414D-A821-F21E73B29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95032" y="4365889"/>
            <a:ext cx="936000" cy="163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Kirke, Dør, Rød Dør, Døråbning, Mursten, Skotland">
            <a:extLst>
              <a:ext uri="{FF2B5EF4-FFF2-40B4-BE49-F238E27FC236}">
                <a16:creationId xmlns:a16="http://schemas.microsoft.com/office/drawing/2014/main" id="{CCE371BF-F849-474B-A375-4A07FA301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28915" y="4414773"/>
            <a:ext cx="936000" cy="163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Kirke, Dør, Rød Dør, Døråbning, Mursten, Skotland">
            <a:extLst>
              <a:ext uri="{FF2B5EF4-FFF2-40B4-BE49-F238E27FC236}">
                <a16:creationId xmlns:a16="http://schemas.microsoft.com/office/drawing/2014/main" id="{CA093CED-A3EA-364B-9BED-7149D36B1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88676" y="4549921"/>
            <a:ext cx="936000" cy="163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Kirke, Dør, Rød Dør, Døråbning, Mursten, Skotland">
            <a:extLst>
              <a:ext uri="{FF2B5EF4-FFF2-40B4-BE49-F238E27FC236}">
                <a16:creationId xmlns:a16="http://schemas.microsoft.com/office/drawing/2014/main" id="{9305BBFF-30F8-F446-87BA-C169285E6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70799" y="4702321"/>
            <a:ext cx="972000" cy="1701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kstfelt 43">
            <a:extLst>
              <a:ext uri="{FF2B5EF4-FFF2-40B4-BE49-F238E27FC236}">
                <a16:creationId xmlns:a16="http://schemas.microsoft.com/office/drawing/2014/main" id="{801B2D6B-9E7F-544D-9448-30F9FF6309C7}"/>
              </a:ext>
            </a:extLst>
          </p:cNvPr>
          <p:cNvSpPr txBox="1"/>
          <p:nvPr/>
        </p:nvSpPr>
        <p:spPr>
          <a:xfrm>
            <a:off x="2616359" y="340863"/>
            <a:ext cx="751375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chemeClr val="bg1"/>
                </a:solidFill>
              </a:rPr>
              <a:t>I den store sal er der 50 døre. På hver dør står der, hvilket nummer døren har. Dørene har numre fra 1-50.</a:t>
            </a:r>
            <a:r>
              <a:rPr lang="da-DK" sz="2800" dirty="0">
                <a:solidFill>
                  <a:schemeClr val="bg1"/>
                </a:solidFill>
              </a:rPr>
              <a:t> </a:t>
            </a:r>
          </a:p>
          <a:p>
            <a:endParaRPr lang="da-DK" sz="2800" dirty="0">
              <a:solidFill>
                <a:schemeClr val="bg1"/>
              </a:solidFill>
            </a:endParaRPr>
          </a:p>
          <a:p>
            <a:endParaRPr lang="da-DK" sz="2800" dirty="0">
              <a:solidFill>
                <a:schemeClr val="bg1"/>
              </a:solidFill>
            </a:endParaRPr>
          </a:p>
          <a:p>
            <a:endParaRPr lang="da-DK" sz="2800" dirty="0">
              <a:solidFill>
                <a:schemeClr val="bg1"/>
              </a:solidFill>
            </a:endParaRPr>
          </a:p>
          <a:p>
            <a:r>
              <a:rPr lang="da-DK" sz="2800" dirty="0">
                <a:solidFill>
                  <a:schemeClr val="bg1"/>
                </a:solidFill>
              </a:rPr>
              <a:t>Hvor mange 1-taller, 3-taller og 5-taller er der på dørene tilsammen?</a:t>
            </a:r>
          </a:p>
        </p:txBody>
      </p:sp>
    </p:spTree>
    <p:extLst>
      <p:ext uri="{BB962C8B-B14F-4D97-AF65-F5344CB8AC3E}">
        <p14:creationId xmlns:p14="http://schemas.microsoft.com/office/powerpoint/2010/main" val="39577660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6F8BE2B-BADF-CF4E-8C0E-F7F8232BD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3.7</a:t>
            </a:r>
          </a:p>
        </p:txBody>
      </p:sp>
      <p:pic>
        <p:nvPicPr>
          <p:cNvPr id="10242" name="Picture 2" descr="Ufo, Plads, Stjerner, Videnskab, Rumskib, Galakse">
            <a:extLst>
              <a:ext uri="{FF2B5EF4-FFF2-40B4-BE49-F238E27FC236}">
                <a16:creationId xmlns:a16="http://schemas.microsoft.com/office/drawing/2014/main" id="{B221D7F3-A78B-8141-AD33-AB25B8137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uppe 30">
            <a:extLst>
              <a:ext uri="{FF2B5EF4-FFF2-40B4-BE49-F238E27FC236}">
                <a16:creationId xmlns:a16="http://schemas.microsoft.com/office/drawing/2014/main" id="{6E2D3B8E-B5BD-5C4C-9747-CE3007AE251D}"/>
              </a:ext>
            </a:extLst>
          </p:cNvPr>
          <p:cNvGrpSpPr/>
          <p:nvPr/>
        </p:nvGrpSpPr>
        <p:grpSpPr>
          <a:xfrm>
            <a:off x="262167" y="280356"/>
            <a:ext cx="1260000" cy="6297288"/>
            <a:chOff x="262167" y="357281"/>
            <a:chExt cx="1260000" cy="6297288"/>
          </a:xfrm>
        </p:grpSpPr>
        <p:grpSp>
          <p:nvGrpSpPr>
            <p:cNvPr id="32" name="Gruppe 31">
              <a:extLst>
                <a:ext uri="{FF2B5EF4-FFF2-40B4-BE49-F238E27FC236}">
                  <a16:creationId xmlns:a16="http://schemas.microsoft.com/office/drawing/2014/main" id="{7A4AA45C-415A-2D46-B355-AD717F6927F6}"/>
                </a:ext>
              </a:extLst>
            </p:cNvPr>
            <p:cNvGrpSpPr/>
            <p:nvPr/>
          </p:nvGrpSpPr>
          <p:grpSpPr>
            <a:xfrm>
              <a:off x="262167" y="357281"/>
              <a:ext cx="1260000" cy="5004000"/>
              <a:chOff x="144182" y="140074"/>
              <a:chExt cx="1629335" cy="6143438"/>
            </a:xfrm>
          </p:grpSpPr>
          <p:sp>
            <p:nvSpPr>
              <p:cNvPr id="35" name="Afrundet rektangel 34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0B7E4F68-87A1-5149-B975-2BE2F96C008C}"/>
                  </a:ext>
                </a:extLst>
              </p:cNvPr>
              <p:cNvSpPr/>
              <p:nvPr/>
            </p:nvSpPr>
            <p:spPr>
              <a:xfrm>
                <a:off x="144182" y="1400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4,4 m</a:t>
                </a:r>
              </a:p>
            </p:txBody>
          </p:sp>
          <p:sp>
            <p:nvSpPr>
              <p:cNvPr id="36" name="Afrundet rektangel 35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118A1EE3-BB51-5448-867F-030011E00DF9}"/>
                  </a:ext>
                </a:extLst>
              </p:cNvPr>
              <p:cNvSpPr/>
              <p:nvPr/>
            </p:nvSpPr>
            <p:spPr>
              <a:xfrm>
                <a:off x="150532" y="9338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4,6 m</a:t>
                </a:r>
              </a:p>
            </p:txBody>
          </p:sp>
          <p:sp>
            <p:nvSpPr>
              <p:cNvPr id="37" name="Afrundet rektangel 36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7866A39C-A512-A343-BBC5-3E0314C99C5A}"/>
                  </a:ext>
                </a:extLst>
              </p:cNvPr>
              <p:cNvSpPr/>
              <p:nvPr/>
            </p:nvSpPr>
            <p:spPr>
              <a:xfrm>
                <a:off x="144182" y="17021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4,8 m</a:t>
                </a:r>
              </a:p>
            </p:txBody>
          </p:sp>
          <p:sp>
            <p:nvSpPr>
              <p:cNvPr id="38" name="Afrundet rektangel 37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8584FAD5-E509-CE4C-AF81-C07D4C6920A5}"/>
                  </a:ext>
                </a:extLst>
              </p:cNvPr>
              <p:cNvSpPr/>
              <p:nvPr/>
            </p:nvSpPr>
            <p:spPr>
              <a:xfrm>
                <a:off x="150532" y="24959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5,2 m</a:t>
                </a:r>
              </a:p>
            </p:txBody>
          </p:sp>
          <p:sp>
            <p:nvSpPr>
              <p:cNvPr id="39" name="Afrundet rektangel 38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74D0554E-2A86-AF42-98B3-5B3B9204BB8E}"/>
                  </a:ext>
                </a:extLst>
              </p:cNvPr>
              <p:cNvSpPr/>
              <p:nvPr/>
            </p:nvSpPr>
            <p:spPr>
              <a:xfrm>
                <a:off x="150532" y="32642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5,4 m</a:t>
                </a:r>
              </a:p>
            </p:txBody>
          </p:sp>
          <p:sp>
            <p:nvSpPr>
              <p:cNvPr id="40" name="Afrundet rektangel 39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BABDF911-EF06-AD47-8509-D39B68EF6CED}"/>
                  </a:ext>
                </a:extLst>
              </p:cNvPr>
              <p:cNvSpPr/>
              <p:nvPr/>
            </p:nvSpPr>
            <p:spPr>
              <a:xfrm>
                <a:off x="156882" y="40580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5,8 m</a:t>
                </a:r>
              </a:p>
            </p:txBody>
          </p:sp>
          <p:sp>
            <p:nvSpPr>
              <p:cNvPr id="41" name="Afrundet rektangel 40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9845FBD7-9F10-1E45-81B8-4916E904D1E5}"/>
                  </a:ext>
                </a:extLst>
              </p:cNvPr>
              <p:cNvSpPr/>
              <p:nvPr/>
            </p:nvSpPr>
            <p:spPr>
              <a:xfrm>
                <a:off x="150532" y="48263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6,2 m</a:t>
                </a:r>
              </a:p>
            </p:txBody>
          </p:sp>
          <p:sp>
            <p:nvSpPr>
              <p:cNvPr id="42" name="Afrundet rektangel 41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7ADA55F6-3F85-6441-A9A1-C8907573FA74}"/>
                  </a:ext>
                </a:extLst>
              </p:cNvPr>
              <p:cNvSpPr/>
              <p:nvPr/>
            </p:nvSpPr>
            <p:spPr>
              <a:xfrm>
                <a:off x="156882" y="56201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6,4 m</a:t>
                </a:r>
              </a:p>
            </p:txBody>
          </p:sp>
        </p:grpSp>
        <p:sp>
          <p:nvSpPr>
            <p:cNvPr id="33" name="Afrundet rektangel 32">
              <a:hlinkClick r:id="rId3" action="ppaction://hlinksldjump"/>
              <a:extLst>
                <a:ext uri="{FF2B5EF4-FFF2-40B4-BE49-F238E27FC236}">
                  <a16:creationId xmlns:a16="http://schemas.microsoft.com/office/drawing/2014/main" id="{6E880D8A-8D83-BB41-A491-D79D68907158}"/>
                </a:ext>
              </a:extLst>
            </p:cNvPr>
            <p:cNvSpPr/>
            <p:nvPr/>
          </p:nvSpPr>
          <p:spPr>
            <a:xfrm>
              <a:off x="263467" y="5465197"/>
              <a:ext cx="1250179" cy="540000"/>
            </a:xfrm>
            <a:prstGeom prst="roundRect">
              <a:avLst>
                <a:gd name="adj" fmla="val 41554"/>
              </a:avLst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2400" dirty="0"/>
                <a:t>6,6 m</a:t>
              </a:r>
            </a:p>
          </p:txBody>
        </p:sp>
        <p:sp>
          <p:nvSpPr>
            <p:cNvPr id="34" name="Afrundet rektangel 33">
              <a:hlinkClick r:id="rId4" action="ppaction://hlinksldjump"/>
              <a:extLst>
                <a:ext uri="{FF2B5EF4-FFF2-40B4-BE49-F238E27FC236}">
                  <a16:creationId xmlns:a16="http://schemas.microsoft.com/office/drawing/2014/main" id="{ECC457A8-7FC2-884E-8F13-B21EE5988399}"/>
                </a:ext>
              </a:extLst>
            </p:cNvPr>
            <p:cNvSpPr/>
            <p:nvPr/>
          </p:nvSpPr>
          <p:spPr>
            <a:xfrm>
              <a:off x="268378" y="6114569"/>
              <a:ext cx="1250179" cy="540000"/>
            </a:xfrm>
            <a:prstGeom prst="roundRect">
              <a:avLst>
                <a:gd name="adj" fmla="val 41554"/>
              </a:avLst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2400" dirty="0"/>
                <a:t>7,2 m</a:t>
              </a:r>
            </a:p>
          </p:txBody>
        </p:sp>
      </p:grpSp>
      <p:pic>
        <p:nvPicPr>
          <p:cNvPr id="15" name="Picture 6" descr="Drak, Flaske, Trylledrik, Hætteglas, Glas, Rød, Kork">
            <a:extLst>
              <a:ext uri="{FF2B5EF4-FFF2-40B4-BE49-F238E27FC236}">
                <a16:creationId xmlns:a16="http://schemas.microsoft.com/office/drawing/2014/main" id="{0BCE8C29-E806-2C44-990D-E32D99BEC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FFC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8542" y1="17083" x2="48542" y2="17083"/>
                        <a14:foregroundMark x1="52083" y1="16806" x2="52083" y2="16806"/>
                        <a14:foregroundMark x1="54583" y1="18750" x2="54583" y2="18750"/>
                        <a14:foregroundMark x1="55833" y1="20694" x2="55833" y2="20694"/>
                        <a14:foregroundMark x1="50417" y1="22500" x2="50417" y2="22500"/>
                        <a14:foregroundMark x1="24375" y1="50556" x2="24375" y2="50556"/>
                        <a14:foregroundMark x1="27917" y1="45694" x2="27917" y2="45694"/>
                        <a14:foregroundMark x1="35833" y1="42500" x2="35833" y2="42500"/>
                        <a14:foregroundMark x1="32708" y1="43472" x2="32708" y2="43472"/>
                        <a14:foregroundMark x1="33125" y1="40000" x2="33125" y2="40000"/>
                        <a14:foregroundMark x1="37708" y1="38889" x2="37708" y2="38889"/>
                        <a14:foregroundMark x1="36667" y1="37222" x2="36667" y2="37222"/>
                        <a14:foregroundMark x1="40208" y1="36944" x2="40208" y2="36944"/>
                        <a14:foregroundMark x1="41250" y1="35000" x2="41250" y2="35000"/>
                        <a14:foregroundMark x1="42917" y1="33889" x2="42917" y2="33889"/>
                        <a14:foregroundMark x1="43542" y1="33472" x2="43542" y2="33472"/>
                        <a14:foregroundMark x1="57708" y1="10972" x2="57708" y2="10972"/>
                        <a14:foregroundMark x1="62292" y1="33611" x2="62292" y2="33611"/>
                        <a14:foregroundMark x1="55208" y1="79167" x2="55208" y2="79167"/>
                        <a14:backgroundMark x1="31250" y1="86944" x2="31250" y2="86944"/>
                        <a14:backgroundMark x1="39375" y1="85694" x2="39375" y2="85694"/>
                        <a14:backgroundMark x1="50000" y1="85139" x2="50000" y2="85139"/>
                        <a14:backgroundMark x1="64167" y1="85694" x2="64167" y2="85694"/>
                        <a14:backgroundMark x1="80625" y1="79028" x2="80625" y2="79028"/>
                        <a14:backgroundMark x1="78958" y1="81250" x2="78958" y2="81250"/>
                        <a14:backgroundMark x1="78958" y1="81250" x2="78958" y2="81250"/>
                        <a14:backgroundMark x1="70625" y1="82917" x2="70625" y2="82917"/>
                        <a14:backgroundMark x1="81875" y1="75833" x2="81875" y2="75833"/>
                        <a14:backgroundMark x1="82292" y1="77222" x2="82292" y2="77222"/>
                      </a14:backgroundRemoval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5270" y="1193550"/>
            <a:ext cx="678956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Robinie Rafte Ø. 12-12cm Længde 300cm.">
            <a:extLst>
              <a:ext uri="{FF2B5EF4-FFF2-40B4-BE49-F238E27FC236}">
                <a16:creationId xmlns:a16="http://schemas.microsoft.com/office/drawing/2014/main" id="{49241C17-7971-E247-8E3F-AC10F4452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400" r="97200">
                        <a14:foregroundMark x1="4400" y1="50800" x2="4400" y2="50800"/>
                        <a14:foregroundMark x1="400" y1="50800" x2="400" y2="50800"/>
                        <a14:foregroundMark x1="93200" y1="50000" x2="93200" y2="50000"/>
                        <a14:foregroundMark x1="97200" y1="50800" x2="97200" y2="5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14611">
            <a:off x="6581658" y="3401339"/>
            <a:ext cx="4904961" cy="10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vinklet trekant 1">
            <a:extLst>
              <a:ext uri="{FF2B5EF4-FFF2-40B4-BE49-F238E27FC236}">
                <a16:creationId xmlns:a16="http://schemas.microsoft.com/office/drawing/2014/main" id="{6F57FB25-320F-9E40-BC91-369DC71A0E09}"/>
              </a:ext>
            </a:extLst>
          </p:cNvPr>
          <p:cNvSpPr>
            <a:spLocks noChangeAspect="1"/>
          </p:cNvSpPr>
          <p:nvPr/>
        </p:nvSpPr>
        <p:spPr>
          <a:xfrm flipH="1">
            <a:off x="7765576" y="1874712"/>
            <a:ext cx="2620481" cy="4248481"/>
          </a:xfrm>
          <a:prstGeom prst="rtTriangl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Kombinationstegning 2">
            <a:extLst>
              <a:ext uri="{FF2B5EF4-FFF2-40B4-BE49-F238E27FC236}">
                <a16:creationId xmlns:a16="http://schemas.microsoft.com/office/drawing/2014/main" id="{03C66437-655E-814D-9553-43BA98E6E9F8}"/>
              </a:ext>
            </a:extLst>
          </p:cNvPr>
          <p:cNvSpPr/>
          <p:nvPr/>
        </p:nvSpPr>
        <p:spPr>
          <a:xfrm>
            <a:off x="7886700" y="5932884"/>
            <a:ext cx="157171" cy="192882"/>
          </a:xfrm>
          <a:custGeom>
            <a:avLst/>
            <a:gdLst>
              <a:gd name="connsiteX0" fmla="*/ 0 w 157171"/>
              <a:gd name="connsiteY0" fmla="*/ 0 h 192882"/>
              <a:gd name="connsiteX1" fmla="*/ 132159 w 157171"/>
              <a:gd name="connsiteY1" fmla="*/ 53579 h 192882"/>
              <a:gd name="connsiteX2" fmla="*/ 157163 w 157171"/>
              <a:gd name="connsiteY2" fmla="*/ 192882 h 192882"/>
              <a:gd name="connsiteX3" fmla="*/ 157163 w 157171"/>
              <a:gd name="connsiteY3" fmla="*/ 192882 h 19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171" h="192882">
                <a:moveTo>
                  <a:pt x="0" y="0"/>
                </a:moveTo>
                <a:cubicBezTo>
                  <a:pt x="52982" y="10716"/>
                  <a:pt x="105965" y="21432"/>
                  <a:pt x="132159" y="53579"/>
                </a:cubicBezTo>
                <a:cubicBezTo>
                  <a:pt x="158353" y="85726"/>
                  <a:pt x="157163" y="192882"/>
                  <a:pt x="157163" y="192882"/>
                </a:cubicBezTo>
                <a:lnTo>
                  <a:pt x="157163" y="192882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CE1F4E1D-C390-8A4A-9269-E91962DCB6E0}"/>
              </a:ext>
            </a:extLst>
          </p:cNvPr>
          <p:cNvSpPr txBox="1"/>
          <p:nvPr/>
        </p:nvSpPr>
        <p:spPr>
          <a:xfrm>
            <a:off x="8004568" y="5742532"/>
            <a:ext cx="784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65,3 </a:t>
            </a:r>
            <a:r>
              <a:rPr lang="da-DK" baseline="30000" dirty="0">
                <a:solidFill>
                  <a:schemeClr val="bg1"/>
                </a:solidFill>
              </a:rPr>
              <a:t>○</a:t>
            </a:r>
            <a:r>
              <a:rPr lang="da-DK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0" name="Tekstfelt 19">
            <a:extLst>
              <a:ext uri="{FF2B5EF4-FFF2-40B4-BE49-F238E27FC236}">
                <a16:creationId xmlns:a16="http://schemas.microsoft.com/office/drawing/2014/main" id="{4C6F03D1-6639-7A48-BACE-314773C92006}"/>
              </a:ext>
            </a:extLst>
          </p:cNvPr>
          <p:cNvSpPr txBox="1"/>
          <p:nvPr/>
        </p:nvSpPr>
        <p:spPr>
          <a:xfrm>
            <a:off x="9074944" y="6094961"/>
            <a:ext cx="5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3 m </a:t>
            </a:r>
          </a:p>
        </p:txBody>
      </p:sp>
      <p:sp>
        <p:nvSpPr>
          <p:cNvPr id="22" name="Tekstfelt 21">
            <a:extLst>
              <a:ext uri="{FF2B5EF4-FFF2-40B4-BE49-F238E27FC236}">
                <a16:creationId xmlns:a16="http://schemas.microsoft.com/office/drawing/2014/main" id="{3E6F2EBC-6DE7-0940-92BA-AFF7E951E259}"/>
              </a:ext>
            </a:extLst>
          </p:cNvPr>
          <p:cNvSpPr txBox="1"/>
          <p:nvPr/>
        </p:nvSpPr>
        <p:spPr>
          <a:xfrm>
            <a:off x="2982800" y="340863"/>
            <a:ext cx="7403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chemeClr val="bg1"/>
                </a:solidFill>
              </a:rPr>
              <a:t>Hvor lang er pinden, der kan nå den gule eliksir?</a:t>
            </a:r>
          </a:p>
        </p:txBody>
      </p:sp>
    </p:spTree>
    <p:extLst>
      <p:ext uri="{BB962C8B-B14F-4D97-AF65-F5344CB8AC3E}">
        <p14:creationId xmlns:p14="http://schemas.microsoft.com/office/powerpoint/2010/main" val="209218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DCF19A0A-5184-6648-97D8-93AB68314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1.1</a:t>
            </a:r>
          </a:p>
        </p:txBody>
      </p:sp>
      <p:pic>
        <p:nvPicPr>
          <p:cNvPr id="10242" name="Picture 2" descr="Ufo, Plads, Stjerner, Videnskab, Rumskib, Galakse">
            <a:extLst>
              <a:ext uri="{FF2B5EF4-FFF2-40B4-BE49-F238E27FC236}">
                <a16:creationId xmlns:a16="http://schemas.microsoft.com/office/drawing/2014/main" id="{B221D7F3-A78B-8141-AD33-AB25B8137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rekant 1">
            <a:extLst>
              <a:ext uri="{FF2B5EF4-FFF2-40B4-BE49-F238E27FC236}">
                <a16:creationId xmlns:a16="http://schemas.microsoft.com/office/drawing/2014/main" id="{A2D58468-69D9-434C-B165-D4B227748EB1}"/>
              </a:ext>
            </a:extLst>
          </p:cNvPr>
          <p:cNvSpPr/>
          <p:nvPr/>
        </p:nvSpPr>
        <p:spPr>
          <a:xfrm rot="2178319" flipH="1">
            <a:off x="6018730" y="3415381"/>
            <a:ext cx="4498258" cy="1858297"/>
          </a:xfrm>
          <a:prstGeom prst="triangle">
            <a:avLst>
              <a:gd name="adj" fmla="val 90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B2DC7277-CCC2-5B4E-92EC-760D92650955}"/>
              </a:ext>
            </a:extLst>
          </p:cNvPr>
          <p:cNvSpPr txBox="1"/>
          <p:nvPr/>
        </p:nvSpPr>
        <p:spPr>
          <a:xfrm>
            <a:off x="2642074" y="204219"/>
            <a:ext cx="6907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600" dirty="0">
                <a:solidFill>
                  <a:schemeClr val="bg1"/>
                </a:solidFill>
              </a:rPr>
              <a:t>Hvad er vinkelsummen i en trekant?</a:t>
            </a:r>
          </a:p>
        </p:txBody>
      </p:sp>
      <p:grpSp>
        <p:nvGrpSpPr>
          <p:cNvPr id="4" name="Gruppe 3">
            <a:extLst>
              <a:ext uri="{FF2B5EF4-FFF2-40B4-BE49-F238E27FC236}">
                <a16:creationId xmlns:a16="http://schemas.microsoft.com/office/drawing/2014/main" id="{F39AD0EA-5E8A-F543-99A4-61FEDFA3A9DF}"/>
              </a:ext>
            </a:extLst>
          </p:cNvPr>
          <p:cNvGrpSpPr/>
          <p:nvPr/>
        </p:nvGrpSpPr>
        <p:grpSpPr>
          <a:xfrm>
            <a:off x="262167" y="280356"/>
            <a:ext cx="1260000" cy="6297288"/>
            <a:chOff x="262167" y="357281"/>
            <a:chExt cx="1260000" cy="6297288"/>
          </a:xfrm>
        </p:grpSpPr>
        <p:grpSp>
          <p:nvGrpSpPr>
            <p:cNvPr id="8" name="Gruppe 7">
              <a:extLst>
                <a:ext uri="{FF2B5EF4-FFF2-40B4-BE49-F238E27FC236}">
                  <a16:creationId xmlns:a16="http://schemas.microsoft.com/office/drawing/2014/main" id="{07ACC6AF-79F7-1149-AB9D-5FE49EE6A5F6}"/>
                </a:ext>
              </a:extLst>
            </p:cNvPr>
            <p:cNvGrpSpPr/>
            <p:nvPr/>
          </p:nvGrpSpPr>
          <p:grpSpPr>
            <a:xfrm>
              <a:off x="262167" y="357281"/>
              <a:ext cx="1260000" cy="5004000"/>
              <a:chOff x="144182" y="140074"/>
              <a:chExt cx="1629335" cy="6143438"/>
            </a:xfrm>
          </p:grpSpPr>
          <p:sp>
            <p:nvSpPr>
              <p:cNvPr id="5" name="Afrundet rektangel 4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75E5B5D3-1DDA-7F4A-B7B6-AC50BBC88F22}"/>
                  </a:ext>
                </a:extLst>
              </p:cNvPr>
              <p:cNvSpPr/>
              <p:nvPr/>
            </p:nvSpPr>
            <p:spPr>
              <a:xfrm>
                <a:off x="144182" y="1400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100 </a:t>
                </a:r>
                <a:r>
                  <a:rPr lang="da-DK" sz="2400" baseline="30000" dirty="0"/>
                  <a:t>◦</a:t>
                </a:r>
              </a:p>
            </p:txBody>
          </p:sp>
          <p:sp>
            <p:nvSpPr>
              <p:cNvPr id="14" name="Afrundet rektangel 13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8258BC6C-4AB6-3B42-8080-6ED6A7721714}"/>
                  </a:ext>
                </a:extLst>
              </p:cNvPr>
              <p:cNvSpPr/>
              <p:nvPr/>
            </p:nvSpPr>
            <p:spPr>
              <a:xfrm>
                <a:off x="150532" y="9338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110 </a:t>
                </a:r>
                <a:r>
                  <a:rPr lang="da-DK" sz="2400" baseline="30000" dirty="0"/>
                  <a:t>◦</a:t>
                </a:r>
                <a:endParaRPr lang="da-DK" sz="2400" dirty="0"/>
              </a:p>
            </p:txBody>
          </p:sp>
          <p:sp>
            <p:nvSpPr>
              <p:cNvPr id="15" name="Afrundet rektangel 14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9CD0808E-B31D-BC42-AB93-886B926E66EF}"/>
                  </a:ext>
                </a:extLst>
              </p:cNvPr>
              <p:cNvSpPr/>
              <p:nvPr/>
            </p:nvSpPr>
            <p:spPr>
              <a:xfrm>
                <a:off x="144182" y="17021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120 </a:t>
                </a:r>
                <a:r>
                  <a:rPr lang="da-DK" sz="2400" baseline="30000" dirty="0"/>
                  <a:t>◦</a:t>
                </a:r>
                <a:endParaRPr lang="da-DK" sz="2400" dirty="0"/>
              </a:p>
            </p:txBody>
          </p:sp>
          <p:sp>
            <p:nvSpPr>
              <p:cNvPr id="16" name="Afrundet rektangel 15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04A613A8-68A6-E041-ABC9-F082BF19DAC3}"/>
                  </a:ext>
                </a:extLst>
              </p:cNvPr>
              <p:cNvSpPr/>
              <p:nvPr/>
            </p:nvSpPr>
            <p:spPr>
              <a:xfrm>
                <a:off x="150532" y="24959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130 </a:t>
                </a:r>
                <a:r>
                  <a:rPr lang="da-DK" sz="2400" baseline="30000" dirty="0"/>
                  <a:t>◦</a:t>
                </a:r>
                <a:endParaRPr lang="da-DK" sz="2400" dirty="0"/>
              </a:p>
            </p:txBody>
          </p:sp>
          <p:sp>
            <p:nvSpPr>
              <p:cNvPr id="17" name="Afrundet rektangel 16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225234A4-46C2-EA48-9AD3-5BD63594B9F6}"/>
                  </a:ext>
                </a:extLst>
              </p:cNvPr>
              <p:cNvSpPr/>
              <p:nvPr/>
            </p:nvSpPr>
            <p:spPr>
              <a:xfrm>
                <a:off x="150532" y="32642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140 </a:t>
                </a:r>
                <a:r>
                  <a:rPr lang="da-DK" sz="2400" baseline="30000" dirty="0"/>
                  <a:t>◦</a:t>
                </a:r>
                <a:endParaRPr lang="da-DK" sz="2400" dirty="0"/>
              </a:p>
            </p:txBody>
          </p:sp>
          <p:sp>
            <p:nvSpPr>
              <p:cNvPr id="18" name="Afrundet rektangel 17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33436A44-20D0-FE4F-96E5-CC2766778C2C}"/>
                  </a:ext>
                </a:extLst>
              </p:cNvPr>
              <p:cNvSpPr/>
              <p:nvPr/>
            </p:nvSpPr>
            <p:spPr>
              <a:xfrm>
                <a:off x="156882" y="40580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150 </a:t>
                </a:r>
                <a:r>
                  <a:rPr lang="da-DK" sz="2400" baseline="30000" dirty="0"/>
                  <a:t>◦</a:t>
                </a:r>
                <a:endParaRPr lang="da-DK" sz="2400" dirty="0"/>
              </a:p>
            </p:txBody>
          </p:sp>
          <p:sp>
            <p:nvSpPr>
              <p:cNvPr id="19" name="Afrundet rektangel 18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68D25965-C6F2-4F43-BBA6-5D94BE037860}"/>
                  </a:ext>
                </a:extLst>
              </p:cNvPr>
              <p:cNvSpPr/>
              <p:nvPr/>
            </p:nvSpPr>
            <p:spPr>
              <a:xfrm>
                <a:off x="150532" y="48263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160 </a:t>
                </a:r>
                <a:r>
                  <a:rPr lang="da-DK" sz="2400" baseline="30000" dirty="0"/>
                  <a:t>◦</a:t>
                </a:r>
                <a:endParaRPr lang="da-DK" sz="2400" dirty="0"/>
              </a:p>
            </p:txBody>
          </p:sp>
          <p:sp>
            <p:nvSpPr>
              <p:cNvPr id="20" name="Afrundet rektangel 19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45083D88-5E41-574B-B688-041EF3A5F62B}"/>
                  </a:ext>
                </a:extLst>
              </p:cNvPr>
              <p:cNvSpPr/>
              <p:nvPr/>
            </p:nvSpPr>
            <p:spPr>
              <a:xfrm>
                <a:off x="156882" y="56201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170 </a:t>
                </a:r>
                <a:r>
                  <a:rPr lang="da-DK" sz="2400" baseline="30000" dirty="0"/>
                  <a:t>◦</a:t>
                </a:r>
                <a:endParaRPr lang="da-DK" sz="2400" dirty="0"/>
              </a:p>
            </p:txBody>
          </p:sp>
        </p:grpSp>
        <p:sp>
          <p:nvSpPr>
            <p:cNvPr id="32" name="Afrundet rektangel 31">
              <a:hlinkClick r:id="rId4" action="ppaction://hlinksldjump"/>
              <a:extLst>
                <a:ext uri="{FF2B5EF4-FFF2-40B4-BE49-F238E27FC236}">
                  <a16:creationId xmlns:a16="http://schemas.microsoft.com/office/drawing/2014/main" id="{ACAAC7A0-C100-724F-9D96-CC80B45AEEB7}"/>
                </a:ext>
              </a:extLst>
            </p:cNvPr>
            <p:cNvSpPr/>
            <p:nvPr/>
          </p:nvSpPr>
          <p:spPr>
            <a:xfrm>
              <a:off x="263467" y="5465197"/>
              <a:ext cx="1250179" cy="540000"/>
            </a:xfrm>
            <a:prstGeom prst="roundRect">
              <a:avLst>
                <a:gd name="adj" fmla="val 41554"/>
              </a:avLst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2400" dirty="0"/>
                <a:t>180 </a:t>
              </a:r>
              <a:r>
                <a:rPr lang="da-DK" sz="2400" baseline="30000" dirty="0"/>
                <a:t>◦</a:t>
              </a:r>
              <a:endParaRPr lang="da-DK" sz="2400" dirty="0"/>
            </a:p>
          </p:txBody>
        </p:sp>
        <p:sp>
          <p:nvSpPr>
            <p:cNvPr id="33" name="Afrundet rektangel 32">
              <a:hlinkClick r:id="rId3" action="ppaction://hlinksldjump"/>
              <a:extLst>
                <a:ext uri="{FF2B5EF4-FFF2-40B4-BE49-F238E27FC236}">
                  <a16:creationId xmlns:a16="http://schemas.microsoft.com/office/drawing/2014/main" id="{45F79831-DCDB-DE40-B3C8-EFE9BA01204C}"/>
                </a:ext>
              </a:extLst>
            </p:cNvPr>
            <p:cNvSpPr/>
            <p:nvPr/>
          </p:nvSpPr>
          <p:spPr>
            <a:xfrm>
              <a:off x="268378" y="6114569"/>
              <a:ext cx="1250179" cy="540000"/>
            </a:xfrm>
            <a:prstGeom prst="roundRect">
              <a:avLst>
                <a:gd name="adj" fmla="val 41554"/>
              </a:avLst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2400" dirty="0"/>
                <a:t>190 </a:t>
              </a:r>
              <a:r>
                <a:rPr lang="da-DK" sz="2400" baseline="30000" dirty="0"/>
                <a:t>◦</a:t>
              </a:r>
              <a:endParaRPr lang="da-DK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31726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59E7DA-687A-0745-A218-5E53A9342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3.8</a:t>
            </a:r>
          </a:p>
        </p:txBody>
      </p:sp>
      <p:pic>
        <p:nvPicPr>
          <p:cNvPr id="10242" name="Picture 2" descr="Ufo, Plads, Stjerner, Videnskab, Rumskib, Galakse">
            <a:extLst>
              <a:ext uri="{FF2B5EF4-FFF2-40B4-BE49-F238E27FC236}">
                <a16:creationId xmlns:a16="http://schemas.microsoft.com/office/drawing/2014/main" id="{B221D7F3-A78B-8141-AD33-AB25B8137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pe 7">
            <a:extLst>
              <a:ext uri="{FF2B5EF4-FFF2-40B4-BE49-F238E27FC236}">
                <a16:creationId xmlns:a16="http://schemas.microsoft.com/office/drawing/2014/main" id="{4911DCCF-9CDE-9E4A-930E-05444EFC4B2B}"/>
              </a:ext>
            </a:extLst>
          </p:cNvPr>
          <p:cNvGrpSpPr/>
          <p:nvPr/>
        </p:nvGrpSpPr>
        <p:grpSpPr>
          <a:xfrm>
            <a:off x="1474463" y="2836036"/>
            <a:ext cx="9243365" cy="3844165"/>
            <a:chOff x="460045" y="2836036"/>
            <a:chExt cx="9243365" cy="3844165"/>
          </a:xfrm>
        </p:grpSpPr>
        <p:pic>
          <p:nvPicPr>
            <p:cNvPr id="17424" name="Picture 16" descr="Centaur, Og Grillfaciliteter, Kentauros, Rytter">
              <a:extLst>
                <a:ext uri="{FF2B5EF4-FFF2-40B4-BE49-F238E27FC236}">
                  <a16:creationId xmlns:a16="http://schemas.microsoft.com/office/drawing/2014/main" id="{5C2B9470-DBB2-8546-8A9A-F56188A36AA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100"/>
            <a:stretch/>
          </p:blipFill>
          <p:spPr bwMode="auto">
            <a:xfrm>
              <a:off x="460045" y="2950609"/>
              <a:ext cx="2537500" cy="36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426" name="Picture 18" descr="Varulv, Varulve, Ulvemand, Shifter, Lycan, Lykantropi">
              <a:extLst>
                <a:ext uri="{FF2B5EF4-FFF2-40B4-BE49-F238E27FC236}">
                  <a16:creationId xmlns:a16="http://schemas.microsoft.com/office/drawing/2014/main" id="{6C5EB1D4-7AE8-4249-AD35-72FDF65591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bright="5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663410" y="3080201"/>
              <a:ext cx="2040000" cy="36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428" name="Picture 20" descr="Heks, Hag, Uhyre, Væsen, Dyr, Kvinde, Rædsel">
              <a:extLst>
                <a:ext uri="{FF2B5EF4-FFF2-40B4-BE49-F238E27FC236}">
                  <a16:creationId xmlns:a16="http://schemas.microsoft.com/office/drawing/2014/main" id="{7B4F72FA-9D74-4444-ADB5-921135CEC1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7827" y="2942219"/>
              <a:ext cx="1445000" cy="36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432" name="Picture 24" descr="Zombie, Han, Rædsel, Ond, Makabert, Død, Frygt">
              <a:extLst>
                <a:ext uri="{FF2B5EF4-FFF2-40B4-BE49-F238E27FC236}">
                  <a16:creationId xmlns:a16="http://schemas.microsoft.com/office/drawing/2014/main" id="{FA4AA053-CFB1-8C4A-9661-527237B511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8382" y="2836036"/>
              <a:ext cx="2375000" cy="36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Gruppe 30">
            <a:extLst>
              <a:ext uri="{FF2B5EF4-FFF2-40B4-BE49-F238E27FC236}">
                <a16:creationId xmlns:a16="http://schemas.microsoft.com/office/drawing/2014/main" id="{6E2D3B8E-B5BD-5C4C-9747-CE3007AE251D}"/>
              </a:ext>
            </a:extLst>
          </p:cNvPr>
          <p:cNvGrpSpPr/>
          <p:nvPr/>
        </p:nvGrpSpPr>
        <p:grpSpPr>
          <a:xfrm>
            <a:off x="262167" y="280356"/>
            <a:ext cx="1260000" cy="6297288"/>
            <a:chOff x="262167" y="357281"/>
            <a:chExt cx="1260000" cy="6297288"/>
          </a:xfrm>
        </p:grpSpPr>
        <p:grpSp>
          <p:nvGrpSpPr>
            <p:cNvPr id="32" name="Gruppe 31">
              <a:extLst>
                <a:ext uri="{FF2B5EF4-FFF2-40B4-BE49-F238E27FC236}">
                  <a16:creationId xmlns:a16="http://schemas.microsoft.com/office/drawing/2014/main" id="{7A4AA45C-415A-2D46-B355-AD717F6927F6}"/>
                </a:ext>
              </a:extLst>
            </p:cNvPr>
            <p:cNvGrpSpPr/>
            <p:nvPr/>
          </p:nvGrpSpPr>
          <p:grpSpPr>
            <a:xfrm>
              <a:off x="262167" y="357281"/>
              <a:ext cx="1260000" cy="5004000"/>
              <a:chOff x="144182" y="140074"/>
              <a:chExt cx="1629335" cy="6143438"/>
            </a:xfrm>
          </p:grpSpPr>
          <p:sp>
            <p:nvSpPr>
              <p:cNvPr id="35" name="Afrundet rektangel 34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0B7E4F68-87A1-5149-B975-2BE2F96C008C}"/>
                  </a:ext>
                </a:extLst>
              </p:cNvPr>
              <p:cNvSpPr/>
              <p:nvPr/>
            </p:nvSpPr>
            <p:spPr>
              <a:xfrm>
                <a:off x="144182" y="1400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1400" dirty="0"/>
                  <a:t>Sabel og blå eliksir</a:t>
                </a:r>
              </a:p>
            </p:txBody>
          </p:sp>
          <p:sp>
            <p:nvSpPr>
              <p:cNvPr id="36" name="Afrundet rektangel 35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118A1EE3-BB51-5448-867F-030011E00DF9}"/>
                  </a:ext>
                </a:extLst>
              </p:cNvPr>
              <p:cNvSpPr/>
              <p:nvPr/>
            </p:nvSpPr>
            <p:spPr>
              <a:xfrm>
                <a:off x="150532" y="9338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1400" dirty="0"/>
                  <a:t>Kompas og blå eliksir</a:t>
                </a:r>
              </a:p>
            </p:txBody>
          </p:sp>
          <p:sp>
            <p:nvSpPr>
              <p:cNvPr id="37" name="Afrundet rektangel 36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7866A39C-A512-A343-BBC5-3E0314C99C5A}"/>
                  </a:ext>
                </a:extLst>
              </p:cNvPr>
              <p:cNvSpPr/>
              <p:nvPr/>
            </p:nvSpPr>
            <p:spPr>
              <a:xfrm>
                <a:off x="144182" y="17021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1400" dirty="0"/>
                  <a:t>Penge og rød eliksir</a:t>
                </a:r>
              </a:p>
            </p:txBody>
          </p:sp>
          <p:sp>
            <p:nvSpPr>
              <p:cNvPr id="38" name="Afrundet rektangel 37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8584FAD5-E509-CE4C-AF81-C07D4C6920A5}"/>
                  </a:ext>
                </a:extLst>
              </p:cNvPr>
              <p:cNvSpPr/>
              <p:nvPr/>
            </p:nvSpPr>
            <p:spPr>
              <a:xfrm>
                <a:off x="150532" y="24959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1400" dirty="0"/>
                  <a:t>Sabel og grøn eliksir</a:t>
                </a:r>
              </a:p>
            </p:txBody>
          </p:sp>
          <p:sp>
            <p:nvSpPr>
              <p:cNvPr id="39" name="Afrundet rektangel 38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74D0554E-2A86-AF42-98B3-5B3B9204BB8E}"/>
                  </a:ext>
                </a:extLst>
              </p:cNvPr>
              <p:cNvSpPr/>
              <p:nvPr/>
            </p:nvSpPr>
            <p:spPr>
              <a:xfrm>
                <a:off x="150532" y="32642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1400" dirty="0"/>
                  <a:t>Kompas og rød eliksir</a:t>
                </a:r>
              </a:p>
            </p:txBody>
          </p:sp>
          <p:sp>
            <p:nvSpPr>
              <p:cNvPr id="40" name="Afrundet rektangel 39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BABDF911-EF06-AD47-8509-D39B68EF6CED}"/>
                  </a:ext>
                </a:extLst>
              </p:cNvPr>
              <p:cNvSpPr/>
              <p:nvPr/>
            </p:nvSpPr>
            <p:spPr>
              <a:xfrm>
                <a:off x="156882" y="40580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1400" dirty="0"/>
                  <a:t>Penge og violet eliksir</a:t>
                </a:r>
              </a:p>
            </p:txBody>
          </p:sp>
          <p:sp>
            <p:nvSpPr>
              <p:cNvPr id="41" name="Afrundet rektangel 40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9845FBD7-9F10-1E45-81B8-4916E904D1E5}"/>
                  </a:ext>
                </a:extLst>
              </p:cNvPr>
              <p:cNvSpPr/>
              <p:nvPr/>
            </p:nvSpPr>
            <p:spPr>
              <a:xfrm>
                <a:off x="150532" y="48263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1400" dirty="0"/>
                  <a:t>Sabel og violet eliksir</a:t>
                </a:r>
              </a:p>
            </p:txBody>
          </p:sp>
          <p:sp>
            <p:nvSpPr>
              <p:cNvPr id="42" name="Afrundet rektangel 41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7ADA55F6-3F85-6441-A9A1-C8907573FA74}"/>
                  </a:ext>
                </a:extLst>
              </p:cNvPr>
              <p:cNvSpPr/>
              <p:nvPr/>
            </p:nvSpPr>
            <p:spPr>
              <a:xfrm>
                <a:off x="156882" y="56201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1400" dirty="0"/>
                  <a:t>Kompas og grøn eliksir</a:t>
                </a:r>
              </a:p>
            </p:txBody>
          </p:sp>
        </p:grpSp>
        <p:sp>
          <p:nvSpPr>
            <p:cNvPr id="33" name="Afrundet rektangel 32">
              <a:hlinkClick r:id="rId11" action="ppaction://hlinksldjump"/>
              <a:extLst>
                <a:ext uri="{FF2B5EF4-FFF2-40B4-BE49-F238E27FC236}">
                  <a16:creationId xmlns:a16="http://schemas.microsoft.com/office/drawing/2014/main" id="{6E880D8A-8D83-BB41-A491-D79D68907158}"/>
                </a:ext>
              </a:extLst>
            </p:cNvPr>
            <p:cNvSpPr/>
            <p:nvPr/>
          </p:nvSpPr>
          <p:spPr>
            <a:xfrm>
              <a:off x="263467" y="5465197"/>
              <a:ext cx="1250179" cy="540000"/>
            </a:xfrm>
            <a:prstGeom prst="roundRect">
              <a:avLst>
                <a:gd name="adj" fmla="val 41554"/>
              </a:avLst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1400" dirty="0"/>
                <a:t>Penge og grøn eliksir</a:t>
              </a:r>
            </a:p>
          </p:txBody>
        </p:sp>
        <p:sp>
          <p:nvSpPr>
            <p:cNvPr id="34" name="Afrundet rektangel 33">
              <a:hlinkClick r:id="rId11" action="ppaction://hlinksldjump"/>
              <a:extLst>
                <a:ext uri="{FF2B5EF4-FFF2-40B4-BE49-F238E27FC236}">
                  <a16:creationId xmlns:a16="http://schemas.microsoft.com/office/drawing/2014/main" id="{ECC457A8-7FC2-884E-8F13-B21EE5988399}"/>
                </a:ext>
              </a:extLst>
            </p:cNvPr>
            <p:cNvSpPr/>
            <p:nvPr/>
          </p:nvSpPr>
          <p:spPr>
            <a:xfrm>
              <a:off x="268378" y="6114569"/>
              <a:ext cx="1250179" cy="540000"/>
            </a:xfrm>
            <a:prstGeom prst="roundRect">
              <a:avLst>
                <a:gd name="adj" fmla="val 41554"/>
              </a:avLst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1400" dirty="0"/>
                <a:t>Sabel og rød eliksir</a:t>
              </a:r>
            </a:p>
          </p:txBody>
        </p:sp>
      </p:grpSp>
      <p:pic>
        <p:nvPicPr>
          <p:cNvPr id="21" name="Picture 2" descr="Træ, Etage, Planker, Mole, Jord, Brun">
            <a:extLst>
              <a:ext uri="{FF2B5EF4-FFF2-40B4-BE49-F238E27FC236}">
                <a16:creationId xmlns:a16="http://schemas.microsoft.com/office/drawing/2014/main" id="{4F4F0324-0528-D946-A0D5-23DACC41D893}"/>
              </a:ext>
            </a:extLst>
          </p:cNvPr>
          <p:cNvPicPr>
            <a:picLocks noChangeArrowheads="1"/>
          </p:cNvPicPr>
          <p:nvPr/>
        </p:nvPicPr>
        <p:blipFill rotWithShape="1">
          <a:blip r:embed="rId1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991"/>
          <a:stretch/>
        </p:blipFill>
        <p:spPr bwMode="auto">
          <a:xfrm>
            <a:off x="1647825" y="5199017"/>
            <a:ext cx="9936000" cy="164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0" name="Picture 12" descr="Pirater, Teleskop, Skattekort, Sabel, Skat, Mønter">
            <a:extLst>
              <a:ext uri="{FF2B5EF4-FFF2-40B4-BE49-F238E27FC236}">
                <a16:creationId xmlns:a16="http://schemas.microsoft.com/office/drawing/2014/main" id="{23551FB0-BCE1-8D41-B6BF-D0525FFCF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786" b="93272" l="9375" r="91146">
                        <a14:foregroundMark x1="15937" y1="71865" x2="15937" y2="71865"/>
                        <a14:foregroundMark x1="18229" y1="70031" x2="18229" y2="70031"/>
                        <a14:foregroundMark x1="17500" y1="69725" x2="17500" y2="69725"/>
                        <a14:foregroundMark x1="13542" y1="72477" x2="13542" y2="72477"/>
                        <a14:foregroundMark x1="11458" y1="74006" x2="11458" y2="74006"/>
                        <a14:foregroundMark x1="12604" y1="74618" x2="12604" y2="74618"/>
                        <a14:foregroundMark x1="10729" y1="76453" x2="10729" y2="76453"/>
                        <a14:foregroundMark x1="11563" y1="77676" x2="11563" y2="77676"/>
                        <a14:foregroundMark x1="11042" y1="74924" x2="11042" y2="74924"/>
                        <a14:foregroundMark x1="10938" y1="74312" x2="10938" y2="74312"/>
                        <a14:foregroundMark x1="10208" y1="74312" x2="10208" y2="74312"/>
                        <a14:foregroundMark x1="9896" y1="74312" x2="9896" y2="74312"/>
                        <a14:foregroundMark x1="9583" y1="74312" x2="9583" y2="74312"/>
                        <a14:foregroundMark x1="9583" y1="76758" x2="9583" y2="76758"/>
                        <a14:foregroundMark x1="10938" y1="79817" x2="10938" y2="79817"/>
                        <a14:foregroundMark x1="9896" y1="78899" x2="9896" y2="78899"/>
                        <a14:foregroundMark x1="12708" y1="75229" x2="12708" y2="75229"/>
                        <a14:foregroundMark x1="13646" y1="74924" x2="13646" y2="74924"/>
                        <a14:foregroundMark x1="15313" y1="72171" x2="15313" y2="72171"/>
                        <a14:foregroundMark x1="12812" y1="70642" x2="12812" y2="70642"/>
                        <a14:foregroundMark x1="13646" y1="76147" x2="13646" y2="76147"/>
                        <a14:foregroundMark x1="12812" y1="77370" x2="12812" y2="77370"/>
                        <a14:foregroundMark x1="12292" y1="78287" x2="12292" y2="78287"/>
                        <a14:foregroundMark x1="14375" y1="75841" x2="14375" y2="75841"/>
                        <a14:foregroundMark x1="15729" y1="74312" x2="15729" y2="74312"/>
                        <a14:foregroundMark x1="17604" y1="72477" x2="17604" y2="72477"/>
                        <a14:foregroundMark x1="18542" y1="70948" x2="18542" y2="70948"/>
                        <a14:foregroundMark x1="19271" y1="70031" x2="19271" y2="70031"/>
                        <a14:foregroundMark x1="17604" y1="72477" x2="17604" y2="72477"/>
                        <a14:foregroundMark x1="16875" y1="73394" x2="16875" y2="73394"/>
                        <a14:foregroundMark x1="16042" y1="74006" x2="16042" y2="74006"/>
                        <a14:foregroundMark x1="15208" y1="75535" x2="15208" y2="75535"/>
                        <a14:foregroundMark x1="13438" y1="77064" x2="13438" y2="77064"/>
                        <a14:foregroundMark x1="16042" y1="75535" x2="16042" y2="75535"/>
                        <a14:foregroundMark x1="17292" y1="74312" x2="17292" y2="74312"/>
                        <a14:foregroundMark x1="18750" y1="72783" x2="18750" y2="72783"/>
                        <a14:foregroundMark x1="20625" y1="70336" x2="20625" y2="70336"/>
                        <a14:foregroundMark x1="19896" y1="71560" x2="19896" y2="71560"/>
                        <a14:foregroundMark x1="20417" y1="69113" x2="20417" y2="69113"/>
                        <a14:foregroundMark x1="21250" y1="70948" x2="21250" y2="70948"/>
                        <a14:foregroundMark x1="21979" y1="70031" x2="21979" y2="70031"/>
                        <a14:foregroundMark x1="22708" y1="69419" x2="22708" y2="69419"/>
                        <a14:foregroundMark x1="24583" y1="67278" x2="24583" y2="67278"/>
                        <a14:foregroundMark x1="26042" y1="66972" x2="26042" y2="66972"/>
                        <a14:foregroundMark x1="24271" y1="69419" x2="24271" y2="69419"/>
                        <a14:foregroundMark x1="27396" y1="65138" x2="27396" y2="65138"/>
                        <a14:foregroundMark x1="25729" y1="68196" x2="25729" y2="68196"/>
                        <a14:foregroundMark x1="27292" y1="66361" x2="27292" y2="66361"/>
                        <a14:foregroundMark x1="28542" y1="64220" x2="28542" y2="64220"/>
                        <a14:foregroundMark x1="29167" y1="63303" x2="29167" y2="63303"/>
                        <a14:foregroundMark x1="30521" y1="61468" x2="30521" y2="61468"/>
                        <a14:foregroundMark x1="31979" y1="59327" x2="31979" y2="59327"/>
                        <a14:foregroundMark x1="33854" y1="57187" x2="33854" y2="57187"/>
                        <a14:foregroundMark x1="35104" y1="55352" x2="35104" y2="55352"/>
                        <a14:foregroundMark x1="38542" y1="50153" x2="38542" y2="50153"/>
                        <a14:foregroundMark x1="39271" y1="48930" x2="39271" y2="48930"/>
                        <a14:foregroundMark x1="38958" y1="45566" x2="38958" y2="45566"/>
                        <a14:foregroundMark x1="38438" y1="42813" x2="38438" y2="42813"/>
                        <a14:foregroundMark x1="36563" y1="43119" x2="36563" y2="43119"/>
                        <a14:foregroundMark x1="35521" y1="44037" x2="35521" y2="44037"/>
                        <a14:foregroundMark x1="31875" y1="48318" x2="31875" y2="48318"/>
                        <a14:foregroundMark x1="29271" y1="51376" x2="29271" y2="51376"/>
                        <a14:foregroundMark x1="30938" y1="49541" x2="30938" y2="49541"/>
                        <a14:foregroundMark x1="31771" y1="48624" x2="31771" y2="48624"/>
                        <a14:foregroundMark x1="20208" y1="63303" x2="20208" y2="63303"/>
                        <a14:foregroundMark x1="18958" y1="63609" x2="18958" y2="63609"/>
                        <a14:foregroundMark x1="23333" y1="57798" x2="23333" y2="57798"/>
                        <a14:foregroundMark x1="24479" y1="56575" x2="24479" y2="56575"/>
                        <a14:foregroundMark x1="43542" y1="48624" x2="43542" y2="48624"/>
                        <a14:foregroundMark x1="44896" y1="47706" x2="44896" y2="47706"/>
                        <a14:foregroundMark x1="45729" y1="47401" x2="45729" y2="47401"/>
                        <a14:foregroundMark x1="46667" y1="41896" x2="46667" y2="41896"/>
                        <a14:foregroundMark x1="44375" y1="29664" x2="44375" y2="29664"/>
                        <a14:foregroundMark x1="43125" y1="29664" x2="43125" y2="29664"/>
                        <a14:foregroundMark x1="41354" y1="30887" x2="41354" y2="30887"/>
                        <a14:foregroundMark x1="41354" y1="28135" x2="41354" y2="28135"/>
                        <a14:foregroundMark x1="43646" y1="27217" x2="43646" y2="27217"/>
                        <a14:foregroundMark x1="40625" y1="30275" x2="40625" y2="30275"/>
                        <a14:foregroundMark x1="53333" y1="32722" x2="53333" y2="32722"/>
                        <a14:foregroundMark x1="54271" y1="33028" x2="54271" y2="33028"/>
                        <a14:foregroundMark x1="52917" y1="29969" x2="52917" y2="29969"/>
                        <a14:foregroundMark x1="56042" y1="30275" x2="56042" y2="30275"/>
                        <a14:foregroundMark x1="58333" y1="29664" x2="58333" y2="29664"/>
                        <a14:foregroundMark x1="57813" y1="31804" x2="57813" y2="31804"/>
                        <a14:foregroundMark x1="57708" y1="28135" x2="57708" y2="28135"/>
                        <a14:foregroundMark x1="54583" y1="31193" x2="54583" y2="31193"/>
                        <a14:foregroundMark x1="59479" y1="29358" x2="59479" y2="29358"/>
                        <a14:foregroundMark x1="60104" y1="28440" x2="60104" y2="28440"/>
                        <a14:foregroundMark x1="70729" y1="33028" x2="70729" y2="33028"/>
                        <a14:foregroundMark x1="68750" y1="20183" x2="68750" y2="20183"/>
                        <a14:foregroundMark x1="67292" y1="18349" x2="67292" y2="18349"/>
                        <a14:foregroundMark x1="65625" y1="18349" x2="65625" y2="18349"/>
                        <a14:foregroundMark x1="64167" y1="17125" x2="64167" y2="17125"/>
                        <a14:foregroundMark x1="66875" y1="41896" x2="66875" y2="41896"/>
                        <a14:foregroundMark x1="65729" y1="41590" x2="65729" y2="41590"/>
                        <a14:foregroundMark x1="64896" y1="41284" x2="64896" y2="41284"/>
                        <a14:foregroundMark x1="63958" y1="40061" x2="63958" y2="40061"/>
                        <a14:foregroundMark x1="63229" y1="38838" x2="63229" y2="38838"/>
                        <a14:foregroundMark x1="62813" y1="37615" x2="62813" y2="37615"/>
                        <a14:foregroundMark x1="71771" y1="40979" x2="71771" y2="40979"/>
                        <a14:foregroundMark x1="72396" y1="40061" x2="72396" y2="40061"/>
                        <a14:foregroundMark x1="78438" y1="49541" x2="78438" y2="49541"/>
                        <a14:foregroundMark x1="78646" y1="55046" x2="78646" y2="55046"/>
                        <a14:foregroundMark x1="76667" y1="51682" x2="76667" y2="51682"/>
                        <a14:foregroundMark x1="76146" y1="49847" x2="76146" y2="49847"/>
                        <a14:foregroundMark x1="76667" y1="48012" x2="76667" y2="48012"/>
                        <a14:foregroundMark x1="84063" y1="58410" x2="84063" y2="58410"/>
                        <a14:foregroundMark x1="84792" y1="60245" x2="84792" y2="60245"/>
                        <a14:foregroundMark x1="85938" y1="60245" x2="85938" y2="60245"/>
                        <a14:foregroundMark x1="86563" y1="59939" x2="86563" y2="59939"/>
                        <a14:foregroundMark x1="86354" y1="59327" x2="86354" y2="59327"/>
                        <a14:foregroundMark x1="86146" y1="58716" x2="86146" y2="58716"/>
                        <a14:foregroundMark x1="85417" y1="60550" x2="85417" y2="60550"/>
                        <a14:foregroundMark x1="84167" y1="59021" x2="84167" y2="59021"/>
                        <a14:foregroundMark x1="83125" y1="58716" x2="83125" y2="58716"/>
                        <a14:foregroundMark x1="81667" y1="58104" x2="81667" y2="58104"/>
                        <a14:foregroundMark x1="80833" y1="56881" x2="80833" y2="56881"/>
                        <a14:foregroundMark x1="82396" y1="58104" x2="82396" y2="58104"/>
                        <a14:foregroundMark x1="81979" y1="46177" x2="81979" y2="46177"/>
                        <a14:foregroundMark x1="82708" y1="42813" x2="82708" y2="42813"/>
                        <a14:foregroundMark x1="81146" y1="42202" x2="81146" y2="42202"/>
                        <a14:foregroundMark x1="80833" y1="44343" x2="80833" y2="44343"/>
                        <a14:foregroundMark x1="82917" y1="44954" x2="82917" y2="44954"/>
                        <a14:foregroundMark x1="84063" y1="39450" x2="84063" y2="39450"/>
                        <a14:foregroundMark x1="85000" y1="38226" x2="85000" y2="38226"/>
                        <a14:foregroundMark x1="85625" y1="40061" x2="85625" y2="40061"/>
                        <a14:foregroundMark x1="87083" y1="38226" x2="87083" y2="38226"/>
                        <a14:foregroundMark x1="88021" y1="39450" x2="88021" y2="39450"/>
                        <a14:foregroundMark x1="90417" y1="49235" x2="90417" y2="49235"/>
                        <a14:foregroundMark x1="90521" y1="52905" x2="90521" y2="52905"/>
                        <a14:foregroundMark x1="91146" y1="47706" x2="91146" y2="47706"/>
                        <a14:foregroundMark x1="90417" y1="41284" x2="90417" y2="41284"/>
                        <a14:foregroundMark x1="85625" y1="32722" x2="85625" y2="32722"/>
                        <a14:foregroundMark x1="83646" y1="32110" x2="83646" y2="32110"/>
                        <a14:foregroundMark x1="82083" y1="35474" x2="82083" y2="35474"/>
                        <a14:foregroundMark x1="81875" y1="34251" x2="81875" y2="34251"/>
                        <a14:foregroundMark x1="86667" y1="32416" x2="86667" y2="32416"/>
                        <a14:foregroundMark x1="71146" y1="44954" x2="71146" y2="44954"/>
                        <a14:foregroundMark x1="27396" y1="93272" x2="27396" y2="932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613" y="4951135"/>
            <a:ext cx="5775293" cy="196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uppe 42">
            <a:extLst>
              <a:ext uri="{FF2B5EF4-FFF2-40B4-BE49-F238E27FC236}">
                <a16:creationId xmlns:a16="http://schemas.microsoft.com/office/drawing/2014/main" id="{6FF567E2-66F8-B649-AA01-AD122E168754}"/>
              </a:ext>
            </a:extLst>
          </p:cNvPr>
          <p:cNvGrpSpPr/>
          <p:nvPr/>
        </p:nvGrpSpPr>
        <p:grpSpPr>
          <a:xfrm>
            <a:off x="8036725" y="5006723"/>
            <a:ext cx="2420813" cy="1931389"/>
            <a:chOff x="8451068" y="4306627"/>
            <a:chExt cx="2420813" cy="1931389"/>
          </a:xfrm>
        </p:grpSpPr>
        <p:pic>
          <p:nvPicPr>
            <p:cNvPr id="44" name="Picture 6" descr="Drak, Flaske, Trylledrik, Hætteglas, Glas, Rød, Kork">
              <a:extLst>
                <a:ext uri="{FF2B5EF4-FFF2-40B4-BE49-F238E27FC236}">
                  <a16:creationId xmlns:a16="http://schemas.microsoft.com/office/drawing/2014/main" id="{4EAE61CF-00D2-764F-818A-E890ABA877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>
                          <a14:foregroundMark x1="48542" y1="17083" x2="48542" y2="17083"/>
                          <a14:foregroundMark x1="52083" y1="16806" x2="52083" y2="16806"/>
                          <a14:foregroundMark x1="54583" y1="18750" x2="54583" y2="18750"/>
                          <a14:foregroundMark x1="55833" y1="20694" x2="55833" y2="20694"/>
                          <a14:foregroundMark x1="50417" y1="22500" x2="50417" y2="22500"/>
                          <a14:foregroundMark x1="24375" y1="50556" x2="24375" y2="50556"/>
                          <a14:foregroundMark x1="27917" y1="45694" x2="27917" y2="45694"/>
                          <a14:foregroundMark x1="35833" y1="42500" x2="35833" y2="42500"/>
                          <a14:foregroundMark x1="32708" y1="43472" x2="32708" y2="43472"/>
                          <a14:foregroundMark x1="33125" y1="40000" x2="33125" y2="40000"/>
                          <a14:foregroundMark x1="37708" y1="38889" x2="37708" y2="38889"/>
                          <a14:foregroundMark x1="36667" y1="37222" x2="36667" y2="37222"/>
                          <a14:foregroundMark x1="40208" y1="36944" x2="40208" y2="36944"/>
                          <a14:foregroundMark x1="41250" y1="35000" x2="41250" y2="35000"/>
                          <a14:foregroundMark x1="42917" y1="33889" x2="42917" y2="33889"/>
                          <a14:foregroundMark x1="43542" y1="33472" x2="43542" y2="33472"/>
                          <a14:foregroundMark x1="57708" y1="10972" x2="57708" y2="10972"/>
                          <a14:foregroundMark x1="62292" y1="33611" x2="62292" y2="33611"/>
                          <a14:foregroundMark x1="55208" y1="79167" x2="55208" y2="79167"/>
                          <a14:backgroundMark x1="31250" y1="86944" x2="31250" y2="86944"/>
                          <a14:backgroundMark x1="39375" y1="85694" x2="39375" y2="85694"/>
                          <a14:backgroundMark x1="50000" y1="85139" x2="50000" y2="85139"/>
                          <a14:backgroundMark x1="64167" y1="85694" x2="64167" y2="85694"/>
                          <a14:backgroundMark x1="80625" y1="79028" x2="80625" y2="79028"/>
                          <a14:backgroundMark x1="78958" y1="81250" x2="78958" y2="81250"/>
                          <a14:backgroundMark x1="78958" y1="81250" x2="78958" y2="81250"/>
                          <a14:backgroundMark x1="70625" y1="82917" x2="70625" y2="82917"/>
                          <a14:backgroundMark x1="81875" y1="75833" x2="81875" y2="75833"/>
                          <a14:backgroundMark x1="82292" y1="77222" x2="82292" y2="77222"/>
                        </a14:backgroundRemoval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36355" y="4306627"/>
              <a:ext cx="1080000" cy="14316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6" descr="Drak, Flaske, Trylledrik, Hætteglas, Glas, Rød, Kork">
              <a:extLst>
                <a:ext uri="{FF2B5EF4-FFF2-40B4-BE49-F238E27FC236}">
                  <a16:creationId xmlns:a16="http://schemas.microsoft.com/office/drawing/2014/main" id="{CED58293-CE8E-F142-BA4D-53216F1D37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>
                          <a14:foregroundMark x1="48542" y1="17083" x2="48542" y2="17083"/>
                          <a14:foregroundMark x1="52083" y1="16806" x2="52083" y2="16806"/>
                          <a14:foregroundMark x1="54583" y1="18750" x2="54583" y2="18750"/>
                          <a14:foregroundMark x1="55833" y1="20694" x2="55833" y2="20694"/>
                          <a14:foregroundMark x1="50417" y1="22500" x2="50417" y2="22500"/>
                          <a14:foregroundMark x1="24375" y1="50556" x2="24375" y2="50556"/>
                          <a14:foregroundMark x1="27917" y1="45694" x2="27917" y2="45694"/>
                          <a14:foregroundMark x1="35833" y1="42500" x2="35833" y2="42500"/>
                          <a14:foregroundMark x1="32708" y1="43472" x2="32708" y2="43472"/>
                          <a14:foregroundMark x1="33125" y1="40000" x2="33125" y2="40000"/>
                          <a14:foregroundMark x1="37708" y1="38889" x2="37708" y2="38889"/>
                          <a14:foregroundMark x1="36667" y1="37222" x2="36667" y2="37222"/>
                          <a14:foregroundMark x1="40208" y1="36944" x2="40208" y2="36944"/>
                          <a14:foregroundMark x1="41250" y1="35000" x2="41250" y2="35000"/>
                          <a14:foregroundMark x1="42917" y1="33889" x2="42917" y2="33889"/>
                          <a14:foregroundMark x1="43542" y1="33472" x2="43542" y2="33472"/>
                          <a14:foregroundMark x1="57708" y1="10972" x2="57708" y2="10972"/>
                          <a14:foregroundMark x1="62292" y1="33611" x2="62292" y2="33611"/>
                          <a14:foregroundMark x1="55208" y1="79167" x2="55208" y2="79167"/>
                          <a14:backgroundMark x1="31250" y1="86944" x2="31250" y2="86944"/>
                          <a14:backgroundMark x1="39375" y1="85694" x2="39375" y2="85694"/>
                          <a14:backgroundMark x1="50000" y1="85139" x2="50000" y2="85139"/>
                          <a14:backgroundMark x1="64167" y1="85694" x2="64167" y2="85694"/>
                          <a14:backgroundMark x1="80625" y1="79028" x2="80625" y2="79028"/>
                          <a14:backgroundMark x1="78958" y1="81250" x2="78958" y2="81250"/>
                          <a14:backgroundMark x1="78958" y1="81250" x2="78958" y2="81250"/>
                          <a14:backgroundMark x1="70625" y1="82917" x2="70625" y2="82917"/>
                          <a14:backgroundMark x1="81875" y1="75833" x2="81875" y2="75833"/>
                          <a14:backgroundMark x1="82292" y1="77222" x2="82292" y2="77222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5881" y="4705608"/>
              <a:ext cx="1116000" cy="1479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6" descr="Drak, Flaske, Trylledrik, Hætteglas, Glas, Rød, Kork">
              <a:extLst>
                <a:ext uri="{FF2B5EF4-FFF2-40B4-BE49-F238E27FC236}">
                  <a16:creationId xmlns:a16="http://schemas.microsoft.com/office/drawing/2014/main" id="{B0BE37F7-A92F-C24B-B4DE-5ECAFBBE57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>
                          <a14:foregroundMark x1="48542" y1="17083" x2="48542" y2="17083"/>
                          <a14:foregroundMark x1="52083" y1="16806" x2="52083" y2="16806"/>
                          <a14:foregroundMark x1="54583" y1="18750" x2="54583" y2="18750"/>
                          <a14:foregroundMark x1="55833" y1="20694" x2="55833" y2="20694"/>
                          <a14:foregroundMark x1="50417" y1="22500" x2="50417" y2="22500"/>
                          <a14:foregroundMark x1="24375" y1="50556" x2="24375" y2="50556"/>
                          <a14:foregroundMark x1="27917" y1="45694" x2="27917" y2="45694"/>
                          <a14:foregroundMark x1="35833" y1="42500" x2="35833" y2="42500"/>
                          <a14:foregroundMark x1="32708" y1="43472" x2="32708" y2="43472"/>
                          <a14:foregroundMark x1="33125" y1="40000" x2="33125" y2="40000"/>
                          <a14:foregroundMark x1="37708" y1="38889" x2="37708" y2="38889"/>
                          <a14:foregroundMark x1="36667" y1="37222" x2="36667" y2="37222"/>
                          <a14:foregroundMark x1="40208" y1="36944" x2="40208" y2="36944"/>
                          <a14:foregroundMark x1="41250" y1="35000" x2="41250" y2="35000"/>
                          <a14:foregroundMark x1="42917" y1="33889" x2="42917" y2="33889"/>
                          <a14:foregroundMark x1="43542" y1="33472" x2="43542" y2="33472"/>
                          <a14:foregroundMark x1="57708" y1="10972" x2="57708" y2="10972"/>
                          <a14:foregroundMark x1="62292" y1="33611" x2="62292" y2="33611"/>
                          <a14:foregroundMark x1="55208" y1="79167" x2="55208" y2="79167"/>
                          <a14:backgroundMark x1="31250" y1="86944" x2="31250" y2="86944"/>
                          <a14:backgroundMark x1="39375" y1="85694" x2="39375" y2="85694"/>
                          <a14:backgroundMark x1="50000" y1="85139" x2="50000" y2="85139"/>
                          <a14:backgroundMark x1="64167" y1="85694" x2="64167" y2="85694"/>
                          <a14:backgroundMark x1="80625" y1="79028" x2="80625" y2="79028"/>
                          <a14:backgroundMark x1="78958" y1="81250" x2="78958" y2="81250"/>
                          <a14:backgroundMark x1="78958" y1="81250" x2="78958" y2="81250"/>
                          <a14:backgroundMark x1="70625" y1="82917" x2="70625" y2="82917"/>
                          <a14:backgroundMark x1="81875" y1="75833" x2="81875" y2="75833"/>
                          <a14:backgroundMark x1="82292" y1="77222" x2="82292" y2="77222"/>
                        </a14:backgroundRemoval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1068" y="4315189"/>
              <a:ext cx="1080000" cy="14316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6" descr="Drak, Flaske, Trylledrik, Hætteglas, Glas, Rød, Kork">
              <a:extLst>
                <a:ext uri="{FF2B5EF4-FFF2-40B4-BE49-F238E27FC236}">
                  <a16:creationId xmlns:a16="http://schemas.microsoft.com/office/drawing/2014/main" id="{4A5BAD56-CA64-2F4B-877C-5D082164D2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>
                          <a14:foregroundMark x1="48542" y1="17083" x2="48542" y2="17083"/>
                          <a14:foregroundMark x1="52083" y1="16806" x2="52083" y2="16806"/>
                          <a14:foregroundMark x1="54583" y1="18750" x2="54583" y2="18750"/>
                          <a14:foregroundMark x1="55833" y1="20694" x2="55833" y2="20694"/>
                          <a14:foregroundMark x1="50417" y1="22500" x2="50417" y2="22500"/>
                          <a14:foregroundMark x1="24375" y1="50556" x2="24375" y2="50556"/>
                          <a14:foregroundMark x1="27917" y1="45694" x2="27917" y2="45694"/>
                          <a14:foregroundMark x1="35833" y1="42500" x2="35833" y2="42500"/>
                          <a14:foregroundMark x1="32708" y1="43472" x2="32708" y2="43472"/>
                          <a14:foregroundMark x1="33125" y1="40000" x2="33125" y2="40000"/>
                          <a14:foregroundMark x1="37708" y1="38889" x2="37708" y2="38889"/>
                          <a14:foregroundMark x1="36667" y1="37222" x2="36667" y2="37222"/>
                          <a14:foregroundMark x1="40208" y1="36944" x2="40208" y2="36944"/>
                          <a14:foregroundMark x1="41250" y1="35000" x2="41250" y2="35000"/>
                          <a14:foregroundMark x1="42917" y1="33889" x2="42917" y2="33889"/>
                          <a14:foregroundMark x1="43542" y1="33472" x2="43542" y2="33472"/>
                          <a14:foregroundMark x1="57708" y1="10972" x2="57708" y2="10972"/>
                          <a14:foregroundMark x1="62292" y1="33611" x2="62292" y2="33611"/>
                          <a14:foregroundMark x1="55208" y1="79167" x2="55208" y2="79167"/>
                          <a14:backgroundMark x1="31250" y1="86944" x2="31250" y2="86944"/>
                          <a14:backgroundMark x1="39375" y1="85694" x2="39375" y2="85694"/>
                          <a14:backgroundMark x1="50000" y1="85139" x2="50000" y2="85139"/>
                          <a14:backgroundMark x1="64167" y1="85694" x2="64167" y2="85694"/>
                          <a14:backgroundMark x1="80625" y1="79028" x2="80625" y2="79028"/>
                          <a14:backgroundMark x1="78958" y1="81250" x2="78958" y2="81250"/>
                          <a14:backgroundMark x1="78958" y1="81250" x2="78958" y2="81250"/>
                          <a14:backgroundMark x1="70625" y1="82917" x2="70625" y2="82917"/>
                          <a14:backgroundMark x1="81875" y1="75833" x2="81875" y2="75833"/>
                          <a14:backgroundMark x1="82292" y1="77222" x2="82292" y2="77222"/>
                        </a14:backgroundRemoval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04843" y="4758690"/>
              <a:ext cx="1116000" cy="1479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Tekstfelt 48">
              <a:extLst>
                <a:ext uri="{FF2B5EF4-FFF2-40B4-BE49-F238E27FC236}">
                  <a16:creationId xmlns:a16="http://schemas.microsoft.com/office/drawing/2014/main" id="{C781067A-E624-4D4A-BB9E-B341EDB7F17B}"/>
                </a:ext>
              </a:extLst>
            </p:cNvPr>
            <p:cNvSpPr txBox="1"/>
            <p:nvPr/>
          </p:nvSpPr>
          <p:spPr>
            <a:xfrm>
              <a:off x="8828335" y="5012033"/>
              <a:ext cx="365806" cy="5688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100" b="1" dirty="0">
                  <a:solidFill>
                    <a:schemeClr val="bg1"/>
                  </a:solidFill>
                  <a:latin typeface="Zapfino" panose="03030300040707070C03" pitchFamily="66" charset="77"/>
                </a:rPr>
                <a:t>R</a:t>
              </a:r>
            </a:p>
          </p:txBody>
        </p:sp>
        <p:sp>
          <p:nvSpPr>
            <p:cNvPr id="50" name="Tekstfelt 49">
              <a:extLst>
                <a:ext uri="{FF2B5EF4-FFF2-40B4-BE49-F238E27FC236}">
                  <a16:creationId xmlns:a16="http://schemas.microsoft.com/office/drawing/2014/main" id="{3B7BEEC9-FFEC-A446-911A-CAC9DD4274B1}"/>
                </a:ext>
              </a:extLst>
            </p:cNvPr>
            <p:cNvSpPr txBox="1"/>
            <p:nvPr/>
          </p:nvSpPr>
          <p:spPr>
            <a:xfrm>
              <a:off x="9720036" y="5037973"/>
              <a:ext cx="365806" cy="5688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100" b="1" dirty="0">
                  <a:solidFill>
                    <a:schemeClr val="bg1"/>
                  </a:solidFill>
                  <a:latin typeface="Zapfino" panose="03030300040707070C03" pitchFamily="66" charset="77"/>
                </a:rPr>
                <a:t>B</a:t>
              </a:r>
            </a:p>
          </p:txBody>
        </p:sp>
        <p:sp>
          <p:nvSpPr>
            <p:cNvPr id="52" name="Tekstfelt 51">
              <a:extLst>
                <a:ext uri="{FF2B5EF4-FFF2-40B4-BE49-F238E27FC236}">
                  <a16:creationId xmlns:a16="http://schemas.microsoft.com/office/drawing/2014/main" id="{DA10212C-4DFB-9140-8F00-C3886BB6F04E}"/>
                </a:ext>
              </a:extLst>
            </p:cNvPr>
            <p:cNvSpPr txBox="1"/>
            <p:nvPr/>
          </p:nvSpPr>
          <p:spPr>
            <a:xfrm>
              <a:off x="9309928" y="5524481"/>
              <a:ext cx="340158" cy="5688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100" b="1" dirty="0">
                  <a:solidFill>
                    <a:schemeClr val="bg1"/>
                  </a:solidFill>
                  <a:latin typeface="Zapfino" panose="03030300040707070C03" pitchFamily="66" charset="77"/>
                </a:rPr>
                <a:t>V</a:t>
              </a:r>
            </a:p>
          </p:txBody>
        </p:sp>
        <p:sp>
          <p:nvSpPr>
            <p:cNvPr id="53" name="Tekstfelt 52">
              <a:extLst>
                <a:ext uri="{FF2B5EF4-FFF2-40B4-BE49-F238E27FC236}">
                  <a16:creationId xmlns:a16="http://schemas.microsoft.com/office/drawing/2014/main" id="{2AE0B1A3-6A35-B840-914D-FF21A9FB5496}"/>
                </a:ext>
              </a:extLst>
            </p:cNvPr>
            <p:cNvSpPr txBox="1"/>
            <p:nvPr/>
          </p:nvSpPr>
          <p:spPr>
            <a:xfrm>
              <a:off x="10177233" y="5446534"/>
              <a:ext cx="385042" cy="5688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100" b="1" dirty="0">
                  <a:solidFill>
                    <a:schemeClr val="bg1"/>
                  </a:solidFill>
                  <a:latin typeface="Zapfino" panose="03030300040707070C03" pitchFamily="66" charset="77"/>
                </a:rPr>
                <a:t>G</a:t>
              </a:r>
            </a:p>
          </p:txBody>
        </p:sp>
      </p:grpSp>
      <p:sp>
        <p:nvSpPr>
          <p:cNvPr id="54" name="Tekstfelt 53">
            <a:extLst>
              <a:ext uri="{FF2B5EF4-FFF2-40B4-BE49-F238E27FC236}">
                <a16:creationId xmlns:a16="http://schemas.microsoft.com/office/drawing/2014/main" id="{B495CBC7-4626-B249-A1EC-BBE73D6369DE}"/>
              </a:ext>
            </a:extLst>
          </p:cNvPr>
          <p:cNvSpPr txBox="1"/>
          <p:nvPr/>
        </p:nvSpPr>
        <p:spPr>
          <a:xfrm>
            <a:off x="2982800" y="340863"/>
            <a:ext cx="7403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chemeClr val="bg1"/>
                </a:solidFill>
              </a:rPr>
              <a:t>Hvad forlanger Heksen?</a:t>
            </a:r>
          </a:p>
        </p:txBody>
      </p:sp>
      <p:sp>
        <p:nvSpPr>
          <p:cNvPr id="55" name="Tekstfelt 54">
            <a:extLst>
              <a:ext uri="{FF2B5EF4-FFF2-40B4-BE49-F238E27FC236}">
                <a16:creationId xmlns:a16="http://schemas.microsoft.com/office/drawing/2014/main" id="{D6DE4E3B-DB96-7A42-B365-34CB78B1EF91}"/>
              </a:ext>
            </a:extLst>
          </p:cNvPr>
          <p:cNvSpPr txBox="1"/>
          <p:nvPr/>
        </p:nvSpPr>
        <p:spPr>
          <a:xfrm>
            <a:off x="1814637" y="1028706"/>
            <a:ext cx="94248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bg1"/>
                </a:solidFill>
              </a:rPr>
              <a:t>Zombien vil hverken have sablen eller den violette eliksir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bg1"/>
                </a:solidFill>
              </a:rPr>
              <a:t>Varulven forlanger at få kikkerten, men vil ikke have den blå eliksir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bg1"/>
                </a:solidFill>
              </a:rPr>
              <a:t>Kompasset og den røde eliksir udgør en enhed og må ikke adskilles.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bg1"/>
                </a:solidFill>
              </a:rPr>
              <a:t>Den violette eliksir hører sammen med pengene – men det er ikke kentauren, der forlanger disse ting.</a:t>
            </a:r>
          </a:p>
        </p:txBody>
      </p:sp>
    </p:spTree>
    <p:extLst>
      <p:ext uri="{BB962C8B-B14F-4D97-AF65-F5344CB8AC3E}">
        <p14:creationId xmlns:p14="http://schemas.microsoft.com/office/powerpoint/2010/main" val="30704537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08F55C-F207-CD4C-A190-68C4E9AF6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3.9</a:t>
            </a:r>
          </a:p>
        </p:txBody>
      </p:sp>
      <p:pic>
        <p:nvPicPr>
          <p:cNvPr id="10242" name="Picture 2" descr="Ufo, Plads, Stjerner, Videnskab, Rumskib, Galakse">
            <a:extLst>
              <a:ext uri="{FF2B5EF4-FFF2-40B4-BE49-F238E27FC236}">
                <a16:creationId xmlns:a16="http://schemas.microsoft.com/office/drawing/2014/main" id="{B221D7F3-A78B-8141-AD33-AB25B8137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Tønde, Vin Tønde, Træ Tønde, Vinkælder, Træ, Træ Tønder">
            <a:extLst>
              <a:ext uri="{FF2B5EF4-FFF2-40B4-BE49-F238E27FC236}">
                <a16:creationId xmlns:a16="http://schemas.microsoft.com/office/drawing/2014/main" id="{10D88988-2201-B340-80A1-82F54651C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406" y="4070944"/>
            <a:ext cx="1800000" cy="213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Tønde, Vin Tønde, Træ Tønde, Vinkælder, Træ, Træ Tønder">
            <a:extLst>
              <a:ext uri="{FF2B5EF4-FFF2-40B4-BE49-F238E27FC236}">
                <a16:creationId xmlns:a16="http://schemas.microsoft.com/office/drawing/2014/main" id="{00721143-EE3D-CB43-BA08-C23D1DA90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4183" y="4338675"/>
            <a:ext cx="1800000" cy="213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Tønde, Vin Tønde, Træ Tønde, Vinkælder, Træ, Træ Tønder">
            <a:extLst>
              <a:ext uri="{FF2B5EF4-FFF2-40B4-BE49-F238E27FC236}">
                <a16:creationId xmlns:a16="http://schemas.microsoft.com/office/drawing/2014/main" id="{6BF6DE4E-C011-9B49-8670-54BCB59E3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623" y="4128611"/>
            <a:ext cx="1800000" cy="213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Tønde, Vin Tønde, Træ Tønde, Vinkælder, Træ, Træ Tønder">
            <a:extLst>
              <a:ext uri="{FF2B5EF4-FFF2-40B4-BE49-F238E27FC236}">
                <a16:creationId xmlns:a16="http://schemas.microsoft.com/office/drawing/2014/main" id="{83F58350-0CFF-B645-B3E4-2C6910191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270" y="4421054"/>
            <a:ext cx="1800000" cy="213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kstfelt 25">
            <a:extLst>
              <a:ext uri="{FF2B5EF4-FFF2-40B4-BE49-F238E27FC236}">
                <a16:creationId xmlns:a16="http://schemas.microsoft.com/office/drawing/2014/main" id="{FC1F92D7-A939-A249-8986-C043105D9A02}"/>
              </a:ext>
            </a:extLst>
          </p:cNvPr>
          <p:cNvSpPr txBox="1"/>
          <p:nvPr/>
        </p:nvSpPr>
        <p:spPr>
          <a:xfrm>
            <a:off x="2049684" y="113059"/>
            <a:ext cx="9360438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000" dirty="0">
                <a:solidFill>
                  <a:schemeClr val="bg1"/>
                </a:solidFill>
              </a:rPr>
              <a:t>Op af væggen står 4 tønder. De skal alle tømmes for vand. Der er lige meget vand i tønderne.</a:t>
            </a:r>
          </a:p>
          <a:p>
            <a:r>
              <a:rPr lang="da-DK" sz="2000" dirty="0">
                <a:solidFill>
                  <a:schemeClr val="bg1"/>
                </a:solidFill>
              </a:rPr>
              <a:t>Tønderne har forskelligt antal huller i forskellige størrelser, men alle huller er placeret i den samme højde over bunden.</a:t>
            </a:r>
          </a:p>
          <a:p>
            <a:endParaRPr lang="da-DK" sz="2000" dirty="0">
              <a:solidFill>
                <a:schemeClr val="bg1"/>
              </a:solidFill>
            </a:endParaRPr>
          </a:p>
          <a:p>
            <a:pPr>
              <a:tabLst>
                <a:tab pos="531813" algn="l"/>
              </a:tabLst>
            </a:pPr>
            <a:r>
              <a:rPr lang="da-DK" sz="2000" dirty="0">
                <a:solidFill>
                  <a:schemeClr val="bg1"/>
                </a:solidFill>
              </a:rPr>
              <a:t>A = 	et hul med radius 2 og et andet hul med diameter 4</a:t>
            </a:r>
          </a:p>
          <a:p>
            <a:pPr>
              <a:tabLst>
                <a:tab pos="434975" algn="l"/>
              </a:tabLst>
            </a:pPr>
            <a:r>
              <a:rPr lang="da-DK" sz="2000" dirty="0">
                <a:solidFill>
                  <a:schemeClr val="bg1"/>
                </a:solidFill>
              </a:rPr>
              <a:t>B =  et hul med radius på 4</a:t>
            </a:r>
          </a:p>
          <a:p>
            <a:pPr>
              <a:tabLst>
                <a:tab pos="615950" algn="l"/>
              </a:tabLst>
            </a:pPr>
            <a:r>
              <a:rPr lang="da-DK" sz="2000" dirty="0">
                <a:solidFill>
                  <a:schemeClr val="bg1"/>
                </a:solidFill>
              </a:rPr>
              <a:t>C =   et hul med radius 2, andet hul med diameter 4 og tredje hul med radius på 1 </a:t>
            </a:r>
          </a:p>
          <a:p>
            <a:pPr>
              <a:tabLst>
                <a:tab pos="573088" algn="l"/>
              </a:tabLst>
            </a:pPr>
            <a:r>
              <a:rPr lang="da-DK" sz="2000" dirty="0">
                <a:solidFill>
                  <a:schemeClr val="bg1"/>
                </a:solidFill>
              </a:rPr>
              <a:t>D =   et hul med diameter 6, andet hul med diameter 4 og tredje hul med radius på 1 </a:t>
            </a:r>
          </a:p>
          <a:p>
            <a:endParaRPr lang="da-DK" sz="2000" dirty="0">
              <a:solidFill>
                <a:schemeClr val="bg1"/>
              </a:solidFill>
            </a:endParaRPr>
          </a:p>
          <a:p>
            <a:endParaRPr lang="da-DK" sz="2000" dirty="0">
              <a:solidFill>
                <a:schemeClr val="bg1"/>
              </a:solidFill>
            </a:endParaRPr>
          </a:p>
        </p:txBody>
      </p:sp>
      <p:sp>
        <p:nvSpPr>
          <p:cNvPr id="28" name="Tekstfelt 27">
            <a:extLst>
              <a:ext uri="{FF2B5EF4-FFF2-40B4-BE49-F238E27FC236}">
                <a16:creationId xmlns:a16="http://schemas.microsoft.com/office/drawing/2014/main" id="{C9BF2637-83BA-6E40-9CB4-A2D607F407DD}"/>
              </a:ext>
            </a:extLst>
          </p:cNvPr>
          <p:cNvSpPr txBox="1"/>
          <p:nvPr/>
        </p:nvSpPr>
        <p:spPr>
          <a:xfrm>
            <a:off x="1982055" y="3051913"/>
            <a:ext cx="461214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800" dirty="0">
                <a:solidFill>
                  <a:schemeClr val="bg1"/>
                </a:solidFill>
              </a:rPr>
              <a:t>I hvilken rækkefølge tømmes tønderne, hvis studserne slås af tønderne samtidig?</a:t>
            </a:r>
          </a:p>
        </p:txBody>
      </p:sp>
      <p:grpSp>
        <p:nvGrpSpPr>
          <p:cNvPr id="29" name="Gruppe 28">
            <a:extLst>
              <a:ext uri="{FF2B5EF4-FFF2-40B4-BE49-F238E27FC236}">
                <a16:creationId xmlns:a16="http://schemas.microsoft.com/office/drawing/2014/main" id="{20A0455A-F95D-F04B-8AE8-61B09692EEF4}"/>
              </a:ext>
            </a:extLst>
          </p:cNvPr>
          <p:cNvGrpSpPr/>
          <p:nvPr/>
        </p:nvGrpSpPr>
        <p:grpSpPr>
          <a:xfrm>
            <a:off x="262167" y="280356"/>
            <a:ext cx="1260000" cy="6297288"/>
            <a:chOff x="262167" y="357281"/>
            <a:chExt cx="1260000" cy="6297288"/>
          </a:xfrm>
        </p:grpSpPr>
        <p:grpSp>
          <p:nvGrpSpPr>
            <p:cNvPr id="30" name="Gruppe 29">
              <a:extLst>
                <a:ext uri="{FF2B5EF4-FFF2-40B4-BE49-F238E27FC236}">
                  <a16:creationId xmlns:a16="http://schemas.microsoft.com/office/drawing/2014/main" id="{F15049D5-3AD2-3D4F-B9D5-74D050E694C2}"/>
                </a:ext>
              </a:extLst>
            </p:cNvPr>
            <p:cNvGrpSpPr/>
            <p:nvPr/>
          </p:nvGrpSpPr>
          <p:grpSpPr>
            <a:xfrm>
              <a:off x="262167" y="357281"/>
              <a:ext cx="1260000" cy="5004000"/>
              <a:chOff x="144182" y="140074"/>
              <a:chExt cx="1629335" cy="6143438"/>
            </a:xfrm>
          </p:grpSpPr>
          <p:sp>
            <p:nvSpPr>
              <p:cNvPr id="45" name="Afrundet rektangel 44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8D942FA6-C0F2-324C-812D-41BA8A026F8B}"/>
                  </a:ext>
                </a:extLst>
              </p:cNvPr>
              <p:cNvSpPr/>
              <p:nvPr/>
            </p:nvSpPr>
            <p:spPr>
              <a:xfrm>
                <a:off x="144182" y="1400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ABCD</a:t>
                </a:r>
              </a:p>
            </p:txBody>
          </p:sp>
          <p:sp>
            <p:nvSpPr>
              <p:cNvPr id="46" name="Afrundet rektangel 45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78E27E19-A6AB-F148-8AB5-8FDB93518623}"/>
                  </a:ext>
                </a:extLst>
              </p:cNvPr>
              <p:cNvSpPr/>
              <p:nvPr/>
            </p:nvSpPr>
            <p:spPr>
              <a:xfrm>
                <a:off x="150532" y="9338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DCBA</a:t>
                </a:r>
              </a:p>
            </p:txBody>
          </p:sp>
          <p:sp>
            <p:nvSpPr>
              <p:cNvPr id="47" name="Afrundet rektangel 46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A2D402F9-B636-B547-AD95-0D6528070355}"/>
                  </a:ext>
                </a:extLst>
              </p:cNvPr>
              <p:cNvSpPr/>
              <p:nvPr/>
            </p:nvSpPr>
            <p:spPr>
              <a:xfrm>
                <a:off x="144182" y="17021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DCAB</a:t>
                </a:r>
              </a:p>
            </p:txBody>
          </p:sp>
          <p:sp>
            <p:nvSpPr>
              <p:cNvPr id="48" name="Afrundet rektangel 47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FD094093-EBD0-F14E-B34C-1B1748037705}"/>
                  </a:ext>
                </a:extLst>
              </p:cNvPr>
              <p:cNvSpPr/>
              <p:nvPr/>
            </p:nvSpPr>
            <p:spPr>
              <a:xfrm>
                <a:off x="150532" y="24959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CDAB</a:t>
                </a:r>
              </a:p>
            </p:txBody>
          </p:sp>
          <p:sp>
            <p:nvSpPr>
              <p:cNvPr id="49" name="Afrundet rektangel 48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BC3F1E11-E130-6F4A-90F0-26BEF59B196F}"/>
                  </a:ext>
                </a:extLst>
              </p:cNvPr>
              <p:cNvSpPr/>
              <p:nvPr/>
            </p:nvSpPr>
            <p:spPr>
              <a:xfrm>
                <a:off x="150532" y="32642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BACD</a:t>
                </a:r>
              </a:p>
            </p:txBody>
          </p:sp>
          <p:sp>
            <p:nvSpPr>
              <p:cNvPr id="50" name="Afrundet rektangel 49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BE8831FC-7909-574C-A19C-66379F5F9936}"/>
                  </a:ext>
                </a:extLst>
              </p:cNvPr>
              <p:cNvSpPr/>
              <p:nvPr/>
            </p:nvSpPr>
            <p:spPr>
              <a:xfrm>
                <a:off x="156882" y="40580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BDCA</a:t>
                </a:r>
              </a:p>
            </p:txBody>
          </p:sp>
          <p:sp>
            <p:nvSpPr>
              <p:cNvPr id="51" name="Afrundet rektangel 50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4AFCBA3E-4140-C947-B574-E2A4BB828C97}"/>
                  </a:ext>
                </a:extLst>
              </p:cNvPr>
              <p:cNvSpPr/>
              <p:nvPr/>
            </p:nvSpPr>
            <p:spPr>
              <a:xfrm>
                <a:off x="150532" y="48263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ADBC</a:t>
                </a:r>
              </a:p>
            </p:txBody>
          </p:sp>
          <p:sp>
            <p:nvSpPr>
              <p:cNvPr id="52" name="Afrundet rektangel 51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17D8FBA0-4287-5749-ADDC-E6052AE67590}"/>
                  </a:ext>
                </a:extLst>
              </p:cNvPr>
              <p:cNvSpPr/>
              <p:nvPr/>
            </p:nvSpPr>
            <p:spPr>
              <a:xfrm>
                <a:off x="156882" y="56201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CABD</a:t>
                </a:r>
              </a:p>
            </p:txBody>
          </p:sp>
        </p:grpSp>
        <p:sp>
          <p:nvSpPr>
            <p:cNvPr id="43" name="Afrundet rektangel 42">
              <a:hlinkClick r:id="rId4" action="ppaction://hlinksldjump"/>
              <a:extLst>
                <a:ext uri="{FF2B5EF4-FFF2-40B4-BE49-F238E27FC236}">
                  <a16:creationId xmlns:a16="http://schemas.microsoft.com/office/drawing/2014/main" id="{A7E8CDCB-CD64-E042-ADCC-B82F967C586E}"/>
                </a:ext>
              </a:extLst>
            </p:cNvPr>
            <p:cNvSpPr/>
            <p:nvPr/>
          </p:nvSpPr>
          <p:spPr>
            <a:xfrm>
              <a:off x="263467" y="5465197"/>
              <a:ext cx="1250179" cy="540000"/>
            </a:xfrm>
            <a:prstGeom prst="roundRect">
              <a:avLst>
                <a:gd name="adj" fmla="val 41554"/>
              </a:avLst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2400" dirty="0"/>
                <a:t>CDBA</a:t>
              </a:r>
            </a:p>
          </p:txBody>
        </p:sp>
        <p:sp>
          <p:nvSpPr>
            <p:cNvPr id="44" name="Afrundet rektangel 43">
              <a:hlinkClick r:id="rId4" action="ppaction://hlinksldjump"/>
              <a:extLst>
                <a:ext uri="{FF2B5EF4-FFF2-40B4-BE49-F238E27FC236}">
                  <a16:creationId xmlns:a16="http://schemas.microsoft.com/office/drawing/2014/main" id="{EB429EC3-4DB1-B342-96AF-C117ADA424C5}"/>
                </a:ext>
              </a:extLst>
            </p:cNvPr>
            <p:cNvSpPr/>
            <p:nvPr/>
          </p:nvSpPr>
          <p:spPr>
            <a:xfrm>
              <a:off x="268378" y="6114569"/>
              <a:ext cx="1250179" cy="540000"/>
            </a:xfrm>
            <a:prstGeom prst="roundRect">
              <a:avLst>
                <a:gd name="adj" fmla="val 41554"/>
              </a:avLst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2400" dirty="0"/>
                <a:t>DABC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15878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Ufo, Plads, Stjerner, Videnskab, Rumskib, Galakse">
            <a:extLst>
              <a:ext uri="{FF2B5EF4-FFF2-40B4-BE49-F238E27FC236}">
                <a16:creationId xmlns:a16="http://schemas.microsoft.com/office/drawing/2014/main" id="{B221D7F3-A78B-8141-AD33-AB25B8137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0" name="Picture 6" descr="Best Eksplosjon GIFs | Gfycat">
            <a:extLst>
              <a:ext uri="{FF2B5EF4-FFF2-40B4-BE49-F238E27FC236}">
                <a16:creationId xmlns:a16="http://schemas.microsoft.com/office/drawing/2014/main" id="{4283BAC6-933C-1544-A925-DA865D3DE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824" y="703385"/>
            <a:ext cx="3456633" cy="5111151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3F551A65-6970-3B4E-9A88-6ED76DBBC011}"/>
              </a:ext>
            </a:extLst>
          </p:cNvPr>
          <p:cNvSpPr/>
          <p:nvPr/>
        </p:nvSpPr>
        <p:spPr>
          <a:xfrm rot="18797298">
            <a:off x="6287357" y="2712182"/>
            <a:ext cx="503414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Dow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da-DK" sz="9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TILLYKKE </a:t>
            </a:r>
            <a:r>
              <a:rPr lang="da-DK" sz="9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</a:t>
            </a:r>
          </a:p>
          <a:p>
            <a:pPr algn="ctr"/>
            <a:r>
              <a:rPr lang="da-DK" sz="9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KLAREDE </a:t>
            </a:r>
            <a:r>
              <a:rPr lang="da-DK" sz="9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DET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2D2FE535-FB6F-234B-8FAB-C43BD6DEDE6B}"/>
              </a:ext>
            </a:extLst>
          </p:cNvPr>
          <p:cNvSpPr/>
          <p:nvPr/>
        </p:nvSpPr>
        <p:spPr>
          <a:xfrm rot="18479306">
            <a:off x="278363" y="2810371"/>
            <a:ext cx="6592418" cy="2170895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da-DK" sz="9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VINDUET EKSPLODERER</a:t>
            </a:r>
            <a:endParaRPr lang="da-DK" sz="9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r>
              <a:rPr lang="da-DK" sz="9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   I ER FRI       </a:t>
            </a:r>
            <a:endParaRPr lang="da-DK" sz="9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F990C73-511A-594A-820E-E3AA997F9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slut</a:t>
            </a:r>
          </a:p>
        </p:txBody>
      </p:sp>
    </p:spTree>
    <p:extLst>
      <p:ext uri="{BB962C8B-B14F-4D97-AF65-F5344CB8AC3E}">
        <p14:creationId xmlns:p14="http://schemas.microsoft.com/office/powerpoint/2010/main" val="831938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Ufo, Plads, Stjerner, Videnskab, Rumskib, Galakse">
            <a:extLst>
              <a:ext uri="{FF2B5EF4-FFF2-40B4-BE49-F238E27FC236}">
                <a16:creationId xmlns:a16="http://schemas.microsoft.com/office/drawing/2014/main" id="{B221D7F3-A78B-8141-AD33-AB25B8137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kstfelt 14">
            <a:extLst>
              <a:ext uri="{FF2B5EF4-FFF2-40B4-BE49-F238E27FC236}">
                <a16:creationId xmlns:a16="http://schemas.microsoft.com/office/drawing/2014/main" id="{7B1ECE24-BE9B-ED4B-AD9F-47AD43756B6F}"/>
              </a:ext>
            </a:extLst>
          </p:cNvPr>
          <p:cNvSpPr txBox="1"/>
          <p:nvPr/>
        </p:nvSpPr>
        <p:spPr>
          <a:xfrm>
            <a:off x="3440882" y="342243"/>
            <a:ext cx="5189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dirty="0">
                <a:solidFill>
                  <a:schemeClr val="bg1"/>
                </a:solidFill>
              </a:rPr>
              <a:t>Hvilke to trekanter er kongruente?</a:t>
            </a:r>
          </a:p>
        </p:txBody>
      </p:sp>
      <p:sp>
        <p:nvSpPr>
          <p:cNvPr id="16" name="Trekant 15">
            <a:extLst>
              <a:ext uri="{FF2B5EF4-FFF2-40B4-BE49-F238E27FC236}">
                <a16:creationId xmlns:a16="http://schemas.microsoft.com/office/drawing/2014/main" id="{8CC20E1F-B0CA-614D-9C60-121DC176ADE5}"/>
              </a:ext>
            </a:extLst>
          </p:cNvPr>
          <p:cNvSpPr>
            <a:spLocks noChangeAspect="1"/>
          </p:cNvSpPr>
          <p:nvPr/>
        </p:nvSpPr>
        <p:spPr>
          <a:xfrm>
            <a:off x="8136853" y="342243"/>
            <a:ext cx="2980549" cy="1908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3200" dirty="0"/>
              <a:t>B</a:t>
            </a:r>
          </a:p>
        </p:txBody>
      </p:sp>
      <p:sp>
        <p:nvSpPr>
          <p:cNvPr id="17" name="Trekant 16">
            <a:extLst>
              <a:ext uri="{FF2B5EF4-FFF2-40B4-BE49-F238E27FC236}">
                <a16:creationId xmlns:a16="http://schemas.microsoft.com/office/drawing/2014/main" id="{F4A6693C-7EE1-6F48-8E83-60326E403F05}"/>
              </a:ext>
            </a:extLst>
          </p:cNvPr>
          <p:cNvSpPr/>
          <p:nvPr/>
        </p:nvSpPr>
        <p:spPr>
          <a:xfrm>
            <a:off x="6052470" y="2550430"/>
            <a:ext cx="1946787" cy="1246239"/>
          </a:xfrm>
          <a:prstGeom prst="triangle">
            <a:avLst>
              <a:gd name="adj" fmla="val 128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3200" dirty="0"/>
              <a:t>C</a:t>
            </a:r>
          </a:p>
        </p:txBody>
      </p:sp>
      <p:sp>
        <p:nvSpPr>
          <p:cNvPr id="18" name="Trekant 17">
            <a:extLst>
              <a:ext uri="{FF2B5EF4-FFF2-40B4-BE49-F238E27FC236}">
                <a16:creationId xmlns:a16="http://schemas.microsoft.com/office/drawing/2014/main" id="{2023C330-F6EE-764C-8FD0-24A55E38886D}"/>
              </a:ext>
            </a:extLst>
          </p:cNvPr>
          <p:cNvSpPr>
            <a:spLocks noChangeAspect="1"/>
          </p:cNvSpPr>
          <p:nvPr/>
        </p:nvSpPr>
        <p:spPr>
          <a:xfrm rot="1207452">
            <a:off x="2878276" y="4357577"/>
            <a:ext cx="2474416" cy="1584000"/>
          </a:xfrm>
          <a:prstGeom prst="triangle">
            <a:avLst>
              <a:gd name="adj" fmla="val 851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3200" dirty="0"/>
              <a:t>D</a:t>
            </a:r>
          </a:p>
        </p:txBody>
      </p:sp>
      <p:sp>
        <p:nvSpPr>
          <p:cNvPr id="19" name="Trekant 18">
            <a:extLst>
              <a:ext uri="{FF2B5EF4-FFF2-40B4-BE49-F238E27FC236}">
                <a16:creationId xmlns:a16="http://schemas.microsoft.com/office/drawing/2014/main" id="{CFE4C472-8B7A-0840-8FBF-A0FE1D8C5098}"/>
              </a:ext>
            </a:extLst>
          </p:cNvPr>
          <p:cNvSpPr/>
          <p:nvPr/>
        </p:nvSpPr>
        <p:spPr>
          <a:xfrm>
            <a:off x="6741550" y="4858516"/>
            <a:ext cx="1946787" cy="124623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3200" dirty="0"/>
              <a:t>E</a:t>
            </a:r>
          </a:p>
        </p:txBody>
      </p:sp>
      <p:sp>
        <p:nvSpPr>
          <p:cNvPr id="20" name="Trekant 19">
            <a:extLst>
              <a:ext uri="{FF2B5EF4-FFF2-40B4-BE49-F238E27FC236}">
                <a16:creationId xmlns:a16="http://schemas.microsoft.com/office/drawing/2014/main" id="{60ED22AA-B2BE-1E45-A40C-8483A088E670}"/>
              </a:ext>
            </a:extLst>
          </p:cNvPr>
          <p:cNvSpPr/>
          <p:nvPr/>
        </p:nvSpPr>
        <p:spPr>
          <a:xfrm rot="1207452">
            <a:off x="2882942" y="900714"/>
            <a:ext cx="1946787" cy="1246239"/>
          </a:xfrm>
          <a:prstGeom prst="triangle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3200" dirty="0"/>
              <a:t>A</a:t>
            </a:r>
          </a:p>
        </p:txBody>
      </p:sp>
      <p:sp>
        <p:nvSpPr>
          <p:cNvPr id="21" name="Trekant 20">
            <a:extLst>
              <a:ext uri="{FF2B5EF4-FFF2-40B4-BE49-F238E27FC236}">
                <a16:creationId xmlns:a16="http://schemas.microsoft.com/office/drawing/2014/main" id="{9D750614-B507-1242-A505-24AA91019EF2}"/>
              </a:ext>
            </a:extLst>
          </p:cNvPr>
          <p:cNvSpPr/>
          <p:nvPr/>
        </p:nvSpPr>
        <p:spPr>
          <a:xfrm rot="1207452">
            <a:off x="9284977" y="4235396"/>
            <a:ext cx="1946787" cy="1246239"/>
          </a:xfrm>
          <a:prstGeom prst="triangle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3200" dirty="0"/>
              <a:t>F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CE813BC-51DE-A64E-A321-3A32E1CA1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1.2</a:t>
            </a:r>
          </a:p>
        </p:txBody>
      </p:sp>
      <p:grpSp>
        <p:nvGrpSpPr>
          <p:cNvPr id="22" name="Gruppe 21">
            <a:extLst>
              <a:ext uri="{FF2B5EF4-FFF2-40B4-BE49-F238E27FC236}">
                <a16:creationId xmlns:a16="http://schemas.microsoft.com/office/drawing/2014/main" id="{9B10AFCD-932B-7048-B7EC-322B6682EDC2}"/>
              </a:ext>
            </a:extLst>
          </p:cNvPr>
          <p:cNvGrpSpPr/>
          <p:nvPr/>
        </p:nvGrpSpPr>
        <p:grpSpPr>
          <a:xfrm>
            <a:off x="262165" y="280356"/>
            <a:ext cx="1260002" cy="6297288"/>
            <a:chOff x="262165" y="357281"/>
            <a:chExt cx="1260002" cy="6297288"/>
          </a:xfrm>
        </p:grpSpPr>
        <p:grpSp>
          <p:nvGrpSpPr>
            <p:cNvPr id="23" name="Gruppe 22">
              <a:extLst>
                <a:ext uri="{FF2B5EF4-FFF2-40B4-BE49-F238E27FC236}">
                  <a16:creationId xmlns:a16="http://schemas.microsoft.com/office/drawing/2014/main" id="{D7733C93-FCAB-FA49-A528-8473B907BEF4}"/>
                </a:ext>
              </a:extLst>
            </p:cNvPr>
            <p:cNvGrpSpPr/>
            <p:nvPr/>
          </p:nvGrpSpPr>
          <p:grpSpPr>
            <a:xfrm>
              <a:off x="262165" y="357281"/>
              <a:ext cx="1260002" cy="5004000"/>
              <a:chOff x="144182" y="140074"/>
              <a:chExt cx="1629335" cy="6143438"/>
            </a:xfrm>
          </p:grpSpPr>
          <p:sp>
            <p:nvSpPr>
              <p:cNvPr id="26" name="Afrundet rektangel 25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84B55E41-4402-CA4D-A7E9-56BBFF6F3BB8}"/>
                  </a:ext>
                </a:extLst>
              </p:cNvPr>
              <p:cNvSpPr/>
              <p:nvPr/>
            </p:nvSpPr>
            <p:spPr>
              <a:xfrm>
                <a:off x="144182" y="1400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A + B</a:t>
                </a:r>
              </a:p>
            </p:txBody>
          </p:sp>
          <p:sp>
            <p:nvSpPr>
              <p:cNvPr id="27" name="Afrundet rektangel 26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B679F768-0D88-EE44-8185-B9DA6A05CB55}"/>
                  </a:ext>
                </a:extLst>
              </p:cNvPr>
              <p:cNvSpPr/>
              <p:nvPr/>
            </p:nvSpPr>
            <p:spPr>
              <a:xfrm>
                <a:off x="150532" y="9338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A + C</a:t>
                </a:r>
              </a:p>
            </p:txBody>
          </p:sp>
          <p:sp>
            <p:nvSpPr>
              <p:cNvPr id="28" name="Afrundet rektangel 27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D6893A64-6F4C-9D40-9D46-C448518A402F}"/>
                  </a:ext>
                </a:extLst>
              </p:cNvPr>
              <p:cNvSpPr/>
              <p:nvPr/>
            </p:nvSpPr>
            <p:spPr>
              <a:xfrm>
                <a:off x="144182" y="2478919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B + E</a:t>
                </a:r>
              </a:p>
            </p:txBody>
          </p:sp>
          <p:sp>
            <p:nvSpPr>
              <p:cNvPr id="29" name="Afrundet rektangel 28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C01DE1C5-0F7B-6842-BB4D-7FBC427291A4}"/>
                  </a:ext>
                </a:extLst>
              </p:cNvPr>
              <p:cNvSpPr/>
              <p:nvPr/>
            </p:nvSpPr>
            <p:spPr>
              <a:xfrm>
                <a:off x="150532" y="3272669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B + F</a:t>
                </a:r>
              </a:p>
            </p:txBody>
          </p:sp>
          <p:sp>
            <p:nvSpPr>
              <p:cNvPr id="30" name="Afrundet rektangel 29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B088DB14-6CFF-1F40-8BFC-F0EA3A837D25}"/>
                  </a:ext>
                </a:extLst>
              </p:cNvPr>
              <p:cNvSpPr/>
              <p:nvPr/>
            </p:nvSpPr>
            <p:spPr>
              <a:xfrm>
                <a:off x="150532" y="4041018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C + D</a:t>
                </a:r>
              </a:p>
            </p:txBody>
          </p:sp>
          <p:sp>
            <p:nvSpPr>
              <p:cNvPr id="43" name="Afrundet rektangel 42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C4692987-13AA-BF48-AA0E-D7293649A5F4}"/>
                  </a:ext>
                </a:extLst>
              </p:cNvPr>
              <p:cNvSpPr/>
              <p:nvPr/>
            </p:nvSpPr>
            <p:spPr>
              <a:xfrm>
                <a:off x="156882" y="4834769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C + E</a:t>
                </a:r>
              </a:p>
            </p:txBody>
          </p:sp>
          <p:sp>
            <p:nvSpPr>
              <p:cNvPr id="44" name="Afrundet rektangel 43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8DAC293A-F781-CD4F-BA2C-0FF98FBA5A54}"/>
                  </a:ext>
                </a:extLst>
              </p:cNvPr>
              <p:cNvSpPr/>
              <p:nvPr/>
            </p:nvSpPr>
            <p:spPr>
              <a:xfrm>
                <a:off x="144183" y="1719178"/>
                <a:ext cx="1616633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A + F</a:t>
                </a:r>
              </a:p>
            </p:txBody>
          </p:sp>
          <p:sp>
            <p:nvSpPr>
              <p:cNvPr id="45" name="Afrundet rektangel 44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594881BC-B274-704E-A4E6-EC62670D9182}"/>
                  </a:ext>
                </a:extLst>
              </p:cNvPr>
              <p:cNvSpPr/>
              <p:nvPr/>
            </p:nvSpPr>
            <p:spPr>
              <a:xfrm>
                <a:off x="156882" y="56201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D + F</a:t>
                </a:r>
              </a:p>
            </p:txBody>
          </p:sp>
        </p:grpSp>
        <p:sp>
          <p:nvSpPr>
            <p:cNvPr id="24" name="Afrundet rektangel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785CC89C-DB97-A24B-91BB-97679C38CDE2}"/>
                </a:ext>
              </a:extLst>
            </p:cNvPr>
            <p:cNvSpPr/>
            <p:nvPr/>
          </p:nvSpPr>
          <p:spPr>
            <a:xfrm>
              <a:off x="263467" y="5465197"/>
              <a:ext cx="1250179" cy="540000"/>
            </a:xfrm>
            <a:prstGeom prst="roundRect">
              <a:avLst>
                <a:gd name="adj" fmla="val 41554"/>
              </a:avLst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2400" dirty="0"/>
                <a:t>D + E</a:t>
              </a:r>
            </a:p>
          </p:txBody>
        </p:sp>
        <p:sp>
          <p:nvSpPr>
            <p:cNvPr id="25" name="Afrundet rektangel 24">
              <a:hlinkClick r:id="rId3" action="ppaction://hlinksldjump"/>
              <a:extLst>
                <a:ext uri="{FF2B5EF4-FFF2-40B4-BE49-F238E27FC236}">
                  <a16:creationId xmlns:a16="http://schemas.microsoft.com/office/drawing/2014/main" id="{09F798AD-770E-FE40-A62D-D173D3DE75D7}"/>
                </a:ext>
              </a:extLst>
            </p:cNvPr>
            <p:cNvSpPr/>
            <p:nvPr/>
          </p:nvSpPr>
          <p:spPr>
            <a:xfrm>
              <a:off x="268378" y="6114569"/>
              <a:ext cx="1250179" cy="540000"/>
            </a:xfrm>
            <a:prstGeom prst="roundRect">
              <a:avLst>
                <a:gd name="adj" fmla="val 41554"/>
              </a:avLst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2400" dirty="0"/>
                <a:t>E + 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7695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CABFEE-E80F-E340-A119-EB33A7496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1.3</a:t>
            </a:r>
          </a:p>
        </p:txBody>
      </p:sp>
      <p:pic>
        <p:nvPicPr>
          <p:cNvPr id="10242" name="Picture 2" descr="Ufo, Plads, Stjerner, Videnskab, Rumskib, Galakse">
            <a:extLst>
              <a:ext uri="{FF2B5EF4-FFF2-40B4-BE49-F238E27FC236}">
                <a16:creationId xmlns:a16="http://schemas.microsoft.com/office/drawing/2014/main" id="{B221D7F3-A78B-8141-AD33-AB25B8137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uppe 30">
            <a:extLst>
              <a:ext uri="{FF2B5EF4-FFF2-40B4-BE49-F238E27FC236}">
                <a16:creationId xmlns:a16="http://schemas.microsoft.com/office/drawing/2014/main" id="{6E2D3B8E-B5BD-5C4C-9747-CE3007AE251D}"/>
              </a:ext>
            </a:extLst>
          </p:cNvPr>
          <p:cNvGrpSpPr/>
          <p:nvPr/>
        </p:nvGrpSpPr>
        <p:grpSpPr>
          <a:xfrm>
            <a:off x="271607" y="280356"/>
            <a:ext cx="1260000" cy="6297288"/>
            <a:chOff x="262167" y="357281"/>
            <a:chExt cx="1260000" cy="6297288"/>
          </a:xfrm>
        </p:grpSpPr>
        <p:grpSp>
          <p:nvGrpSpPr>
            <p:cNvPr id="32" name="Gruppe 31">
              <a:extLst>
                <a:ext uri="{FF2B5EF4-FFF2-40B4-BE49-F238E27FC236}">
                  <a16:creationId xmlns:a16="http://schemas.microsoft.com/office/drawing/2014/main" id="{7A4AA45C-415A-2D46-B355-AD717F6927F6}"/>
                </a:ext>
              </a:extLst>
            </p:cNvPr>
            <p:cNvGrpSpPr/>
            <p:nvPr/>
          </p:nvGrpSpPr>
          <p:grpSpPr>
            <a:xfrm>
              <a:off x="262167" y="357281"/>
              <a:ext cx="1260000" cy="5004000"/>
              <a:chOff x="144182" y="140074"/>
              <a:chExt cx="1629335" cy="6143438"/>
            </a:xfrm>
          </p:grpSpPr>
          <p:sp>
            <p:nvSpPr>
              <p:cNvPr id="35" name="Afrundet rektangel 34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0B7E4F68-87A1-5149-B975-2BE2F96C008C}"/>
                  </a:ext>
                </a:extLst>
              </p:cNvPr>
              <p:cNvSpPr/>
              <p:nvPr/>
            </p:nvSpPr>
            <p:spPr>
              <a:xfrm>
                <a:off x="144182" y="1400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 err="1"/>
                  <a:t>hfgfg</a:t>
                </a:r>
                <a:endParaRPr lang="da-DK" sz="2400" dirty="0"/>
              </a:p>
            </p:txBody>
          </p:sp>
          <p:sp>
            <p:nvSpPr>
              <p:cNvPr id="36" name="Afrundet rektangel 35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118A1EE3-BB51-5448-867F-030011E00DF9}"/>
                  </a:ext>
                </a:extLst>
              </p:cNvPr>
              <p:cNvSpPr/>
              <p:nvPr/>
            </p:nvSpPr>
            <p:spPr>
              <a:xfrm>
                <a:off x="150532" y="9338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 err="1"/>
                  <a:t>cagah</a:t>
                </a:r>
                <a:endParaRPr lang="da-DK" sz="2400" dirty="0"/>
              </a:p>
            </p:txBody>
          </p:sp>
          <p:sp>
            <p:nvSpPr>
              <p:cNvPr id="37" name="Afrundet rektangel 36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7866A39C-A512-A343-BBC5-3E0314C99C5A}"/>
                  </a:ext>
                </a:extLst>
              </p:cNvPr>
              <p:cNvSpPr/>
              <p:nvPr/>
            </p:nvSpPr>
            <p:spPr>
              <a:xfrm>
                <a:off x="144182" y="17021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 err="1"/>
                  <a:t>acgca</a:t>
                </a:r>
                <a:endParaRPr lang="da-DK" sz="2400" dirty="0"/>
              </a:p>
            </p:txBody>
          </p:sp>
          <p:sp>
            <p:nvSpPr>
              <p:cNvPr id="38" name="Afrundet rektangel 37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8584FAD5-E509-CE4C-AF81-C07D4C6920A5}"/>
                  </a:ext>
                </a:extLst>
              </p:cNvPr>
              <p:cNvSpPr/>
              <p:nvPr/>
            </p:nvSpPr>
            <p:spPr>
              <a:xfrm>
                <a:off x="150532" y="24959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 err="1"/>
                  <a:t>hgaga</a:t>
                </a:r>
                <a:endParaRPr lang="da-DK" sz="2400" dirty="0"/>
              </a:p>
            </p:txBody>
          </p:sp>
          <p:sp>
            <p:nvSpPr>
              <p:cNvPr id="39" name="Afrundet rektangel 38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74D0554E-2A86-AF42-98B3-5B3B9204BB8E}"/>
                  </a:ext>
                </a:extLst>
              </p:cNvPr>
              <p:cNvSpPr/>
              <p:nvPr/>
            </p:nvSpPr>
            <p:spPr>
              <a:xfrm>
                <a:off x="150532" y="32642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 err="1"/>
                  <a:t>hcaca</a:t>
                </a:r>
                <a:endParaRPr lang="da-DK" sz="2400" dirty="0"/>
              </a:p>
            </p:txBody>
          </p:sp>
          <p:sp>
            <p:nvSpPr>
              <p:cNvPr id="40" name="Afrundet rektangel 39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BABDF911-EF06-AD47-8509-D39B68EF6CED}"/>
                  </a:ext>
                </a:extLst>
              </p:cNvPr>
              <p:cNvSpPr/>
              <p:nvPr/>
            </p:nvSpPr>
            <p:spPr>
              <a:xfrm>
                <a:off x="156882" y="40580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 err="1"/>
                  <a:t>cgaga</a:t>
                </a:r>
                <a:endParaRPr lang="da-DK" sz="2400" dirty="0"/>
              </a:p>
            </p:txBody>
          </p:sp>
          <p:sp>
            <p:nvSpPr>
              <p:cNvPr id="41" name="Afrundet rektangel 40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9845FBD7-9F10-1E45-81B8-4916E904D1E5}"/>
                  </a:ext>
                </a:extLst>
              </p:cNvPr>
              <p:cNvSpPr/>
              <p:nvPr/>
            </p:nvSpPr>
            <p:spPr>
              <a:xfrm>
                <a:off x="150533" y="48263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 err="1"/>
                  <a:t>cahah</a:t>
                </a:r>
                <a:endParaRPr lang="da-DK" sz="2400" dirty="0"/>
              </a:p>
            </p:txBody>
          </p:sp>
          <p:sp>
            <p:nvSpPr>
              <p:cNvPr id="42" name="Afrundet rektangel 41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7ADA55F6-3F85-6441-A9A1-C8907573FA74}"/>
                  </a:ext>
                </a:extLst>
              </p:cNvPr>
              <p:cNvSpPr/>
              <p:nvPr/>
            </p:nvSpPr>
            <p:spPr>
              <a:xfrm>
                <a:off x="156882" y="56201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 err="1"/>
                  <a:t>cacfg</a:t>
                </a:r>
                <a:endParaRPr lang="da-DK" sz="2400" dirty="0"/>
              </a:p>
            </p:txBody>
          </p:sp>
        </p:grpSp>
        <p:sp>
          <p:nvSpPr>
            <p:cNvPr id="33" name="Afrundet rektangel 32">
              <a:hlinkClick r:id="rId3" action="ppaction://hlinksldjump"/>
              <a:extLst>
                <a:ext uri="{FF2B5EF4-FFF2-40B4-BE49-F238E27FC236}">
                  <a16:creationId xmlns:a16="http://schemas.microsoft.com/office/drawing/2014/main" id="{6E880D8A-8D83-BB41-A491-D79D68907158}"/>
                </a:ext>
              </a:extLst>
            </p:cNvPr>
            <p:cNvSpPr/>
            <p:nvPr/>
          </p:nvSpPr>
          <p:spPr>
            <a:xfrm>
              <a:off x="263467" y="5465197"/>
              <a:ext cx="1250179" cy="540000"/>
            </a:xfrm>
            <a:prstGeom prst="roundRect">
              <a:avLst>
                <a:gd name="adj" fmla="val 41554"/>
              </a:avLst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2400" dirty="0" err="1"/>
                <a:t>aghgh</a:t>
              </a:r>
              <a:endParaRPr lang="da-DK" sz="2400" dirty="0"/>
            </a:p>
          </p:txBody>
        </p:sp>
        <p:sp>
          <p:nvSpPr>
            <p:cNvPr id="34" name="Afrundet rektangel 33">
              <a:hlinkClick r:id="rId3" action="ppaction://hlinksldjump"/>
              <a:extLst>
                <a:ext uri="{FF2B5EF4-FFF2-40B4-BE49-F238E27FC236}">
                  <a16:creationId xmlns:a16="http://schemas.microsoft.com/office/drawing/2014/main" id="{ECC457A8-7FC2-884E-8F13-B21EE5988399}"/>
                </a:ext>
              </a:extLst>
            </p:cNvPr>
            <p:cNvSpPr/>
            <p:nvPr/>
          </p:nvSpPr>
          <p:spPr>
            <a:xfrm>
              <a:off x="268378" y="6114569"/>
              <a:ext cx="1250179" cy="540000"/>
            </a:xfrm>
            <a:prstGeom prst="roundRect">
              <a:avLst>
                <a:gd name="adj" fmla="val 41554"/>
              </a:avLst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2400" dirty="0" err="1"/>
                <a:t>cagag</a:t>
              </a:r>
              <a:endParaRPr lang="da-DK" sz="2400" dirty="0"/>
            </a:p>
          </p:txBody>
        </p:sp>
      </p:grpSp>
      <p:pic>
        <p:nvPicPr>
          <p:cNvPr id="16" name="Picture 4" descr="JJ: Musikkurser: Nodelære">
            <a:extLst>
              <a:ext uri="{FF2B5EF4-FFF2-40B4-BE49-F238E27FC236}">
                <a16:creationId xmlns:a16="http://schemas.microsoft.com/office/drawing/2014/main" id="{DCB17E02-C51E-5943-B1E0-515FF942AE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823" b="8145"/>
          <a:stretch/>
        </p:blipFill>
        <p:spPr bwMode="auto">
          <a:xfrm>
            <a:off x="8521528" y="5689035"/>
            <a:ext cx="3600000" cy="107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pe 3">
            <a:extLst>
              <a:ext uri="{FF2B5EF4-FFF2-40B4-BE49-F238E27FC236}">
                <a16:creationId xmlns:a16="http://schemas.microsoft.com/office/drawing/2014/main" id="{7D4422F3-8D9C-1F4D-B7ED-FCBE4362A18B}"/>
              </a:ext>
            </a:extLst>
          </p:cNvPr>
          <p:cNvGrpSpPr/>
          <p:nvPr/>
        </p:nvGrpSpPr>
        <p:grpSpPr>
          <a:xfrm>
            <a:off x="2827148" y="659567"/>
            <a:ext cx="7839341" cy="5029468"/>
            <a:chOff x="2278508" y="659567"/>
            <a:chExt cx="7839341" cy="5029468"/>
          </a:xfrm>
        </p:grpSpPr>
        <p:pic>
          <p:nvPicPr>
            <p:cNvPr id="23556" name="Picture 4">
              <a:extLst>
                <a:ext uri="{FF2B5EF4-FFF2-40B4-BE49-F238E27FC236}">
                  <a16:creationId xmlns:a16="http://schemas.microsoft.com/office/drawing/2014/main" id="{B35BDD84-B7BE-4942-80CA-4A26CE4F13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07" t="31627" r="41159" b="21762"/>
            <a:stretch/>
          </p:blipFill>
          <p:spPr bwMode="auto">
            <a:xfrm>
              <a:off x="2278508" y="659567"/>
              <a:ext cx="7839341" cy="5029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" name="Lige forbindelse 2">
              <a:extLst>
                <a:ext uri="{FF2B5EF4-FFF2-40B4-BE49-F238E27FC236}">
                  <a16:creationId xmlns:a16="http://schemas.microsoft.com/office/drawing/2014/main" id="{9F35E39D-6DB3-A04B-AA07-71EA7CEB73E3}"/>
                </a:ext>
              </a:extLst>
            </p:cNvPr>
            <p:cNvCxnSpPr/>
            <p:nvPr/>
          </p:nvCxnSpPr>
          <p:spPr>
            <a:xfrm flipV="1">
              <a:off x="6177643" y="2528337"/>
              <a:ext cx="0" cy="126000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Lige forbindelse 21">
              <a:extLst>
                <a:ext uri="{FF2B5EF4-FFF2-40B4-BE49-F238E27FC236}">
                  <a16:creationId xmlns:a16="http://schemas.microsoft.com/office/drawing/2014/main" id="{C78B59F8-4D79-F24E-AF52-73D5677700EB}"/>
                </a:ext>
              </a:extLst>
            </p:cNvPr>
            <p:cNvCxnSpPr/>
            <p:nvPr/>
          </p:nvCxnSpPr>
          <p:spPr>
            <a:xfrm flipV="1">
              <a:off x="4893128" y="3178757"/>
              <a:ext cx="0" cy="126000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Lige forbindelse 22">
              <a:extLst>
                <a:ext uri="{FF2B5EF4-FFF2-40B4-BE49-F238E27FC236}">
                  <a16:creationId xmlns:a16="http://schemas.microsoft.com/office/drawing/2014/main" id="{139C6D6E-555A-364F-8439-076451480D7E}"/>
                </a:ext>
              </a:extLst>
            </p:cNvPr>
            <p:cNvCxnSpPr/>
            <p:nvPr/>
          </p:nvCxnSpPr>
          <p:spPr>
            <a:xfrm flipV="1">
              <a:off x="3731076" y="2849465"/>
              <a:ext cx="0" cy="126000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Lige forbindelse 23">
              <a:extLst>
                <a:ext uri="{FF2B5EF4-FFF2-40B4-BE49-F238E27FC236}">
                  <a16:creationId xmlns:a16="http://schemas.microsoft.com/office/drawing/2014/main" id="{DEE94EFF-CDEB-1D44-887D-F7867E00765D}"/>
                </a:ext>
              </a:extLst>
            </p:cNvPr>
            <p:cNvCxnSpPr/>
            <p:nvPr/>
          </p:nvCxnSpPr>
          <p:spPr>
            <a:xfrm flipV="1">
              <a:off x="8281308" y="1782666"/>
              <a:ext cx="0" cy="126000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Lige forbindelse 24">
              <a:extLst>
                <a:ext uri="{FF2B5EF4-FFF2-40B4-BE49-F238E27FC236}">
                  <a16:creationId xmlns:a16="http://schemas.microsoft.com/office/drawing/2014/main" id="{878BB6B1-7169-B345-9E57-BBFCCA45FB16}"/>
                </a:ext>
              </a:extLst>
            </p:cNvPr>
            <p:cNvCxnSpPr/>
            <p:nvPr/>
          </p:nvCxnSpPr>
          <p:spPr>
            <a:xfrm flipV="1">
              <a:off x="9127670" y="1232938"/>
              <a:ext cx="0" cy="126000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37530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6C948D57-C62F-A344-9770-8D16F4612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1.4</a:t>
            </a:r>
          </a:p>
        </p:txBody>
      </p:sp>
      <p:pic>
        <p:nvPicPr>
          <p:cNvPr id="10242" name="Picture 2" descr="Ufo, Plads, Stjerner, Videnskab, Rumskib, Galakse">
            <a:extLst>
              <a:ext uri="{FF2B5EF4-FFF2-40B4-BE49-F238E27FC236}">
                <a16:creationId xmlns:a16="http://schemas.microsoft.com/office/drawing/2014/main" id="{B221D7F3-A78B-8141-AD33-AB25B8137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uppe 30">
            <a:extLst>
              <a:ext uri="{FF2B5EF4-FFF2-40B4-BE49-F238E27FC236}">
                <a16:creationId xmlns:a16="http://schemas.microsoft.com/office/drawing/2014/main" id="{6E2D3B8E-B5BD-5C4C-9747-CE3007AE251D}"/>
              </a:ext>
            </a:extLst>
          </p:cNvPr>
          <p:cNvGrpSpPr/>
          <p:nvPr/>
        </p:nvGrpSpPr>
        <p:grpSpPr>
          <a:xfrm>
            <a:off x="262167" y="280356"/>
            <a:ext cx="1260000" cy="6297288"/>
            <a:chOff x="262167" y="357281"/>
            <a:chExt cx="1260000" cy="6297288"/>
          </a:xfrm>
        </p:grpSpPr>
        <p:grpSp>
          <p:nvGrpSpPr>
            <p:cNvPr id="32" name="Gruppe 31">
              <a:extLst>
                <a:ext uri="{FF2B5EF4-FFF2-40B4-BE49-F238E27FC236}">
                  <a16:creationId xmlns:a16="http://schemas.microsoft.com/office/drawing/2014/main" id="{7A4AA45C-415A-2D46-B355-AD717F6927F6}"/>
                </a:ext>
              </a:extLst>
            </p:cNvPr>
            <p:cNvGrpSpPr/>
            <p:nvPr/>
          </p:nvGrpSpPr>
          <p:grpSpPr>
            <a:xfrm>
              <a:off x="262167" y="357281"/>
              <a:ext cx="1260000" cy="5004000"/>
              <a:chOff x="144182" y="140074"/>
              <a:chExt cx="1629335" cy="6143438"/>
            </a:xfrm>
          </p:grpSpPr>
          <p:sp>
            <p:nvSpPr>
              <p:cNvPr id="35" name="Afrundet rektangel 34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0B7E4F68-87A1-5149-B975-2BE2F96C008C}"/>
                  </a:ext>
                </a:extLst>
              </p:cNvPr>
              <p:cNvSpPr/>
              <p:nvPr/>
            </p:nvSpPr>
            <p:spPr>
              <a:xfrm>
                <a:off x="144182" y="1400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10</a:t>
                </a:r>
              </a:p>
            </p:txBody>
          </p:sp>
          <p:sp>
            <p:nvSpPr>
              <p:cNvPr id="36" name="Afrundet rektangel 35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118A1EE3-BB51-5448-867F-030011E00DF9}"/>
                  </a:ext>
                </a:extLst>
              </p:cNvPr>
              <p:cNvSpPr/>
              <p:nvPr/>
            </p:nvSpPr>
            <p:spPr>
              <a:xfrm>
                <a:off x="150532" y="9338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11</a:t>
                </a:r>
              </a:p>
            </p:txBody>
          </p:sp>
          <p:sp>
            <p:nvSpPr>
              <p:cNvPr id="37" name="Afrundet rektangel 36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7866A39C-A512-A343-BBC5-3E0314C99C5A}"/>
                  </a:ext>
                </a:extLst>
              </p:cNvPr>
              <p:cNvSpPr/>
              <p:nvPr/>
            </p:nvSpPr>
            <p:spPr>
              <a:xfrm>
                <a:off x="144182" y="17021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12</a:t>
                </a:r>
              </a:p>
            </p:txBody>
          </p:sp>
          <p:sp>
            <p:nvSpPr>
              <p:cNvPr id="38" name="Afrundet rektangel 37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8584FAD5-E509-CE4C-AF81-C07D4C6920A5}"/>
                  </a:ext>
                </a:extLst>
              </p:cNvPr>
              <p:cNvSpPr/>
              <p:nvPr/>
            </p:nvSpPr>
            <p:spPr>
              <a:xfrm>
                <a:off x="150532" y="24959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13</a:t>
                </a:r>
              </a:p>
            </p:txBody>
          </p:sp>
          <p:sp>
            <p:nvSpPr>
              <p:cNvPr id="39" name="Afrundet rektangel 38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74D0554E-2A86-AF42-98B3-5B3B9204BB8E}"/>
                  </a:ext>
                </a:extLst>
              </p:cNvPr>
              <p:cNvSpPr/>
              <p:nvPr/>
            </p:nvSpPr>
            <p:spPr>
              <a:xfrm>
                <a:off x="150532" y="32642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14</a:t>
                </a:r>
              </a:p>
            </p:txBody>
          </p:sp>
          <p:sp>
            <p:nvSpPr>
              <p:cNvPr id="40" name="Afrundet rektangel 39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BABDF911-EF06-AD47-8509-D39B68EF6CED}"/>
                  </a:ext>
                </a:extLst>
              </p:cNvPr>
              <p:cNvSpPr/>
              <p:nvPr/>
            </p:nvSpPr>
            <p:spPr>
              <a:xfrm>
                <a:off x="156882" y="40580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15</a:t>
                </a:r>
              </a:p>
            </p:txBody>
          </p:sp>
          <p:sp>
            <p:nvSpPr>
              <p:cNvPr id="41" name="Afrundet rektangel 40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9845FBD7-9F10-1E45-81B8-4916E904D1E5}"/>
                  </a:ext>
                </a:extLst>
              </p:cNvPr>
              <p:cNvSpPr/>
              <p:nvPr/>
            </p:nvSpPr>
            <p:spPr>
              <a:xfrm>
                <a:off x="150532" y="48263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16</a:t>
                </a:r>
              </a:p>
            </p:txBody>
          </p:sp>
          <p:sp>
            <p:nvSpPr>
              <p:cNvPr id="42" name="Afrundet rektangel 41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7ADA55F6-3F85-6441-A9A1-C8907573FA74}"/>
                  </a:ext>
                </a:extLst>
              </p:cNvPr>
              <p:cNvSpPr/>
              <p:nvPr/>
            </p:nvSpPr>
            <p:spPr>
              <a:xfrm>
                <a:off x="156882" y="56201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17</a:t>
                </a:r>
              </a:p>
            </p:txBody>
          </p:sp>
        </p:grpSp>
        <p:sp>
          <p:nvSpPr>
            <p:cNvPr id="33" name="Afrundet rektangel 32">
              <a:hlinkClick r:id="rId3" action="ppaction://hlinksldjump"/>
              <a:extLst>
                <a:ext uri="{FF2B5EF4-FFF2-40B4-BE49-F238E27FC236}">
                  <a16:creationId xmlns:a16="http://schemas.microsoft.com/office/drawing/2014/main" id="{6E880D8A-8D83-BB41-A491-D79D68907158}"/>
                </a:ext>
              </a:extLst>
            </p:cNvPr>
            <p:cNvSpPr/>
            <p:nvPr/>
          </p:nvSpPr>
          <p:spPr>
            <a:xfrm>
              <a:off x="263467" y="5465197"/>
              <a:ext cx="1250179" cy="540000"/>
            </a:xfrm>
            <a:prstGeom prst="roundRect">
              <a:avLst>
                <a:gd name="adj" fmla="val 41554"/>
              </a:avLst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2400" dirty="0"/>
                <a:t>18</a:t>
              </a:r>
            </a:p>
          </p:txBody>
        </p:sp>
        <p:sp>
          <p:nvSpPr>
            <p:cNvPr id="34" name="Afrundet rektangel 33">
              <a:hlinkClick r:id="rId3" action="ppaction://hlinksldjump"/>
              <a:extLst>
                <a:ext uri="{FF2B5EF4-FFF2-40B4-BE49-F238E27FC236}">
                  <a16:creationId xmlns:a16="http://schemas.microsoft.com/office/drawing/2014/main" id="{ECC457A8-7FC2-884E-8F13-B21EE5988399}"/>
                </a:ext>
              </a:extLst>
            </p:cNvPr>
            <p:cNvSpPr/>
            <p:nvPr/>
          </p:nvSpPr>
          <p:spPr>
            <a:xfrm>
              <a:off x="268378" y="6114569"/>
              <a:ext cx="1250179" cy="540000"/>
            </a:xfrm>
            <a:prstGeom prst="roundRect">
              <a:avLst>
                <a:gd name="adj" fmla="val 41554"/>
              </a:avLst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2400" dirty="0"/>
                <a:t>19</a:t>
              </a:r>
            </a:p>
          </p:txBody>
        </p:sp>
      </p:grpSp>
      <p:sp>
        <p:nvSpPr>
          <p:cNvPr id="2" name="Trekant 1">
            <a:extLst>
              <a:ext uri="{FF2B5EF4-FFF2-40B4-BE49-F238E27FC236}">
                <a16:creationId xmlns:a16="http://schemas.microsoft.com/office/drawing/2014/main" id="{8C8E8CA5-8E0E-7C45-ADED-95678A6772A7}"/>
              </a:ext>
            </a:extLst>
          </p:cNvPr>
          <p:cNvSpPr/>
          <p:nvPr/>
        </p:nvSpPr>
        <p:spPr>
          <a:xfrm rot="850492">
            <a:off x="7888940" y="1183341"/>
            <a:ext cx="3263153" cy="4204931"/>
          </a:xfrm>
          <a:prstGeom prst="triangle">
            <a:avLst>
              <a:gd name="adj" fmla="val 736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grpSp>
        <p:nvGrpSpPr>
          <p:cNvPr id="4" name="Gruppe 3">
            <a:extLst>
              <a:ext uri="{FF2B5EF4-FFF2-40B4-BE49-F238E27FC236}">
                <a16:creationId xmlns:a16="http://schemas.microsoft.com/office/drawing/2014/main" id="{3F3C1C6A-596E-AF44-9901-8A81F17B2638}"/>
              </a:ext>
            </a:extLst>
          </p:cNvPr>
          <p:cNvGrpSpPr/>
          <p:nvPr/>
        </p:nvGrpSpPr>
        <p:grpSpPr>
          <a:xfrm>
            <a:off x="2393576" y="1694321"/>
            <a:ext cx="2687583" cy="2931687"/>
            <a:chOff x="2393576" y="1048865"/>
            <a:chExt cx="2687583" cy="2931687"/>
          </a:xfrm>
        </p:grpSpPr>
        <p:sp>
          <p:nvSpPr>
            <p:cNvPr id="16" name="Trekant 15">
              <a:extLst>
                <a:ext uri="{FF2B5EF4-FFF2-40B4-BE49-F238E27FC236}">
                  <a16:creationId xmlns:a16="http://schemas.microsoft.com/office/drawing/2014/main" id="{6C7F0CE6-DF37-7349-9354-FFEAA6CAAD51}"/>
                </a:ext>
              </a:extLst>
            </p:cNvPr>
            <p:cNvSpPr>
              <a:spLocks noChangeAspect="1"/>
            </p:cNvSpPr>
            <p:nvPr/>
          </p:nvSpPr>
          <p:spPr>
            <a:xfrm rot="828420">
              <a:off x="2393576" y="1048865"/>
              <a:ext cx="2268000" cy="2922566"/>
            </a:xfrm>
            <a:prstGeom prst="triangle">
              <a:avLst>
                <a:gd name="adj" fmla="val 7362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" name="Tekstfelt 2">
              <a:extLst>
                <a:ext uri="{FF2B5EF4-FFF2-40B4-BE49-F238E27FC236}">
                  <a16:creationId xmlns:a16="http://schemas.microsoft.com/office/drawing/2014/main" id="{E90AE152-9D82-0F4C-A1E9-1B6D9B08203E}"/>
                </a:ext>
              </a:extLst>
            </p:cNvPr>
            <p:cNvSpPr txBox="1"/>
            <p:nvPr/>
          </p:nvSpPr>
          <p:spPr>
            <a:xfrm rot="937995" flipH="1">
              <a:off x="3006940" y="3518887"/>
              <a:ext cx="10941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2400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18" name="Tekstfelt 17">
              <a:extLst>
                <a:ext uri="{FF2B5EF4-FFF2-40B4-BE49-F238E27FC236}">
                  <a16:creationId xmlns:a16="http://schemas.microsoft.com/office/drawing/2014/main" id="{296E1F01-0823-EA4B-BBB9-63C4178C1A01}"/>
                </a:ext>
              </a:extLst>
            </p:cNvPr>
            <p:cNvSpPr txBox="1"/>
            <p:nvPr/>
          </p:nvSpPr>
          <p:spPr>
            <a:xfrm flipH="1">
              <a:off x="3081532" y="2548256"/>
              <a:ext cx="10941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2400" dirty="0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19" name="Tekstfelt 18">
              <a:extLst>
                <a:ext uri="{FF2B5EF4-FFF2-40B4-BE49-F238E27FC236}">
                  <a16:creationId xmlns:a16="http://schemas.microsoft.com/office/drawing/2014/main" id="{1F93694E-8D4C-EA49-9D81-E17780E0BE31}"/>
                </a:ext>
              </a:extLst>
            </p:cNvPr>
            <p:cNvSpPr txBox="1"/>
            <p:nvPr/>
          </p:nvSpPr>
          <p:spPr>
            <a:xfrm flipH="1">
              <a:off x="3986964" y="2700656"/>
              <a:ext cx="10941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2400" dirty="0">
                  <a:solidFill>
                    <a:schemeClr val="bg1"/>
                  </a:solidFill>
                </a:rPr>
                <a:t>b</a:t>
              </a:r>
            </a:p>
          </p:txBody>
        </p:sp>
      </p:grpSp>
      <p:sp>
        <p:nvSpPr>
          <p:cNvPr id="20" name="Tekstfelt 19">
            <a:extLst>
              <a:ext uri="{FF2B5EF4-FFF2-40B4-BE49-F238E27FC236}">
                <a16:creationId xmlns:a16="http://schemas.microsoft.com/office/drawing/2014/main" id="{F219D228-6319-A844-B4A2-A328E7B80189}"/>
              </a:ext>
            </a:extLst>
          </p:cNvPr>
          <p:cNvSpPr txBox="1"/>
          <p:nvPr/>
        </p:nvSpPr>
        <p:spPr>
          <a:xfrm rot="792766" flipH="1">
            <a:off x="8863762" y="4870114"/>
            <a:ext cx="1094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BCD0E0AA-E56A-1B4D-8EBE-A8750265EE79}"/>
              </a:ext>
            </a:extLst>
          </p:cNvPr>
          <p:cNvSpPr txBox="1"/>
          <p:nvPr/>
        </p:nvSpPr>
        <p:spPr>
          <a:xfrm flipH="1">
            <a:off x="10235356" y="4090185"/>
            <a:ext cx="1094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22" name="Tekstfelt 21">
            <a:extLst>
              <a:ext uri="{FF2B5EF4-FFF2-40B4-BE49-F238E27FC236}">
                <a16:creationId xmlns:a16="http://schemas.microsoft.com/office/drawing/2014/main" id="{FCC81165-7BDB-114A-B5EC-ADBBF5AF903F}"/>
              </a:ext>
            </a:extLst>
          </p:cNvPr>
          <p:cNvSpPr txBox="1"/>
          <p:nvPr/>
        </p:nvSpPr>
        <p:spPr>
          <a:xfrm flipH="1">
            <a:off x="8863757" y="3417835"/>
            <a:ext cx="1094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23" name="Tekstfelt 22">
            <a:extLst>
              <a:ext uri="{FF2B5EF4-FFF2-40B4-BE49-F238E27FC236}">
                <a16:creationId xmlns:a16="http://schemas.microsoft.com/office/drawing/2014/main" id="{87E3852D-F443-504D-951D-5F52DCDEDC40}"/>
              </a:ext>
            </a:extLst>
          </p:cNvPr>
          <p:cNvSpPr txBox="1"/>
          <p:nvPr/>
        </p:nvSpPr>
        <p:spPr>
          <a:xfrm>
            <a:off x="3741894" y="342243"/>
            <a:ext cx="470821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dirty="0">
                <a:solidFill>
                  <a:schemeClr val="bg1"/>
                </a:solidFill>
              </a:rPr>
              <a:t>Trekanterne er ligedannede.</a:t>
            </a:r>
          </a:p>
          <a:p>
            <a:r>
              <a:rPr lang="da-DK" sz="2800" dirty="0">
                <a:solidFill>
                  <a:schemeClr val="bg1"/>
                </a:solidFill>
              </a:rPr>
              <a:t>Hvor lang er a og b tilsammen?</a:t>
            </a:r>
          </a:p>
        </p:txBody>
      </p:sp>
    </p:spTree>
    <p:extLst>
      <p:ext uri="{BB962C8B-B14F-4D97-AF65-F5344CB8AC3E}">
        <p14:creationId xmlns:p14="http://schemas.microsoft.com/office/powerpoint/2010/main" val="4219800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49456F-A3CA-5041-9128-9CB62DE30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1.5</a:t>
            </a:r>
          </a:p>
        </p:txBody>
      </p:sp>
      <p:pic>
        <p:nvPicPr>
          <p:cNvPr id="10242" name="Picture 2" descr="Ufo, Plads, Stjerner, Videnskab, Rumskib, Galakse">
            <a:extLst>
              <a:ext uri="{FF2B5EF4-FFF2-40B4-BE49-F238E27FC236}">
                <a16:creationId xmlns:a16="http://schemas.microsoft.com/office/drawing/2014/main" id="{B221D7F3-A78B-8141-AD33-AB25B8137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uppe 30">
            <a:extLst>
              <a:ext uri="{FF2B5EF4-FFF2-40B4-BE49-F238E27FC236}">
                <a16:creationId xmlns:a16="http://schemas.microsoft.com/office/drawing/2014/main" id="{6E2D3B8E-B5BD-5C4C-9747-CE3007AE251D}"/>
              </a:ext>
            </a:extLst>
          </p:cNvPr>
          <p:cNvGrpSpPr/>
          <p:nvPr/>
        </p:nvGrpSpPr>
        <p:grpSpPr>
          <a:xfrm>
            <a:off x="262167" y="280356"/>
            <a:ext cx="1260000" cy="6297288"/>
            <a:chOff x="262167" y="357281"/>
            <a:chExt cx="1260000" cy="6297288"/>
          </a:xfrm>
        </p:grpSpPr>
        <p:grpSp>
          <p:nvGrpSpPr>
            <p:cNvPr id="32" name="Gruppe 31">
              <a:extLst>
                <a:ext uri="{FF2B5EF4-FFF2-40B4-BE49-F238E27FC236}">
                  <a16:creationId xmlns:a16="http://schemas.microsoft.com/office/drawing/2014/main" id="{7A4AA45C-415A-2D46-B355-AD717F6927F6}"/>
                </a:ext>
              </a:extLst>
            </p:cNvPr>
            <p:cNvGrpSpPr/>
            <p:nvPr/>
          </p:nvGrpSpPr>
          <p:grpSpPr>
            <a:xfrm>
              <a:off x="262167" y="357281"/>
              <a:ext cx="1260000" cy="5004000"/>
              <a:chOff x="144182" y="140074"/>
              <a:chExt cx="1629335" cy="6143438"/>
            </a:xfrm>
          </p:grpSpPr>
          <p:sp>
            <p:nvSpPr>
              <p:cNvPr id="35" name="Afrundet rektangel 34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0B7E4F68-87A1-5149-B975-2BE2F96C008C}"/>
                  </a:ext>
                </a:extLst>
              </p:cNvPr>
              <p:cNvSpPr/>
              <p:nvPr/>
            </p:nvSpPr>
            <p:spPr>
              <a:xfrm>
                <a:off x="144182" y="1400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5,8 m</a:t>
                </a:r>
              </a:p>
            </p:txBody>
          </p:sp>
          <p:sp>
            <p:nvSpPr>
              <p:cNvPr id="36" name="Afrundet rektangel 35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118A1EE3-BB51-5448-867F-030011E00DF9}"/>
                  </a:ext>
                </a:extLst>
              </p:cNvPr>
              <p:cNvSpPr/>
              <p:nvPr/>
            </p:nvSpPr>
            <p:spPr>
              <a:xfrm>
                <a:off x="150532" y="9338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6 m</a:t>
                </a:r>
              </a:p>
            </p:txBody>
          </p:sp>
          <p:sp>
            <p:nvSpPr>
              <p:cNvPr id="37" name="Afrundet rektangel 36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7866A39C-A512-A343-BBC5-3E0314C99C5A}"/>
                  </a:ext>
                </a:extLst>
              </p:cNvPr>
              <p:cNvSpPr/>
              <p:nvPr/>
            </p:nvSpPr>
            <p:spPr>
              <a:xfrm>
                <a:off x="144182" y="17021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6,4 m</a:t>
                </a:r>
              </a:p>
            </p:txBody>
          </p:sp>
          <p:sp>
            <p:nvSpPr>
              <p:cNvPr id="38" name="Afrundet rektangel 37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8584FAD5-E509-CE4C-AF81-C07D4C6920A5}"/>
                  </a:ext>
                </a:extLst>
              </p:cNvPr>
              <p:cNvSpPr/>
              <p:nvPr/>
            </p:nvSpPr>
            <p:spPr>
              <a:xfrm>
                <a:off x="150532" y="24959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7,2 m</a:t>
                </a:r>
              </a:p>
            </p:txBody>
          </p:sp>
          <p:sp>
            <p:nvSpPr>
              <p:cNvPr id="39" name="Afrundet rektangel 38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74D0554E-2A86-AF42-98B3-5B3B9204BB8E}"/>
                  </a:ext>
                </a:extLst>
              </p:cNvPr>
              <p:cNvSpPr/>
              <p:nvPr/>
            </p:nvSpPr>
            <p:spPr>
              <a:xfrm>
                <a:off x="150532" y="32642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8 m</a:t>
                </a:r>
              </a:p>
            </p:txBody>
          </p:sp>
          <p:sp>
            <p:nvSpPr>
              <p:cNvPr id="40" name="Afrundet rektangel 39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BABDF911-EF06-AD47-8509-D39B68EF6CED}"/>
                  </a:ext>
                </a:extLst>
              </p:cNvPr>
              <p:cNvSpPr/>
              <p:nvPr/>
            </p:nvSpPr>
            <p:spPr>
              <a:xfrm>
                <a:off x="156882" y="40580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8 ,6 m</a:t>
                </a:r>
              </a:p>
            </p:txBody>
          </p:sp>
          <p:sp>
            <p:nvSpPr>
              <p:cNvPr id="41" name="Afrundet rektangel 40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9845FBD7-9F10-1E45-81B8-4916E904D1E5}"/>
                  </a:ext>
                </a:extLst>
              </p:cNvPr>
              <p:cNvSpPr/>
              <p:nvPr/>
            </p:nvSpPr>
            <p:spPr>
              <a:xfrm>
                <a:off x="150532" y="48263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9,2 m</a:t>
                </a:r>
              </a:p>
            </p:txBody>
          </p:sp>
          <p:sp>
            <p:nvSpPr>
              <p:cNvPr id="42" name="Afrundet rektangel 41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7ADA55F6-3F85-6441-A9A1-C8907573FA74}"/>
                  </a:ext>
                </a:extLst>
              </p:cNvPr>
              <p:cNvSpPr/>
              <p:nvPr/>
            </p:nvSpPr>
            <p:spPr>
              <a:xfrm>
                <a:off x="156882" y="56201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9, 4 m</a:t>
                </a:r>
              </a:p>
            </p:txBody>
          </p:sp>
        </p:grpSp>
        <p:sp>
          <p:nvSpPr>
            <p:cNvPr id="33" name="Afrundet rektangel 32">
              <a:hlinkClick r:id="rId3" action="ppaction://hlinksldjump"/>
              <a:extLst>
                <a:ext uri="{FF2B5EF4-FFF2-40B4-BE49-F238E27FC236}">
                  <a16:creationId xmlns:a16="http://schemas.microsoft.com/office/drawing/2014/main" id="{6E880D8A-8D83-BB41-A491-D79D68907158}"/>
                </a:ext>
              </a:extLst>
            </p:cNvPr>
            <p:cNvSpPr/>
            <p:nvPr/>
          </p:nvSpPr>
          <p:spPr>
            <a:xfrm>
              <a:off x="263467" y="5465197"/>
              <a:ext cx="1250179" cy="540000"/>
            </a:xfrm>
            <a:prstGeom prst="roundRect">
              <a:avLst>
                <a:gd name="adj" fmla="val 41554"/>
              </a:avLst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2400" dirty="0"/>
                <a:t>9,8 m</a:t>
              </a:r>
            </a:p>
          </p:txBody>
        </p:sp>
        <p:sp>
          <p:nvSpPr>
            <p:cNvPr id="34" name="Afrundet rektangel 33">
              <a:hlinkClick r:id="rId4" action="ppaction://hlinksldjump"/>
              <a:extLst>
                <a:ext uri="{FF2B5EF4-FFF2-40B4-BE49-F238E27FC236}">
                  <a16:creationId xmlns:a16="http://schemas.microsoft.com/office/drawing/2014/main" id="{ECC457A8-7FC2-884E-8F13-B21EE5988399}"/>
                </a:ext>
              </a:extLst>
            </p:cNvPr>
            <p:cNvSpPr/>
            <p:nvPr/>
          </p:nvSpPr>
          <p:spPr>
            <a:xfrm>
              <a:off x="268378" y="6114569"/>
              <a:ext cx="1250179" cy="540000"/>
            </a:xfrm>
            <a:prstGeom prst="roundRect">
              <a:avLst>
                <a:gd name="adj" fmla="val 41554"/>
              </a:avLst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2400" dirty="0"/>
                <a:t>10 m</a:t>
              </a:r>
            </a:p>
          </p:txBody>
        </p:sp>
      </p:grpSp>
      <p:pic>
        <p:nvPicPr>
          <p:cNvPr id="15" name="Picture 4" descr="Trække På, Eventyr, Prinsesse, Ildåndende Drage">
            <a:extLst>
              <a:ext uri="{FF2B5EF4-FFF2-40B4-BE49-F238E27FC236}">
                <a16:creationId xmlns:a16="http://schemas.microsoft.com/office/drawing/2014/main" id="{341914D1-B824-FF4C-84B0-864108BF77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48854" y1="71875" x2="48854" y2="71875"/>
                        <a14:backgroundMark x1="69792" y1="71875" x2="69792" y2="71875"/>
                        <a14:backgroundMark x1="78125" y1="87500" x2="78125" y2="87500"/>
                        <a14:backgroundMark x1="77708" y1="80469" x2="77708" y2="80469"/>
                        <a14:backgroundMark x1="79896" y1="81563" x2="79896" y2="81563"/>
                        <a14:backgroundMark x1="77292" y1="56875" x2="77292" y2="56875"/>
                        <a14:backgroundMark x1="76771" y1="55156" x2="76771" y2="55156"/>
                        <a14:backgroundMark x1="76667" y1="71094" x2="76667" y2="71094"/>
                        <a14:backgroundMark x1="76354" y1="75625" x2="76354" y2="75625"/>
                        <a14:backgroundMark x1="77813" y1="78438" x2="77813" y2="78438"/>
                        <a14:backgroundMark x1="81771" y1="78750" x2="81771" y2="78750"/>
                        <a14:backgroundMark x1="84479" y1="81719" x2="84479" y2="81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76" t="5897" r="12165" b="10513"/>
          <a:stretch/>
        </p:blipFill>
        <p:spPr bwMode="auto">
          <a:xfrm>
            <a:off x="6070247" y="1935201"/>
            <a:ext cx="6120000" cy="458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Lige forbindelse 2">
            <a:extLst>
              <a:ext uri="{FF2B5EF4-FFF2-40B4-BE49-F238E27FC236}">
                <a16:creationId xmlns:a16="http://schemas.microsoft.com/office/drawing/2014/main" id="{63D2682A-DC62-3848-9FDD-CD31524C678A}"/>
              </a:ext>
            </a:extLst>
          </p:cNvPr>
          <p:cNvCxnSpPr>
            <a:cxnSpLocks/>
          </p:cNvCxnSpPr>
          <p:nvPr/>
        </p:nvCxnSpPr>
        <p:spPr>
          <a:xfrm flipH="1">
            <a:off x="2619447" y="2093078"/>
            <a:ext cx="6155278" cy="442861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Lige forbindelse 7">
            <a:extLst>
              <a:ext uri="{FF2B5EF4-FFF2-40B4-BE49-F238E27FC236}">
                <a16:creationId xmlns:a16="http://schemas.microsoft.com/office/drawing/2014/main" id="{DFC91A73-2991-3648-B302-87AFFA01B76D}"/>
              </a:ext>
            </a:extLst>
          </p:cNvPr>
          <p:cNvCxnSpPr/>
          <p:nvPr/>
        </p:nvCxnSpPr>
        <p:spPr>
          <a:xfrm>
            <a:off x="2623456" y="6521697"/>
            <a:ext cx="615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4CAF8AE4-47C4-D441-8463-0CD8B7FC502B}"/>
              </a:ext>
            </a:extLst>
          </p:cNvPr>
          <p:cNvCxnSpPr/>
          <p:nvPr/>
        </p:nvCxnSpPr>
        <p:spPr>
          <a:xfrm>
            <a:off x="8774725" y="2093077"/>
            <a:ext cx="0" cy="4464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ktangel 10">
            <a:extLst>
              <a:ext uri="{FF2B5EF4-FFF2-40B4-BE49-F238E27FC236}">
                <a16:creationId xmlns:a16="http://schemas.microsoft.com/office/drawing/2014/main" id="{3A4371AA-4D27-3643-A557-49391364E6C7}"/>
              </a:ext>
            </a:extLst>
          </p:cNvPr>
          <p:cNvSpPr/>
          <p:nvPr/>
        </p:nvSpPr>
        <p:spPr>
          <a:xfrm>
            <a:off x="8560672" y="6307644"/>
            <a:ext cx="214053" cy="21405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FBB97001-936B-6D48-ACC6-88E46159CB29}"/>
              </a:ext>
            </a:extLst>
          </p:cNvPr>
          <p:cNvSpPr txBox="1"/>
          <p:nvPr/>
        </p:nvSpPr>
        <p:spPr>
          <a:xfrm>
            <a:off x="8979832" y="3233977"/>
            <a:ext cx="5405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60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C4720930-D4D9-B147-A2C7-3D7DECAF37B5}"/>
              </a:ext>
            </a:extLst>
          </p:cNvPr>
          <p:cNvSpPr txBox="1"/>
          <p:nvPr/>
        </p:nvSpPr>
        <p:spPr>
          <a:xfrm>
            <a:off x="5897880" y="6212497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12 m</a:t>
            </a:r>
          </a:p>
        </p:txBody>
      </p:sp>
      <p:cxnSp>
        <p:nvCxnSpPr>
          <p:cNvPr id="18" name="Lige pilforbindelse 17">
            <a:extLst>
              <a:ext uri="{FF2B5EF4-FFF2-40B4-BE49-F238E27FC236}">
                <a16:creationId xmlns:a16="http://schemas.microsoft.com/office/drawing/2014/main" id="{C6B5119A-330A-3747-92EB-B38FA530CE32}"/>
              </a:ext>
            </a:extLst>
          </p:cNvPr>
          <p:cNvCxnSpPr>
            <a:stCxn id="16" idx="1"/>
          </p:cNvCxnSpPr>
          <p:nvPr/>
        </p:nvCxnSpPr>
        <p:spPr>
          <a:xfrm flipH="1">
            <a:off x="2623456" y="6397163"/>
            <a:ext cx="3274424" cy="1750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Lige pilforbindelse 42">
            <a:extLst>
              <a:ext uri="{FF2B5EF4-FFF2-40B4-BE49-F238E27FC236}">
                <a16:creationId xmlns:a16="http://schemas.microsoft.com/office/drawing/2014/main" id="{8C3B7779-6C93-7145-89A3-AC668865EFC4}"/>
              </a:ext>
            </a:extLst>
          </p:cNvPr>
          <p:cNvCxnSpPr>
            <a:cxnSpLocks/>
          </p:cNvCxnSpPr>
          <p:nvPr/>
        </p:nvCxnSpPr>
        <p:spPr>
          <a:xfrm>
            <a:off x="6463935" y="6397163"/>
            <a:ext cx="2340000" cy="1750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Lige pilforbindelse 43">
            <a:extLst>
              <a:ext uri="{FF2B5EF4-FFF2-40B4-BE49-F238E27FC236}">
                <a16:creationId xmlns:a16="http://schemas.microsoft.com/office/drawing/2014/main" id="{ED8FFA94-B7D9-054B-B841-11C3FB85879E}"/>
              </a:ext>
            </a:extLst>
          </p:cNvPr>
          <p:cNvCxnSpPr/>
          <p:nvPr/>
        </p:nvCxnSpPr>
        <p:spPr>
          <a:xfrm flipH="1">
            <a:off x="2632399" y="6474687"/>
            <a:ext cx="1224000" cy="0"/>
          </a:xfrm>
          <a:prstGeom prst="straightConnector1">
            <a:avLst/>
          </a:prstGeom>
          <a:ln w="19050">
            <a:solidFill>
              <a:srgbClr val="FFFF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Lige pilforbindelse 44">
            <a:extLst>
              <a:ext uri="{FF2B5EF4-FFF2-40B4-BE49-F238E27FC236}">
                <a16:creationId xmlns:a16="http://schemas.microsoft.com/office/drawing/2014/main" id="{31359CC7-A8A1-E44E-A9F4-41BC9DB7C696}"/>
              </a:ext>
            </a:extLst>
          </p:cNvPr>
          <p:cNvCxnSpPr>
            <a:cxnSpLocks/>
          </p:cNvCxnSpPr>
          <p:nvPr/>
        </p:nvCxnSpPr>
        <p:spPr>
          <a:xfrm rot="5400000" flipH="1">
            <a:off x="3392879" y="6068324"/>
            <a:ext cx="936000" cy="0"/>
          </a:xfrm>
          <a:prstGeom prst="straightConnector1">
            <a:avLst/>
          </a:prstGeom>
          <a:ln w="19050">
            <a:solidFill>
              <a:srgbClr val="FFFF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kstfelt 18">
            <a:extLst>
              <a:ext uri="{FF2B5EF4-FFF2-40B4-BE49-F238E27FC236}">
                <a16:creationId xmlns:a16="http://schemas.microsoft.com/office/drawing/2014/main" id="{B16A5846-7BA5-404C-9BC4-F1A3A604B4F0}"/>
              </a:ext>
            </a:extLst>
          </p:cNvPr>
          <p:cNvSpPr txBox="1"/>
          <p:nvPr/>
        </p:nvSpPr>
        <p:spPr>
          <a:xfrm>
            <a:off x="3888192" y="5902472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rgbClr val="FFFF00"/>
                </a:solidFill>
              </a:rPr>
              <a:t>1 m</a:t>
            </a:r>
          </a:p>
        </p:txBody>
      </p:sp>
      <p:sp>
        <p:nvSpPr>
          <p:cNvPr id="46" name="Tekstfelt 45">
            <a:extLst>
              <a:ext uri="{FF2B5EF4-FFF2-40B4-BE49-F238E27FC236}">
                <a16:creationId xmlns:a16="http://schemas.microsoft.com/office/drawing/2014/main" id="{C04B5D32-62A9-D042-943F-CF5F0750EB00}"/>
              </a:ext>
            </a:extLst>
          </p:cNvPr>
          <p:cNvSpPr txBox="1"/>
          <p:nvPr/>
        </p:nvSpPr>
        <p:spPr>
          <a:xfrm>
            <a:off x="3030776" y="6492194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rgbClr val="FFFF00"/>
                </a:solidFill>
              </a:rPr>
              <a:t>1,2 m</a:t>
            </a:r>
          </a:p>
        </p:txBody>
      </p:sp>
      <p:sp>
        <p:nvSpPr>
          <p:cNvPr id="47" name="Tekstfelt 46">
            <a:extLst>
              <a:ext uri="{FF2B5EF4-FFF2-40B4-BE49-F238E27FC236}">
                <a16:creationId xmlns:a16="http://schemas.microsoft.com/office/drawing/2014/main" id="{1CFC8F3D-05AC-F942-AA81-4D16E82491BD}"/>
              </a:ext>
            </a:extLst>
          </p:cNvPr>
          <p:cNvSpPr txBox="1"/>
          <p:nvPr/>
        </p:nvSpPr>
        <p:spPr>
          <a:xfrm>
            <a:off x="4558977" y="342243"/>
            <a:ext cx="30740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dirty="0">
                <a:solidFill>
                  <a:schemeClr val="bg1"/>
                </a:solidFill>
              </a:rPr>
              <a:t>Hvor høj er dragen?</a:t>
            </a:r>
          </a:p>
        </p:txBody>
      </p:sp>
    </p:spTree>
    <p:extLst>
      <p:ext uri="{BB962C8B-B14F-4D97-AF65-F5344CB8AC3E}">
        <p14:creationId xmlns:p14="http://schemas.microsoft.com/office/powerpoint/2010/main" val="328327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AE6D68CB-2E69-AC47-85CF-A2F4D0F35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1.6</a:t>
            </a:r>
          </a:p>
        </p:txBody>
      </p:sp>
      <p:pic>
        <p:nvPicPr>
          <p:cNvPr id="10242" name="Picture 2" descr="Ufo, Plads, Stjerner, Videnskab, Rumskib, Galakse">
            <a:extLst>
              <a:ext uri="{FF2B5EF4-FFF2-40B4-BE49-F238E27FC236}">
                <a16:creationId xmlns:a16="http://schemas.microsoft.com/office/drawing/2014/main" id="{B221D7F3-A78B-8141-AD33-AB25B8137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uppe 30">
            <a:extLst>
              <a:ext uri="{FF2B5EF4-FFF2-40B4-BE49-F238E27FC236}">
                <a16:creationId xmlns:a16="http://schemas.microsoft.com/office/drawing/2014/main" id="{6E2D3B8E-B5BD-5C4C-9747-CE3007AE251D}"/>
              </a:ext>
            </a:extLst>
          </p:cNvPr>
          <p:cNvGrpSpPr/>
          <p:nvPr/>
        </p:nvGrpSpPr>
        <p:grpSpPr>
          <a:xfrm>
            <a:off x="262167" y="280356"/>
            <a:ext cx="1260000" cy="6297288"/>
            <a:chOff x="262167" y="357281"/>
            <a:chExt cx="1260000" cy="6297288"/>
          </a:xfrm>
        </p:grpSpPr>
        <p:grpSp>
          <p:nvGrpSpPr>
            <p:cNvPr id="32" name="Gruppe 31">
              <a:extLst>
                <a:ext uri="{FF2B5EF4-FFF2-40B4-BE49-F238E27FC236}">
                  <a16:creationId xmlns:a16="http://schemas.microsoft.com/office/drawing/2014/main" id="{7A4AA45C-415A-2D46-B355-AD717F6927F6}"/>
                </a:ext>
              </a:extLst>
            </p:cNvPr>
            <p:cNvGrpSpPr/>
            <p:nvPr/>
          </p:nvGrpSpPr>
          <p:grpSpPr>
            <a:xfrm>
              <a:off x="262167" y="357281"/>
              <a:ext cx="1260000" cy="5004000"/>
              <a:chOff x="144182" y="140074"/>
              <a:chExt cx="1629335" cy="6143438"/>
            </a:xfrm>
          </p:grpSpPr>
          <p:sp>
            <p:nvSpPr>
              <p:cNvPr id="35" name="Afrundet rektangel 34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0B7E4F68-87A1-5149-B975-2BE2F96C008C}"/>
                  </a:ext>
                </a:extLst>
              </p:cNvPr>
              <p:cNvSpPr/>
              <p:nvPr/>
            </p:nvSpPr>
            <p:spPr>
              <a:xfrm>
                <a:off x="144182" y="1400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13</a:t>
                </a:r>
              </a:p>
            </p:txBody>
          </p:sp>
          <p:sp>
            <p:nvSpPr>
              <p:cNvPr id="36" name="Afrundet rektangel 35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118A1EE3-BB51-5448-867F-030011E00DF9}"/>
                  </a:ext>
                </a:extLst>
              </p:cNvPr>
              <p:cNvSpPr/>
              <p:nvPr/>
            </p:nvSpPr>
            <p:spPr>
              <a:xfrm>
                <a:off x="150532" y="9338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14</a:t>
                </a:r>
              </a:p>
            </p:txBody>
          </p:sp>
          <p:sp>
            <p:nvSpPr>
              <p:cNvPr id="37" name="Afrundet rektangel 36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7866A39C-A512-A343-BBC5-3E0314C99C5A}"/>
                  </a:ext>
                </a:extLst>
              </p:cNvPr>
              <p:cNvSpPr/>
              <p:nvPr/>
            </p:nvSpPr>
            <p:spPr>
              <a:xfrm>
                <a:off x="144182" y="17021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15</a:t>
                </a:r>
              </a:p>
            </p:txBody>
          </p:sp>
          <p:sp>
            <p:nvSpPr>
              <p:cNvPr id="38" name="Afrundet rektangel 37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8584FAD5-E509-CE4C-AF81-C07D4C6920A5}"/>
                  </a:ext>
                </a:extLst>
              </p:cNvPr>
              <p:cNvSpPr/>
              <p:nvPr/>
            </p:nvSpPr>
            <p:spPr>
              <a:xfrm>
                <a:off x="150532" y="24959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17</a:t>
                </a:r>
              </a:p>
            </p:txBody>
          </p:sp>
          <p:sp>
            <p:nvSpPr>
              <p:cNvPr id="39" name="Afrundet rektangel 38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74D0554E-2A86-AF42-98B3-5B3B9204BB8E}"/>
                  </a:ext>
                </a:extLst>
              </p:cNvPr>
              <p:cNvSpPr/>
              <p:nvPr/>
            </p:nvSpPr>
            <p:spPr>
              <a:xfrm>
                <a:off x="150532" y="32642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18</a:t>
                </a:r>
              </a:p>
            </p:txBody>
          </p:sp>
          <p:sp>
            <p:nvSpPr>
              <p:cNvPr id="40" name="Afrundet rektangel 39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BABDF911-EF06-AD47-8509-D39B68EF6CED}"/>
                  </a:ext>
                </a:extLst>
              </p:cNvPr>
              <p:cNvSpPr/>
              <p:nvPr/>
            </p:nvSpPr>
            <p:spPr>
              <a:xfrm>
                <a:off x="156882" y="40580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19</a:t>
                </a:r>
              </a:p>
            </p:txBody>
          </p:sp>
          <p:sp>
            <p:nvSpPr>
              <p:cNvPr id="41" name="Afrundet rektangel 40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9845FBD7-9F10-1E45-81B8-4916E904D1E5}"/>
                  </a:ext>
                </a:extLst>
              </p:cNvPr>
              <p:cNvSpPr/>
              <p:nvPr/>
            </p:nvSpPr>
            <p:spPr>
              <a:xfrm>
                <a:off x="150532" y="48263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21</a:t>
                </a:r>
              </a:p>
            </p:txBody>
          </p:sp>
          <p:sp>
            <p:nvSpPr>
              <p:cNvPr id="42" name="Afrundet rektangel 41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7ADA55F6-3F85-6441-A9A1-C8907573FA74}"/>
                  </a:ext>
                </a:extLst>
              </p:cNvPr>
              <p:cNvSpPr/>
              <p:nvPr/>
            </p:nvSpPr>
            <p:spPr>
              <a:xfrm>
                <a:off x="156882" y="56201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25</a:t>
                </a:r>
              </a:p>
            </p:txBody>
          </p:sp>
        </p:grpSp>
        <p:sp>
          <p:nvSpPr>
            <p:cNvPr id="33" name="Afrundet rektangel 32">
              <a:hlinkClick r:id="rId3" action="ppaction://hlinksldjump"/>
              <a:extLst>
                <a:ext uri="{FF2B5EF4-FFF2-40B4-BE49-F238E27FC236}">
                  <a16:creationId xmlns:a16="http://schemas.microsoft.com/office/drawing/2014/main" id="{6E880D8A-8D83-BB41-A491-D79D68907158}"/>
                </a:ext>
              </a:extLst>
            </p:cNvPr>
            <p:cNvSpPr/>
            <p:nvPr/>
          </p:nvSpPr>
          <p:spPr>
            <a:xfrm>
              <a:off x="263467" y="5465197"/>
              <a:ext cx="1250179" cy="540000"/>
            </a:xfrm>
            <a:prstGeom prst="roundRect">
              <a:avLst>
                <a:gd name="adj" fmla="val 41554"/>
              </a:avLst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2400" dirty="0"/>
                <a:t>26</a:t>
              </a:r>
            </a:p>
          </p:txBody>
        </p:sp>
        <p:sp>
          <p:nvSpPr>
            <p:cNvPr id="34" name="Afrundet rektangel 33">
              <a:hlinkClick r:id="rId3" action="ppaction://hlinksldjump"/>
              <a:extLst>
                <a:ext uri="{FF2B5EF4-FFF2-40B4-BE49-F238E27FC236}">
                  <a16:creationId xmlns:a16="http://schemas.microsoft.com/office/drawing/2014/main" id="{ECC457A8-7FC2-884E-8F13-B21EE5988399}"/>
                </a:ext>
              </a:extLst>
            </p:cNvPr>
            <p:cNvSpPr/>
            <p:nvPr/>
          </p:nvSpPr>
          <p:spPr>
            <a:xfrm>
              <a:off x="268378" y="6114569"/>
              <a:ext cx="1250179" cy="540000"/>
            </a:xfrm>
            <a:prstGeom prst="roundRect">
              <a:avLst>
                <a:gd name="adj" fmla="val 41554"/>
              </a:avLst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2400" dirty="0"/>
                <a:t>29</a:t>
              </a:r>
            </a:p>
          </p:txBody>
        </p:sp>
      </p:grpSp>
      <p:grpSp>
        <p:nvGrpSpPr>
          <p:cNvPr id="4" name="Gruppe 3">
            <a:extLst>
              <a:ext uri="{FF2B5EF4-FFF2-40B4-BE49-F238E27FC236}">
                <a16:creationId xmlns:a16="http://schemas.microsoft.com/office/drawing/2014/main" id="{12F863C9-D8A1-9D43-B0F0-40D6D259491D}"/>
              </a:ext>
            </a:extLst>
          </p:cNvPr>
          <p:cNvGrpSpPr/>
          <p:nvPr/>
        </p:nvGrpSpPr>
        <p:grpSpPr>
          <a:xfrm>
            <a:off x="2164649" y="1196420"/>
            <a:ext cx="6179412" cy="1173174"/>
            <a:chOff x="2164649" y="1623931"/>
            <a:chExt cx="6179412" cy="1173174"/>
          </a:xfrm>
        </p:grpSpPr>
        <p:pic>
          <p:nvPicPr>
            <p:cNvPr id="26632" name="Picture 8" descr="Sværd, Arme, Våben, Klinge, Kriger, Ridder, Stål, Krig">
              <a:extLst>
                <a:ext uri="{FF2B5EF4-FFF2-40B4-BE49-F238E27FC236}">
                  <a16:creationId xmlns:a16="http://schemas.microsoft.com/office/drawing/2014/main" id="{C21BF4A4-D421-8849-8EB0-2432A447E4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4649" y="1623931"/>
              <a:ext cx="1440000" cy="10959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kstfelt 1">
              <a:extLst>
                <a:ext uri="{FF2B5EF4-FFF2-40B4-BE49-F238E27FC236}">
                  <a16:creationId xmlns:a16="http://schemas.microsoft.com/office/drawing/2014/main" id="{AF4F9B3C-3614-4744-8CB5-0556F469A128}"/>
                </a:ext>
              </a:extLst>
            </p:cNvPr>
            <p:cNvSpPr txBox="1"/>
            <p:nvPr/>
          </p:nvSpPr>
          <p:spPr>
            <a:xfrm>
              <a:off x="3074670" y="1919128"/>
              <a:ext cx="526939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3600" dirty="0">
                  <a:solidFill>
                    <a:schemeClr val="bg1"/>
                  </a:solidFill>
                </a:rPr>
                <a:t>+		+		=	40</a:t>
              </a:r>
            </a:p>
          </p:txBody>
        </p:sp>
        <p:pic>
          <p:nvPicPr>
            <p:cNvPr id="23" name="Picture 8" descr="Sværd, Arme, Våben, Klinge, Kriger, Ridder, Stål, Krig">
              <a:extLst>
                <a:ext uri="{FF2B5EF4-FFF2-40B4-BE49-F238E27FC236}">
                  <a16:creationId xmlns:a16="http://schemas.microsoft.com/office/drawing/2014/main" id="{7A7A94E8-6DF0-1D4D-9942-A8D69D4553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8324" y="1657578"/>
              <a:ext cx="1440000" cy="10959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8" descr="Sværd, Arme, Våben, Klinge, Kriger, Ridder, Stål, Krig">
              <a:extLst>
                <a:ext uri="{FF2B5EF4-FFF2-40B4-BE49-F238E27FC236}">
                  <a16:creationId xmlns:a16="http://schemas.microsoft.com/office/drawing/2014/main" id="{70A56458-B0F7-864D-81A8-64475851F7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3855" y="1679349"/>
              <a:ext cx="1440000" cy="10959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8" descr="Sværd, Arme, Våben, Klinge, Kriger, Ridder, Stål, Krig">
              <a:extLst>
                <a:ext uri="{FF2B5EF4-FFF2-40B4-BE49-F238E27FC236}">
                  <a16:creationId xmlns:a16="http://schemas.microsoft.com/office/drawing/2014/main" id="{1971A6BA-CB0C-D74A-9BA9-FBA0EBCDB9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5667" y="1701122"/>
              <a:ext cx="1440000" cy="10959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uppe 2">
            <a:extLst>
              <a:ext uri="{FF2B5EF4-FFF2-40B4-BE49-F238E27FC236}">
                <a16:creationId xmlns:a16="http://schemas.microsoft.com/office/drawing/2014/main" id="{3E96A1C1-EDD2-6648-9541-95F25BE22911}"/>
              </a:ext>
            </a:extLst>
          </p:cNvPr>
          <p:cNvGrpSpPr/>
          <p:nvPr/>
        </p:nvGrpSpPr>
        <p:grpSpPr>
          <a:xfrm>
            <a:off x="2127044" y="2524478"/>
            <a:ext cx="6215040" cy="1106293"/>
            <a:chOff x="2127044" y="3141994"/>
            <a:chExt cx="6215040" cy="1106293"/>
          </a:xfrm>
        </p:grpSpPr>
        <p:pic>
          <p:nvPicPr>
            <p:cNvPr id="26630" name="Picture 6" descr="Spyglass, Kikkert, Udsigt, Linser, Afstand, Observation">
              <a:extLst>
                <a:ext uri="{FF2B5EF4-FFF2-40B4-BE49-F238E27FC236}">
                  <a16:creationId xmlns:a16="http://schemas.microsoft.com/office/drawing/2014/main" id="{B4D7B394-FA33-4C4E-BEAA-9BF5DCF10B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2592" y="3158389"/>
              <a:ext cx="1317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kstfelt 25">
              <a:extLst>
                <a:ext uri="{FF2B5EF4-FFF2-40B4-BE49-F238E27FC236}">
                  <a16:creationId xmlns:a16="http://schemas.microsoft.com/office/drawing/2014/main" id="{3A5E2483-EE70-BE43-9F47-AAAD3D12212F}"/>
                </a:ext>
              </a:extLst>
            </p:cNvPr>
            <p:cNvSpPr txBox="1"/>
            <p:nvPr/>
          </p:nvSpPr>
          <p:spPr>
            <a:xfrm>
              <a:off x="3072693" y="3425315"/>
              <a:ext cx="526939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3600" dirty="0">
                  <a:solidFill>
                    <a:schemeClr val="bg1"/>
                  </a:solidFill>
                </a:rPr>
                <a:t>+		+		=	20</a:t>
              </a:r>
            </a:p>
          </p:txBody>
        </p:sp>
        <p:pic>
          <p:nvPicPr>
            <p:cNvPr id="27" name="Picture 8" descr="Sværd, Arme, Våben, Klinge, Kriger, Ridder, Stål, Krig">
              <a:extLst>
                <a:ext uri="{FF2B5EF4-FFF2-40B4-BE49-F238E27FC236}">
                  <a16:creationId xmlns:a16="http://schemas.microsoft.com/office/drawing/2014/main" id="{4BC41BA4-1446-554E-884E-35BBB14B2C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7044" y="3141994"/>
              <a:ext cx="1440000" cy="10959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6" descr="Spyglass, Kikkert, Udsigt, Linser, Afstand, Observation">
              <a:extLst>
                <a:ext uri="{FF2B5EF4-FFF2-40B4-BE49-F238E27FC236}">
                  <a16:creationId xmlns:a16="http://schemas.microsoft.com/office/drawing/2014/main" id="{1375334A-7A14-6146-8B83-ADA85A5F6D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8790" y="3168287"/>
              <a:ext cx="1317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uppe 4">
            <a:extLst>
              <a:ext uri="{FF2B5EF4-FFF2-40B4-BE49-F238E27FC236}">
                <a16:creationId xmlns:a16="http://schemas.microsoft.com/office/drawing/2014/main" id="{6F384BE6-2D50-CF4B-9AF3-DAAD8A88D5B6}"/>
              </a:ext>
            </a:extLst>
          </p:cNvPr>
          <p:cNvGrpSpPr/>
          <p:nvPr/>
        </p:nvGrpSpPr>
        <p:grpSpPr>
          <a:xfrm>
            <a:off x="1954316" y="3797680"/>
            <a:ext cx="6385790" cy="1080000"/>
            <a:chOff x="1954316" y="4462697"/>
            <a:chExt cx="6385790" cy="1080000"/>
          </a:xfrm>
        </p:grpSpPr>
        <p:sp>
          <p:nvSpPr>
            <p:cNvPr id="30" name="Tekstfelt 29">
              <a:extLst>
                <a:ext uri="{FF2B5EF4-FFF2-40B4-BE49-F238E27FC236}">
                  <a16:creationId xmlns:a16="http://schemas.microsoft.com/office/drawing/2014/main" id="{7646CB04-79FB-A142-BF92-97FE75753A22}"/>
                </a:ext>
              </a:extLst>
            </p:cNvPr>
            <p:cNvSpPr txBox="1"/>
            <p:nvPr/>
          </p:nvSpPr>
          <p:spPr>
            <a:xfrm>
              <a:off x="3070715" y="4812748"/>
              <a:ext cx="526939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3600" dirty="0">
                  <a:solidFill>
                    <a:schemeClr val="bg1"/>
                  </a:solidFill>
                </a:rPr>
                <a:t>+		+		=	13</a:t>
              </a:r>
            </a:p>
          </p:txBody>
        </p:sp>
        <p:pic>
          <p:nvPicPr>
            <p:cNvPr id="43" name="Picture 6" descr="Spyglass, Kikkert, Udsigt, Linser, Afstand, Observation">
              <a:extLst>
                <a:ext uri="{FF2B5EF4-FFF2-40B4-BE49-F238E27FC236}">
                  <a16:creationId xmlns:a16="http://schemas.microsoft.com/office/drawing/2014/main" id="{B4753C27-DD55-FA42-B193-1B157F6908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4316" y="4462697"/>
              <a:ext cx="1317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" descr="Guldmønt, Guld, Guld Dukat">
              <a:extLst>
                <a:ext uri="{FF2B5EF4-FFF2-40B4-BE49-F238E27FC236}">
                  <a16:creationId xmlns:a16="http://schemas.microsoft.com/office/drawing/2014/main" id="{8ADFA5A3-46A3-D041-8959-023573F1CD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566" b="98887" l="10000" r="90000">
                          <a14:foregroundMark x1="45729" y1="5566" x2="45729" y2="5566"/>
                          <a14:foregroundMark x1="49375" y1="92764" x2="49375" y2="92764"/>
                          <a14:foregroundMark x1="48021" y1="98887" x2="48021" y2="98887"/>
                          <a14:backgroundMark x1="55937" y1="98887" x2="55937" y2="988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7044" y="4580661"/>
              <a:ext cx="1282375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Guldmønt, Guld, Guld Dukat">
              <a:extLst>
                <a:ext uri="{FF2B5EF4-FFF2-40B4-BE49-F238E27FC236}">
                  <a16:creationId xmlns:a16="http://schemas.microsoft.com/office/drawing/2014/main" id="{ADB42CAA-3299-6A49-B672-B7BA536690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566" b="98887" l="10000" r="90000">
                          <a14:foregroundMark x1="45729" y1="5566" x2="45729" y2="5566"/>
                          <a14:foregroundMark x1="49375" y1="92764" x2="49375" y2="92764"/>
                          <a14:foregroundMark x1="48021" y1="98887" x2="48021" y2="98887"/>
                          <a14:backgroundMark x1="55937" y1="98887" x2="55937" y2="988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8197" y="4733061"/>
              <a:ext cx="1282375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" descr="Guldmønt, Guld, Guld Dukat">
              <a:extLst>
                <a:ext uri="{FF2B5EF4-FFF2-40B4-BE49-F238E27FC236}">
                  <a16:creationId xmlns:a16="http://schemas.microsoft.com/office/drawing/2014/main" id="{D2C1F862-8CA3-B546-8127-54AB55CD04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566" b="98887" l="10000" r="90000">
                          <a14:foregroundMark x1="45729" y1="5566" x2="45729" y2="5566"/>
                          <a14:foregroundMark x1="49375" y1="92764" x2="49375" y2="92764"/>
                          <a14:foregroundMark x1="48021" y1="98887" x2="48021" y2="98887"/>
                          <a14:backgroundMark x1="55937" y1="98887" x2="55937" y2="988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3236" y="4566807"/>
              <a:ext cx="1282375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 descr="Guldmønt, Guld, Guld Dukat">
              <a:extLst>
                <a:ext uri="{FF2B5EF4-FFF2-40B4-BE49-F238E27FC236}">
                  <a16:creationId xmlns:a16="http://schemas.microsoft.com/office/drawing/2014/main" id="{D30E33DE-624B-2E47-A6A1-5686553F8A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566" b="98887" l="10000" r="90000">
                          <a14:foregroundMark x1="45729" y1="5566" x2="45729" y2="5566"/>
                          <a14:foregroundMark x1="49375" y1="92764" x2="49375" y2="92764"/>
                          <a14:foregroundMark x1="48021" y1="98887" x2="48021" y2="98887"/>
                          <a14:backgroundMark x1="55937" y1="98887" x2="55937" y2="988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4389" y="4719207"/>
              <a:ext cx="1282375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uppe 5">
            <a:extLst>
              <a:ext uri="{FF2B5EF4-FFF2-40B4-BE49-F238E27FC236}">
                <a16:creationId xmlns:a16="http://schemas.microsoft.com/office/drawing/2014/main" id="{F7DB6AC8-A2A8-2B42-BB8D-242BDD464C37}"/>
              </a:ext>
            </a:extLst>
          </p:cNvPr>
          <p:cNvGrpSpPr/>
          <p:nvPr/>
        </p:nvGrpSpPr>
        <p:grpSpPr>
          <a:xfrm>
            <a:off x="1964214" y="5090109"/>
            <a:ext cx="6203048" cy="1166671"/>
            <a:chOff x="1964214" y="5090109"/>
            <a:chExt cx="6203048" cy="1166671"/>
          </a:xfrm>
        </p:grpSpPr>
        <p:grpSp>
          <p:nvGrpSpPr>
            <p:cNvPr id="48" name="Gruppe 47">
              <a:extLst>
                <a:ext uri="{FF2B5EF4-FFF2-40B4-BE49-F238E27FC236}">
                  <a16:creationId xmlns:a16="http://schemas.microsoft.com/office/drawing/2014/main" id="{07A79BB5-6F3D-5C46-9B44-306E085723CA}"/>
                </a:ext>
              </a:extLst>
            </p:cNvPr>
            <p:cNvGrpSpPr/>
            <p:nvPr/>
          </p:nvGrpSpPr>
          <p:grpSpPr>
            <a:xfrm>
              <a:off x="1964214" y="5090109"/>
              <a:ext cx="6203048" cy="1088715"/>
              <a:chOff x="1954316" y="4462697"/>
              <a:chExt cx="6203048" cy="1088715"/>
            </a:xfrm>
          </p:grpSpPr>
          <p:sp>
            <p:nvSpPr>
              <p:cNvPr id="49" name="Tekstfelt 48">
                <a:extLst>
                  <a:ext uri="{FF2B5EF4-FFF2-40B4-BE49-F238E27FC236}">
                    <a16:creationId xmlns:a16="http://schemas.microsoft.com/office/drawing/2014/main" id="{D966A6EB-3B4C-8B49-989A-22F1D2EBF8A1}"/>
                  </a:ext>
                </a:extLst>
              </p:cNvPr>
              <p:cNvSpPr txBox="1"/>
              <p:nvPr/>
            </p:nvSpPr>
            <p:spPr>
              <a:xfrm>
                <a:off x="3070715" y="4720415"/>
                <a:ext cx="5086649" cy="830997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r>
                  <a:rPr lang="da-DK" sz="3600" dirty="0">
                    <a:solidFill>
                      <a:schemeClr val="bg1"/>
                    </a:solidFill>
                  </a:rPr>
                  <a:t>+		</a:t>
                </a:r>
                <a:r>
                  <a:rPr lang="da-DK" sz="2400" dirty="0">
                    <a:solidFill>
                      <a:schemeClr val="bg1"/>
                    </a:solidFill>
                  </a:rPr>
                  <a:t>x</a:t>
                </a:r>
                <a:r>
                  <a:rPr lang="da-DK" sz="3600" dirty="0">
                    <a:solidFill>
                      <a:schemeClr val="bg1"/>
                    </a:solidFill>
                  </a:rPr>
                  <a:t>		=	</a:t>
                </a:r>
                <a:r>
                  <a:rPr lang="da-DK" sz="4800" b="1" dirty="0">
                    <a:solidFill>
                      <a:schemeClr val="bg1"/>
                    </a:solidFill>
                  </a:rPr>
                  <a:t>?</a:t>
                </a:r>
              </a:p>
            </p:txBody>
          </p:sp>
          <p:pic>
            <p:nvPicPr>
              <p:cNvPr id="50" name="Picture 6" descr="Spyglass, Kikkert, Udsigt, Linser, Afstand, Observation">
                <a:extLst>
                  <a:ext uri="{FF2B5EF4-FFF2-40B4-BE49-F238E27FC236}">
                    <a16:creationId xmlns:a16="http://schemas.microsoft.com/office/drawing/2014/main" id="{84AA4CFB-37EE-EF4E-8AD1-A559C442C0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4316" y="4462697"/>
                <a:ext cx="1317000" cy="10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2" descr="Guldmønt, Guld, Guld Dukat">
                <a:extLst>
                  <a:ext uri="{FF2B5EF4-FFF2-40B4-BE49-F238E27FC236}">
                    <a16:creationId xmlns:a16="http://schemas.microsoft.com/office/drawing/2014/main" id="{DFD3A056-3853-8D4C-88C4-6256EEE697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5566" b="98887" l="10000" r="90000">
                            <a14:foregroundMark x1="45729" y1="5566" x2="45729" y2="5566"/>
                            <a14:foregroundMark x1="49375" y1="92764" x2="49375" y2="92764"/>
                            <a14:foregroundMark x1="48021" y1="98887" x2="48021" y2="98887"/>
                            <a14:backgroundMark x1="55937" y1="98887" x2="55937" y2="9888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67044" y="4580661"/>
                <a:ext cx="1282375" cy="72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5" name="Picture 8" descr="Sværd, Arme, Våben, Klinge, Kriger, Ridder, Stål, Krig">
              <a:extLst>
                <a:ext uri="{FF2B5EF4-FFF2-40B4-BE49-F238E27FC236}">
                  <a16:creationId xmlns:a16="http://schemas.microsoft.com/office/drawing/2014/main" id="{7C1475FE-B4C9-4F45-80A9-01D544F955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0880" y="5160797"/>
              <a:ext cx="1440000" cy="10959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7" name="Tekstfelt 56">
            <a:extLst>
              <a:ext uri="{FF2B5EF4-FFF2-40B4-BE49-F238E27FC236}">
                <a16:creationId xmlns:a16="http://schemas.microsoft.com/office/drawing/2014/main" id="{04B5CF61-232A-3845-9F57-AD0EC8863659}"/>
              </a:ext>
            </a:extLst>
          </p:cNvPr>
          <p:cNvSpPr txBox="1"/>
          <p:nvPr/>
        </p:nvSpPr>
        <p:spPr>
          <a:xfrm>
            <a:off x="2642074" y="204219"/>
            <a:ext cx="75125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600" dirty="0">
                <a:solidFill>
                  <a:schemeClr val="bg1"/>
                </a:solidFill>
              </a:rPr>
              <a:t>Hvad er facit til det fjerde regnestykke?</a:t>
            </a:r>
          </a:p>
        </p:txBody>
      </p:sp>
    </p:spTree>
    <p:extLst>
      <p:ext uri="{BB962C8B-B14F-4D97-AF65-F5344CB8AC3E}">
        <p14:creationId xmlns:p14="http://schemas.microsoft.com/office/powerpoint/2010/main" val="2597005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6FF0C596-75BB-1F4A-A808-8158DB3EC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1.7</a:t>
            </a:r>
          </a:p>
        </p:txBody>
      </p:sp>
      <p:pic>
        <p:nvPicPr>
          <p:cNvPr id="10242" name="Picture 2" descr="Ufo, Plads, Stjerner, Videnskab, Rumskib, Galakse">
            <a:extLst>
              <a:ext uri="{FF2B5EF4-FFF2-40B4-BE49-F238E27FC236}">
                <a16:creationId xmlns:a16="http://schemas.microsoft.com/office/drawing/2014/main" id="{B221D7F3-A78B-8141-AD33-AB25B8137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uppe 30">
            <a:extLst>
              <a:ext uri="{FF2B5EF4-FFF2-40B4-BE49-F238E27FC236}">
                <a16:creationId xmlns:a16="http://schemas.microsoft.com/office/drawing/2014/main" id="{6E2D3B8E-B5BD-5C4C-9747-CE3007AE251D}"/>
              </a:ext>
            </a:extLst>
          </p:cNvPr>
          <p:cNvGrpSpPr/>
          <p:nvPr/>
        </p:nvGrpSpPr>
        <p:grpSpPr>
          <a:xfrm>
            <a:off x="262167" y="280356"/>
            <a:ext cx="1260000" cy="6297288"/>
            <a:chOff x="262167" y="357281"/>
            <a:chExt cx="1260000" cy="6297288"/>
          </a:xfrm>
        </p:grpSpPr>
        <p:grpSp>
          <p:nvGrpSpPr>
            <p:cNvPr id="32" name="Gruppe 31">
              <a:extLst>
                <a:ext uri="{FF2B5EF4-FFF2-40B4-BE49-F238E27FC236}">
                  <a16:creationId xmlns:a16="http://schemas.microsoft.com/office/drawing/2014/main" id="{7A4AA45C-415A-2D46-B355-AD717F6927F6}"/>
                </a:ext>
              </a:extLst>
            </p:cNvPr>
            <p:cNvGrpSpPr/>
            <p:nvPr/>
          </p:nvGrpSpPr>
          <p:grpSpPr>
            <a:xfrm>
              <a:off x="262167" y="357281"/>
              <a:ext cx="1260000" cy="5004000"/>
              <a:chOff x="144182" y="140074"/>
              <a:chExt cx="1629335" cy="6143438"/>
            </a:xfrm>
          </p:grpSpPr>
          <p:sp>
            <p:nvSpPr>
              <p:cNvPr id="35" name="Afrundet rektangel 34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0B7E4F68-87A1-5149-B975-2BE2F96C008C}"/>
                  </a:ext>
                </a:extLst>
              </p:cNvPr>
              <p:cNvSpPr/>
              <p:nvPr/>
            </p:nvSpPr>
            <p:spPr>
              <a:xfrm>
                <a:off x="144182" y="1400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16</a:t>
                </a:r>
              </a:p>
            </p:txBody>
          </p:sp>
          <p:sp>
            <p:nvSpPr>
              <p:cNvPr id="36" name="Afrundet rektangel 35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118A1EE3-BB51-5448-867F-030011E00DF9}"/>
                  </a:ext>
                </a:extLst>
              </p:cNvPr>
              <p:cNvSpPr/>
              <p:nvPr/>
            </p:nvSpPr>
            <p:spPr>
              <a:xfrm>
                <a:off x="150532" y="9338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17</a:t>
                </a:r>
              </a:p>
            </p:txBody>
          </p:sp>
          <p:sp>
            <p:nvSpPr>
              <p:cNvPr id="37" name="Afrundet rektangel 36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7866A39C-A512-A343-BBC5-3E0314C99C5A}"/>
                  </a:ext>
                </a:extLst>
              </p:cNvPr>
              <p:cNvSpPr/>
              <p:nvPr/>
            </p:nvSpPr>
            <p:spPr>
              <a:xfrm>
                <a:off x="144182" y="17021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23</a:t>
                </a:r>
              </a:p>
            </p:txBody>
          </p:sp>
          <p:sp>
            <p:nvSpPr>
              <p:cNvPr id="38" name="Afrundet rektangel 37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8584FAD5-E509-CE4C-AF81-C07D4C6920A5}"/>
                  </a:ext>
                </a:extLst>
              </p:cNvPr>
              <p:cNvSpPr/>
              <p:nvPr/>
            </p:nvSpPr>
            <p:spPr>
              <a:xfrm>
                <a:off x="150532" y="24959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24</a:t>
                </a:r>
              </a:p>
            </p:txBody>
          </p:sp>
          <p:sp>
            <p:nvSpPr>
              <p:cNvPr id="39" name="Afrundet rektangel 38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74D0554E-2A86-AF42-98B3-5B3B9204BB8E}"/>
                  </a:ext>
                </a:extLst>
              </p:cNvPr>
              <p:cNvSpPr/>
              <p:nvPr/>
            </p:nvSpPr>
            <p:spPr>
              <a:xfrm>
                <a:off x="150532" y="32642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25</a:t>
                </a:r>
              </a:p>
            </p:txBody>
          </p:sp>
          <p:sp>
            <p:nvSpPr>
              <p:cNvPr id="40" name="Afrundet rektangel 39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BABDF911-EF06-AD47-8509-D39B68EF6CED}"/>
                  </a:ext>
                </a:extLst>
              </p:cNvPr>
              <p:cNvSpPr/>
              <p:nvPr/>
            </p:nvSpPr>
            <p:spPr>
              <a:xfrm>
                <a:off x="156882" y="40580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27</a:t>
                </a:r>
              </a:p>
            </p:txBody>
          </p:sp>
          <p:sp>
            <p:nvSpPr>
              <p:cNvPr id="41" name="Afrundet rektangel 40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9845FBD7-9F10-1E45-81B8-4916E904D1E5}"/>
                  </a:ext>
                </a:extLst>
              </p:cNvPr>
              <p:cNvSpPr/>
              <p:nvPr/>
            </p:nvSpPr>
            <p:spPr>
              <a:xfrm>
                <a:off x="150532" y="482637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28</a:t>
                </a:r>
              </a:p>
            </p:txBody>
          </p:sp>
          <p:sp>
            <p:nvSpPr>
              <p:cNvPr id="42" name="Afrundet rektangel 41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7ADA55F6-3F85-6441-A9A1-C8907573FA74}"/>
                  </a:ext>
                </a:extLst>
              </p:cNvPr>
              <p:cNvSpPr/>
              <p:nvPr/>
            </p:nvSpPr>
            <p:spPr>
              <a:xfrm>
                <a:off x="156882" y="5620124"/>
                <a:ext cx="1616635" cy="663388"/>
              </a:xfrm>
              <a:prstGeom prst="roundRect">
                <a:avLst>
                  <a:gd name="adj" fmla="val 4155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400" dirty="0"/>
                  <a:t>29</a:t>
                </a:r>
              </a:p>
            </p:txBody>
          </p:sp>
        </p:grpSp>
        <p:sp>
          <p:nvSpPr>
            <p:cNvPr id="33" name="Afrundet rektangel 32">
              <a:hlinkClick r:id="rId3" action="ppaction://hlinksldjump"/>
              <a:extLst>
                <a:ext uri="{FF2B5EF4-FFF2-40B4-BE49-F238E27FC236}">
                  <a16:creationId xmlns:a16="http://schemas.microsoft.com/office/drawing/2014/main" id="{6E880D8A-8D83-BB41-A491-D79D68907158}"/>
                </a:ext>
              </a:extLst>
            </p:cNvPr>
            <p:cNvSpPr/>
            <p:nvPr/>
          </p:nvSpPr>
          <p:spPr>
            <a:xfrm>
              <a:off x="263467" y="5465197"/>
              <a:ext cx="1250179" cy="540000"/>
            </a:xfrm>
            <a:prstGeom prst="roundRect">
              <a:avLst>
                <a:gd name="adj" fmla="val 41554"/>
              </a:avLst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2400" dirty="0"/>
                <a:t>30</a:t>
              </a:r>
            </a:p>
          </p:txBody>
        </p:sp>
        <p:sp>
          <p:nvSpPr>
            <p:cNvPr id="34" name="Afrundet rektangel 33">
              <a:hlinkClick r:id="rId3" action="ppaction://hlinksldjump"/>
              <a:extLst>
                <a:ext uri="{FF2B5EF4-FFF2-40B4-BE49-F238E27FC236}">
                  <a16:creationId xmlns:a16="http://schemas.microsoft.com/office/drawing/2014/main" id="{ECC457A8-7FC2-884E-8F13-B21EE5988399}"/>
                </a:ext>
              </a:extLst>
            </p:cNvPr>
            <p:cNvSpPr/>
            <p:nvPr/>
          </p:nvSpPr>
          <p:spPr>
            <a:xfrm>
              <a:off x="268378" y="6114569"/>
              <a:ext cx="1250179" cy="540000"/>
            </a:xfrm>
            <a:prstGeom prst="roundRect">
              <a:avLst>
                <a:gd name="adj" fmla="val 41554"/>
              </a:avLst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2400" dirty="0"/>
                <a:t>31</a:t>
              </a:r>
            </a:p>
          </p:txBody>
        </p:sp>
      </p:grpSp>
      <p:grpSp>
        <p:nvGrpSpPr>
          <p:cNvPr id="4" name="Gruppe 3">
            <a:extLst>
              <a:ext uri="{FF2B5EF4-FFF2-40B4-BE49-F238E27FC236}">
                <a16:creationId xmlns:a16="http://schemas.microsoft.com/office/drawing/2014/main" id="{A2783C5C-8CB4-604D-BBD3-50194972F1EA}"/>
              </a:ext>
            </a:extLst>
          </p:cNvPr>
          <p:cNvGrpSpPr/>
          <p:nvPr/>
        </p:nvGrpSpPr>
        <p:grpSpPr>
          <a:xfrm>
            <a:off x="6592762" y="1926667"/>
            <a:ext cx="5133677" cy="4414498"/>
            <a:chOff x="4587500" y="1365197"/>
            <a:chExt cx="5133677" cy="4414498"/>
          </a:xfrm>
        </p:grpSpPr>
        <p:grpSp>
          <p:nvGrpSpPr>
            <p:cNvPr id="3" name="Gruppe 2">
              <a:extLst>
                <a:ext uri="{FF2B5EF4-FFF2-40B4-BE49-F238E27FC236}">
                  <a16:creationId xmlns:a16="http://schemas.microsoft.com/office/drawing/2014/main" id="{D58D147C-6EEA-374E-A551-066A4B94E325}"/>
                </a:ext>
              </a:extLst>
            </p:cNvPr>
            <p:cNvGrpSpPr/>
            <p:nvPr/>
          </p:nvGrpSpPr>
          <p:grpSpPr>
            <a:xfrm>
              <a:off x="4587500" y="4657148"/>
              <a:ext cx="5133677" cy="1114146"/>
              <a:chOff x="4587500" y="4657148"/>
              <a:chExt cx="5133677" cy="1114146"/>
            </a:xfrm>
          </p:grpSpPr>
          <p:sp>
            <p:nvSpPr>
              <p:cNvPr id="2" name="Trekant 1">
                <a:extLst>
                  <a:ext uri="{FF2B5EF4-FFF2-40B4-BE49-F238E27FC236}">
                    <a16:creationId xmlns:a16="http://schemas.microsoft.com/office/drawing/2014/main" id="{C7461229-CE76-1D41-BD68-64F6B6DD0956}"/>
                  </a:ext>
                </a:extLst>
              </p:cNvPr>
              <p:cNvSpPr/>
              <p:nvPr/>
            </p:nvSpPr>
            <p:spPr>
              <a:xfrm>
                <a:off x="4587500" y="4664990"/>
                <a:ext cx="1283313" cy="1106304"/>
              </a:xfrm>
              <a:prstGeom prst="triangl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6" name="Trekant 15">
                <a:extLst>
                  <a:ext uri="{FF2B5EF4-FFF2-40B4-BE49-F238E27FC236}">
                    <a16:creationId xmlns:a16="http://schemas.microsoft.com/office/drawing/2014/main" id="{DDD1FF6A-CEC5-5146-A4A8-97150974055D}"/>
                  </a:ext>
                </a:extLst>
              </p:cNvPr>
              <p:cNvSpPr/>
              <p:nvPr/>
            </p:nvSpPr>
            <p:spPr>
              <a:xfrm>
                <a:off x="5875639" y="4663498"/>
                <a:ext cx="1283313" cy="1106304"/>
              </a:xfrm>
              <a:prstGeom prst="triangl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7" name="Trekant 16">
                <a:extLst>
                  <a:ext uri="{FF2B5EF4-FFF2-40B4-BE49-F238E27FC236}">
                    <a16:creationId xmlns:a16="http://schemas.microsoft.com/office/drawing/2014/main" id="{B86446E3-2757-534B-8BE2-92B9C9C1EB2A}"/>
                  </a:ext>
                </a:extLst>
              </p:cNvPr>
              <p:cNvSpPr/>
              <p:nvPr/>
            </p:nvSpPr>
            <p:spPr>
              <a:xfrm>
                <a:off x="7149725" y="4658640"/>
                <a:ext cx="1283313" cy="1106304"/>
              </a:xfrm>
              <a:prstGeom prst="triangl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8" name="Trekant 17">
                <a:extLst>
                  <a:ext uri="{FF2B5EF4-FFF2-40B4-BE49-F238E27FC236}">
                    <a16:creationId xmlns:a16="http://schemas.microsoft.com/office/drawing/2014/main" id="{DF787774-0933-4F40-8953-5E48FB09500B}"/>
                  </a:ext>
                </a:extLst>
              </p:cNvPr>
              <p:cNvSpPr/>
              <p:nvPr/>
            </p:nvSpPr>
            <p:spPr>
              <a:xfrm>
                <a:off x="8437864" y="4657148"/>
                <a:ext cx="1283313" cy="1106304"/>
              </a:xfrm>
              <a:prstGeom prst="triangl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20" name="Gruppe 19">
              <a:extLst>
                <a:ext uri="{FF2B5EF4-FFF2-40B4-BE49-F238E27FC236}">
                  <a16:creationId xmlns:a16="http://schemas.microsoft.com/office/drawing/2014/main" id="{AAED950A-B8B0-E84D-B53F-206E397B8C54}"/>
                </a:ext>
              </a:extLst>
            </p:cNvPr>
            <p:cNvGrpSpPr/>
            <p:nvPr/>
          </p:nvGrpSpPr>
          <p:grpSpPr>
            <a:xfrm flipV="1">
              <a:off x="5226792" y="4667041"/>
              <a:ext cx="3845538" cy="1112654"/>
              <a:chOff x="4587500" y="4658640"/>
              <a:chExt cx="3845538" cy="1112654"/>
            </a:xfrm>
          </p:grpSpPr>
          <p:sp>
            <p:nvSpPr>
              <p:cNvPr id="21" name="Trekant 20">
                <a:extLst>
                  <a:ext uri="{FF2B5EF4-FFF2-40B4-BE49-F238E27FC236}">
                    <a16:creationId xmlns:a16="http://schemas.microsoft.com/office/drawing/2014/main" id="{2F92A681-1D9A-D341-A878-966D58B0119C}"/>
                  </a:ext>
                </a:extLst>
              </p:cNvPr>
              <p:cNvSpPr/>
              <p:nvPr/>
            </p:nvSpPr>
            <p:spPr>
              <a:xfrm>
                <a:off x="4587500" y="4664990"/>
                <a:ext cx="1283313" cy="1106304"/>
              </a:xfrm>
              <a:prstGeom prst="triangl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2" name="Trekant 21">
                <a:extLst>
                  <a:ext uri="{FF2B5EF4-FFF2-40B4-BE49-F238E27FC236}">
                    <a16:creationId xmlns:a16="http://schemas.microsoft.com/office/drawing/2014/main" id="{EB8E9AC6-1BB9-E141-AE61-7CD5528C22DB}"/>
                  </a:ext>
                </a:extLst>
              </p:cNvPr>
              <p:cNvSpPr/>
              <p:nvPr/>
            </p:nvSpPr>
            <p:spPr>
              <a:xfrm>
                <a:off x="5875639" y="4663498"/>
                <a:ext cx="1283313" cy="1106304"/>
              </a:xfrm>
              <a:prstGeom prst="triangl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3" name="Trekant 22">
                <a:extLst>
                  <a:ext uri="{FF2B5EF4-FFF2-40B4-BE49-F238E27FC236}">
                    <a16:creationId xmlns:a16="http://schemas.microsoft.com/office/drawing/2014/main" id="{683D6B17-D7AB-7F43-A409-79B3EBF7E8E8}"/>
                  </a:ext>
                </a:extLst>
              </p:cNvPr>
              <p:cNvSpPr/>
              <p:nvPr/>
            </p:nvSpPr>
            <p:spPr>
              <a:xfrm>
                <a:off x="7149725" y="4658640"/>
                <a:ext cx="1283313" cy="1106304"/>
              </a:xfrm>
              <a:prstGeom prst="triangl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16236553-1BCC-AD4E-A0EC-7F04C5339559}"/>
                </a:ext>
              </a:extLst>
            </p:cNvPr>
            <p:cNvGrpSpPr/>
            <p:nvPr/>
          </p:nvGrpSpPr>
          <p:grpSpPr>
            <a:xfrm flipH="1">
              <a:off x="5248563" y="3560652"/>
              <a:ext cx="3845538" cy="1112654"/>
              <a:chOff x="4587500" y="4658640"/>
              <a:chExt cx="3845538" cy="1112654"/>
            </a:xfrm>
          </p:grpSpPr>
          <p:sp>
            <p:nvSpPr>
              <p:cNvPr id="26" name="Trekant 25">
                <a:extLst>
                  <a:ext uri="{FF2B5EF4-FFF2-40B4-BE49-F238E27FC236}">
                    <a16:creationId xmlns:a16="http://schemas.microsoft.com/office/drawing/2014/main" id="{3B6C2D81-F208-864E-9819-A06DD1C784A1}"/>
                  </a:ext>
                </a:extLst>
              </p:cNvPr>
              <p:cNvSpPr/>
              <p:nvPr/>
            </p:nvSpPr>
            <p:spPr>
              <a:xfrm>
                <a:off x="4587500" y="4664990"/>
                <a:ext cx="1283313" cy="1106304"/>
              </a:xfrm>
              <a:prstGeom prst="triangl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7" name="Trekant 26">
                <a:extLst>
                  <a:ext uri="{FF2B5EF4-FFF2-40B4-BE49-F238E27FC236}">
                    <a16:creationId xmlns:a16="http://schemas.microsoft.com/office/drawing/2014/main" id="{00BA560B-0337-0047-83F0-9B40CB397FD4}"/>
                  </a:ext>
                </a:extLst>
              </p:cNvPr>
              <p:cNvSpPr/>
              <p:nvPr/>
            </p:nvSpPr>
            <p:spPr>
              <a:xfrm>
                <a:off x="5875639" y="4663498"/>
                <a:ext cx="1283313" cy="1106304"/>
              </a:xfrm>
              <a:prstGeom prst="triangl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8" name="Trekant 27">
                <a:extLst>
                  <a:ext uri="{FF2B5EF4-FFF2-40B4-BE49-F238E27FC236}">
                    <a16:creationId xmlns:a16="http://schemas.microsoft.com/office/drawing/2014/main" id="{1CC9A475-0543-C74F-8D0C-0ACB5D563C96}"/>
                  </a:ext>
                </a:extLst>
              </p:cNvPr>
              <p:cNvSpPr/>
              <p:nvPr/>
            </p:nvSpPr>
            <p:spPr>
              <a:xfrm>
                <a:off x="7149725" y="4658640"/>
                <a:ext cx="1283313" cy="1106304"/>
              </a:xfrm>
              <a:prstGeom prst="triangl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29" name="Gruppe 28">
              <a:extLst>
                <a:ext uri="{FF2B5EF4-FFF2-40B4-BE49-F238E27FC236}">
                  <a16:creationId xmlns:a16="http://schemas.microsoft.com/office/drawing/2014/main" id="{876D99FA-B095-5B41-80E4-1670A5CABF6E}"/>
                </a:ext>
              </a:extLst>
            </p:cNvPr>
            <p:cNvGrpSpPr/>
            <p:nvPr/>
          </p:nvGrpSpPr>
          <p:grpSpPr>
            <a:xfrm flipH="1" flipV="1">
              <a:off x="5893792" y="3554227"/>
              <a:ext cx="2557399" cy="1111162"/>
              <a:chOff x="5875639" y="4658640"/>
              <a:chExt cx="2557399" cy="1111162"/>
            </a:xfrm>
          </p:grpSpPr>
          <p:sp>
            <p:nvSpPr>
              <p:cNvPr id="43" name="Trekant 42">
                <a:extLst>
                  <a:ext uri="{FF2B5EF4-FFF2-40B4-BE49-F238E27FC236}">
                    <a16:creationId xmlns:a16="http://schemas.microsoft.com/office/drawing/2014/main" id="{0E56EB31-BB98-574F-9519-FC938B75A9A6}"/>
                  </a:ext>
                </a:extLst>
              </p:cNvPr>
              <p:cNvSpPr/>
              <p:nvPr/>
            </p:nvSpPr>
            <p:spPr>
              <a:xfrm>
                <a:off x="5875639" y="4663498"/>
                <a:ext cx="1283313" cy="1106304"/>
              </a:xfrm>
              <a:prstGeom prst="triangl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44" name="Trekant 43">
                <a:extLst>
                  <a:ext uri="{FF2B5EF4-FFF2-40B4-BE49-F238E27FC236}">
                    <a16:creationId xmlns:a16="http://schemas.microsoft.com/office/drawing/2014/main" id="{CE57C646-D5C6-3344-8CBE-3470A024D81A}"/>
                  </a:ext>
                </a:extLst>
              </p:cNvPr>
              <p:cNvSpPr/>
              <p:nvPr/>
            </p:nvSpPr>
            <p:spPr>
              <a:xfrm>
                <a:off x="7149725" y="4658640"/>
                <a:ext cx="1283313" cy="1106304"/>
              </a:xfrm>
              <a:prstGeom prst="triangl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45" name="Gruppe 44">
              <a:extLst>
                <a:ext uri="{FF2B5EF4-FFF2-40B4-BE49-F238E27FC236}">
                  <a16:creationId xmlns:a16="http://schemas.microsoft.com/office/drawing/2014/main" id="{82BD3744-5340-9446-A809-60D9AC737634}"/>
                </a:ext>
              </a:extLst>
            </p:cNvPr>
            <p:cNvGrpSpPr/>
            <p:nvPr/>
          </p:nvGrpSpPr>
          <p:grpSpPr>
            <a:xfrm flipH="1">
              <a:off x="5903687" y="2459710"/>
              <a:ext cx="2557399" cy="1111162"/>
              <a:chOff x="5875639" y="4658640"/>
              <a:chExt cx="2557399" cy="1111162"/>
            </a:xfrm>
          </p:grpSpPr>
          <p:sp>
            <p:nvSpPr>
              <p:cNvPr id="46" name="Trekant 45">
                <a:extLst>
                  <a:ext uri="{FF2B5EF4-FFF2-40B4-BE49-F238E27FC236}">
                    <a16:creationId xmlns:a16="http://schemas.microsoft.com/office/drawing/2014/main" id="{3899AC65-DD01-AE41-B375-19DB5BF052F4}"/>
                  </a:ext>
                </a:extLst>
              </p:cNvPr>
              <p:cNvSpPr/>
              <p:nvPr/>
            </p:nvSpPr>
            <p:spPr>
              <a:xfrm>
                <a:off x="5875639" y="4663498"/>
                <a:ext cx="1283313" cy="1106304"/>
              </a:xfrm>
              <a:prstGeom prst="triangl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47" name="Trekant 46">
                <a:extLst>
                  <a:ext uri="{FF2B5EF4-FFF2-40B4-BE49-F238E27FC236}">
                    <a16:creationId xmlns:a16="http://schemas.microsoft.com/office/drawing/2014/main" id="{85D50511-248A-F746-94A6-C07C56F28A84}"/>
                  </a:ext>
                </a:extLst>
              </p:cNvPr>
              <p:cNvSpPr/>
              <p:nvPr/>
            </p:nvSpPr>
            <p:spPr>
              <a:xfrm>
                <a:off x="7149725" y="4658640"/>
                <a:ext cx="1283313" cy="1106304"/>
              </a:xfrm>
              <a:prstGeom prst="triangl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50" name="Trekant 49">
              <a:extLst>
                <a:ext uri="{FF2B5EF4-FFF2-40B4-BE49-F238E27FC236}">
                  <a16:creationId xmlns:a16="http://schemas.microsoft.com/office/drawing/2014/main" id="{B8CAA467-61A1-CE4E-BF53-379A98DF592F}"/>
                </a:ext>
              </a:extLst>
            </p:cNvPr>
            <p:cNvSpPr/>
            <p:nvPr/>
          </p:nvSpPr>
          <p:spPr>
            <a:xfrm flipH="1" flipV="1">
              <a:off x="6550894" y="2470503"/>
              <a:ext cx="1283313" cy="1106304"/>
            </a:xfrm>
            <a:prstGeom prst="triangl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51" name="Trekant 50">
              <a:extLst>
                <a:ext uri="{FF2B5EF4-FFF2-40B4-BE49-F238E27FC236}">
                  <a16:creationId xmlns:a16="http://schemas.microsoft.com/office/drawing/2014/main" id="{1392AEF8-DE89-1C4D-9B46-F7241625E63F}"/>
                </a:ext>
              </a:extLst>
            </p:cNvPr>
            <p:cNvSpPr/>
            <p:nvPr/>
          </p:nvSpPr>
          <p:spPr>
            <a:xfrm flipH="1">
              <a:off x="6519228" y="1365197"/>
              <a:ext cx="1283313" cy="1106304"/>
            </a:xfrm>
            <a:prstGeom prst="triangl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sp>
        <p:nvSpPr>
          <p:cNvPr id="52" name="Tekstfelt 51">
            <a:extLst>
              <a:ext uri="{FF2B5EF4-FFF2-40B4-BE49-F238E27FC236}">
                <a16:creationId xmlns:a16="http://schemas.microsoft.com/office/drawing/2014/main" id="{57746DAC-904D-124E-90DA-D1E7992E65D4}"/>
              </a:ext>
            </a:extLst>
          </p:cNvPr>
          <p:cNvSpPr txBox="1"/>
          <p:nvPr/>
        </p:nvSpPr>
        <p:spPr>
          <a:xfrm>
            <a:off x="2982801" y="340863"/>
            <a:ext cx="5294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>
                <a:solidFill>
                  <a:schemeClr val="bg1"/>
                </a:solidFill>
              </a:rPr>
              <a:t>Hvor </a:t>
            </a:r>
            <a:r>
              <a:rPr lang="da-DK" sz="2800" dirty="0">
                <a:solidFill>
                  <a:schemeClr val="bg1"/>
                </a:solidFill>
              </a:rPr>
              <a:t>mange ligesidede trekanter kan man finde i denne figur?</a:t>
            </a:r>
          </a:p>
        </p:txBody>
      </p:sp>
    </p:spTree>
    <p:extLst>
      <p:ext uri="{BB962C8B-B14F-4D97-AF65-F5344CB8AC3E}">
        <p14:creationId xmlns:p14="http://schemas.microsoft.com/office/powerpoint/2010/main" val="17819142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36272</TotalTime>
  <Words>1441</Words>
  <Application>Microsoft Macintosh PowerPoint</Application>
  <PresentationFormat>Widescreen</PresentationFormat>
  <Paragraphs>485</Paragraphs>
  <Slides>32</Slides>
  <Notes>0</Notes>
  <HiddenSlides>0</HiddenSlides>
  <MMClips>1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Zapfino</vt:lpstr>
      <vt:lpstr>Office-tema</vt:lpstr>
      <vt:lpstr>ESCAPEROOM TREKANTER</vt:lpstr>
      <vt:lpstr>Kapitel 1</vt:lpstr>
      <vt:lpstr>1.1</vt:lpstr>
      <vt:lpstr>1.2</vt:lpstr>
      <vt:lpstr>1.3</vt:lpstr>
      <vt:lpstr>1.4</vt:lpstr>
      <vt:lpstr>1.5</vt:lpstr>
      <vt:lpstr>1.6</vt:lpstr>
      <vt:lpstr>1.7</vt:lpstr>
      <vt:lpstr>1.8</vt:lpstr>
      <vt:lpstr>1.9</vt:lpstr>
      <vt:lpstr>Kapitel 2</vt:lpstr>
      <vt:lpstr>2.1</vt:lpstr>
      <vt:lpstr>2.2</vt:lpstr>
      <vt:lpstr>2.3</vt:lpstr>
      <vt:lpstr>2.4</vt:lpstr>
      <vt:lpstr>2.5</vt:lpstr>
      <vt:lpstr>2.6</vt:lpstr>
      <vt:lpstr>2.7</vt:lpstr>
      <vt:lpstr>2.8</vt:lpstr>
      <vt:lpstr>2.9</vt:lpstr>
      <vt:lpstr>Kapitel 3</vt:lpstr>
      <vt:lpstr>3.1</vt:lpstr>
      <vt:lpstr>3.2</vt:lpstr>
      <vt:lpstr>3.3</vt:lpstr>
      <vt:lpstr>3.4</vt:lpstr>
      <vt:lpstr>3.5</vt:lpstr>
      <vt:lpstr>3.6</vt:lpstr>
      <vt:lpstr>3.7</vt:lpstr>
      <vt:lpstr>3.8</vt:lpstr>
      <vt:lpstr>3.9</vt:lpstr>
      <vt:lpstr>slut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Anette Tetens</dc:creator>
  <cp:lastModifiedBy>Anette Tetens</cp:lastModifiedBy>
  <cp:revision>49</cp:revision>
  <dcterms:created xsi:type="dcterms:W3CDTF">2022-01-13T09:39:00Z</dcterms:created>
  <dcterms:modified xsi:type="dcterms:W3CDTF">2023-07-20T06:44:19Z</dcterms:modified>
</cp:coreProperties>
</file>