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1"/>
  </p:normalViewPr>
  <p:slideViewPr>
    <p:cSldViewPr snapToGrid="0" snapToObjects="1">
      <p:cViewPr>
        <p:scale>
          <a:sx n="132" d="100"/>
          <a:sy n="132" d="100"/>
        </p:scale>
        <p:origin x="792" y="-3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742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587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141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756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69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173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746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9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844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6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46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C6D3-8268-2743-B1FA-DC70C3581A4D}" type="datetimeFigureOut">
              <a:rPr lang="da-DK" smtClean="0"/>
              <a:t>24/03/2020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719DA-7738-3E49-B9A8-07EB0EBB2E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109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 descr="Et billede, der indeholder monitor, sidder, skilt, station&#10;&#10;Automatisk genereret beskrivelse">
            <a:extLst>
              <a:ext uri="{FF2B5EF4-FFF2-40B4-BE49-F238E27FC236}">
                <a16:creationId xmlns:a16="http://schemas.microsoft.com/office/drawing/2014/main" id="{A20F4736-0A2E-7D46-9ADF-6354100FE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28" y="5198020"/>
            <a:ext cx="5453743" cy="3914133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ADDC9678-9D51-514B-BCC2-B7634E983813}"/>
              </a:ext>
            </a:extLst>
          </p:cNvPr>
          <p:cNvSpPr txBox="1"/>
          <p:nvPr/>
        </p:nvSpPr>
        <p:spPr>
          <a:xfrm>
            <a:off x="192506" y="1501885"/>
            <a:ext cx="633342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Linjens-ligning-domino er et tænkt som en træningsopgave, en  brain-break i forbindelse med arbejdet med Linjens ligning eller som en enkelt del af flere forskelige valgfrie aktiviteter/værksteder i klassen.</a:t>
            </a:r>
          </a:p>
          <a:p>
            <a:endParaRPr lang="da-DK" dirty="0"/>
          </a:p>
          <a:p>
            <a:r>
              <a:rPr lang="da-DK" dirty="0"/>
              <a:t>Lad eleverne eksempelvis løse så mange domino-spil på eksempelvis 10 minutter.</a:t>
            </a:r>
          </a:p>
          <a:p>
            <a:endParaRPr lang="da-DK" dirty="0"/>
          </a:p>
          <a:p>
            <a:r>
              <a:rPr lang="da-DK" dirty="0"/>
              <a:t>Sættet består af 15 forskellige nummererede domino-spil i forskellige farver og 1 sæt med løsninger.</a:t>
            </a:r>
          </a:p>
          <a:p>
            <a:endParaRPr lang="da-DK" dirty="0"/>
          </a:p>
          <a:p>
            <a:r>
              <a:rPr lang="da-DK" dirty="0"/>
              <a:t>Sættenes kopieres som 2-sidet kopi med vending langs den lange kant, hvorefter de kan klippes ud.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1BF4ECD3-B8AB-C247-B755-C420E2B7ED21}"/>
              </a:ext>
            </a:extLst>
          </p:cNvPr>
          <p:cNvSpPr/>
          <p:nvPr/>
        </p:nvSpPr>
        <p:spPr>
          <a:xfrm>
            <a:off x="393501" y="332182"/>
            <a:ext cx="5931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Linjens Ligning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A2892682-70CA-684E-B26A-F0417B6EBF96}"/>
              </a:ext>
            </a:extLst>
          </p:cNvPr>
          <p:cNvSpPr txBox="1"/>
          <p:nvPr/>
        </p:nvSpPr>
        <p:spPr>
          <a:xfrm>
            <a:off x="5573027" y="9586762"/>
            <a:ext cx="1278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/>
              <a:t>© - Mat-</a:t>
            </a:r>
            <a:r>
              <a:rPr lang="da-DK" sz="1400" dirty="0" err="1"/>
              <a:t>nat.dk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1898699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85</Words>
  <Application>Microsoft Macintosh PowerPoint</Application>
  <PresentationFormat>A4-papir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Anette Tetens</dc:creator>
  <cp:lastModifiedBy>Anette Tetens</cp:lastModifiedBy>
  <cp:revision>3</cp:revision>
  <dcterms:created xsi:type="dcterms:W3CDTF">2020-03-24T10:58:39Z</dcterms:created>
  <dcterms:modified xsi:type="dcterms:W3CDTF">2020-03-24T11:18:58Z</dcterms:modified>
</cp:coreProperties>
</file>