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4"/>
  </p:notesMasterIdLst>
  <p:sldIdLst>
    <p:sldId id="256" r:id="rId2"/>
    <p:sldId id="257" r:id="rId3"/>
    <p:sldId id="290" r:id="rId4"/>
    <p:sldId id="258" r:id="rId5"/>
    <p:sldId id="261" r:id="rId6"/>
    <p:sldId id="269" r:id="rId7"/>
    <p:sldId id="277" r:id="rId8"/>
    <p:sldId id="267" r:id="rId9"/>
    <p:sldId id="271" r:id="rId10"/>
    <p:sldId id="278" r:id="rId11"/>
    <p:sldId id="270" r:id="rId12"/>
    <p:sldId id="273" r:id="rId13"/>
    <p:sldId id="276" r:id="rId14"/>
    <p:sldId id="272" r:id="rId15"/>
    <p:sldId id="274" r:id="rId16"/>
    <p:sldId id="259" r:id="rId17"/>
    <p:sldId id="279" r:id="rId18"/>
    <p:sldId id="262" r:id="rId19"/>
    <p:sldId id="285" r:id="rId20"/>
    <p:sldId id="281" r:id="rId21"/>
    <p:sldId id="280" r:id="rId22"/>
    <p:sldId id="282" r:id="rId23"/>
    <p:sldId id="283" r:id="rId24"/>
    <p:sldId id="298" r:id="rId25"/>
    <p:sldId id="284" r:id="rId26"/>
    <p:sldId id="302" r:id="rId27"/>
    <p:sldId id="303" r:id="rId28"/>
    <p:sldId id="260" r:id="rId29"/>
    <p:sldId id="263" r:id="rId30"/>
    <p:sldId id="286" r:id="rId31"/>
    <p:sldId id="287" r:id="rId32"/>
    <p:sldId id="291" r:id="rId33"/>
    <p:sldId id="292" r:id="rId34"/>
    <p:sldId id="293" r:id="rId35"/>
    <p:sldId id="294" r:id="rId36"/>
    <p:sldId id="299" r:id="rId37"/>
    <p:sldId id="300" r:id="rId38"/>
    <p:sldId id="301" r:id="rId39"/>
    <p:sldId id="304" r:id="rId40"/>
    <p:sldId id="305" r:id="rId41"/>
    <p:sldId id="288" r:id="rId42"/>
    <p:sldId id="289" r:id="rId43"/>
  </p:sldIdLst>
  <p:sldSz cx="7620000" cy="5715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C03"/>
    <a:srgbClr val="223615"/>
    <a:srgbClr val="192C50"/>
    <a:srgbClr val="532277"/>
    <a:srgbClr val="421A5F"/>
    <a:srgbClr val="00364E"/>
    <a:srgbClr val="002F43"/>
    <a:srgbClr val="002A43"/>
    <a:srgbClr val="002443"/>
    <a:srgbClr val="003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50"/>
    <p:restoredTop sz="94720"/>
  </p:normalViewPr>
  <p:slideViewPr>
    <p:cSldViewPr snapToGrid="0" snapToObjects="1">
      <p:cViewPr>
        <p:scale>
          <a:sx n="139" d="100"/>
          <a:sy n="139" d="100"/>
        </p:scale>
        <p:origin x="280" y="-176"/>
      </p:cViewPr>
      <p:guideLst/>
    </p:cSldViewPr>
  </p:slideViewPr>
  <p:notesTextViewPr>
    <p:cViewPr>
      <p:scale>
        <a:sx n="120" d="100"/>
        <a:sy n="1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ette Tetens" userId="2cb81351-d3ea-4cea-a255-9a4fab7ff069" providerId="ADAL" clId="{7A192FE7-3C56-6645-8DC2-2D66E783C758}"/>
    <pc:docChg chg="undo custSel modSld">
      <pc:chgData name="Anette Tetens" userId="2cb81351-d3ea-4cea-a255-9a4fab7ff069" providerId="ADAL" clId="{7A192FE7-3C56-6645-8DC2-2D66E783C758}" dt="2022-06-05T13:50:27.336" v="612" actId="1036"/>
      <pc:docMkLst>
        <pc:docMk/>
      </pc:docMkLst>
      <pc:sldChg chg="modSp mod">
        <pc:chgData name="Anette Tetens" userId="2cb81351-d3ea-4cea-a255-9a4fab7ff069" providerId="ADAL" clId="{7A192FE7-3C56-6645-8DC2-2D66E783C758}" dt="2022-04-25T07:20:56.105" v="454" actId="255"/>
        <pc:sldMkLst>
          <pc:docMk/>
          <pc:sldMk cId="329243901" sldId="261"/>
        </pc:sldMkLst>
        <pc:spChg chg="mod">
          <ac:chgData name="Anette Tetens" userId="2cb81351-d3ea-4cea-a255-9a4fab7ff069" providerId="ADAL" clId="{7A192FE7-3C56-6645-8DC2-2D66E783C758}" dt="2022-04-25T07:20:56.105" v="454" actId="255"/>
          <ac:spMkLst>
            <pc:docMk/>
            <pc:sldMk cId="329243901" sldId="261"/>
            <ac:spMk id="13" creationId="{BC85C85D-301D-8949-B91F-76F82A2A82C6}"/>
          </ac:spMkLst>
        </pc:spChg>
        <pc:spChg chg="mod">
          <ac:chgData name="Anette Tetens" userId="2cb81351-d3ea-4cea-a255-9a4fab7ff069" providerId="ADAL" clId="{7A192FE7-3C56-6645-8DC2-2D66E783C758}" dt="2022-04-25T07:20:56.105" v="454" actId="255"/>
          <ac:spMkLst>
            <pc:docMk/>
            <pc:sldMk cId="329243901" sldId="261"/>
            <ac:spMk id="14" creationId="{4C7D8A80-BD45-7642-949C-8606CDA777A7}"/>
          </ac:spMkLst>
        </pc:spChg>
        <pc:spChg chg="mod">
          <ac:chgData name="Anette Tetens" userId="2cb81351-d3ea-4cea-a255-9a4fab7ff069" providerId="ADAL" clId="{7A192FE7-3C56-6645-8DC2-2D66E783C758}" dt="2022-04-25T07:20:56.105" v="454" actId="255"/>
          <ac:spMkLst>
            <pc:docMk/>
            <pc:sldMk cId="329243901" sldId="261"/>
            <ac:spMk id="15" creationId="{A05F7FBF-39B5-7B47-9BB6-C2BBE640AC19}"/>
          </ac:spMkLst>
        </pc:spChg>
        <pc:spChg chg="mod">
          <ac:chgData name="Anette Tetens" userId="2cb81351-d3ea-4cea-a255-9a4fab7ff069" providerId="ADAL" clId="{7A192FE7-3C56-6645-8DC2-2D66E783C758}" dt="2022-04-25T07:20:56.105" v="454" actId="255"/>
          <ac:spMkLst>
            <pc:docMk/>
            <pc:sldMk cId="329243901" sldId="261"/>
            <ac:spMk id="16" creationId="{A0D26DFE-5231-DB4B-817F-284E4B5C77CF}"/>
          </ac:spMkLst>
        </pc:spChg>
        <pc:spChg chg="mod">
          <ac:chgData name="Anette Tetens" userId="2cb81351-d3ea-4cea-a255-9a4fab7ff069" providerId="ADAL" clId="{7A192FE7-3C56-6645-8DC2-2D66E783C758}" dt="2022-04-25T07:20:56.105" v="454" actId="255"/>
          <ac:spMkLst>
            <pc:docMk/>
            <pc:sldMk cId="329243901" sldId="261"/>
            <ac:spMk id="17" creationId="{66F6F391-D012-BE43-A1DC-541B99C13EBF}"/>
          </ac:spMkLst>
        </pc:spChg>
        <pc:spChg chg="mod">
          <ac:chgData name="Anette Tetens" userId="2cb81351-d3ea-4cea-a255-9a4fab7ff069" providerId="ADAL" clId="{7A192FE7-3C56-6645-8DC2-2D66E783C758}" dt="2022-04-25T07:20:56.105" v="454" actId="255"/>
          <ac:spMkLst>
            <pc:docMk/>
            <pc:sldMk cId="329243901" sldId="261"/>
            <ac:spMk id="18" creationId="{4B2AB4A6-5E71-2A42-9132-BD00F933D1B4}"/>
          </ac:spMkLst>
        </pc:spChg>
        <pc:spChg chg="mod">
          <ac:chgData name="Anette Tetens" userId="2cb81351-d3ea-4cea-a255-9a4fab7ff069" providerId="ADAL" clId="{7A192FE7-3C56-6645-8DC2-2D66E783C758}" dt="2022-04-25T07:20:56.105" v="454" actId="255"/>
          <ac:spMkLst>
            <pc:docMk/>
            <pc:sldMk cId="329243901" sldId="261"/>
            <ac:spMk id="19" creationId="{02650582-1FF7-4240-8157-01BA94505339}"/>
          </ac:spMkLst>
        </pc:spChg>
        <pc:spChg chg="mod">
          <ac:chgData name="Anette Tetens" userId="2cb81351-d3ea-4cea-a255-9a4fab7ff069" providerId="ADAL" clId="{7A192FE7-3C56-6645-8DC2-2D66E783C758}" dt="2022-04-25T07:20:56.105" v="454" actId="255"/>
          <ac:spMkLst>
            <pc:docMk/>
            <pc:sldMk cId="329243901" sldId="261"/>
            <ac:spMk id="20" creationId="{07A5C57F-038D-544D-8A21-8A37078A9231}"/>
          </ac:spMkLst>
        </pc:spChg>
        <pc:spChg chg="mod">
          <ac:chgData name="Anette Tetens" userId="2cb81351-d3ea-4cea-a255-9a4fab7ff069" providerId="ADAL" clId="{7A192FE7-3C56-6645-8DC2-2D66E783C758}" dt="2022-04-25T07:20:56.105" v="454" actId="255"/>
          <ac:spMkLst>
            <pc:docMk/>
            <pc:sldMk cId="329243901" sldId="261"/>
            <ac:spMk id="21" creationId="{96BA0742-E178-154A-AD18-F0B959C51A60}"/>
          </ac:spMkLst>
        </pc:spChg>
        <pc:spChg chg="mod">
          <ac:chgData name="Anette Tetens" userId="2cb81351-d3ea-4cea-a255-9a4fab7ff069" providerId="ADAL" clId="{7A192FE7-3C56-6645-8DC2-2D66E783C758}" dt="2022-04-25T07:20:56.105" v="454" actId="255"/>
          <ac:spMkLst>
            <pc:docMk/>
            <pc:sldMk cId="329243901" sldId="261"/>
            <ac:spMk id="22" creationId="{3BBE41DE-C0B4-9E42-8EAC-A9F1013C1E4A}"/>
          </ac:spMkLst>
        </pc:spChg>
        <pc:grpChg chg="mod">
          <ac:chgData name="Anette Tetens" userId="2cb81351-d3ea-4cea-a255-9a4fab7ff069" providerId="ADAL" clId="{7A192FE7-3C56-6645-8DC2-2D66E783C758}" dt="2022-04-25T07:20:49.657" v="453" actId="14100"/>
          <ac:grpSpMkLst>
            <pc:docMk/>
            <pc:sldMk cId="329243901" sldId="261"/>
            <ac:grpSpMk id="12" creationId="{277A8668-6863-2E4F-B04D-4373D75EF05F}"/>
          </ac:grpSpMkLst>
        </pc:grpChg>
      </pc:sldChg>
      <pc:sldChg chg="modSp mod">
        <pc:chgData name="Anette Tetens" userId="2cb81351-d3ea-4cea-a255-9a4fab7ff069" providerId="ADAL" clId="{7A192FE7-3C56-6645-8DC2-2D66E783C758}" dt="2022-05-11T06:05:21.270" v="532"/>
        <pc:sldMkLst>
          <pc:docMk/>
          <pc:sldMk cId="3101506315" sldId="262"/>
        </pc:sldMkLst>
        <pc:spChg chg="mod">
          <ac:chgData name="Anette Tetens" userId="2cb81351-d3ea-4cea-a255-9a4fab7ff069" providerId="ADAL" clId="{7A192FE7-3C56-6645-8DC2-2D66E783C758}" dt="2022-05-11T06:05:21.270" v="532"/>
          <ac:spMkLst>
            <pc:docMk/>
            <pc:sldMk cId="3101506315" sldId="262"/>
            <ac:spMk id="23" creationId="{378F37C9-BC64-F541-8AB6-C2670CEB21D3}"/>
          </ac:spMkLst>
        </pc:spChg>
        <pc:spChg chg="mod">
          <ac:chgData name="Anette Tetens" userId="2cb81351-d3ea-4cea-a255-9a4fab7ff069" providerId="ADAL" clId="{7A192FE7-3C56-6645-8DC2-2D66E783C758}" dt="2022-05-02T10:56:17.255" v="522" actId="1035"/>
          <ac:spMkLst>
            <pc:docMk/>
            <pc:sldMk cId="3101506315" sldId="262"/>
            <ac:spMk id="38" creationId="{2FB46438-F224-5042-8249-9F5F278CEF79}"/>
          </ac:spMkLst>
        </pc:spChg>
      </pc:sldChg>
      <pc:sldChg chg="modSp mod">
        <pc:chgData name="Anette Tetens" userId="2cb81351-d3ea-4cea-a255-9a4fab7ff069" providerId="ADAL" clId="{7A192FE7-3C56-6645-8DC2-2D66E783C758}" dt="2022-04-25T07:21:59.751" v="464" actId="255"/>
        <pc:sldMkLst>
          <pc:docMk/>
          <pc:sldMk cId="3771563926" sldId="267"/>
        </pc:sldMkLst>
        <pc:spChg chg="mod">
          <ac:chgData name="Anette Tetens" userId="2cb81351-d3ea-4cea-a255-9a4fab7ff069" providerId="ADAL" clId="{7A192FE7-3C56-6645-8DC2-2D66E783C758}" dt="2022-04-25T07:21:59.751" v="464" actId="255"/>
          <ac:spMkLst>
            <pc:docMk/>
            <pc:sldMk cId="3771563926" sldId="267"/>
            <ac:spMk id="13" creationId="{BC85C85D-301D-8949-B91F-76F82A2A82C6}"/>
          </ac:spMkLst>
        </pc:spChg>
        <pc:spChg chg="mod">
          <ac:chgData name="Anette Tetens" userId="2cb81351-d3ea-4cea-a255-9a4fab7ff069" providerId="ADAL" clId="{7A192FE7-3C56-6645-8DC2-2D66E783C758}" dt="2022-04-25T07:21:59.751" v="464" actId="255"/>
          <ac:spMkLst>
            <pc:docMk/>
            <pc:sldMk cId="3771563926" sldId="267"/>
            <ac:spMk id="14" creationId="{4C7D8A80-BD45-7642-949C-8606CDA777A7}"/>
          </ac:spMkLst>
        </pc:spChg>
        <pc:spChg chg="mod">
          <ac:chgData name="Anette Tetens" userId="2cb81351-d3ea-4cea-a255-9a4fab7ff069" providerId="ADAL" clId="{7A192FE7-3C56-6645-8DC2-2D66E783C758}" dt="2022-04-25T07:21:59.751" v="464" actId="255"/>
          <ac:spMkLst>
            <pc:docMk/>
            <pc:sldMk cId="3771563926" sldId="267"/>
            <ac:spMk id="15" creationId="{A05F7FBF-39B5-7B47-9BB6-C2BBE640AC19}"/>
          </ac:spMkLst>
        </pc:spChg>
        <pc:spChg chg="mod">
          <ac:chgData name="Anette Tetens" userId="2cb81351-d3ea-4cea-a255-9a4fab7ff069" providerId="ADAL" clId="{7A192FE7-3C56-6645-8DC2-2D66E783C758}" dt="2022-04-25T07:21:59.751" v="464" actId="255"/>
          <ac:spMkLst>
            <pc:docMk/>
            <pc:sldMk cId="3771563926" sldId="267"/>
            <ac:spMk id="16" creationId="{A0D26DFE-5231-DB4B-817F-284E4B5C77CF}"/>
          </ac:spMkLst>
        </pc:spChg>
        <pc:spChg chg="mod">
          <ac:chgData name="Anette Tetens" userId="2cb81351-d3ea-4cea-a255-9a4fab7ff069" providerId="ADAL" clId="{7A192FE7-3C56-6645-8DC2-2D66E783C758}" dt="2022-04-25T07:21:59.751" v="464" actId="255"/>
          <ac:spMkLst>
            <pc:docMk/>
            <pc:sldMk cId="3771563926" sldId="267"/>
            <ac:spMk id="17" creationId="{66F6F391-D012-BE43-A1DC-541B99C13EBF}"/>
          </ac:spMkLst>
        </pc:spChg>
        <pc:spChg chg="mod">
          <ac:chgData name="Anette Tetens" userId="2cb81351-d3ea-4cea-a255-9a4fab7ff069" providerId="ADAL" clId="{7A192FE7-3C56-6645-8DC2-2D66E783C758}" dt="2022-04-25T07:21:59.751" v="464" actId="255"/>
          <ac:spMkLst>
            <pc:docMk/>
            <pc:sldMk cId="3771563926" sldId="267"/>
            <ac:spMk id="18" creationId="{4B2AB4A6-5E71-2A42-9132-BD00F933D1B4}"/>
          </ac:spMkLst>
        </pc:spChg>
        <pc:spChg chg="mod">
          <ac:chgData name="Anette Tetens" userId="2cb81351-d3ea-4cea-a255-9a4fab7ff069" providerId="ADAL" clId="{7A192FE7-3C56-6645-8DC2-2D66E783C758}" dt="2022-04-25T07:21:59.751" v="464" actId="255"/>
          <ac:spMkLst>
            <pc:docMk/>
            <pc:sldMk cId="3771563926" sldId="267"/>
            <ac:spMk id="19" creationId="{02650582-1FF7-4240-8157-01BA94505339}"/>
          </ac:spMkLst>
        </pc:spChg>
        <pc:spChg chg="mod">
          <ac:chgData name="Anette Tetens" userId="2cb81351-d3ea-4cea-a255-9a4fab7ff069" providerId="ADAL" clId="{7A192FE7-3C56-6645-8DC2-2D66E783C758}" dt="2022-04-25T07:21:59.751" v="464" actId="255"/>
          <ac:spMkLst>
            <pc:docMk/>
            <pc:sldMk cId="3771563926" sldId="267"/>
            <ac:spMk id="20" creationId="{07A5C57F-038D-544D-8A21-8A37078A9231}"/>
          </ac:spMkLst>
        </pc:spChg>
        <pc:spChg chg="mod">
          <ac:chgData name="Anette Tetens" userId="2cb81351-d3ea-4cea-a255-9a4fab7ff069" providerId="ADAL" clId="{7A192FE7-3C56-6645-8DC2-2D66E783C758}" dt="2022-04-25T07:21:59.751" v="464" actId="255"/>
          <ac:spMkLst>
            <pc:docMk/>
            <pc:sldMk cId="3771563926" sldId="267"/>
            <ac:spMk id="21" creationId="{96BA0742-E178-154A-AD18-F0B959C51A60}"/>
          </ac:spMkLst>
        </pc:spChg>
        <pc:spChg chg="mod">
          <ac:chgData name="Anette Tetens" userId="2cb81351-d3ea-4cea-a255-9a4fab7ff069" providerId="ADAL" clId="{7A192FE7-3C56-6645-8DC2-2D66E783C758}" dt="2022-04-25T07:21:59.751" v="464" actId="255"/>
          <ac:spMkLst>
            <pc:docMk/>
            <pc:sldMk cId="3771563926" sldId="267"/>
            <ac:spMk id="22" creationId="{3BBE41DE-C0B4-9E42-8EAC-A9F1013C1E4A}"/>
          </ac:spMkLst>
        </pc:spChg>
        <pc:grpChg chg="mod">
          <ac:chgData name="Anette Tetens" userId="2cb81351-d3ea-4cea-a255-9a4fab7ff069" providerId="ADAL" clId="{7A192FE7-3C56-6645-8DC2-2D66E783C758}" dt="2022-04-25T07:21:55.286" v="463" actId="14100"/>
          <ac:grpSpMkLst>
            <pc:docMk/>
            <pc:sldMk cId="3771563926" sldId="267"/>
            <ac:grpSpMk id="12" creationId="{277A8668-6863-2E4F-B04D-4373D75EF05F}"/>
          </ac:grpSpMkLst>
        </pc:grpChg>
      </pc:sldChg>
      <pc:sldChg chg="modSp mod">
        <pc:chgData name="Anette Tetens" userId="2cb81351-d3ea-4cea-a255-9a4fab7ff069" providerId="ADAL" clId="{7A192FE7-3C56-6645-8DC2-2D66E783C758}" dt="2022-05-11T06:02:59.881" v="529"/>
        <pc:sldMkLst>
          <pc:docMk/>
          <pc:sldMk cId="3341797149" sldId="269"/>
        </pc:sldMkLst>
        <pc:spChg chg="mod">
          <ac:chgData name="Anette Tetens" userId="2cb81351-d3ea-4cea-a255-9a4fab7ff069" providerId="ADAL" clId="{7A192FE7-3C56-6645-8DC2-2D66E783C758}" dt="2022-04-25T07:21:14.703" v="457" actId="255"/>
          <ac:spMkLst>
            <pc:docMk/>
            <pc:sldMk cId="3341797149" sldId="269"/>
            <ac:spMk id="13" creationId="{BC85C85D-301D-8949-B91F-76F82A2A82C6}"/>
          </ac:spMkLst>
        </pc:spChg>
        <pc:spChg chg="mod">
          <ac:chgData name="Anette Tetens" userId="2cb81351-d3ea-4cea-a255-9a4fab7ff069" providerId="ADAL" clId="{7A192FE7-3C56-6645-8DC2-2D66E783C758}" dt="2022-04-25T07:21:14.703" v="457" actId="255"/>
          <ac:spMkLst>
            <pc:docMk/>
            <pc:sldMk cId="3341797149" sldId="269"/>
            <ac:spMk id="14" creationId="{4C7D8A80-BD45-7642-949C-8606CDA777A7}"/>
          </ac:spMkLst>
        </pc:spChg>
        <pc:spChg chg="mod">
          <ac:chgData name="Anette Tetens" userId="2cb81351-d3ea-4cea-a255-9a4fab7ff069" providerId="ADAL" clId="{7A192FE7-3C56-6645-8DC2-2D66E783C758}" dt="2022-04-25T07:21:14.703" v="457" actId="255"/>
          <ac:spMkLst>
            <pc:docMk/>
            <pc:sldMk cId="3341797149" sldId="269"/>
            <ac:spMk id="15" creationId="{A05F7FBF-39B5-7B47-9BB6-C2BBE640AC19}"/>
          </ac:spMkLst>
        </pc:spChg>
        <pc:spChg chg="mod">
          <ac:chgData name="Anette Tetens" userId="2cb81351-d3ea-4cea-a255-9a4fab7ff069" providerId="ADAL" clId="{7A192FE7-3C56-6645-8DC2-2D66E783C758}" dt="2022-04-25T07:21:14.703" v="457" actId="255"/>
          <ac:spMkLst>
            <pc:docMk/>
            <pc:sldMk cId="3341797149" sldId="269"/>
            <ac:spMk id="16" creationId="{A0D26DFE-5231-DB4B-817F-284E4B5C77CF}"/>
          </ac:spMkLst>
        </pc:spChg>
        <pc:spChg chg="mod">
          <ac:chgData name="Anette Tetens" userId="2cb81351-d3ea-4cea-a255-9a4fab7ff069" providerId="ADAL" clId="{7A192FE7-3C56-6645-8DC2-2D66E783C758}" dt="2022-04-25T07:21:14.703" v="457" actId="255"/>
          <ac:spMkLst>
            <pc:docMk/>
            <pc:sldMk cId="3341797149" sldId="269"/>
            <ac:spMk id="17" creationId="{66F6F391-D012-BE43-A1DC-541B99C13EBF}"/>
          </ac:spMkLst>
        </pc:spChg>
        <pc:spChg chg="mod">
          <ac:chgData name="Anette Tetens" userId="2cb81351-d3ea-4cea-a255-9a4fab7ff069" providerId="ADAL" clId="{7A192FE7-3C56-6645-8DC2-2D66E783C758}" dt="2022-04-25T07:21:14.703" v="457" actId="255"/>
          <ac:spMkLst>
            <pc:docMk/>
            <pc:sldMk cId="3341797149" sldId="269"/>
            <ac:spMk id="18" creationId="{4B2AB4A6-5E71-2A42-9132-BD00F933D1B4}"/>
          </ac:spMkLst>
        </pc:spChg>
        <pc:spChg chg="mod">
          <ac:chgData name="Anette Tetens" userId="2cb81351-d3ea-4cea-a255-9a4fab7ff069" providerId="ADAL" clId="{7A192FE7-3C56-6645-8DC2-2D66E783C758}" dt="2022-05-11T06:02:59.881" v="529"/>
          <ac:spMkLst>
            <pc:docMk/>
            <pc:sldMk cId="3341797149" sldId="269"/>
            <ac:spMk id="19" creationId="{02650582-1FF7-4240-8157-01BA94505339}"/>
          </ac:spMkLst>
        </pc:spChg>
        <pc:spChg chg="mod">
          <ac:chgData name="Anette Tetens" userId="2cb81351-d3ea-4cea-a255-9a4fab7ff069" providerId="ADAL" clId="{7A192FE7-3C56-6645-8DC2-2D66E783C758}" dt="2022-04-25T07:21:14.703" v="457" actId="255"/>
          <ac:spMkLst>
            <pc:docMk/>
            <pc:sldMk cId="3341797149" sldId="269"/>
            <ac:spMk id="20" creationId="{07A5C57F-038D-544D-8A21-8A37078A9231}"/>
          </ac:spMkLst>
        </pc:spChg>
        <pc:spChg chg="mod">
          <ac:chgData name="Anette Tetens" userId="2cb81351-d3ea-4cea-a255-9a4fab7ff069" providerId="ADAL" clId="{7A192FE7-3C56-6645-8DC2-2D66E783C758}" dt="2022-04-25T07:21:14.703" v="457" actId="255"/>
          <ac:spMkLst>
            <pc:docMk/>
            <pc:sldMk cId="3341797149" sldId="269"/>
            <ac:spMk id="21" creationId="{96BA0742-E178-154A-AD18-F0B959C51A60}"/>
          </ac:spMkLst>
        </pc:spChg>
        <pc:spChg chg="mod">
          <ac:chgData name="Anette Tetens" userId="2cb81351-d3ea-4cea-a255-9a4fab7ff069" providerId="ADAL" clId="{7A192FE7-3C56-6645-8DC2-2D66E783C758}" dt="2022-04-25T07:21:14.703" v="457" actId="255"/>
          <ac:spMkLst>
            <pc:docMk/>
            <pc:sldMk cId="3341797149" sldId="269"/>
            <ac:spMk id="22" creationId="{3BBE41DE-C0B4-9E42-8EAC-A9F1013C1E4A}"/>
          </ac:spMkLst>
        </pc:spChg>
        <pc:grpChg chg="mod">
          <ac:chgData name="Anette Tetens" userId="2cb81351-d3ea-4cea-a255-9a4fab7ff069" providerId="ADAL" clId="{7A192FE7-3C56-6645-8DC2-2D66E783C758}" dt="2022-04-25T07:21:10.815" v="456" actId="14100"/>
          <ac:grpSpMkLst>
            <pc:docMk/>
            <pc:sldMk cId="3341797149" sldId="269"/>
            <ac:grpSpMk id="12" creationId="{277A8668-6863-2E4F-B04D-4373D75EF05F}"/>
          </ac:grpSpMkLst>
        </pc:grpChg>
      </pc:sldChg>
      <pc:sldChg chg="modSp mod">
        <pc:chgData name="Anette Tetens" userId="2cb81351-d3ea-4cea-a255-9a4fab7ff069" providerId="ADAL" clId="{7A192FE7-3C56-6645-8DC2-2D66E783C758}" dt="2022-04-25T07:23:23.281" v="475" actId="255"/>
        <pc:sldMkLst>
          <pc:docMk/>
          <pc:sldMk cId="1905695990" sldId="270"/>
        </pc:sldMkLst>
        <pc:spChg chg="mod">
          <ac:chgData name="Anette Tetens" userId="2cb81351-d3ea-4cea-a255-9a4fab7ff069" providerId="ADAL" clId="{7A192FE7-3C56-6645-8DC2-2D66E783C758}" dt="2022-04-25T07:23:23.281" v="475" actId="255"/>
          <ac:spMkLst>
            <pc:docMk/>
            <pc:sldMk cId="1905695990" sldId="270"/>
            <ac:spMk id="13" creationId="{BC85C85D-301D-8949-B91F-76F82A2A82C6}"/>
          </ac:spMkLst>
        </pc:spChg>
        <pc:spChg chg="mod">
          <ac:chgData name="Anette Tetens" userId="2cb81351-d3ea-4cea-a255-9a4fab7ff069" providerId="ADAL" clId="{7A192FE7-3C56-6645-8DC2-2D66E783C758}" dt="2022-04-25T07:23:23.281" v="475" actId="255"/>
          <ac:spMkLst>
            <pc:docMk/>
            <pc:sldMk cId="1905695990" sldId="270"/>
            <ac:spMk id="14" creationId="{4C7D8A80-BD45-7642-949C-8606CDA777A7}"/>
          </ac:spMkLst>
        </pc:spChg>
        <pc:spChg chg="mod">
          <ac:chgData name="Anette Tetens" userId="2cb81351-d3ea-4cea-a255-9a4fab7ff069" providerId="ADAL" clId="{7A192FE7-3C56-6645-8DC2-2D66E783C758}" dt="2022-04-25T07:23:23.281" v="475" actId="255"/>
          <ac:spMkLst>
            <pc:docMk/>
            <pc:sldMk cId="1905695990" sldId="270"/>
            <ac:spMk id="15" creationId="{A05F7FBF-39B5-7B47-9BB6-C2BBE640AC19}"/>
          </ac:spMkLst>
        </pc:spChg>
        <pc:spChg chg="mod">
          <ac:chgData name="Anette Tetens" userId="2cb81351-d3ea-4cea-a255-9a4fab7ff069" providerId="ADAL" clId="{7A192FE7-3C56-6645-8DC2-2D66E783C758}" dt="2022-04-25T07:23:23.281" v="475" actId="255"/>
          <ac:spMkLst>
            <pc:docMk/>
            <pc:sldMk cId="1905695990" sldId="270"/>
            <ac:spMk id="16" creationId="{A0D26DFE-5231-DB4B-817F-284E4B5C77CF}"/>
          </ac:spMkLst>
        </pc:spChg>
        <pc:spChg chg="mod">
          <ac:chgData name="Anette Tetens" userId="2cb81351-d3ea-4cea-a255-9a4fab7ff069" providerId="ADAL" clId="{7A192FE7-3C56-6645-8DC2-2D66E783C758}" dt="2022-04-25T07:23:23.281" v="475" actId="255"/>
          <ac:spMkLst>
            <pc:docMk/>
            <pc:sldMk cId="1905695990" sldId="270"/>
            <ac:spMk id="17" creationId="{66F6F391-D012-BE43-A1DC-541B99C13EBF}"/>
          </ac:spMkLst>
        </pc:spChg>
        <pc:spChg chg="mod">
          <ac:chgData name="Anette Tetens" userId="2cb81351-d3ea-4cea-a255-9a4fab7ff069" providerId="ADAL" clId="{7A192FE7-3C56-6645-8DC2-2D66E783C758}" dt="2022-04-25T07:23:23.281" v="475" actId="255"/>
          <ac:spMkLst>
            <pc:docMk/>
            <pc:sldMk cId="1905695990" sldId="270"/>
            <ac:spMk id="18" creationId="{4B2AB4A6-5E71-2A42-9132-BD00F933D1B4}"/>
          </ac:spMkLst>
        </pc:spChg>
        <pc:spChg chg="mod">
          <ac:chgData name="Anette Tetens" userId="2cb81351-d3ea-4cea-a255-9a4fab7ff069" providerId="ADAL" clId="{7A192FE7-3C56-6645-8DC2-2D66E783C758}" dt="2022-04-25T07:23:23.281" v="475" actId="255"/>
          <ac:spMkLst>
            <pc:docMk/>
            <pc:sldMk cId="1905695990" sldId="270"/>
            <ac:spMk id="19" creationId="{02650582-1FF7-4240-8157-01BA94505339}"/>
          </ac:spMkLst>
        </pc:spChg>
        <pc:spChg chg="mod">
          <ac:chgData name="Anette Tetens" userId="2cb81351-d3ea-4cea-a255-9a4fab7ff069" providerId="ADAL" clId="{7A192FE7-3C56-6645-8DC2-2D66E783C758}" dt="2022-04-25T07:23:23.281" v="475" actId="255"/>
          <ac:spMkLst>
            <pc:docMk/>
            <pc:sldMk cId="1905695990" sldId="270"/>
            <ac:spMk id="20" creationId="{07A5C57F-038D-544D-8A21-8A37078A9231}"/>
          </ac:spMkLst>
        </pc:spChg>
        <pc:spChg chg="mod">
          <ac:chgData name="Anette Tetens" userId="2cb81351-d3ea-4cea-a255-9a4fab7ff069" providerId="ADAL" clId="{7A192FE7-3C56-6645-8DC2-2D66E783C758}" dt="2022-04-25T07:23:23.281" v="475" actId="255"/>
          <ac:spMkLst>
            <pc:docMk/>
            <pc:sldMk cId="1905695990" sldId="270"/>
            <ac:spMk id="21" creationId="{96BA0742-E178-154A-AD18-F0B959C51A60}"/>
          </ac:spMkLst>
        </pc:spChg>
        <pc:spChg chg="mod">
          <ac:chgData name="Anette Tetens" userId="2cb81351-d3ea-4cea-a255-9a4fab7ff069" providerId="ADAL" clId="{7A192FE7-3C56-6645-8DC2-2D66E783C758}" dt="2022-04-25T07:23:23.281" v="475" actId="255"/>
          <ac:spMkLst>
            <pc:docMk/>
            <pc:sldMk cId="1905695990" sldId="270"/>
            <ac:spMk id="22" creationId="{3BBE41DE-C0B4-9E42-8EAC-A9F1013C1E4A}"/>
          </ac:spMkLst>
        </pc:spChg>
        <pc:grpChg chg="mod">
          <ac:chgData name="Anette Tetens" userId="2cb81351-d3ea-4cea-a255-9a4fab7ff069" providerId="ADAL" clId="{7A192FE7-3C56-6645-8DC2-2D66E783C758}" dt="2022-04-25T07:23:18.853" v="474" actId="14100"/>
          <ac:grpSpMkLst>
            <pc:docMk/>
            <pc:sldMk cId="1905695990" sldId="270"/>
            <ac:grpSpMk id="12" creationId="{277A8668-6863-2E4F-B04D-4373D75EF05F}"/>
          </ac:grpSpMkLst>
        </pc:grpChg>
      </pc:sldChg>
      <pc:sldChg chg="modSp mod">
        <pc:chgData name="Anette Tetens" userId="2cb81351-d3ea-4cea-a255-9a4fab7ff069" providerId="ADAL" clId="{7A192FE7-3C56-6645-8DC2-2D66E783C758}" dt="2022-04-25T07:22:34.478" v="469" actId="255"/>
        <pc:sldMkLst>
          <pc:docMk/>
          <pc:sldMk cId="2965231258" sldId="271"/>
        </pc:sldMkLst>
        <pc:spChg chg="mod">
          <ac:chgData name="Anette Tetens" userId="2cb81351-d3ea-4cea-a255-9a4fab7ff069" providerId="ADAL" clId="{7A192FE7-3C56-6645-8DC2-2D66E783C758}" dt="2022-04-25T07:22:29.245" v="468" actId="255"/>
          <ac:spMkLst>
            <pc:docMk/>
            <pc:sldMk cId="2965231258" sldId="271"/>
            <ac:spMk id="13" creationId="{BC85C85D-301D-8949-B91F-76F82A2A82C6}"/>
          </ac:spMkLst>
        </pc:spChg>
        <pc:spChg chg="mod">
          <ac:chgData name="Anette Tetens" userId="2cb81351-d3ea-4cea-a255-9a4fab7ff069" providerId="ADAL" clId="{7A192FE7-3C56-6645-8DC2-2D66E783C758}" dt="2022-04-25T07:22:23.227" v="467" actId="255"/>
          <ac:spMkLst>
            <pc:docMk/>
            <pc:sldMk cId="2965231258" sldId="271"/>
            <ac:spMk id="14" creationId="{4C7D8A80-BD45-7642-949C-8606CDA777A7}"/>
          </ac:spMkLst>
        </pc:spChg>
        <pc:spChg chg="mod">
          <ac:chgData name="Anette Tetens" userId="2cb81351-d3ea-4cea-a255-9a4fab7ff069" providerId="ADAL" clId="{7A192FE7-3C56-6645-8DC2-2D66E783C758}" dt="2022-04-25T07:22:23.227" v="467" actId="255"/>
          <ac:spMkLst>
            <pc:docMk/>
            <pc:sldMk cId="2965231258" sldId="271"/>
            <ac:spMk id="15" creationId="{A05F7FBF-39B5-7B47-9BB6-C2BBE640AC19}"/>
          </ac:spMkLst>
        </pc:spChg>
        <pc:spChg chg="mod">
          <ac:chgData name="Anette Tetens" userId="2cb81351-d3ea-4cea-a255-9a4fab7ff069" providerId="ADAL" clId="{7A192FE7-3C56-6645-8DC2-2D66E783C758}" dt="2022-04-25T07:22:23.227" v="467" actId="255"/>
          <ac:spMkLst>
            <pc:docMk/>
            <pc:sldMk cId="2965231258" sldId="271"/>
            <ac:spMk id="16" creationId="{A0D26DFE-5231-DB4B-817F-284E4B5C77CF}"/>
          </ac:spMkLst>
        </pc:spChg>
        <pc:spChg chg="mod">
          <ac:chgData name="Anette Tetens" userId="2cb81351-d3ea-4cea-a255-9a4fab7ff069" providerId="ADAL" clId="{7A192FE7-3C56-6645-8DC2-2D66E783C758}" dt="2022-04-25T07:22:23.227" v="467" actId="255"/>
          <ac:spMkLst>
            <pc:docMk/>
            <pc:sldMk cId="2965231258" sldId="271"/>
            <ac:spMk id="17" creationId="{66F6F391-D012-BE43-A1DC-541B99C13EBF}"/>
          </ac:spMkLst>
        </pc:spChg>
        <pc:spChg chg="mod">
          <ac:chgData name="Anette Tetens" userId="2cb81351-d3ea-4cea-a255-9a4fab7ff069" providerId="ADAL" clId="{7A192FE7-3C56-6645-8DC2-2D66E783C758}" dt="2022-04-25T07:22:23.227" v="467" actId="255"/>
          <ac:spMkLst>
            <pc:docMk/>
            <pc:sldMk cId="2965231258" sldId="271"/>
            <ac:spMk id="18" creationId="{4B2AB4A6-5E71-2A42-9132-BD00F933D1B4}"/>
          </ac:spMkLst>
        </pc:spChg>
        <pc:spChg chg="mod">
          <ac:chgData name="Anette Tetens" userId="2cb81351-d3ea-4cea-a255-9a4fab7ff069" providerId="ADAL" clId="{7A192FE7-3C56-6645-8DC2-2D66E783C758}" dt="2022-04-25T07:22:34.478" v="469" actId="255"/>
          <ac:spMkLst>
            <pc:docMk/>
            <pc:sldMk cId="2965231258" sldId="271"/>
            <ac:spMk id="19" creationId="{02650582-1FF7-4240-8157-01BA94505339}"/>
          </ac:spMkLst>
        </pc:spChg>
        <pc:spChg chg="mod">
          <ac:chgData name="Anette Tetens" userId="2cb81351-d3ea-4cea-a255-9a4fab7ff069" providerId="ADAL" clId="{7A192FE7-3C56-6645-8DC2-2D66E783C758}" dt="2022-04-25T07:22:23.227" v="467" actId="255"/>
          <ac:spMkLst>
            <pc:docMk/>
            <pc:sldMk cId="2965231258" sldId="271"/>
            <ac:spMk id="20" creationId="{07A5C57F-038D-544D-8A21-8A37078A9231}"/>
          </ac:spMkLst>
        </pc:spChg>
        <pc:spChg chg="mod">
          <ac:chgData name="Anette Tetens" userId="2cb81351-d3ea-4cea-a255-9a4fab7ff069" providerId="ADAL" clId="{7A192FE7-3C56-6645-8DC2-2D66E783C758}" dt="2022-04-25T07:22:23.227" v="467" actId="255"/>
          <ac:spMkLst>
            <pc:docMk/>
            <pc:sldMk cId="2965231258" sldId="271"/>
            <ac:spMk id="21" creationId="{96BA0742-E178-154A-AD18-F0B959C51A60}"/>
          </ac:spMkLst>
        </pc:spChg>
        <pc:spChg chg="mod">
          <ac:chgData name="Anette Tetens" userId="2cb81351-d3ea-4cea-a255-9a4fab7ff069" providerId="ADAL" clId="{7A192FE7-3C56-6645-8DC2-2D66E783C758}" dt="2022-04-25T07:22:23.227" v="467" actId="255"/>
          <ac:spMkLst>
            <pc:docMk/>
            <pc:sldMk cId="2965231258" sldId="271"/>
            <ac:spMk id="22" creationId="{3BBE41DE-C0B4-9E42-8EAC-A9F1013C1E4A}"/>
          </ac:spMkLst>
        </pc:spChg>
        <pc:grpChg chg="mod">
          <ac:chgData name="Anette Tetens" userId="2cb81351-d3ea-4cea-a255-9a4fab7ff069" providerId="ADAL" clId="{7A192FE7-3C56-6645-8DC2-2D66E783C758}" dt="2022-04-25T07:22:14.027" v="466" actId="14100"/>
          <ac:grpSpMkLst>
            <pc:docMk/>
            <pc:sldMk cId="2965231258" sldId="271"/>
            <ac:grpSpMk id="12" creationId="{277A8668-6863-2E4F-B04D-4373D75EF05F}"/>
          </ac:grpSpMkLst>
        </pc:grpChg>
      </pc:sldChg>
      <pc:sldChg chg="modSp mod">
        <pc:chgData name="Anette Tetens" userId="2cb81351-d3ea-4cea-a255-9a4fab7ff069" providerId="ADAL" clId="{7A192FE7-3C56-6645-8DC2-2D66E783C758}" dt="2022-04-25T07:24:44.458" v="488" actId="255"/>
        <pc:sldMkLst>
          <pc:docMk/>
          <pc:sldMk cId="3383414999" sldId="272"/>
        </pc:sldMkLst>
        <pc:spChg chg="mod">
          <ac:chgData name="Anette Tetens" userId="2cb81351-d3ea-4cea-a255-9a4fab7ff069" providerId="ADAL" clId="{7A192FE7-3C56-6645-8DC2-2D66E783C758}" dt="2022-04-25T07:24:20.589" v="485" actId="255"/>
          <ac:spMkLst>
            <pc:docMk/>
            <pc:sldMk cId="3383414999" sldId="272"/>
            <ac:spMk id="13" creationId="{BC85C85D-301D-8949-B91F-76F82A2A82C6}"/>
          </ac:spMkLst>
        </pc:spChg>
        <pc:spChg chg="mod">
          <ac:chgData name="Anette Tetens" userId="2cb81351-d3ea-4cea-a255-9a4fab7ff069" providerId="ADAL" clId="{7A192FE7-3C56-6645-8DC2-2D66E783C758}" dt="2022-04-25T07:24:20.589" v="485" actId="255"/>
          <ac:spMkLst>
            <pc:docMk/>
            <pc:sldMk cId="3383414999" sldId="272"/>
            <ac:spMk id="14" creationId="{4C7D8A80-BD45-7642-949C-8606CDA777A7}"/>
          </ac:spMkLst>
        </pc:spChg>
        <pc:spChg chg="mod">
          <ac:chgData name="Anette Tetens" userId="2cb81351-d3ea-4cea-a255-9a4fab7ff069" providerId="ADAL" clId="{7A192FE7-3C56-6645-8DC2-2D66E783C758}" dt="2022-04-25T07:24:20.589" v="485" actId="255"/>
          <ac:spMkLst>
            <pc:docMk/>
            <pc:sldMk cId="3383414999" sldId="272"/>
            <ac:spMk id="15" creationId="{A05F7FBF-39B5-7B47-9BB6-C2BBE640AC19}"/>
          </ac:spMkLst>
        </pc:spChg>
        <pc:spChg chg="mod">
          <ac:chgData name="Anette Tetens" userId="2cb81351-d3ea-4cea-a255-9a4fab7ff069" providerId="ADAL" clId="{7A192FE7-3C56-6645-8DC2-2D66E783C758}" dt="2022-04-25T07:24:20.589" v="485" actId="255"/>
          <ac:spMkLst>
            <pc:docMk/>
            <pc:sldMk cId="3383414999" sldId="272"/>
            <ac:spMk id="16" creationId="{A0D26DFE-5231-DB4B-817F-284E4B5C77CF}"/>
          </ac:spMkLst>
        </pc:spChg>
        <pc:spChg chg="mod">
          <ac:chgData name="Anette Tetens" userId="2cb81351-d3ea-4cea-a255-9a4fab7ff069" providerId="ADAL" clId="{7A192FE7-3C56-6645-8DC2-2D66E783C758}" dt="2022-04-25T07:24:44.458" v="488" actId="255"/>
          <ac:spMkLst>
            <pc:docMk/>
            <pc:sldMk cId="3383414999" sldId="272"/>
            <ac:spMk id="17" creationId="{66F6F391-D012-BE43-A1DC-541B99C13EBF}"/>
          </ac:spMkLst>
        </pc:spChg>
        <pc:spChg chg="mod">
          <ac:chgData name="Anette Tetens" userId="2cb81351-d3ea-4cea-a255-9a4fab7ff069" providerId="ADAL" clId="{7A192FE7-3C56-6645-8DC2-2D66E783C758}" dt="2022-04-25T07:24:26.615" v="486" actId="255"/>
          <ac:spMkLst>
            <pc:docMk/>
            <pc:sldMk cId="3383414999" sldId="272"/>
            <ac:spMk id="18" creationId="{4B2AB4A6-5E71-2A42-9132-BD00F933D1B4}"/>
          </ac:spMkLst>
        </pc:spChg>
        <pc:spChg chg="mod">
          <ac:chgData name="Anette Tetens" userId="2cb81351-d3ea-4cea-a255-9a4fab7ff069" providerId="ADAL" clId="{7A192FE7-3C56-6645-8DC2-2D66E783C758}" dt="2022-04-25T07:24:20.589" v="485" actId="255"/>
          <ac:spMkLst>
            <pc:docMk/>
            <pc:sldMk cId="3383414999" sldId="272"/>
            <ac:spMk id="19" creationId="{02650582-1FF7-4240-8157-01BA94505339}"/>
          </ac:spMkLst>
        </pc:spChg>
        <pc:spChg chg="mod">
          <ac:chgData name="Anette Tetens" userId="2cb81351-d3ea-4cea-a255-9a4fab7ff069" providerId="ADAL" clId="{7A192FE7-3C56-6645-8DC2-2D66E783C758}" dt="2022-04-25T07:24:20.589" v="485" actId="255"/>
          <ac:spMkLst>
            <pc:docMk/>
            <pc:sldMk cId="3383414999" sldId="272"/>
            <ac:spMk id="20" creationId="{07A5C57F-038D-544D-8A21-8A37078A9231}"/>
          </ac:spMkLst>
        </pc:spChg>
        <pc:spChg chg="mod">
          <ac:chgData name="Anette Tetens" userId="2cb81351-d3ea-4cea-a255-9a4fab7ff069" providerId="ADAL" clId="{7A192FE7-3C56-6645-8DC2-2D66E783C758}" dt="2022-04-25T07:24:32.812" v="487" actId="255"/>
          <ac:spMkLst>
            <pc:docMk/>
            <pc:sldMk cId="3383414999" sldId="272"/>
            <ac:spMk id="21" creationId="{96BA0742-E178-154A-AD18-F0B959C51A60}"/>
          </ac:spMkLst>
        </pc:spChg>
        <pc:spChg chg="mod">
          <ac:chgData name="Anette Tetens" userId="2cb81351-d3ea-4cea-a255-9a4fab7ff069" providerId="ADAL" clId="{7A192FE7-3C56-6645-8DC2-2D66E783C758}" dt="2022-04-25T07:24:20.589" v="485" actId="255"/>
          <ac:spMkLst>
            <pc:docMk/>
            <pc:sldMk cId="3383414999" sldId="272"/>
            <ac:spMk id="22" creationId="{3BBE41DE-C0B4-9E42-8EAC-A9F1013C1E4A}"/>
          </ac:spMkLst>
        </pc:spChg>
        <pc:grpChg chg="mod">
          <ac:chgData name="Anette Tetens" userId="2cb81351-d3ea-4cea-a255-9a4fab7ff069" providerId="ADAL" clId="{7A192FE7-3C56-6645-8DC2-2D66E783C758}" dt="2022-04-25T07:24:17.244" v="484" actId="14100"/>
          <ac:grpSpMkLst>
            <pc:docMk/>
            <pc:sldMk cId="3383414999" sldId="272"/>
            <ac:grpSpMk id="12" creationId="{277A8668-6863-2E4F-B04D-4373D75EF05F}"/>
          </ac:grpSpMkLst>
        </pc:grpChg>
      </pc:sldChg>
      <pc:sldChg chg="modSp mod">
        <pc:chgData name="Anette Tetens" userId="2cb81351-d3ea-4cea-a255-9a4fab7ff069" providerId="ADAL" clId="{7A192FE7-3C56-6645-8DC2-2D66E783C758}" dt="2022-04-25T07:23:46.738" v="479" actId="255"/>
        <pc:sldMkLst>
          <pc:docMk/>
          <pc:sldMk cId="2889202034" sldId="273"/>
        </pc:sldMkLst>
        <pc:spChg chg="mod">
          <ac:chgData name="Anette Tetens" userId="2cb81351-d3ea-4cea-a255-9a4fab7ff069" providerId="ADAL" clId="{7A192FE7-3C56-6645-8DC2-2D66E783C758}" dt="2022-04-25T07:23:46.738" v="479" actId="255"/>
          <ac:spMkLst>
            <pc:docMk/>
            <pc:sldMk cId="2889202034" sldId="273"/>
            <ac:spMk id="13" creationId="{BC85C85D-301D-8949-B91F-76F82A2A82C6}"/>
          </ac:spMkLst>
        </pc:spChg>
        <pc:spChg chg="mod">
          <ac:chgData name="Anette Tetens" userId="2cb81351-d3ea-4cea-a255-9a4fab7ff069" providerId="ADAL" clId="{7A192FE7-3C56-6645-8DC2-2D66E783C758}" dt="2022-04-25T07:23:46.738" v="479" actId="255"/>
          <ac:spMkLst>
            <pc:docMk/>
            <pc:sldMk cId="2889202034" sldId="273"/>
            <ac:spMk id="14" creationId="{4C7D8A80-BD45-7642-949C-8606CDA777A7}"/>
          </ac:spMkLst>
        </pc:spChg>
        <pc:spChg chg="mod">
          <ac:chgData name="Anette Tetens" userId="2cb81351-d3ea-4cea-a255-9a4fab7ff069" providerId="ADAL" clId="{7A192FE7-3C56-6645-8DC2-2D66E783C758}" dt="2022-04-25T07:23:46.738" v="479" actId="255"/>
          <ac:spMkLst>
            <pc:docMk/>
            <pc:sldMk cId="2889202034" sldId="273"/>
            <ac:spMk id="15" creationId="{A05F7FBF-39B5-7B47-9BB6-C2BBE640AC19}"/>
          </ac:spMkLst>
        </pc:spChg>
        <pc:spChg chg="mod">
          <ac:chgData name="Anette Tetens" userId="2cb81351-d3ea-4cea-a255-9a4fab7ff069" providerId="ADAL" clId="{7A192FE7-3C56-6645-8DC2-2D66E783C758}" dt="2022-04-25T07:23:46.738" v="479" actId="255"/>
          <ac:spMkLst>
            <pc:docMk/>
            <pc:sldMk cId="2889202034" sldId="273"/>
            <ac:spMk id="16" creationId="{A0D26DFE-5231-DB4B-817F-284E4B5C77CF}"/>
          </ac:spMkLst>
        </pc:spChg>
        <pc:spChg chg="mod">
          <ac:chgData name="Anette Tetens" userId="2cb81351-d3ea-4cea-a255-9a4fab7ff069" providerId="ADAL" clId="{7A192FE7-3C56-6645-8DC2-2D66E783C758}" dt="2022-04-25T07:23:46.738" v="479" actId="255"/>
          <ac:spMkLst>
            <pc:docMk/>
            <pc:sldMk cId="2889202034" sldId="273"/>
            <ac:spMk id="17" creationId="{66F6F391-D012-BE43-A1DC-541B99C13EBF}"/>
          </ac:spMkLst>
        </pc:spChg>
        <pc:spChg chg="mod">
          <ac:chgData name="Anette Tetens" userId="2cb81351-d3ea-4cea-a255-9a4fab7ff069" providerId="ADAL" clId="{7A192FE7-3C56-6645-8DC2-2D66E783C758}" dt="2022-04-25T07:23:46.738" v="479" actId="255"/>
          <ac:spMkLst>
            <pc:docMk/>
            <pc:sldMk cId="2889202034" sldId="273"/>
            <ac:spMk id="18" creationId="{4B2AB4A6-5E71-2A42-9132-BD00F933D1B4}"/>
          </ac:spMkLst>
        </pc:spChg>
        <pc:spChg chg="mod">
          <ac:chgData name="Anette Tetens" userId="2cb81351-d3ea-4cea-a255-9a4fab7ff069" providerId="ADAL" clId="{7A192FE7-3C56-6645-8DC2-2D66E783C758}" dt="2022-04-25T07:23:46.738" v="479" actId="255"/>
          <ac:spMkLst>
            <pc:docMk/>
            <pc:sldMk cId="2889202034" sldId="273"/>
            <ac:spMk id="19" creationId="{02650582-1FF7-4240-8157-01BA94505339}"/>
          </ac:spMkLst>
        </pc:spChg>
        <pc:spChg chg="mod">
          <ac:chgData name="Anette Tetens" userId="2cb81351-d3ea-4cea-a255-9a4fab7ff069" providerId="ADAL" clId="{7A192FE7-3C56-6645-8DC2-2D66E783C758}" dt="2022-04-25T07:23:46.738" v="479" actId="255"/>
          <ac:spMkLst>
            <pc:docMk/>
            <pc:sldMk cId="2889202034" sldId="273"/>
            <ac:spMk id="20" creationId="{07A5C57F-038D-544D-8A21-8A37078A9231}"/>
          </ac:spMkLst>
        </pc:spChg>
        <pc:spChg chg="mod">
          <ac:chgData name="Anette Tetens" userId="2cb81351-d3ea-4cea-a255-9a4fab7ff069" providerId="ADAL" clId="{7A192FE7-3C56-6645-8DC2-2D66E783C758}" dt="2022-04-25T07:23:46.738" v="479" actId="255"/>
          <ac:spMkLst>
            <pc:docMk/>
            <pc:sldMk cId="2889202034" sldId="273"/>
            <ac:spMk id="21" creationId="{96BA0742-E178-154A-AD18-F0B959C51A60}"/>
          </ac:spMkLst>
        </pc:spChg>
        <pc:spChg chg="mod">
          <ac:chgData name="Anette Tetens" userId="2cb81351-d3ea-4cea-a255-9a4fab7ff069" providerId="ADAL" clId="{7A192FE7-3C56-6645-8DC2-2D66E783C758}" dt="2022-04-25T07:23:46.738" v="479" actId="255"/>
          <ac:spMkLst>
            <pc:docMk/>
            <pc:sldMk cId="2889202034" sldId="273"/>
            <ac:spMk id="22" creationId="{3BBE41DE-C0B4-9E42-8EAC-A9F1013C1E4A}"/>
          </ac:spMkLst>
        </pc:spChg>
        <pc:grpChg chg="mod">
          <ac:chgData name="Anette Tetens" userId="2cb81351-d3ea-4cea-a255-9a4fab7ff069" providerId="ADAL" clId="{7A192FE7-3C56-6645-8DC2-2D66E783C758}" dt="2022-04-25T07:23:43.019" v="478" actId="14100"/>
          <ac:grpSpMkLst>
            <pc:docMk/>
            <pc:sldMk cId="2889202034" sldId="273"/>
            <ac:grpSpMk id="12" creationId="{277A8668-6863-2E4F-B04D-4373D75EF05F}"/>
          </ac:grpSpMkLst>
        </pc:grpChg>
      </pc:sldChg>
      <pc:sldChg chg="modSp">
        <pc:chgData name="Anette Tetens" userId="2cb81351-d3ea-4cea-a255-9a4fab7ff069" providerId="ADAL" clId="{7A192FE7-3C56-6645-8DC2-2D66E783C758}" dt="2022-06-05T13:50:27.336" v="612" actId="1036"/>
        <pc:sldMkLst>
          <pc:docMk/>
          <pc:sldMk cId="991410221" sldId="274"/>
        </pc:sldMkLst>
        <pc:grpChg chg="mod">
          <ac:chgData name="Anette Tetens" userId="2cb81351-d3ea-4cea-a255-9a4fab7ff069" providerId="ADAL" clId="{7A192FE7-3C56-6645-8DC2-2D66E783C758}" dt="2022-06-05T13:50:27.336" v="612" actId="1036"/>
          <ac:grpSpMkLst>
            <pc:docMk/>
            <pc:sldMk cId="991410221" sldId="274"/>
            <ac:grpSpMk id="5" creationId="{4ED5FFD7-02D1-B148-910D-E1134C422486}"/>
          </ac:grpSpMkLst>
        </pc:grpChg>
        <pc:grpChg chg="mod">
          <ac:chgData name="Anette Tetens" userId="2cb81351-d3ea-4cea-a255-9a4fab7ff069" providerId="ADAL" clId="{7A192FE7-3C56-6645-8DC2-2D66E783C758}" dt="2022-06-05T13:50:27.336" v="612" actId="1036"/>
          <ac:grpSpMkLst>
            <pc:docMk/>
            <pc:sldMk cId="991410221" sldId="274"/>
            <ac:grpSpMk id="7" creationId="{84824865-F2AC-954E-9F07-C968BB16C7EB}"/>
          </ac:grpSpMkLst>
        </pc:grpChg>
        <pc:picChg chg="mod">
          <ac:chgData name="Anette Tetens" userId="2cb81351-d3ea-4cea-a255-9a4fab7ff069" providerId="ADAL" clId="{7A192FE7-3C56-6645-8DC2-2D66E783C758}" dt="2022-06-05T13:50:27.336" v="612" actId="1036"/>
          <ac:picMkLst>
            <pc:docMk/>
            <pc:sldMk cId="991410221" sldId="274"/>
            <ac:picMk id="6" creationId="{A88F3574-6907-AF42-B561-A6500DCC617B}"/>
          </ac:picMkLst>
        </pc:picChg>
        <pc:picChg chg="mod">
          <ac:chgData name="Anette Tetens" userId="2cb81351-d3ea-4cea-a255-9a4fab7ff069" providerId="ADAL" clId="{7A192FE7-3C56-6645-8DC2-2D66E783C758}" dt="2022-06-05T13:50:27.336" v="612" actId="1036"/>
          <ac:picMkLst>
            <pc:docMk/>
            <pc:sldMk cId="991410221" sldId="274"/>
            <ac:picMk id="8" creationId="{1E6C88EC-989F-2646-BB48-6B5B79153136}"/>
          </ac:picMkLst>
        </pc:picChg>
        <pc:picChg chg="mod">
          <ac:chgData name="Anette Tetens" userId="2cb81351-d3ea-4cea-a255-9a4fab7ff069" providerId="ADAL" clId="{7A192FE7-3C56-6645-8DC2-2D66E783C758}" dt="2022-06-05T13:50:27.336" v="612" actId="1036"/>
          <ac:picMkLst>
            <pc:docMk/>
            <pc:sldMk cId="991410221" sldId="274"/>
            <ac:picMk id="9" creationId="{45DE3E57-4229-214C-9156-62F20AFFF796}"/>
          </ac:picMkLst>
        </pc:picChg>
      </pc:sldChg>
      <pc:sldChg chg="modSp mod">
        <pc:chgData name="Anette Tetens" userId="2cb81351-d3ea-4cea-a255-9a4fab7ff069" providerId="ADAL" clId="{7A192FE7-3C56-6645-8DC2-2D66E783C758}" dt="2022-04-25T07:24:04.761" v="482" actId="255"/>
        <pc:sldMkLst>
          <pc:docMk/>
          <pc:sldMk cId="114541187" sldId="276"/>
        </pc:sldMkLst>
        <pc:spChg chg="mod">
          <ac:chgData name="Anette Tetens" userId="2cb81351-d3ea-4cea-a255-9a4fab7ff069" providerId="ADAL" clId="{7A192FE7-3C56-6645-8DC2-2D66E783C758}" dt="2022-04-25T07:24:04.761" v="482" actId="255"/>
          <ac:spMkLst>
            <pc:docMk/>
            <pc:sldMk cId="114541187" sldId="276"/>
            <ac:spMk id="42" creationId="{499EBDB9-0205-2340-9EEB-2A22DBFBC08A}"/>
          </ac:spMkLst>
        </pc:spChg>
        <pc:spChg chg="mod">
          <ac:chgData name="Anette Tetens" userId="2cb81351-d3ea-4cea-a255-9a4fab7ff069" providerId="ADAL" clId="{7A192FE7-3C56-6645-8DC2-2D66E783C758}" dt="2022-04-25T07:24:04.761" v="482" actId="255"/>
          <ac:spMkLst>
            <pc:docMk/>
            <pc:sldMk cId="114541187" sldId="276"/>
            <ac:spMk id="43" creationId="{7DE2476F-BA53-044B-8515-D78EF7391CC9}"/>
          </ac:spMkLst>
        </pc:spChg>
        <pc:spChg chg="mod">
          <ac:chgData name="Anette Tetens" userId="2cb81351-d3ea-4cea-a255-9a4fab7ff069" providerId="ADAL" clId="{7A192FE7-3C56-6645-8DC2-2D66E783C758}" dt="2022-04-25T07:24:04.761" v="482" actId="255"/>
          <ac:spMkLst>
            <pc:docMk/>
            <pc:sldMk cId="114541187" sldId="276"/>
            <ac:spMk id="44" creationId="{C4FE0EBB-5378-954E-9A54-5648320E85E2}"/>
          </ac:spMkLst>
        </pc:spChg>
        <pc:spChg chg="mod">
          <ac:chgData name="Anette Tetens" userId="2cb81351-d3ea-4cea-a255-9a4fab7ff069" providerId="ADAL" clId="{7A192FE7-3C56-6645-8DC2-2D66E783C758}" dt="2022-04-25T07:24:04.761" v="482" actId="255"/>
          <ac:spMkLst>
            <pc:docMk/>
            <pc:sldMk cId="114541187" sldId="276"/>
            <ac:spMk id="45" creationId="{A51E90C3-85DD-7340-BF03-DCE8FFE8B0DE}"/>
          </ac:spMkLst>
        </pc:spChg>
        <pc:spChg chg="mod">
          <ac:chgData name="Anette Tetens" userId="2cb81351-d3ea-4cea-a255-9a4fab7ff069" providerId="ADAL" clId="{7A192FE7-3C56-6645-8DC2-2D66E783C758}" dt="2022-04-25T07:24:04.761" v="482" actId="255"/>
          <ac:spMkLst>
            <pc:docMk/>
            <pc:sldMk cId="114541187" sldId="276"/>
            <ac:spMk id="46" creationId="{8E354E69-92E0-844C-8A07-6CE3B7D90AE8}"/>
          </ac:spMkLst>
        </pc:spChg>
        <pc:spChg chg="mod">
          <ac:chgData name="Anette Tetens" userId="2cb81351-d3ea-4cea-a255-9a4fab7ff069" providerId="ADAL" clId="{7A192FE7-3C56-6645-8DC2-2D66E783C758}" dt="2022-04-25T07:24:04.761" v="482" actId="255"/>
          <ac:spMkLst>
            <pc:docMk/>
            <pc:sldMk cId="114541187" sldId="276"/>
            <ac:spMk id="47" creationId="{B01764A1-DF7B-D240-BE9E-C6315CCC88A8}"/>
          </ac:spMkLst>
        </pc:spChg>
        <pc:spChg chg="mod">
          <ac:chgData name="Anette Tetens" userId="2cb81351-d3ea-4cea-a255-9a4fab7ff069" providerId="ADAL" clId="{7A192FE7-3C56-6645-8DC2-2D66E783C758}" dt="2022-04-25T07:24:04.761" v="482" actId="255"/>
          <ac:spMkLst>
            <pc:docMk/>
            <pc:sldMk cId="114541187" sldId="276"/>
            <ac:spMk id="48" creationId="{72CA6B07-681D-8146-A38A-D9CD0D432E1D}"/>
          </ac:spMkLst>
        </pc:spChg>
        <pc:spChg chg="mod">
          <ac:chgData name="Anette Tetens" userId="2cb81351-d3ea-4cea-a255-9a4fab7ff069" providerId="ADAL" clId="{7A192FE7-3C56-6645-8DC2-2D66E783C758}" dt="2022-04-25T07:24:04.761" v="482" actId="255"/>
          <ac:spMkLst>
            <pc:docMk/>
            <pc:sldMk cId="114541187" sldId="276"/>
            <ac:spMk id="49" creationId="{D523943F-A55D-4644-AEAC-4A61EF8EF49C}"/>
          </ac:spMkLst>
        </pc:spChg>
        <pc:spChg chg="mod">
          <ac:chgData name="Anette Tetens" userId="2cb81351-d3ea-4cea-a255-9a4fab7ff069" providerId="ADAL" clId="{7A192FE7-3C56-6645-8DC2-2D66E783C758}" dt="2022-04-25T07:24:04.761" v="482" actId="255"/>
          <ac:spMkLst>
            <pc:docMk/>
            <pc:sldMk cId="114541187" sldId="276"/>
            <ac:spMk id="50" creationId="{D804DF44-AAC2-5943-8178-30B030A32E7E}"/>
          </ac:spMkLst>
        </pc:spChg>
        <pc:spChg chg="mod">
          <ac:chgData name="Anette Tetens" userId="2cb81351-d3ea-4cea-a255-9a4fab7ff069" providerId="ADAL" clId="{7A192FE7-3C56-6645-8DC2-2D66E783C758}" dt="2022-04-25T07:24:04.761" v="482" actId="255"/>
          <ac:spMkLst>
            <pc:docMk/>
            <pc:sldMk cId="114541187" sldId="276"/>
            <ac:spMk id="51" creationId="{D55A0921-8F98-1644-BB60-AE6DED191297}"/>
          </ac:spMkLst>
        </pc:spChg>
        <pc:grpChg chg="mod">
          <ac:chgData name="Anette Tetens" userId="2cb81351-d3ea-4cea-a255-9a4fab7ff069" providerId="ADAL" clId="{7A192FE7-3C56-6645-8DC2-2D66E783C758}" dt="2022-04-25T07:24:00.881" v="481" actId="14100"/>
          <ac:grpSpMkLst>
            <pc:docMk/>
            <pc:sldMk cId="114541187" sldId="276"/>
            <ac:grpSpMk id="41" creationId="{D844CA68-8D4B-B948-B3C5-F3DFA5B4CFFC}"/>
          </ac:grpSpMkLst>
        </pc:grpChg>
      </pc:sldChg>
      <pc:sldChg chg="addSp modSp mod">
        <pc:chgData name="Anette Tetens" userId="2cb81351-d3ea-4cea-a255-9a4fab7ff069" providerId="ADAL" clId="{7A192FE7-3C56-6645-8DC2-2D66E783C758}" dt="2022-05-11T06:09:51.725" v="548"/>
        <pc:sldMkLst>
          <pc:docMk/>
          <pc:sldMk cId="2654685379" sldId="277"/>
        </pc:sldMkLst>
        <pc:spChg chg="mod">
          <ac:chgData name="Anette Tetens" userId="2cb81351-d3ea-4cea-a255-9a4fab7ff069" providerId="ADAL" clId="{7A192FE7-3C56-6645-8DC2-2D66E783C758}" dt="2022-05-11T06:08:58.837" v="540"/>
          <ac:spMkLst>
            <pc:docMk/>
            <pc:sldMk cId="2654685379" sldId="277"/>
            <ac:spMk id="13" creationId="{BC85C85D-301D-8949-B91F-76F82A2A82C6}"/>
          </ac:spMkLst>
        </pc:spChg>
        <pc:spChg chg="mod">
          <ac:chgData name="Anette Tetens" userId="2cb81351-d3ea-4cea-a255-9a4fab7ff069" providerId="ADAL" clId="{7A192FE7-3C56-6645-8DC2-2D66E783C758}" dt="2022-05-11T06:09:06.349" v="541"/>
          <ac:spMkLst>
            <pc:docMk/>
            <pc:sldMk cId="2654685379" sldId="277"/>
            <ac:spMk id="14" creationId="{4C7D8A80-BD45-7642-949C-8606CDA777A7}"/>
          </ac:spMkLst>
        </pc:spChg>
        <pc:spChg chg="mod">
          <ac:chgData name="Anette Tetens" userId="2cb81351-d3ea-4cea-a255-9a4fab7ff069" providerId="ADAL" clId="{7A192FE7-3C56-6645-8DC2-2D66E783C758}" dt="2022-05-11T06:09:12.915" v="542"/>
          <ac:spMkLst>
            <pc:docMk/>
            <pc:sldMk cId="2654685379" sldId="277"/>
            <ac:spMk id="15" creationId="{A05F7FBF-39B5-7B47-9BB6-C2BBE640AC19}"/>
          </ac:spMkLst>
        </pc:spChg>
        <pc:spChg chg="mod">
          <ac:chgData name="Anette Tetens" userId="2cb81351-d3ea-4cea-a255-9a4fab7ff069" providerId="ADAL" clId="{7A192FE7-3C56-6645-8DC2-2D66E783C758}" dt="2022-05-11T06:08:35.353" v="537"/>
          <ac:spMkLst>
            <pc:docMk/>
            <pc:sldMk cId="2654685379" sldId="277"/>
            <ac:spMk id="16" creationId="{A0D26DFE-5231-DB4B-817F-284E4B5C77CF}"/>
          </ac:spMkLst>
        </pc:spChg>
        <pc:spChg chg="mod">
          <ac:chgData name="Anette Tetens" userId="2cb81351-d3ea-4cea-a255-9a4fab7ff069" providerId="ADAL" clId="{7A192FE7-3C56-6645-8DC2-2D66E783C758}" dt="2022-05-11T06:09:19.265" v="543"/>
          <ac:spMkLst>
            <pc:docMk/>
            <pc:sldMk cId="2654685379" sldId="277"/>
            <ac:spMk id="17" creationId="{66F6F391-D012-BE43-A1DC-541B99C13EBF}"/>
          </ac:spMkLst>
        </pc:spChg>
        <pc:spChg chg="mod">
          <ac:chgData name="Anette Tetens" userId="2cb81351-d3ea-4cea-a255-9a4fab7ff069" providerId="ADAL" clId="{7A192FE7-3C56-6645-8DC2-2D66E783C758}" dt="2022-05-11T06:09:25.230" v="544"/>
          <ac:spMkLst>
            <pc:docMk/>
            <pc:sldMk cId="2654685379" sldId="277"/>
            <ac:spMk id="18" creationId="{4B2AB4A6-5E71-2A42-9132-BD00F933D1B4}"/>
          </ac:spMkLst>
        </pc:spChg>
        <pc:spChg chg="mod">
          <ac:chgData name="Anette Tetens" userId="2cb81351-d3ea-4cea-a255-9a4fab7ff069" providerId="ADAL" clId="{7A192FE7-3C56-6645-8DC2-2D66E783C758}" dt="2022-05-11T06:09:30.731" v="545"/>
          <ac:spMkLst>
            <pc:docMk/>
            <pc:sldMk cId="2654685379" sldId="277"/>
            <ac:spMk id="19" creationId="{02650582-1FF7-4240-8157-01BA94505339}"/>
          </ac:spMkLst>
        </pc:spChg>
        <pc:spChg chg="mod">
          <ac:chgData name="Anette Tetens" userId="2cb81351-d3ea-4cea-a255-9a4fab7ff069" providerId="ADAL" clId="{7A192FE7-3C56-6645-8DC2-2D66E783C758}" dt="2022-05-11T06:09:40.431" v="546"/>
          <ac:spMkLst>
            <pc:docMk/>
            <pc:sldMk cId="2654685379" sldId="277"/>
            <ac:spMk id="20" creationId="{07A5C57F-038D-544D-8A21-8A37078A9231}"/>
          </ac:spMkLst>
        </pc:spChg>
        <pc:spChg chg="mod">
          <ac:chgData name="Anette Tetens" userId="2cb81351-d3ea-4cea-a255-9a4fab7ff069" providerId="ADAL" clId="{7A192FE7-3C56-6645-8DC2-2D66E783C758}" dt="2022-05-11T06:09:46.289" v="547"/>
          <ac:spMkLst>
            <pc:docMk/>
            <pc:sldMk cId="2654685379" sldId="277"/>
            <ac:spMk id="21" creationId="{96BA0742-E178-154A-AD18-F0B959C51A60}"/>
          </ac:spMkLst>
        </pc:spChg>
        <pc:spChg chg="mod">
          <ac:chgData name="Anette Tetens" userId="2cb81351-d3ea-4cea-a255-9a4fab7ff069" providerId="ADAL" clId="{7A192FE7-3C56-6645-8DC2-2D66E783C758}" dt="2022-05-11T06:09:51.725" v="548"/>
          <ac:spMkLst>
            <pc:docMk/>
            <pc:sldMk cId="2654685379" sldId="277"/>
            <ac:spMk id="22" creationId="{3BBE41DE-C0B4-9E42-8EAC-A9F1013C1E4A}"/>
          </ac:spMkLst>
        </pc:spChg>
        <pc:spChg chg="mod">
          <ac:chgData name="Anette Tetens" userId="2cb81351-d3ea-4cea-a255-9a4fab7ff069" providerId="ADAL" clId="{7A192FE7-3C56-6645-8DC2-2D66E783C758}" dt="2022-05-11T06:02:28.062" v="528" actId="571"/>
          <ac:spMkLst>
            <pc:docMk/>
            <pc:sldMk cId="2654685379" sldId="277"/>
            <ac:spMk id="26" creationId="{CAF8654F-F6C6-94BA-9E83-EBC28B34726B}"/>
          </ac:spMkLst>
        </pc:spChg>
        <pc:spChg chg="mod">
          <ac:chgData name="Anette Tetens" userId="2cb81351-d3ea-4cea-a255-9a4fab7ff069" providerId="ADAL" clId="{7A192FE7-3C56-6645-8DC2-2D66E783C758}" dt="2022-05-11T06:02:28.062" v="528" actId="571"/>
          <ac:spMkLst>
            <pc:docMk/>
            <pc:sldMk cId="2654685379" sldId="277"/>
            <ac:spMk id="27" creationId="{C2646A33-5EA9-7A55-A47E-FEBFBE5D1AC7}"/>
          </ac:spMkLst>
        </pc:spChg>
        <pc:spChg chg="mod">
          <ac:chgData name="Anette Tetens" userId="2cb81351-d3ea-4cea-a255-9a4fab7ff069" providerId="ADAL" clId="{7A192FE7-3C56-6645-8DC2-2D66E783C758}" dt="2022-05-11T06:02:28.062" v="528" actId="571"/>
          <ac:spMkLst>
            <pc:docMk/>
            <pc:sldMk cId="2654685379" sldId="277"/>
            <ac:spMk id="28" creationId="{549AE9D9-B64A-ADFC-9312-5C8D1AD115B9}"/>
          </ac:spMkLst>
        </pc:spChg>
        <pc:spChg chg="mod">
          <ac:chgData name="Anette Tetens" userId="2cb81351-d3ea-4cea-a255-9a4fab7ff069" providerId="ADAL" clId="{7A192FE7-3C56-6645-8DC2-2D66E783C758}" dt="2022-05-11T06:02:28.062" v="528" actId="571"/>
          <ac:spMkLst>
            <pc:docMk/>
            <pc:sldMk cId="2654685379" sldId="277"/>
            <ac:spMk id="29" creationId="{A45D3E5D-8016-CF4A-E40A-C873BA56951A}"/>
          </ac:spMkLst>
        </pc:spChg>
        <pc:spChg chg="mod">
          <ac:chgData name="Anette Tetens" userId="2cb81351-d3ea-4cea-a255-9a4fab7ff069" providerId="ADAL" clId="{7A192FE7-3C56-6645-8DC2-2D66E783C758}" dt="2022-05-11T06:02:28.062" v="528" actId="571"/>
          <ac:spMkLst>
            <pc:docMk/>
            <pc:sldMk cId="2654685379" sldId="277"/>
            <ac:spMk id="30" creationId="{A983020B-4F3E-4EE2-C9BE-7CB8FCE6B5E7}"/>
          </ac:spMkLst>
        </pc:spChg>
        <pc:spChg chg="mod">
          <ac:chgData name="Anette Tetens" userId="2cb81351-d3ea-4cea-a255-9a4fab7ff069" providerId="ADAL" clId="{7A192FE7-3C56-6645-8DC2-2D66E783C758}" dt="2022-05-11T06:02:28.062" v="528" actId="571"/>
          <ac:spMkLst>
            <pc:docMk/>
            <pc:sldMk cId="2654685379" sldId="277"/>
            <ac:spMk id="31" creationId="{A0D8C274-F0FF-3A68-C22D-D9FD4869853E}"/>
          </ac:spMkLst>
        </pc:spChg>
        <pc:spChg chg="mod">
          <ac:chgData name="Anette Tetens" userId="2cb81351-d3ea-4cea-a255-9a4fab7ff069" providerId="ADAL" clId="{7A192FE7-3C56-6645-8DC2-2D66E783C758}" dt="2022-05-11T06:02:28.062" v="528" actId="571"/>
          <ac:spMkLst>
            <pc:docMk/>
            <pc:sldMk cId="2654685379" sldId="277"/>
            <ac:spMk id="32" creationId="{9952E1DC-906D-1702-92B3-A3556CFBCBE7}"/>
          </ac:spMkLst>
        </pc:spChg>
        <pc:spChg chg="mod">
          <ac:chgData name="Anette Tetens" userId="2cb81351-d3ea-4cea-a255-9a4fab7ff069" providerId="ADAL" clId="{7A192FE7-3C56-6645-8DC2-2D66E783C758}" dt="2022-05-11T06:02:28.062" v="528" actId="571"/>
          <ac:spMkLst>
            <pc:docMk/>
            <pc:sldMk cId="2654685379" sldId="277"/>
            <ac:spMk id="33" creationId="{6F08250A-6736-54EB-063E-B4DCA2D1F854}"/>
          </ac:spMkLst>
        </pc:spChg>
        <pc:spChg chg="mod">
          <ac:chgData name="Anette Tetens" userId="2cb81351-d3ea-4cea-a255-9a4fab7ff069" providerId="ADAL" clId="{7A192FE7-3C56-6645-8DC2-2D66E783C758}" dt="2022-05-11T06:02:28.062" v="528" actId="571"/>
          <ac:spMkLst>
            <pc:docMk/>
            <pc:sldMk cId="2654685379" sldId="277"/>
            <ac:spMk id="34" creationId="{574E75C5-76CC-22F3-3C39-0A02BF3FC276}"/>
          </ac:spMkLst>
        </pc:spChg>
        <pc:spChg chg="mod">
          <ac:chgData name="Anette Tetens" userId="2cb81351-d3ea-4cea-a255-9a4fab7ff069" providerId="ADAL" clId="{7A192FE7-3C56-6645-8DC2-2D66E783C758}" dt="2022-05-11T06:02:28.062" v="528" actId="571"/>
          <ac:spMkLst>
            <pc:docMk/>
            <pc:sldMk cId="2654685379" sldId="277"/>
            <ac:spMk id="35" creationId="{2F7CD9AF-59F5-1901-618A-6ACC3CCB6939}"/>
          </ac:spMkLst>
        </pc:spChg>
        <pc:grpChg chg="mod">
          <ac:chgData name="Anette Tetens" userId="2cb81351-d3ea-4cea-a255-9a4fab7ff069" providerId="ADAL" clId="{7A192FE7-3C56-6645-8DC2-2D66E783C758}" dt="2022-05-11T06:08:11.853" v="536" actId="1076"/>
          <ac:grpSpMkLst>
            <pc:docMk/>
            <pc:sldMk cId="2654685379" sldId="277"/>
            <ac:grpSpMk id="12" creationId="{277A8668-6863-2E4F-B04D-4373D75EF05F}"/>
          </ac:grpSpMkLst>
        </pc:grpChg>
        <pc:grpChg chg="add mod">
          <ac:chgData name="Anette Tetens" userId="2cb81351-d3ea-4cea-a255-9a4fab7ff069" providerId="ADAL" clId="{7A192FE7-3C56-6645-8DC2-2D66E783C758}" dt="2022-05-11T06:02:28.062" v="528" actId="571"/>
          <ac:grpSpMkLst>
            <pc:docMk/>
            <pc:sldMk cId="2654685379" sldId="277"/>
            <ac:grpSpMk id="24" creationId="{6BA273E8-2CBB-F35B-D9BD-EC5971BA6A24}"/>
          </ac:grpSpMkLst>
        </pc:grpChg>
      </pc:sldChg>
      <pc:sldChg chg="delSp modSp mod">
        <pc:chgData name="Anette Tetens" userId="2cb81351-d3ea-4cea-a255-9a4fab7ff069" providerId="ADAL" clId="{7A192FE7-3C56-6645-8DC2-2D66E783C758}" dt="2022-05-11T06:06:56.980" v="534" actId="478"/>
        <pc:sldMkLst>
          <pc:docMk/>
          <pc:sldMk cId="2883463707" sldId="278"/>
        </pc:sldMkLst>
        <pc:spChg chg="mod">
          <ac:chgData name="Anette Tetens" userId="2cb81351-d3ea-4cea-a255-9a4fab7ff069" providerId="ADAL" clId="{7A192FE7-3C56-6645-8DC2-2D66E783C758}" dt="2022-04-25T07:22:55.320" v="472" actId="255"/>
          <ac:spMkLst>
            <pc:docMk/>
            <pc:sldMk cId="2883463707" sldId="278"/>
            <ac:spMk id="13" creationId="{BC85C85D-301D-8949-B91F-76F82A2A82C6}"/>
          </ac:spMkLst>
        </pc:spChg>
        <pc:spChg chg="mod">
          <ac:chgData name="Anette Tetens" userId="2cb81351-d3ea-4cea-a255-9a4fab7ff069" providerId="ADAL" clId="{7A192FE7-3C56-6645-8DC2-2D66E783C758}" dt="2022-04-25T07:22:55.320" v="472" actId="255"/>
          <ac:spMkLst>
            <pc:docMk/>
            <pc:sldMk cId="2883463707" sldId="278"/>
            <ac:spMk id="14" creationId="{4C7D8A80-BD45-7642-949C-8606CDA777A7}"/>
          </ac:spMkLst>
        </pc:spChg>
        <pc:spChg chg="mod">
          <ac:chgData name="Anette Tetens" userId="2cb81351-d3ea-4cea-a255-9a4fab7ff069" providerId="ADAL" clId="{7A192FE7-3C56-6645-8DC2-2D66E783C758}" dt="2022-04-25T07:22:55.320" v="472" actId="255"/>
          <ac:spMkLst>
            <pc:docMk/>
            <pc:sldMk cId="2883463707" sldId="278"/>
            <ac:spMk id="15" creationId="{A05F7FBF-39B5-7B47-9BB6-C2BBE640AC19}"/>
          </ac:spMkLst>
        </pc:spChg>
        <pc:spChg chg="mod">
          <ac:chgData name="Anette Tetens" userId="2cb81351-d3ea-4cea-a255-9a4fab7ff069" providerId="ADAL" clId="{7A192FE7-3C56-6645-8DC2-2D66E783C758}" dt="2022-04-25T07:22:55.320" v="472" actId="255"/>
          <ac:spMkLst>
            <pc:docMk/>
            <pc:sldMk cId="2883463707" sldId="278"/>
            <ac:spMk id="16" creationId="{A0D26DFE-5231-DB4B-817F-284E4B5C77CF}"/>
          </ac:spMkLst>
        </pc:spChg>
        <pc:spChg chg="mod">
          <ac:chgData name="Anette Tetens" userId="2cb81351-d3ea-4cea-a255-9a4fab7ff069" providerId="ADAL" clId="{7A192FE7-3C56-6645-8DC2-2D66E783C758}" dt="2022-04-25T07:22:55.320" v="472" actId="255"/>
          <ac:spMkLst>
            <pc:docMk/>
            <pc:sldMk cId="2883463707" sldId="278"/>
            <ac:spMk id="17" creationId="{66F6F391-D012-BE43-A1DC-541B99C13EBF}"/>
          </ac:spMkLst>
        </pc:spChg>
        <pc:spChg chg="mod">
          <ac:chgData name="Anette Tetens" userId="2cb81351-d3ea-4cea-a255-9a4fab7ff069" providerId="ADAL" clId="{7A192FE7-3C56-6645-8DC2-2D66E783C758}" dt="2022-04-25T07:22:55.320" v="472" actId="255"/>
          <ac:spMkLst>
            <pc:docMk/>
            <pc:sldMk cId="2883463707" sldId="278"/>
            <ac:spMk id="18" creationId="{4B2AB4A6-5E71-2A42-9132-BD00F933D1B4}"/>
          </ac:spMkLst>
        </pc:spChg>
        <pc:spChg chg="mod">
          <ac:chgData name="Anette Tetens" userId="2cb81351-d3ea-4cea-a255-9a4fab7ff069" providerId="ADAL" clId="{7A192FE7-3C56-6645-8DC2-2D66E783C758}" dt="2022-04-25T07:22:55.320" v="472" actId="255"/>
          <ac:spMkLst>
            <pc:docMk/>
            <pc:sldMk cId="2883463707" sldId="278"/>
            <ac:spMk id="19" creationId="{02650582-1FF7-4240-8157-01BA94505339}"/>
          </ac:spMkLst>
        </pc:spChg>
        <pc:spChg chg="mod">
          <ac:chgData name="Anette Tetens" userId="2cb81351-d3ea-4cea-a255-9a4fab7ff069" providerId="ADAL" clId="{7A192FE7-3C56-6645-8DC2-2D66E783C758}" dt="2022-04-25T07:22:55.320" v="472" actId="255"/>
          <ac:spMkLst>
            <pc:docMk/>
            <pc:sldMk cId="2883463707" sldId="278"/>
            <ac:spMk id="20" creationId="{07A5C57F-038D-544D-8A21-8A37078A9231}"/>
          </ac:spMkLst>
        </pc:spChg>
        <pc:spChg chg="mod">
          <ac:chgData name="Anette Tetens" userId="2cb81351-d3ea-4cea-a255-9a4fab7ff069" providerId="ADAL" clId="{7A192FE7-3C56-6645-8DC2-2D66E783C758}" dt="2022-04-25T07:22:55.320" v="472" actId="255"/>
          <ac:spMkLst>
            <pc:docMk/>
            <pc:sldMk cId="2883463707" sldId="278"/>
            <ac:spMk id="21" creationId="{96BA0742-E178-154A-AD18-F0B959C51A60}"/>
          </ac:spMkLst>
        </pc:spChg>
        <pc:spChg chg="mod">
          <ac:chgData name="Anette Tetens" userId="2cb81351-d3ea-4cea-a255-9a4fab7ff069" providerId="ADAL" clId="{7A192FE7-3C56-6645-8DC2-2D66E783C758}" dt="2022-04-25T07:22:55.320" v="472" actId="255"/>
          <ac:spMkLst>
            <pc:docMk/>
            <pc:sldMk cId="2883463707" sldId="278"/>
            <ac:spMk id="22" creationId="{3BBE41DE-C0B4-9E42-8EAC-A9F1013C1E4A}"/>
          </ac:spMkLst>
        </pc:spChg>
        <pc:spChg chg="del">
          <ac:chgData name="Anette Tetens" userId="2cb81351-d3ea-4cea-a255-9a4fab7ff069" providerId="ADAL" clId="{7A192FE7-3C56-6645-8DC2-2D66E783C758}" dt="2022-05-11T06:06:56.980" v="534" actId="478"/>
          <ac:spMkLst>
            <pc:docMk/>
            <pc:sldMk cId="2883463707" sldId="278"/>
            <ac:spMk id="274" creationId="{28FAC5C7-9861-2F48-84CC-346A1E8B5191}"/>
          </ac:spMkLst>
        </pc:spChg>
        <pc:grpChg chg="mod">
          <ac:chgData name="Anette Tetens" userId="2cb81351-d3ea-4cea-a255-9a4fab7ff069" providerId="ADAL" clId="{7A192FE7-3C56-6645-8DC2-2D66E783C758}" dt="2022-04-25T07:22:49.592" v="471" actId="14100"/>
          <ac:grpSpMkLst>
            <pc:docMk/>
            <pc:sldMk cId="2883463707" sldId="278"/>
            <ac:grpSpMk id="12" creationId="{277A8668-6863-2E4F-B04D-4373D75EF05F}"/>
          </ac:grpSpMkLst>
        </pc:grpChg>
      </pc:sldChg>
      <pc:sldChg chg="modSp mod">
        <pc:chgData name="Anette Tetens" userId="2cb81351-d3ea-4cea-a255-9a4fab7ff069" providerId="ADAL" clId="{7A192FE7-3C56-6645-8DC2-2D66E783C758}" dt="2022-05-11T06:04:00.089" v="531"/>
        <pc:sldMkLst>
          <pc:docMk/>
          <pc:sldMk cId="1053103704" sldId="279"/>
        </pc:sldMkLst>
        <pc:spChg chg="mod">
          <ac:chgData name="Anette Tetens" userId="2cb81351-d3ea-4cea-a255-9a4fab7ff069" providerId="ADAL" clId="{7A192FE7-3C56-6645-8DC2-2D66E783C758}" dt="2022-05-11T06:03:51.775" v="530"/>
          <ac:spMkLst>
            <pc:docMk/>
            <pc:sldMk cId="1053103704" sldId="279"/>
            <ac:spMk id="23" creationId="{378F37C9-BC64-F541-8AB6-C2670CEB21D3}"/>
          </ac:spMkLst>
        </pc:spChg>
        <pc:spChg chg="mod">
          <ac:chgData name="Anette Tetens" userId="2cb81351-d3ea-4cea-a255-9a4fab7ff069" providerId="ADAL" clId="{7A192FE7-3C56-6645-8DC2-2D66E783C758}" dt="2022-05-11T06:04:00.089" v="531"/>
          <ac:spMkLst>
            <pc:docMk/>
            <pc:sldMk cId="1053103704" sldId="279"/>
            <ac:spMk id="25" creationId="{B1316989-9D0B-2C45-BB6F-6A91701CDA21}"/>
          </ac:spMkLst>
        </pc:spChg>
        <pc:spChg chg="mod">
          <ac:chgData name="Anette Tetens" userId="2cb81351-d3ea-4cea-a255-9a4fab7ff069" providerId="ADAL" clId="{7A192FE7-3C56-6645-8DC2-2D66E783C758}" dt="2022-05-02T10:55:07.470" v="506" actId="1035"/>
          <ac:spMkLst>
            <pc:docMk/>
            <pc:sldMk cId="1053103704" sldId="279"/>
            <ac:spMk id="39" creationId="{115437E5-4357-4144-A122-94147E757095}"/>
          </ac:spMkLst>
        </pc:spChg>
      </pc:sldChg>
      <pc:sldChg chg="modSp mod">
        <pc:chgData name="Anette Tetens" userId="2cb81351-d3ea-4cea-a255-9a4fab7ff069" providerId="ADAL" clId="{7A192FE7-3C56-6645-8DC2-2D66E783C758}" dt="2022-05-11T06:06:23.197" v="533"/>
        <pc:sldMkLst>
          <pc:docMk/>
          <pc:sldMk cId="1143983746" sldId="280"/>
        </pc:sldMkLst>
        <pc:spChg chg="mod">
          <ac:chgData name="Anette Tetens" userId="2cb81351-d3ea-4cea-a255-9a4fab7ff069" providerId="ADAL" clId="{7A192FE7-3C56-6645-8DC2-2D66E783C758}" dt="2022-05-11T06:06:23.197" v="533"/>
          <ac:spMkLst>
            <pc:docMk/>
            <pc:sldMk cId="1143983746" sldId="280"/>
            <ac:spMk id="60" creationId="{FA7F7B0C-4EC5-484B-B127-B2D67FC4618A}"/>
          </ac:spMkLst>
        </pc:spChg>
      </pc:sldChg>
      <pc:sldChg chg="modSp mod">
        <pc:chgData name="Anette Tetens" userId="2cb81351-d3ea-4cea-a255-9a4fab7ff069" providerId="ADAL" clId="{7A192FE7-3C56-6645-8DC2-2D66E783C758}" dt="2022-05-11T06:15:30.207" v="609" actId="207"/>
        <pc:sldMkLst>
          <pc:docMk/>
          <pc:sldMk cId="3948807781" sldId="282"/>
        </pc:sldMkLst>
        <pc:spChg chg="mod">
          <ac:chgData name="Anette Tetens" userId="2cb81351-d3ea-4cea-a255-9a4fab7ff069" providerId="ADAL" clId="{7A192FE7-3C56-6645-8DC2-2D66E783C758}" dt="2022-05-11T06:12:16.112" v="587" actId="1037"/>
          <ac:spMkLst>
            <pc:docMk/>
            <pc:sldMk cId="3948807781" sldId="282"/>
            <ac:spMk id="58" creationId="{0B6E38F3-4DE2-304B-A39C-FB49CDF75849}"/>
          </ac:spMkLst>
        </pc:spChg>
        <pc:graphicFrameChg chg="modGraphic">
          <ac:chgData name="Anette Tetens" userId="2cb81351-d3ea-4cea-a255-9a4fab7ff069" providerId="ADAL" clId="{7A192FE7-3C56-6645-8DC2-2D66E783C758}" dt="2022-05-11T06:15:30.207" v="609" actId="207"/>
          <ac:graphicFrameMkLst>
            <pc:docMk/>
            <pc:sldMk cId="3948807781" sldId="282"/>
            <ac:graphicFrameMk id="52" creationId="{11997FFC-FA49-544E-9949-E8DC3F0F485F}"/>
          </ac:graphicFrameMkLst>
        </pc:graphicFrameChg>
      </pc:sldChg>
      <pc:sldChg chg="modSp mod">
        <pc:chgData name="Anette Tetens" userId="2cb81351-d3ea-4cea-a255-9a4fab7ff069" providerId="ADAL" clId="{7A192FE7-3C56-6645-8DC2-2D66E783C758}" dt="2022-05-02T10:57:52.135" v="523" actId="20577"/>
        <pc:sldMkLst>
          <pc:docMk/>
          <pc:sldMk cId="3024131682" sldId="285"/>
        </pc:sldMkLst>
        <pc:spChg chg="mod">
          <ac:chgData name="Anette Tetens" userId="2cb81351-d3ea-4cea-a255-9a4fab7ff069" providerId="ADAL" clId="{7A192FE7-3C56-6645-8DC2-2D66E783C758}" dt="2022-05-02T10:57:52.135" v="523" actId="20577"/>
          <ac:spMkLst>
            <pc:docMk/>
            <pc:sldMk cId="3024131682" sldId="285"/>
            <ac:spMk id="27" creationId="{AE9C433F-1FDF-BF48-A82A-2DF7F5BC6D7A}"/>
          </ac:spMkLst>
        </pc:spChg>
      </pc:sldChg>
      <pc:sldChg chg="modSp">
        <pc:chgData name="Anette Tetens" userId="2cb81351-d3ea-4cea-a255-9a4fab7ff069" providerId="ADAL" clId="{7A192FE7-3C56-6645-8DC2-2D66E783C758}" dt="2022-04-25T07:28:23.999" v="492" actId="20577"/>
        <pc:sldMkLst>
          <pc:docMk/>
          <pc:sldMk cId="1433106346" sldId="290"/>
        </pc:sldMkLst>
        <pc:spChg chg="mod">
          <ac:chgData name="Anette Tetens" userId="2cb81351-d3ea-4cea-a255-9a4fab7ff069" providerId="ADAL" clId="{7A192FE7-3C56-6645-8DC2-2D66E783C758}" dt="2022-04-25T07:28:23.999" v="492" actId="20577"/>
          <ac:spMkLst>
            <pc:docMk/>
            <pc:sldMk cId="1433106346" sldId="290"/>
            <ac:spMk id="4" creationId="{37D0772A-0F0C-7C4A-902C-9EFD92FF0758}"/>
          </ac:spMkLst>
        </pc:spChg>
      </pc:sldChg>
      <pc:sldChg chg="modSp mod">
        <pc:chgData name="Anette Tetens" userId="2cb81351-d3ea-4cea-a255-9a4fab7ff069" providerId="ADAL" clId="{7A192FE7-3C56-6645-8DC2-2D66E783C758}" dt="2022-04-17T12:38:03.136" v="42" actId="1036"/>
        <pc:sldMkLst>
          <pc:docMk/>
          <pc:sldMk cId="415747549" sldId="292"/>
        </pc:sldMkLst>
        <pc:spChg chg="mod">
          <ac:chgData name="Anette Tetens" userId="2cb81351-d3ea-4cea-a255-9a4fab7ff069" providerId="ADAL" clId="{7A192FE7-3C56-6645-8DC2-2D66E783C758}" dt="2022-04-17T12:37:58.096" v="31" actId="20577"/>
          <ac:spMkLst>
            <pc:docMk/>
            <pc:sldMk cId="415747549" sldId="292"/>
            <ac:spMk id="26" creationId="{B6F32073-5266-8B4B-BA96-09BDF91A5ADF}"/>
          </ac:spMkLst>
        </pc:spChg>
        <pc:spChg chg="mod">
          <ac:chgData name="Anette Tetens" userId="2cb81351-d3ea-4cea-a255-9a4fab7ff069" providerId="ADAL" clId="{7A192FE7-3C56-6645-8DC2-2D66E783C758}" dt="2022-04-17T12:37:29.821" v="0" actId="20577"/>
          <ac:spMkLst>
            <pc:docMk/>
            <pc:sldMk cId="415747549" sldId="292"/>
            <ac:spMk id="27" creationId="{F8757777-4145-7142-B2D5-D547EBDDF83E}"/>
          </ac:spMkLst>
        </pc:spChg>
        <pc:picChg chg="mod">
          <ac:chgData name="Anette Tetens" userId="2cb81351-d3ea-4cea-a255-9a4fab7ff069" providerId="ADAL" clId="{7A192FE7-3C56-6645-8DC2-2D66E783C758}" dt="2022-04-17T12:38:03.136" v="42" actId="1036"/>
          <ac:picMkLst>
            <pc:docMk/>
            <pc:sldMk cId="415747549" sldId="292"/>
            <ac:picMk id="28" creationId="{ED9C08D2-9B9C-CC4E-8017-1454FC5452B9}"/>
          </ac:picMkLst>
        </pc:picChg>
      </pc:sldChg>
      <pc:sldChg chg="addSp delSp modSp mod">
        <pc:chgData name="Anette Tetens" userId="2cb81351-d3ea-4cea-a255-9a4fab7ff069" providerId="ADAL" clId="{7A192FE7-3C56-6645-8DC2-2D66E783C758}" dt="2022-04-20T05:15:41.338" v="167" actId="207"/>
        <pc:sldMkLst>
          <pc:docMk/>
          <pc:sldMk cId="1921124027" sldId="299"/>
        </pc:sldMkLst>
        <pc:spChg chg="add mod">
          <ac:chgData name="Anette Tetens" userId="2cb81351-d3ea-4cea-a255-9a4fab7ff069" providerId="ADAL" clId="{7A192FE7-3C56-6645-8DC2-2D66E783C758}" dt="2022-04-20T05:15:41.338" v="167" actId="207"/>
          <ac:spMkLst>
            <pc:docMk/>
            <pc:sldMk cId="1921124027" sldId="299"/>
            <ac:spMk id="8" creationId="{87C33897-6865-E9D5-7541-3FEC115BA456}"/>
          </ac:spMkLst>
        </pc:spChg>
        <pc:grpChg chg="del">
          <ac:chgData name="Anette Tetens" userId="2cb81351-d3ea-4cea-a255-9a4fab7ff069" providerId="ADAL" clId="{7A192FE7-3C56-6645-8DC2-2D66E783C758}" dt="2022-04-20T05:13:52.903" v="47" actId="478"/>
          <ac:grpSpMkLst>
            <pc:docMk/>
            <pc:sldMk cId="1921124027" sldId="299"/>
            <ac:grpSpMk id="5" creationId="{CB64F450-87B6-3CFD-E0F1-061DAABD337B}"/>
          </ac:grpSpMkLst>
        </pc:grpChg>
        <pc:picChg chg="add mod">
          <ac:chgData name="Anette Tetens" userId="2cb81351-d3ea-4cea-a255-9a4fab7ff069" providerId="ADAL" clId="{7A192FE7-3C56-6645-8DC2-2D66E783C758}" dt="2022-04-20T05:14:01.915" v="86" actId="1037"/>
          <ac:picMkLst>
            <pc:docMk/>
            <pc:sldMk cId="1921124027" sldId="299"/>
            <ac:picMk id="7" creationId="{69FC8BA0-D7A6-614F-972D-4C9C3DA8A9E3}"/>
          </ac:picMkLst>
        </pc:picChg>
      </pc:sldChg>
      <pc:sldChg chg="addSp delSp modSp mod">
        <pc:chgData name="Anette Tetens" userId="2cb81351-d3ea-4cea-a255-9a4fab7ff069" providerId="ADAL" clId="{7A192FE7-3C56-6645-8DC2-2D66E783C758}" dt="2022-05-11T05:56:56.641" v="526"/>
        <pc:sldMkLst>
          <pc:docMk/>
          <pc:sldMk cId="461867937" sldId="301"/>
        </pc:sldMkLst>
        <pc:spChg chg="mod">
          <ac:chgData name="Anette Tetens" userId="2cb81351-d3ea-4cea-a255-9a4fab7ff069" providerId="ADAL" clId="{7A192FE7-3C56-6645-8DC2-2D66E783C758}" dt="2022-04-25T07:13:47.309" v="361"/>
          <ac:spMkLst>
            <pc:docMk/>
            <pc:sldMk cId="461867937" sldId="301"/>
            <ac:spMk id="18" creationId="{566F6E68-BC0C-F142-8C11-D61BF34DC527}"/>
          </ac:spMkLst>
        </pc:spChg>
        <pc:spChg chg="mod">
          <ac:chgData name="Anette Tetens" userId="2cb81351-d3ea-4cea-a255-9a4fab7ff069" providerId="ADAL" clId="{7A192FE7-3C56-6645-8DC2-2D66E783C758}" dt="2022-05-11T05:56:56.641" v="526"/>
          <ac:spMkLst>
            <pc:docMk/>
            <pc:sldMk cId="461867937" sldId="301"/>
            <ac:spMk id="21" creationId="{0D7AECC8-66E9-424C-9CA5-C25D6E3B6B87}"/>
          </ac:spMkLst>
        </pc:spChg>
        <pc:spChg chg="mod">
          <ac:chgData name="Anette Tetens" userId="2cb81351-d3ea-4cea-a255-9a4fab7ff069" providerId="ADAL" clId="{7A192FE7-3C56-6645-8DC2-2D66E783C758}" dt="2022-04-25T07:13:09.937" v="360"/>
          <ac:spMkLst>
            <pc:docMk/>
            <pc:sldMk cId="461867937" sldId="301"/>
            <ac:spMk id="24" creationId="{76E3FA6D-55F9-FB4E-9060-E2F52ABB7309}"/>
          </ac:spMkLst>
        </pc:spChg>
        <pc:spChg chg="mod">
          <ac:chgData name="Anette Tetens" userId="2cb81351-d3ea-4cea-a255-9a4fab7ff069" providerId="ADAL" clId="{7A192FE7-3C56-6645-8DC2-2D66E783C758}" dt="2022-04-25T07:04:25.738" v="181"/>
          <ac:spMkLst>
            <pc:docMk/>
            <pc:sldMk cId="461867937" sldId="301"/>
            <ac:spMk id="28" creationId="{25B59F56-F116-A2F5-F2F6-E72FFD0D065C}"/>
          </ac:spMkLst>
        </pc:spChg>
        <pc:spChg chg="add del mod">
          <ac:chgData name="Anette Tetens" userId="2cb81351-d3ea-4cea-a255-9a4fab7ff069" providerId="ADAL" clId="{7A192FE7-3C56-6645-8DC2-2D66E783C758}" dt="2022-04-25T07:04:19.257" v="179" actId="478"/>
          <ac:spMkLst>
            <pc:docMk/>
            <pc:sldMk cId="461867937" sldId="301"/>
            <ac:spMk id="30" creationId="{F08C72AA-DE62-1498-DB16-FAC3603054B4}"/>
          </ac:spMkLst>
        </pc:spChg>
        <pc:spChg chg="mod">
          <ac:chgData name="Anette Tetens" userId="2cb81351-d3ea-4cea-a255-9a4fab7ff069" providerId="ADAL" clId="{7A192FE7-3C56-6645-8DC2-2D66E783C758}" dt="2022-04-25T07:04:25.738" v="181"/>
          <ac:spMkLst>
            <pc:docMk/>
            <pc:sldMk cId="461867937" sldId="301"/>
            <ac:spMk id="32" creationId="{BABE0F5C-A669-FF03-613A-016BDE55CD0C}"/>
          </ac:spMkLst>
        </pc:spChg>
        <pc:spChg chg="mod">
          <ac:chgData name="Anette Tetens" userId="2cb81351-d3ea-4cea-a255-9a4fab7ff069" providerId="ADAL" clId="{7A192FE7-3C56-6645-8DC2-2D66E783C758}" dt="2022-04-25T07:04:25.738" v="181"/>
          <ac:spMkLst>
            <pc:docMk/>
            <pc:sldMk cId="461867937" sldId="301"/>
            <ac:spMk id="33" creationId="{B8C5001D-6F92-1A04-601B-456A08C7D03A}"/>
          </ac:spMkLst>
        </pc:spChg>
        <pc:spChg chg="mod">
          <ac:chgData name="Anette Tetens" userId="2cb81351-d3ea-4cea-a255-9a4fab7ff069" providerId="ADAL" clId="{7A192FE7-3C56-6645-8DC2-2D66E783C758}" dt="2022-04-25T07:04:25.738" v="181"/>
          <ac:spMkLst>
            <pc:docMk/>
            <pc:sldMk cId="461867937" sldId="301"/>
            <ac:spMk id="34" creationId="{1FE96EB8-F9A8-AFBE-0FCB-74B339D5B2B3}"/>
          </ac:spMkLst>
        </pc:spChg>
        <pc:spChg chg="mod">
          <ac:chgData name="Anette Tetens" userId="2cb81351-d3ea-4cea-a255-9a4fab7ff069" providerId="ADAL" clId="{7A192FE7-3C56-6645-8DC2-2D66E783C758}" dt="2022-04-25T07:04:25.738" v="181"/>
          <ac:spMkLst>
            <pc:docMk/>
            <pc:sldMk cId="461867937" sldId="301"/>
            <ac:spMk id="35" creationId="{F3A6ABCC-5FFC-7B96-5962-413565C67342}"/>
          </ac:spMkLst>
        </pc:spChg>
        <pc:spChg chg="mod">
          <ac:chgData name="Anette Tetens" userId="2cb81351-d3ea-4cea-a255-9a4fab7ff069" providerId="ADAL" clId="{7A192FE7-3C56-6645-8DC2-2D66E783C758}" dt="2022-04-25T07:04:25.738" v="181"/>
          <ac:spMkLst>
            <pc:docMk/>
            <pc:sldMk cId="461867937" sldId="301"/>
            <ac:spMk id="36" creationId="{61A92337-94E3-2433-595D-9C26DB3777A5}"/>
          </ac:spMkLst>
        </pc:spChg>
        <pc:spChg chg="del">
          <ac:chgData name="Anette Tetens" userId="2cb81351-d3ea-4cea-a255-9a4fab7ff069" providerId="ADAL" clId="{7A192FE7-3C56-6645-8DC2-2D66E783C758}" dt="2022-04-25T07:04:23.093" v="180" actId="478"/>
          <ac:spMkLst>
            <pc:docMk/>
            <pc:sldMk cId="461867937" sldId="301"/>
            <ac:spMk id="37" creationId="{D4A911C7-67F7-E827-7CCD-18DEEED2B800}"/>
          </ac:spMkLst>
        </pc:spChg>
        <pc:spChg chg="mod">
          <ac:chgData name="Anette Tetens" userId="2cb81351-d3ea-4cea-a255-9a4fab7ff069" providerId="ADAL" clId="{7A192FE7-3C56-6645-8DC2-2D66E783C758}" dt="2022-04-25T07:04:25.738" v="181"/>
          <ac:spMkLst>
            <pc:docMk/>
            <pc:sldMk cId="461867937" sldId="301"/>
            <ac:spMk id="38" creationId="{B07CEBED-1F8E-AEFF-9662-195CC2122376}"/>
          </ac:spMkLst>
        </pc:spChg>
        <pc:spChg chg="mod topLvl">
          <ac:chgData name="Anette Tetens" userId="2cb81351-d3ea-4cea-a255-9a4fab7ff069" providerId="ADAL" clId="{7A192FE7-3C56-6645-8DC2-2D66E783C758}" dt="2022-04-25T07:06:09.273" v="186" actId="165"/>
          <ac:spMkLst>
            <pc:docMk/>
            <pc:sldMk cId="461867937" sldId="301"/>
            <ac:spMk id="42" creationId="{9102E326-E7F4-735F-EDB2-05A2577B1EA7}"/>
          </ac:spMkLst>
        </pc:spChg>
        <pc:spChg chg="mod">
          <ac:chgData name="Anette Tetens" userId="2cb81351-d3ea-4cea-a255-9a4fab7ff069" providerId="ADAL" clId="{7A192FE7-3C56-6645-8DC2-2D66E783C758}" dt="2022-04-25T07:05:16.194" v="183"/>
          <ac:spMkLst>
            <pc:docMk/>
            <pc:sldMk cId="461867937" sldId="301"/>
            <ac:spMk id="45" creationId="{4774B9F1-EDFF-B106-F742-0A963175900C}"/>
          </ac:spMkLst>
        </pc:spChg>
        <pc:spChg chg="mod">
          <ac:chgData name="Anette Tetens" userId="2cb81351-d3ea-4cea-a255-9a4fab7ff069" providerId="ADAL" clId="{7A192FE7-3C56-6645-8DC2-2D66E783C758}" dt="2022-04-25T07:05:16.194" v="183"/>
          <ac:spMkLst>
            <pc:docMk/>
            <pc:sldMk cId="461867937" sldId="301"/>
            <ac:spMk id="46" creationId="{55A62D42-66E1-1AFA-CA53-14A1D0F5F4F8}"/>
          </ac:spMkLst>
        </pc:spChg>
        <pc:spChg chg="mod">
          <ac:chgData name="Anette Tetens" userId="2cb81351-d3ea-4cea-a255-9a4fab7ff069" providerId="ADAL" clId="{7A192FE7-3C56-6645-8DC2-2D66E783C758}" dt="2022-04-25T07:05:16.194" v="183"/>
          <ac:spMkLst>
            <pc:docMk/>
            <pc:sldMk cId="461867937" sldId="301"/>
            <ac:spMk id="47" creationId="{CBDE8153-703F-E6F2-8F59-5B3835D2E919}"/>
          </ac:spMkLst>
        </pc:spChg>
        <pc:spChg chg="mod">
          <ac:chgData name="Anette Tetens" userId="2cb81351-d3ea-4cea-a255-9a4fab7ff069" providerId="ADAL" clId="{7A192FE7-3C56-6645-8DC2-2D66E783C758}" dt="2022-04-25T07:05:16.194" v="183"/>
          <ac:spMkLst>
            <pc:docMk/>
            <pc:sldMk cId="461867937" sldId="301"/>
            <ac:spMk id="48" creationId="{FC738385-51C9-D9C7-9342-14DCA5163DF8}"/>
          </ac:spMkLst>
        </pc:spChg>
        <pc:spChg chg="mod">
          <ac:chgData name="Anette Tetens" userId="2cb81351-d3ea-4cea-a255-9a4fab7ff069" providerId="ADAL" clId="{7A192FE7-3C56-6645-8DC2-2D66E783C758}" dt="2022-04-25T07:05:16.194" v="183"/>
          <ac:spMkLst>
            <pc:docMk/>
            <pc:sldMk cId="461867937" sldId="301"/>
            <ac:spMk id="49" creationId="{AACFC44A-A301-E9FD-BECF-C15B0B01F176}"/>
          </ac:spMkLst>
        </pc:spChg>
        <pc:spChg chg="del mod">
          <ac:chgData name="Anette Tetens" userId="2cb81351-d3ea-4cea-a255-9a4fab7ff069" providerId="ADAL" clId="{7A192FE7-3C56-6645-8DC2-2D66E783C758}" dt="2022-04-25T07:08:34.972" v="236" actId="478"/>
          <ac:spMkLst>
            <pc:docMk/>
            <pc:sldMk cId="461867937" sldId="301"/>
            <ac:spMk id="50" creationId="{1A6FF8F5-2B9C-7744-7D74-1DBD4164A386}"/>
          </ac:spMkLst>
        </pc:spChg>
        <pc:spChg chg="del mod topLvl">
          <ac:chgData name="Anette Tetens" userId="2cb81351-d3ea-4cea-a255-9a4fab7ff069" providerId="ADAL" clId="{7A192FE7-3C56-6645-8DC2-2D66E783C758}" dt="2022-04-25T07:09:05.109" v="241" actId="478"/>
          <ac:spMkLst>
            <pc:docMk/>
            <pc:sldMk cId="461867937" sldId="301"/>
            <ac:spMk id="52" creationId="{9F906EEA-7C4C-E9C6-0DD1-30BD11F20C93}"/>
          </ac:spMkLst>
        </pc:spChg>
        <pc:spChg chg="del mod topLvl">
          <ac:chgData name="Anette Tetens" userId="2cb81351-d3ea-4cea-a255-9a4fab7ff069" providerId="ADAL" clId="{7A192FE7-3C56-6645-8DC2-2D66E783C758}" dt="2022-04-25T07:09:02.795" v="240" actId="478"/>
          <ac:spMkLst>
            <pc:docMk/>
            <pc:sldMk cId="461867937" sldId="301"/>
            <ac:spMk id="53" creationId="{FC75D85F-F845-C537-EC0B-CA9784DD41DD}"/>
          </ac:spMkLst>
        </pc:spChg>
        <pc:spChg chg="del mod topLvl">
          <ac:chgData name="Anette Tetens" userId="2cb81351-d3ea-4cea-a255-9a4fab7ff069" providerId="ADAL" clId="{7A192FE7-3C56-6645-8DC2-2D66E783C758}" dt="2022-04-25T07:09:02.795" v="240" actId="478"/>
          <ac:spMkLst>
            <pc:docMk/>
            <pc:sldMk cId="461867937" sldId="301"/>
            <ac:spMk id="54" creationId="{AC9CD45F-3FC2-F50C-1E70-622390DFBD83}"/>
          </ac:spMkLst>
        </pc:spChg>
        <pc:spChg chg="del mod topLvl">
          <ac:chgData name="Anette Tetens" userId="2cb81351-d3ea-4cea-a255-9a4fab7ff069" providerId="ADAL" clId="{7A192FE7-3C56-6645-8DC2-2D66E783C758}" dt="2022-04-25T07:09:22.257" v="246" actId="478"/>
          <ac:spMkLst>
            <pc:docMk/>
            <pc:sldMk cId="461867937" sldId="301"/>
            <ac:spMk id="55" creationId="{C27050F5-CD98-8AFB-BE63-13FE8DCE6BCA}"/>
          </ac:spMkLst>
        </pc:spChg>
        <pc:spChg chg="del mod topLvl">
          <ac:chgData name="Anette Tetens" userId="2cb81351-d3ea-4cea-a255-9a4fab7ff069" providerId="ADAL" clId="{7A192FE7-3C56-6645-8DC2-2D66E783C758}" dt="2022-04-25T07:09:02.795" v="240" actId="478"/>
          <ac:spMkLst>
            <pc:docMk/>
            <pc:sldMk cId="461867937" sldId="301"/>
            <ac:spMk id="56" creationId="{0FED0253-2A72-2B7C-6592-35B9CCF10509}"/>
          </ac:spMkLst>
        </pc:spChg>
        <pc:spChg chg="mod topLvl">
          <ac:chgData name="Anette Tetens" userId="2cb81351-d3ea-4cea-a255-9a4fab7ff069" providerId="ADAL" clId="{7A192FE7-3C56-6645-8DC2-2D66E783C758}" dt="2022-04-25T07:08:57.945" v="239" actId="165"/>
          <ac:spMkLst>
            <pc:docMk/>
            <pc:sldMk cId="461867937" sldId="301"/>
            <ac:spMk id="57" creationId="{24EB5088-EFAE-5A6A-8B19-2C2E8C36E951}"/>
          </ac:spMkLst>
        </pc:spChg>
        <pc:spChg chg="del mod topLvl">
          <ac:chgData name="Anette Tetens" userId="2cb81351-d3ea-4cea-a255-9a4fab7ff069" providerId="ADAL" clId="{7A192FE7-3C56-6645-8DC2-2D66E783C758}" dt="2022-04-25T07:09:02.795" v="240" actId="478"/>
          <ac:spMkLst>
            <pc:docMk/>
            <pc:sldMk cId="461867937" sldId="301"/>
            <ac:spMk id="58" creationId="{7A1C2D68-E508-DA00-8C4C-5D49B9929CA2}"/>
          </ac:spMkLst>
        </pc:spChg>
        <pc:spChg chg="del mod topLvl">
          <ac:chgData name="Anette Tetens" userId="2cb81351-d3ea-4cea-a255-9a4fab7ff069" providerId="ADAL" clId="{7A192FE7-3C56-6645-8DC2-2D66E783C758}" dt="2022-04-25T07:09:02.795" v="240" actId="478"/>
          <ac:spMkLst>
            <pc:docMk/>
            <pc:sldMk cId="461867937" sldId="301"/>
            <ac:spMk id="59" creationId="{43E602B4-51FD-C6FE-93A8-D820DE3E5E6F}"/>
          </ac:spMkLst>
        </pc:spChg>
        <pc:spChg chg="del mod topLvl">
          <ac:chgData name="Anette Tetens" userId="2cb81351-d3ea-4cea-a255-9a4fab7ff069" providerId="ADAL" clId="{7A192FE7-3C56-6645-8DC2-2D66E783C758}" dt="2022-04-25T07:09:02.795" v="240" actId="478"/>
          <ac:spMkLst>
            <pc:docMk/>
            <pc:sldMk cId="461867937" sldId="301"/>
            <ac:spMk id="60" creationId="{9AC7DF09-A0A9-C8B9-9E2B-B6607D7759A0}"/>
          </ac:spMkLst>
        </pc:spChg>
        <pc:spChg chg="del mod topLvl">
          <ac:chgData name="Anette Tetens" userId="2cb81351-d3ea-4cea-a255-9a4fab7ff069" providerId="ADAL" clId="{7A192FE7-3C56-6645-8DC2-2D66E783C758}" dt="2022-04-25T07:09:02.795" v="240" actId="478"/>
          <ac:spMkLst>
            <pc:docMk/>
            <pc:sldMk cId="461867937" sldId="301"/>
            <ac:spMk id="61" creationId="{24B798D7-451D-9EDD-5CBA-D583378D02FE}"/>
          </ac:spMkLst>
        </pc:spChg>
        <pc:spChg chg="del mod topLvl">
          <ac:chgData name="Anette Tetens" userId="2cb81351-d3ea-4cea-a255-9a4fab7ff069" providerId="ADAL" clId="{7A192FE7-3C56-6645-8DC2-2D66E783C758}" dt="2022-04-25T07:09:27.932" v="247" actId="478"/>
          <ac:spMkLst>
            <pc:docMk/>
            <pc:sldMk cId="461867937" sldId="301"/>
            <ac:spMk id="62" creationId="{AC10FE31-6E24-8E0F-3FB6-973FF2CC2174}"/>
          </ac:spMkLst>
        </pc:spChg>
        <pc:spChg chg="del mod topLvl">
          <ac:chgData name="Anette Tetens" userId="2cb81351-d3ea-4cea-a255-9a4fab7ff069" providerId="ADAL" clId="{7A192FE7-3C56-6645-8DC2-2D66E783C758}" dt="2022-04-25T07:09:02.795" v="240" actId="478"/>
          <ac:spMkLst>
            <pc:docMk/>
            <pc:sldMk cId="461867937" sldId="301"/>
            <ac:spMk id="63" creationId="{8D17B35E-4AF2-91C1-8015-735AD24315D4}"/>
          </ac:spMkLst>
        </pc:spChg>
        <pc:spChg chg="del mod topLvl">
          <ac:chgData name="Anette Tetens" userId="2cb81351-d3ea-4cea-a255-9a4fab7ff069" providerId="ADAL" clId="{7A192FE7-3C56-6645-8DC2-2D66E783C758}" dt="2022-04-25T07:09:44.593" v="249" actId="478"/>
          <ac:spMkLst>
            <pc:docMk/>
            <pc:sldMk cId="461867937" sldId="301"/>
            <ac:spMk id="64" creationId="{41523AC5-4C31-6DBB-79ED-2AA6F8B55CCA}"/>
          </ac:spMkLst>
        </pc:spChg>
        <pc:spChg chg="del mod topLvl">
          <ac:chgData name="Anette Tetens" userId="2cb81351-d3ea-4cea-a255-9a4fab7ff069" providerId="ADAL" clId="{7A192FE7-3C56-6645-8DC2-2D66E783C758}" dt="2022-04-25T07:09:38.929" v="248" actId="478"/>
          <ac:spMkLst>
            <pc:docMk/>
            <pc:sldMk cId="461867937" sldId="301"/>
            <ac:spMk id="65" creationId="{30304EF0-F889-C667-7070-5711386F0BD5}"/>
          </ac:spMkLst>
        </pc:spChg>
        <pc:spChg chg="del mod topLvl">
          <ac:chgData name="Anette Tetens" userId="2cb81351-d3ea-4cea-a255-9a4fab7ff069" providerId="ADAL" clId="{7A192FE7-3C56-6645-8DC2-2D66E783C758}" dt="2022-04-25T07:09:27.932" v="247" actId="478"/>
          <ac:spMkLst>
            <pc:docMk/>
            <pc:sldMk cId="461867937" sldId="301"/>
            <ac:spMk id="66" creationId="{7553F29A-C0F1-C475-7B2F-30D966666345}"/>
          </ac:spMkLst>
        </pc:spChg>
        <pc:spChg chg="mod topLvl">
          <ac:chgData name="Anette Tetens" userId="2cb81351-d3ea-4cea-a255-9a4fab7ff069" providerId="ADAL" clId="{7A192FE7-3C56-6645-8DC2-2D66E783C758}" dt="2022-04-25T07:08:57.945" v="239" actId="165"/>
          <ac:spMkLst>
            <pc:docMk/>
            <pc:sldMk cId="461867937" sldId="301"/>
            <ac:spMk id="67" creationId="{A9CB5365-73F7-BCEA-1DF1-42C2C50863B7}"/>
          </ac:spMkLst>
        </pc:spChg>
        <pc:spChg chg="mod topLvl">
          <ac:chgData name="Anette Tetens" userId="2cb81351-d3ea-4cea-a255-9a4fab7ff069" providerId="ADAL" clId="{7A192FE7-3C56-6645-8DC2-2D66E783C758}" dt="2022-04-25T07:11:38.139" v="323" actId="1036"/>
          <ac:spMkLst>
            <pc:docMk/>
            <pc:sldMk cId="461867937" sldId="301"/>
            <ac:spMk id="68" creationId="{E29A55D9-6187-1683-D201-29FACC753115}"/>
          </ac:spMkLst>
        </pc:spChg>
        <pc:spChg chg="mod topLvl">
          <ac:chgData name="Anette Tetens" userId="2cb81351-d3ea-4cea-a255-9a4fab7ff069" providerId="ADAL" clId="{7A192FE7-3C56-6645-8DC2-2D66E783C758}" dt="2022-04-25T07:08:57.945" v="239" actId="165"/>
          <ac:spMkLst>
            <pc:docMk/>
            <pc:sldMk cId="461867937" sldId="301"/>
            <ac:spMk id="69" creationId="{AA2B9DE8-F7DB-8A05-5453-80ADFE646921}"/>
          </ac:spMkLst>
        </pc:spChg>
        <pc:spChg chg="del mod topLvl">
          <ac:chgData name="Anette Tetens" userId="2cb81351-d3ea-4cea-a255-9a4fab7ff069" providerId="ADAL" clId="{7A192FE7-3C56-6645-8DC2-2D66E783C758}" dt="2022-04-25T07:09:02.795" v="240" actId="478"/>
          <ac:spMkLst>
            <pc:docMk/>
            <pc:sldMk cId="461867937" sldId="301"/>
            <ac:spMk id="70" creationId="{DC0D559B-21D7-A416-5F8C-B6B27F5130CF}"/>
          </ac:spMkLst>
        </pc:spChg>
        <pc:spChg chg="del mod topLvl">
          <ac:chgData name="Anette Tetens" userId="2cb81351-d3ea-4cea-a255-9a4fab7ff069" providerId="ADAL" clId="{7A192FE7-3C56-6645-8DC2-2D66E783C758}" dt="2022-04-25T07:09:02.795" v="240" actId="478"/>
          <ac:spMkLst>
            <pc:docMk/>
            <pc:sldMk cId="461867937" sldId="301"/>
            <ac:spMk id="71" creationId="{5096332B-C309-C34D-B3C0-0FF07A0F47DF}"/>
          </ac:spMkLst>
        </pc:spChg>
        <pc:spChg chg="del mod topLvl">
          <ac:chgData name="Anette Tetens" userId="2cb81351-d3ea-4cea-a255-9a4fab7ff069" providerId="ADAL" clId="{7A192FE7-3C56-6645-8DC2-2D66E783C758}" dt="2022-04-25T07:09:47.519" v="250" actId="478"/>
          <ac:spMkLst>
            <pc:docMk/>
            <pc:sldMk cId="461867937" sldId="301"/>
            <ac:spMk id="72" creationId="{FF7C524F-65A3-F36C-7546-3236EBBDBD2F}"/>
          </ac:spMkLst>
        </pc:spChg>
        <pc:spChg chg="del mod topLvl">
          <ac:chgData name="Anette Tetens" userId="2cb81351-d3ea-4cea-a255-9a4fab7ff069" providerId="ADAL" clId="{7A192FE7-3C56-6645-8DC2-2D66E783C758}" dt="2022-04-25T07:09:02.795" v="240" actId="478"/>
          <ac:spMkLst>
            <pc:docMk/>
            <pc:sldMk cId="461867937" sldId="301"/>
            <ac:spMk id="73" creationId="{8F11F3FE-07F0-72B8-7834-76CF3FF78C4F}"/>
          </ac:spMkLst>
        </pc:spChg>
        <pc:spChg chg="del mod topLvl">
          <ac:chgData name="Anette Tetens" userId="2cb81351-d3ea-4cea-a255-9a4fab7ff069" providerId="ADAL" clId="{7A192FE7-3C56-6645-8DC2-2D66E783C758}" dt="2022-04-25T07:09:02.795" v="240" actId="478"/>
          <ac:spMkLst>
            <pc:docMk/>
            <pc:sldMk cId="461867937" sldId="301"/>
            <ac:spMk id="74" creationId="{AE10AFE0-7399-21D3-89D7-4B2E33C5FEAC}"/>
          </ac:spMkLst>
        </pc:spChg>
        <pc:spChg chg="del mod topLvl">
          <ac:chgData name="Anette Tetens" userId="2cb81351-d3ea-4cea-a255-9a4fab7ff069" providerId="ADAL" clId="{7A192FE7-3C56-6645-8DC2-2D66E783C758}" dt="2022-04-25T07:09:02.795" v="240" actId="478"/>
          <ac:spMkLst>
            <pc:docMk/>
            <pc:sldMk cId="461867937" sldId="301"/>
            <ac:spMk id="75" creationId="{EB3C617D-E8B8-4AE6-9B7D-DB0CFF9E68DB}"/>
          </ac:spMkLst>
        </pc:spChg>
        <pc:spChg chg="del mod topLvl">
          <ac:chgData name="Anette Tetens" userId="2cb81351-d3ea-4cea-a255-9a4fab7ff069" providerId="ADAL" clId="{7A192FE7-3C56-6645-8DC2-2D66E783C758}" dt="2022-04-25T07:09:02.795" v="240" actId="478"/>
          <ac:spMkLst>
            <pc:docMk/>
            <pc:sldMk cId="461867937" sldId="301"/>
            <ac:spMk id="76" creationId="{781A9B93-621F-0C52-F1F4-80E6EDE1637E}"/>
          </ac:spMkLst>
        </pc:spChg>
        <pc:spChg chg="del mod topLvl">
          <ac:chgData name="Anette Tetens" userId="2cb81351-d3ea-4cea-a255-9a4fab7ff069" providerId="ADAL" clId="{7A192FE7-3C56-6645-8DC2-2D66E783C758}" dt="2022-04-25T07:09:02.795" v="240" actId="478"/>
          <ac:spMkLst>
            <pc:docMk/>
            <pc:sldMk cId="461867937" sldId="301"/>
            <ac:spMk id="77" creationId="{5D5BB20E-243C-3876-3AAD-3A89F17185F3}"/>
          </ac:spMkLst>
        </pc:spChg>
        <pc:spChg chg="del mod topLvl">
          <ac:chgData name="Anette Tetens" userId="2cb81351-d3ea-4cea-a255-9a4fab7ff069" providerId="ADAL" clId="{7A192FE7-3C56-6645-8DC2-2D66E783C758}" dt="2022-04-25T07:09:02.795" v="240" actId="478"/>
          <ac:spMkLst>
            <pc:docMk/>
            <pc:sldMk cId="461867937" sldId="301"/>
            <ac:spMk id="78" creationId="{23319B56-088F-8975-960D-B1BD1A32152C}"/>
          </ac:spMkLst>
        </pc:spChg>
        <pc:spChg chg="del mod topLvl">
          <ac:chgData name="Anette Tetens" userId="2cb81351-d3ea-4cea-a255-9a4fab7ff069" providerId="ADAL" clId="{7A192FE7-3C56-6645-8DC2-2D66E783C758}" dt="2022-04-25T07:09:02.795" v="240" actId="478"/>
          <ac:spMkLst>
            <pc:docMk/>
            <pc:sldMk cId="461867937" sldId="301"/>
            <ac:spMk id="79" creationId="{838DA3EB-DDC8-2DC2-7121-C270FBC58DB9}"/>
          </ac:spMkLst>
        </pc:spChg>
        <pc:spChg chg="del mod topLvl">
          <ac:chgData name="Anette Tetens" userId="2cb81351-d3ea-4cea-a255-9a4fab7ff069" providerId="ADAL" clId="{7A192FE7-3C56-6645-8DC2-2D66E783C758}" dt="2022-04-25T07:09:02.795" v="240" actId="478"/>
          <ac:spMkLst>
            <pc:docMk/>
            <pc:sldMk cId="461867937" sldId="301"/>
            <ac:spMk id="80" creationId="{CF35C1B5-05E0-DB41-E6D3-D5A103C56A87}"/>
          </ac:spMkLst>
        </pc:spChg>
        <pc:spChg chg="del mod topLvl">
          <ac:chgData name="Anette Tetens" userId="2cb81351-d3ea-4cea-a255-9a4fab7ff069" providerId="ADAL" clId="{7A192FE7-3C56-6645-8DC2-2D66E783C758}" dt="2022-04-25T07:09:02.795" v="240" actId="478"/>
          <ac:spMkLst>
            <pc:docMk/>
            <pc:sldMk cId="461867937" sldId="301"/>
            <ac:spMk id="81" creationId="{5CC5ECFD-6CE7-CC06-10B0-9611C5E7C76C}"/>
          </ac:spMkLst>
        </pc:spChg>
        <pc:spChg chg="del mod topLvl">
          <ac:chgData name="Anette Tetens" userId="2cb81351-d3ea-4cea-a255-9a4fab7ff069" providerId="ADAL" clId="{7A192FE7-3C56-6645-8DC2-2D66E783C758}" dt="2022-04-25T07:09:02.795" v="240" actId="478"/>
          <ac:spMkLst>
            <pc:docMk/>
            <pc:sldMk cId="461867937" sldId="301"/>
            <ac:spMk id="82" creationId="{20663F8F-0D70-3E44-B473-47C233F23BA5}"/>
          </ac:spMkLst>
        </pc:spChg>
        <pc:spChg chg="del mod topLvl">
          <ac:chgData name="Anette Tetens" userId="2cb81351-d3ea-4cea-a255-9a4fab7ff069" providerId="ADAL" clId="{7A192FE7-3C56-6645-8DC2-2D66E783C758}" dt="2022-04-25T07:09:02.795" v="240" actId="478"/>
          <ac:spMkLst>
            <pc:docMk/>
            <pc:sldMk cId="461867937" sldId="301"/>
            <ac:spMk id="83" creationId="{DF948ACA-CD32-E134-BE42-78BC98DE211E}"/>
          </ac:spMkLst>
        </pc:spChg>
        <pc:spChg chg="del mod topLvl">
          <ac:chgData name="Anette Tetens" userId="2cb81351-d3ea-4cea-a255-9a4fab7ff069" providerId="ADAL" clId="{7A192FE7-3C56-6645-8DC2-2D66E783C758}" dt="2022-04-25T07:09:02.795" v="240" actId="478"/>
          <ac:spMkLst>
            <pc:docMk/>
            <pc:sldMk cId="461867937" sldId="301"/>
            <ac:spMk id="84" creationId="{C8FF5578-327B-2469-6BA3-0E3610118993}"/>
          </ac:spMkLst>
        </pc:spChg>
        <pc:spChg chg="del mod">
          <ac:chgData name="Anette Tetens" userId="2cb81351-d3ea-4cea-a255-9a4fab7ff069" providerId="ADAL" clId="{7A192FE7-3C56-6645-8DC2-2D66E783C758}" dt="2022-04-25T07:09:08.844" v="242" actId="478"/>
          <ac:spMkLst>
            <pc:docMk/>
            <pc:sldMk cId="461867937" sldId="301"/>
            <ac:spMk id="89" creationId="{9D47DD0F-5BB4-F08B-F134-2F34604D306F}"/>
          </ac:spMkLst>
        </pc:spChg>
        <pc:spChg chg="del mod topLvl">
          <ac:chgData name="Anette Tetens" userId="2cb81351-d3ea-4cea-a255-9a4fab7ff069" providerId="ADAL" clId="{7A192FE7-3C56-6645-8DC2-2D66E783C758}" dt="2022-04-25T07:11:42.860" v="324" actId="478"/>
          <ac:spMkLst>
            <pc:docMk/>
            <pc:sldMk cId="461867937" sldId="301"/>
            <ac:spMk id="90" creationId="{5E5C43DA-8F33-0378-F2BE-4029A8296DA7}"/>
          </ac:spMkLst>
        </pc:spChg>
        <pc:spChg chg="del mod">
          <ac:chgData name="Anette Tetens" userId="2cb81351-d3ea-4cea-a255-9a4fab7ff069" providerId="ADAL" clId="{7A192FE7-3C56-6645-8DC2-2D66E783C758}" dt="2022-04-25T07:09:19.095" v="245" actId="478"/>
          <ac:spMkLst>
            <pc:docMk/>
            <pc:sldMk cId="461867937" sldId="301"/>
            <ac:spMk id="91" creationId="{63D586E4-29AA-70CD-F90C-B6FA1EE3C357}"/>
          </ac:spMkLst>
        </pc:spChg>
        <pc:spChg chg="del mod">
          <ac:chgData name="Anette Tetens" userId="2cb81351-d3ea-4cea-a255-9a4fab7ff069" providerId="ADAL" clId="{7A192FE7-3C56-6645-8DC2-2D66E783C758}" dt="2022-04-25T07:09:13.487" v="244" actId="478"/>
          <ac:spMkLst>
            <pc:docMk/>
            <pc:sldMk cId="461867937" sldId="301"/>
            <ac:spMk id="92" creationId="{E19E2E8A-0575-0FEC-3C96-527A8279C3CC}"/>
          </ac:spMkLst>
        </pc:spChg>
        <pc:spChg chg="del mod">
          <ac:chgData name="Anette Tetens" userId="2cb81351-d3ea-4cea-a255-9a4fab7ff069" providerId="ADAL" clId="{7A192FE7-3C56-6645-8DC2-2D66E783C758}" dt="2022-04-25T07:10:01.885" v="253" actId="478"/>
          <ac:spMkLst>
            <pc:docMk/>
            <pc:sldMk cId="461867937" sldId="301"/>
            <ac:spMk id="93" creationId="{D0B14AEC-F8B5-21B5-9643-2C6CD280D105}"/>
          </ac:spMkLst>
        </pc:spChg>
        <pc:spChg chg="del mod topLvl">
          <ac:chgData name="Anette Tetens" userId="2cb81351-d3ea-4cea-a255-9a4fab7ff069" providerId="ADAL" clId="{7A192FE7-3C56-6645-8DC2-2D66E783C758}" dt="2022-04-25T07:10:05.795" v="254" actId="478"/>
          <ac:spMkLst>
            <pc:docMk/>
            <pc:sldMk cId="461867937" sldId="301"/>
            <ac:spMk id="94" creationId="{2DFEF728-70AC-2ADA-7CAA-A363FAAF76DB}"/>
          </ac:spMkLst>
        </pc:spChg>
        <pc:spChg chg="del mod">
          <ac:chgData name="Anette Tetens" userId="2cb81351-d3ea-4cea-a255-9a4fab7ff069" providerId="ADAL" clId="{7A192FE7-3C56-6645-8DC2-2D66E783C758}" dt="2022-04-25T07:09:57.168" v="252" actId="478"/>
          <ac:spMkLst>
            <pc:docMk/>
            <pc:sldMk cId="461867937" sldId="301"/>
            <ac:spMk id="95" creationId="{5BA50F85-9D71-5877-A085-0A78C23DC1CF}"/>
          </ac:spMkLst>
        </pc:spChg>
        <pc:spChg chg="del mod">
          <ac:chgData name="Anette Tetens" userId="2cb81351-d3ea-4cea-a255-9a4fab7ff069" providerId="ADAL" clId="{7A192FE7-3C56-6645-8DC2-2D66E783C758}" dt="2022-04-25T07:09:54.004" v="251" actId="478"/>
          <ac:spMkLst>
            <pc:docMk/>
            <pc:sldMk cId="461867937" sldId="301"/>
            <ac:spMk id="96" creationId="{E14A223B-8672-8681-BFB9-8DDCBE807C32}"/>
          </ac:spMkLst>
        </pc:spChg>
        <pc:spChg chg="del mod topLvl">
          <ac:chgData name="Anette Tetens" userId="2cb81351-d3ea-4cea-a255-9a4fab7ff069" providerId="ADAL" clId="{7A192FE7-3C56-6645-8DC2-2D66E783C758}" dt="2022-04-25T07:06:38.363" v="191" actId="478"/>
          <ac:spMkLst>
            <pc:docMk/>
            <pc:sldMk cId="461867937" sldId="301"/>
            <ac:spMk id="101" creationId="{6F770B35-23CE-06AB-9D03-4F74F226E0C7}"/>
          </ac:spMkLst>
        </pc:spChg>
        <pc:spChg chg="mod topLvl">
          <ac:chgData name="Anette Tetens" userId="2cb81351-d3ea-4cea-a255-9a4fab7ff069" providerId="ADAL" clId="{7A192FE7-3C56-6645-8DC2-2D66E783C758}" dt="2022-04-25T07:10:49.266" v="301" actId="1035"/>
          <ac:spMkLst>
            <pc:docMk/>
            <pc:sldMk cId="461867937" sldId="301"/>
            <ac:spMk id="102" creationId="{FD1AC12D-8E74-4E76-6B7A-11F7D56BBF36}"/>
          </ac:spMkLst>
        </pc:spChg>
        <pc:spChg chg="del mod topLvl">
          <ac:chgData name="Anette Tetens" userId="2cb81351-d3ea-4cea-a255-9a4fab7ff069" providerId="ADAL" clId="{7A192FE7-3C56-6645-8DC2-2D66E783C758}" dt="2022-04-25T07:06:55.262" v="193" actId="478"/>
          <ac:spMkLst>
            <pc:docMk/>
            <pc:sldMk cId="461867937" sldId="301"/>
            <ac:spMk id="103" creationId="{241913BB-3A86-D439-85A2-0138AAFD5FD9}"/>
          </ac:spMkLst>
        </pc:spChg>
        <pc:spChg chg="del mod topLvl">
          <ac:chgData name="Anette Tetens" userId="2cb81351-d3ea-4cea-a255-9a4fab7ff069" providerId="ADAL" clId="{7A192FE7-3C56-6645-8DC2-2D66E783C758}" dt="2022-04-25T07:06:55.262" v="193" actId="478"/>
          <ac:spMkLst>
            <pc:docMk/>
            <pc:sldMk cId="461867937" sldId="301"/>
            <ac:spMk id="104" creationId="{3B04FDE5-2AC3-113E-4075-676F9A87CF83}"/>
          </ac:spMkLst>
        </pc:spChg>
        <pc:spChg chg="del mod topLvl">
          <ac:chgData name="Anette Tetens" userId="2cb81351-d3ea-4cea-a255-9a4fab7ff069" providerId="ADAL" clId="{7A192FE7-3C56-6645-8DC2-2D66E783C758}" dt="2022-04-25T07:06:38.363" v="191" actId="478"/>
          <ac:spMkLst>
            <pc:docMk/>
            <pc:sldMk cId="461867937" sldId="301"/>
            <ac:spMk id="105" creationId="{68FB4B00-D507-8ED3-553A-9BF78B9533CA}"/>
          </ac:spMkLst>
        </pc:spChg>
        <pc:spChg chg="del mod topLvl">
          <ac:chgData name="Anette Tetens" userId="2cb81351-d3ea-4cea-a255-9a4fab7ff069" providerId="ADAL" clId="{7A192FE7-3C56-6645-8DC2-2D66E783C758}" dt="2022-04-25T07:06:38.363" v="191" actId="478"/>
          <ac:spMkLst>
            <pc:docMk/>
            <pc:sldMk cId="461867937" sldId="301"/>
            <ac:spMk id="106" creationId="{84510DF3-1DC9-C14B-189F-5285D47444A2}"/>
          </ac:spMkLst>
        </pc:spChg>
        <pc:spChg chg="del mod topLvl">
          <ac:chgData name="Anette Tetens" userId="2cb81351-d3ea-4cea-a255-9a4fab7ff069" providerId="ADAL" clId="{7A192FE7-3C56-6645-8DC2-2D66E783C758}" dt="2022-04-25T07:06:38.363" v="191" actId="478"/>
          <ac:spMkLst>
            <pc:docMk/>
            <pc:sldMk cId="461867937" sldId="301"/>
            <ac:spMk id="107" creationId="{84A1D110-8BEB-87CF-0B96-07D54B28B314}"/>
          </ac:spMkLst>
        </pc:spChg>
        <pc:spChg chg="del mod topLvl">
          <ac:chgData name="Anette Tetens" userId="2cb81351-d3ea-4cea-a255-9a4fab7ff069" providerId="ADAL" clId="{7A192FE7-3C56-6645-8DC2-2D66E783C758}" dt="2022-04-25T07:06:38.363" v="191" actId="478"/>
          <ac:spMkLst>
            <pc:docMk/>
            <pc:sldMk cId="461867937" sldId="301"/>
            <ac:spMk id="108" creationId="{C08F8B13-0365-8FB6-DD34-68F8878E6D0E}"/>
          </ac:spMkLst>
        </pc:spChg>
        <pc:spChg chg="mod topLvl">
          <ac:chgData name="Anette Tetens" userId="2cb81351-d3ea-4cea-a255-9a4fab7ff069" providerId="ADAL" clId="{7A192FE7-3C56-6645-8DC2-2D66E783C758}" dt="2022-04-25T07:07:46.545" v="216" actId="1035"/>
          <ac:spMkLst>
            <pc:docMk/>
            <pc:sldMk cId="461867937" sldId="301"/>
            <ac:spMk id="109" creationId="{A20915AD-1E59-A2F1-73A6-CCBFEE125FD5}"/>
          </ac:spMkLst>
        </pc:spChg>
        <pc:spChg chg="mod topLvl">
          <ac:chgData name="Anette Tetens" userId="2cb81351-d3ea-4cea-a255-9a4fab7ff069" providerId="ADAL" clId="{7A192FE7-3C56-6645-8DC2-2D66E783C758}" dt="2022-04-25T07:07:41.585" v="209" actId="1038"/>
          <ac:spMkLst>
            <pc:docMk/>
            <pc:sldMk cId="461867937" sldId="301"/>
            <ac:spMk id="110" creationId="{34785D77-AD96-155A-6F49-645491CB501B}"/>
          </ac:spMkLst>
        </pc:spChg>
        <pc:spChg chg="mod topLvl">
          <ac:chgData name="Anette Tetens" userId="2cb81351-d3ea-4cea-a255-9a4fab7ff069" providerId="ADAL" clId="{7A192FE7-3C56-6645-8DC2-2D66E783C758}" dt="2022-04-25T07:07:55.619" v="232" actId="1036"/>
          <ac:spMkLst>
            <pc:docMk/>
            <pc:sldMk cId="461867937" sldId="301"/>
            <ac:spMk id="111" creationId="{210A86DD-2EB0-BBC8-B481-0C6CEE08FBF0}"/>
          </ac:spMkLst>
        </pc:spChg>
        <pc:spChg chg="mod topLvl">
          <ac:chgData name="Anette Tetens" userId="2cb81351-d3ea-4cea-a255-9a4fab7ff069" providerId="ADAL" clId="{7A192FE7-3C56-6645-8DC2-2D66E783C758}" dt="2022-04-25T07:11:09.908" v="317" actId="1036"/>
          <ac:spMkLst>
            <pc:docMk/>
            <pc:sldMk cId="461867937" sldId="301"/>
            <ac:spMk id="112" creationId="{C5263F7D-A20C-92E6-4DA8-CE1CA5A4EE7A}"/>
          </ac:spMkLst>
        </pc:spChg>
        <pc:spChg chg="del mod topLvl">
          <ac:chgData name="Anette Tetens" userId="2cb81351-d3ea-4cea-a255-9a4fab7ff069" providerId="ADAL" clId="{7A192FE7-3C56-6645-8DC2-2D66E783C758}" dt="2022-04-25T07:06:55.262" v="193" actId="478"/>
          <ac:spMkLst>
            <pc:docMk/>
            <pc:sldMk cId="461867937" sldId="301"/>
            <ac:spMk id="113" creationId="{8680102B-576A-329B-1F96-6907D835B5B1}"/>
          </ac:spMkLst>
        </pc:spChg>
        <pc:spChg chg="del mod topLvl">
          <ac:chgData name="Anette Tetens" userId="2cb81351-d3ea-4cea-a255-9a4fab7ff069" providerId="ADAL" clId="{7A192FE7-3C56-6645-8DC2-2D66E783C758}" dt="2022-04-25T07:06:55.262" v="193" actId="478"/>
          <ac:spMkLst>
            <pc:docMk/>
            <pc:sldMk cId="461867937" sldId="301"/>
            <ac:spMk id="114" creationId="{F8788019-7CBB-2F84-CB58-B339F704FAE4}"/>
          </ac:spMkLst>
        </pc:spChg>
        <pc:spChg chg="del mod topLvl">
          <ac:chgData name="Anette Tetens" userId="2cb81351-d3ea-4cea-a255-9a4fab7ff069" providerId="ADAL" clId="{7A192FE7-3C56-6645-8DC2-2D66E783C758}" dt="2022-04-25T07:06:55.262" v="193" actId="478"/>
          <ac:spMkLst>
            <pc:docMk/>
            <pc:sldMk cId="461867937" sldId="301"/>
            <ac:spMk id="115" creationId="{9CD6D6B2-7F65-69EC-9928-4B85B5FC41EF}"/>
          </ac:spMkLst>
        </pc:spChg>
        <pc:spChg chg="del mod topLvl">
          <ac:chgData name="Anette Tetens" userId="2cb81351-d3ea-4cea-a255-9a4fab7ff069" providerId="ADAL" clId="{7A192FE7-3C56-6645-8DC2-2D66E783C758}" dt="2022-04-25T07:06:55.262" v="193" actId="478"/>
          <ac:spMkLst>
            <pc:docMk/>
            <pc:sldMk cId="461867937" sldId="301"/>
            <ac:spMk id="116" creationId="{A575CD1F-830D-794A-A9F3-FCF640566B02}"/>
          </ac:spMkLst>
        </pc:spChg>
        <pc:spChg chg="del mod topLvl">
          <ac:chgData name="Anette Tetens" userId="2cb81351-d3ea-4cea-a255-9a4fab7ff069" providerId="ADAL" clId="{7A192FE7-3C56-6645-8DC2-2D66E783C758}" dt="2022-04-25T07:06:55.262" v="193" actId="478"/>
          <ac:spMkLst>
            <pc:docMk/>
            <pc:sldMk cId="461867937" sldId="301"/>
            <ac:spMk id="117" creationId="{D860BCBD-3288-6F27-353B-9D9845D789E9}"/>
          </ac:spMkLst>
        </pc:spChg>
        <pc:spChg chg="del mod topLvl">
          <ac:chgData name="Anette Tetens" userId="2cb81351-d3ea-4cea-a255-9a4fab7ff069" providerId="ADAL" clId="{7A192FE7-3C56-6645-8DC2-2D66E783C758}" dt="2022-04-25T07:06:55.262" v="193" actId="478"/>
          <ac:spMkLst>
            <pc:docMk/>
            <pc:sldMk cId="461867937" sldId="301"/>
            <ac:spMk id="118" creationId="{BF60CB9A-D244-6DCA-FBAA-43F08532020A}"/>
          </ac:spMkLst>
        </pc:spChg>
        <pc:spChg chg="del mod topLvl">
          <ac:chgData name="Anette Tetens" userId="2cb81351-d3ea-4cea-a255-9a4fab7ff069" providerId="ADAL" clId="{7A192FE7-3C56-6645-8DC2-2D66E783C758}" dt="2022-04-25T07:06:55.262" v="193" actId="478"/>
          <ac:spMkLst>
            <pc:docMk/>
            <pc:sldMk cId="461867937" sldId="301"/>
            <ac:spMk id="119" creationId="{649E3181-2FE7-E965-C916-23651F04CA04}"/>
          </ac:spMkLst>
        </pc:spChg>
        <pc:spChg chg="del mod topLvl">
          <ac:chgData name="Anette Tetens" userId="2cb81351-d3ea-4cea-a255-9a4fab7ff069" providerId="ADAL" clId="{7A192FE7-3C56-6645-8DC2-2D66E783C758}" dt="2022-04-25T07:06:55.262" v="193" actId="478"/>
          <ac:spMkLst>
            <pc:docMk/>
            <pc:sldMk cId="461867937" sldId="301"/>
            <ac:spMk id="120" creationId="{0A6C261E-E694-E429-3055-4C0CD124D7C7}"/>
          </ac:spMkLst>
        </pc:spChg>
        <pc:spChg chg="mod">
          <ac:chgData name="Anette Tetens" userId="2cb81351-d3ea-4cea-a255-9a4fab7ff069" providerId="ADAL" clId="{7A192FE7-3C56-6645-8DC2-2D66E783C758}" dt="2022-04-25T07:05:16.194" v="183"/>
          <ac:spMkLst>
            <pc:docMk/>
            <pc:sldMk cId="461867937" sldId="301"/>
            <ac:spMk id="121" creationId="{C574E3C9-D85D-B905-9D5A-9754B52E321F}"/>
          </ac:spMkLst>
        </pc:spChg>
        <pc:spChg chg="mod">
          <ac:chgData name="Anette Tetens" userId="2cb81351-d3ea-4cea-a255-9a4fab7ff069" providerId="ADAL" clId="{7A192FE7-3C56-6645-8DC2-2D66E783C758}" dt="2022-04-25T07:05:16.194" v="183"/>
          <ac:spMkLst>
            <pc:docMk/>
            <pc:sldMk cId="461867937" sldId="301"/>
            <ac:spMk id="122" creationId="{C502F749-CC4B-7B24-EA40-D00964B38625}"/>
          </ac:spMkLst>
        </pc:spChg>
        <pc:spChg chg="del mod topLvl">
          <ac:chgData name="Anette Tetens" userId="2cb81351-d3ea-4cea-a255-9a4fab7ff069" providerId="ADAL" clId="{7A192FE7-3C56-6645-8DC2-2D66E783C758}" dt="2022-04-25T07:06:30.334" v="190" actId="478"/>
          <ac:spMkLst>
            <pc:docMk/>
            <pc:sldMk cId="461867937" sldId="301"/>
            <ac:spMk id="123" creationId="{508D7D4C-DDCC-D5B0-F3B2-FBD9B987746B}"/>
          </ac:spMkLst>
        </pc:spChg>
        <pc:spChg chg="mod topLvl">
          <ac:chgData name="Anette Tetens" userId="2cb81351-d3ea-4cea-a255-9a4fab7ff069" providerId="ADAL" clId="{7A192FE7-3C56-6645-8DC2-2D66E783C758}" dt="2022-04-25T07:07:32.156" v="200" actId="255"/>
          <ac:spMkLst>
            <pc:docMk/>
            <pc:sldMk cId="461867937" sldId="301"/>
            <ac:spMk id="124" creationId="{FDCD5F8B-5FB1-624C-18DA-A223D98AFCBA}"/>
          </ac:spMkLst>
        </pc:spChg>
        <pc:spChg chg="add del mod">
          <ac:chgData name="Anette Tetens" userId="2cb81351-d3ea-4cea-a255-9a4fab7ff069" providerId="ADAL" clId="{7A192FE7-3C56-6645-8DC2-2D66E783C758}" dt="2022-04-25T07:05:23.395" v="184" actId="478"/>
          <ac:spMkLst>
            <pc:docMk/>
            <pc:sldMk cId="461867937" sldId="301"/>
            <ac:spMk id="125" creationId="{ECFD7748-E470-94CE-6309-E1E6676468E0}"/>
          </ac:spMkLst>
        </pc:spChg>
        <pc:spChg chg="mod">
          <ac:chgData name="Anette Tetens" userId="2cb81351-d3ea-4cea-a255-9a4fab7ff069" providerId="ADAL" clId="{7A192FE7-3C56-6645-8DC2-2D66E783C758}" dt="2022-04-25T07:05:16.194" v="183"/>
          <ac:spMkLst>
            <pc:docMk/>
            <pc:sldMk cId="461867937" sldId="301"/>
            <ac:spMk id="129" creationId="{F2F9A04B-5481-7D58-A1FA-E141AF8744EE}"/>
          </ac:spMkLst>
        </pc:spChg>
        <pc:spChg chg="mod">
          <ac:chgData name="Anette Tetens" userId="2cb81351-d3ea-4cea-a255-9a4fab7ff069" providerId="ADAL" clId="{7A192FE7-3C56-6645-8DC2-2D66E783C758}" dt="2022-04-25T07:05:16.194" v="183"/>
          <ac:spMkLst>
            <pc:docMk/>
            <pc:sldMk cId="461867937" sldId="301"/>
            <ac:spMk id="130" creationId="{4FFAA5C1-8A34-ABF4-8E22-D919E454360A}"/>
          </ac:spMkLst>
        </pc:spChg>
        <pc:spChg chg="mod">
          <ac:chgData name="Anette Tetens" userId="2cb81351-d3ea-4cea-a255-9a4fab7ff069" providerId="ADAL" clId="{7A192FE7-3C56-6645-8DC2-2D66E783C758}" dt="2022-04-25T07:05:16.194" v="183"/>
          <ac:spMkLst>
            <pc:docMk/>
            <pc:sldMk cId="461867937" sldId="301"/>
            <ac:spMk id="131" creationId="{B6E52386-692C-B663-7D82-EEBD4CE2CE3E}"/>
          </ac:spMkLst>
        </pc:spChg>
        <pc:spChg chg="mod">
          <ac:chgData name="Anette Tetens" userId="2cb81351-d3ea-4cea-a255-9a4fab7ff069" providerId="ADAL" clId="{7A192FE7-3C56-6645-8DC2-2D66E783C758}" dt="2022-04-25T07:05:16.194" v="183"/>
          <ac:spMkLst>
            <pc:docMk/>
            <pc:sldMk cId="461867937" sldId="301"/>
            <ac:spMk id="132" creationId="{514E7C94-F6C7-F4CA-7385-8AB5D57F170D}"/>
          </ac:spMkLst>
        </pc:spChg>
        <pc:spChg chg="mod">
          <ac:chgData name="Anette Tetens" userId="2cb81351-d3ea-4cea-a255-9a4fab7ff069" providerId="ADAL" clId="{7A192FE7-3C56-6645-8DC2-2D66E783C758}" dt="2022-04-25T07:05:16.194" v="183"/>
          <ac:spMkLst>
            <pc:docMk/>
            <pc:sldMk cId="461867937" sldId="301"/>
            <ac:spMk id="135" creationId="{4E828625-23D6-0713-1A13-F92E974B4E4F}"/>
          </ac:spMkLst>
        </pc:spChg>
        <pc:spChg chg="add mod">
          <ac:chgData name="Anette Tetens" userId="2cb81351-d3ea-4cea-a255-9a4fab7ff069" providerId="ADAL" clId="{7A192FE7-3C56-6645-8DC2-2D66E783C758}" dt="2022-04-25T07:14:59.197" v="426" actId="14100"/>
          <ac:spMkLst>
            <pc:docMk/>
            <pc:sldMk cId="461867937" sldId="301"/>
            <ac:spMk id="136" creationId="{8C8BF243-4EBD-4F53-FE9E-91608C2916F7}"/>
          </ac:spMkLst>
        </pc:spChg>
        <pc:grpChg chg="add mod">
          <ac:chgData name="Anette Tetens" userId="2cb81351-d3ea-4cea-a255-9a4fab7ff069" providerId="ADAL" clId="{7A192FE7-3C56-6645-8DC2-2D66E783C758}" dt="2022-04-25T07:11:16.370" v="318" actId="1076"/>
          <ac:grpSpMkLst>
            <pc:docMk/>
            <pc:sldMk cId="461867937" sldId="301"/>
            <ac:grpSpMk id="4" creationId="{01617D85-476E-CCDF-686B-7214CB6A0464}"/>
          </ac:grpSpMkLst>
        </pc:grpChg>
        <pc:grpChg chg="del">
          <ac:chgData name="Anette Tetens" userId="2cb81351-d3ea-4cea-a255-9a4fab7ff069" providerId="ADAL" clId="{7A192FE7-3C56-6645-8DC2-2D66E783C758}" dt="2022-04-20T05:14:47.845" v="91" actId="478"/>
          <ac:grpSpMkLst>
            <pc:docMk/>
            <pc:sldMk cId="461867937" sldId="301"/>
            <ac:grpSpMk id="4" creationId="{EDDD0800-521A-3D6D-E670-1AA6D594E206}"/>
          </ac:grpSpMkLst>
        </pc:grpChg>
        <pc:grpChg chg="add mod">
          <ac:chgData name="Anette Tetens" userId="2cb81351-d3ea-4cea-a255-9a4fab7ff069" providerId="ADAL" clId="{7A192FE7-3C56-6645-8DC2-2D66E783C758}" dt="2022-04-25T07:20:03.370" v="451" actId="1038"/>
          <ac:grpSpMkLst>
            <pc:docMk/>
            <pc:sldMk cId="461867937" sldId="301"/>
            <ac:grpSpMk id="5" creationId="{9CB1A945-C64F-0D32-8542-65FA89E607EA}"/>
          </ac:grpSpMkLst>
        </pc:grpChg>
        <pc:grpChg chg="add del mod">
          <ac:chgData name="Anette Tetens" userId="2cb81351-d3ea-4cea-a255-9a4fab7ff069" providerId="ADAL" clId="{7A192FE7-3C56-6645-8DC2-2D66E783C758}" dt="2022-04-25T07:04:27.941" v="182"/>
          <ac:grpSpMkLst>
            <pc:docMk/>
            <pc:sldMk cId="461867937" sldId="301"/>
            <ac:grpSpMk id="26" creationId="{FB3554B9-9D8E-C3D0-E429-CF5AD01A681D}"/>
          </ac:grpSpMkLst>
        </pc:grpChg>
        <pc:grpChg chg="mod">
          <ac:chgData name="Anette Tetens" userId="2cb81351-d3ea-4cea-a255-9a4fab7ff069" providerId="ADAL" clId="{7A192FE7-3C56-6645-8DC2-2D66E783C758}" dt="2022-04-25T07:04:25.738" v="181"/>
          <ac:grpSpMkLst>
            <pc:docMk/>
            <pc:sldMk cId="461867937" sldId="301"/>
            <ac:grpSpMk id="27" creationId="{3F3AE7CE-4624-F68F-F1EF-E9350D913A6E}"/>
          </ac:grpSpMkLst>
        </pc:grpChg>
        <pc:grpChg chg="mod">
          <ac:chgData name="Anette Tetens" userId="2cb81351-d3ea-4cea-a255-9a4fab7ff069" providerId="ADAL" clId="{7A192FE7-3C56-6645-8DC2-2D66E783C758}" dt="2022-04-25T07:04:25.738" v="181"/>
          <ac:grpSpMkLst>
            <pc:docMk/>
            <pc:sldMk cId="461867937" sldId="301"/>
            <ac:grpSpMk id="29" creationId="{490AF8EA-7660-B66A-D5B3-CECE3229F505}"/>
          </ac:grpSpMkLst>
        </pc:grpChg>
        <pc:grpChg chg="mod">
          <ac:chgData name="Anette Tetens" userId="2cb81351-d3ea-4cea-a255-9a4fab7ff069" providerId="ADAL" clId="{7A192FE7-3C56-6645-8DC2-2D66E783C758}" dt="2022-04-25T07:04:25.738" v="181"/>
          <ac:grpSpMkLst>
            <pc:docMk/>
            <pc:sldMk cId="461867937" sldId="301"/>
            <ac:grpSpMk id="31" creationId="{673F8029-29A8-D3E3-0B8C-71520C8F8227}"/>
          </ac:grpSpMkLst>
        </pc:grpChg>
        <pc:grpChg chg="add del mod">
          <ac:chgData name="Anette Tetens" userId="2cb81351-d3ea-4cea-a255-9a4fab7ff069" providerId="ADAL" clId="{7A192FE7-3C56-6645-8DC2-2D66E783C758}" dt="2022-04-25T07:06:09.273" v="186" actId="165"/>
          <ac:grpSpMkLst>
            <pc:docMk/>
            <pc:sldMk cId="461867937" sldId="301"/>
            <ac:grpSpMk id="39" creationId="{548E6A27-E0D4-848F-7B80-2FEDE39AC478}"/>
          </ac:grpSpMkLst>
        </pc:grpChg>
        <pc:grpChg chg="del mod topLvl">
          <ac:chgData name="Anette Tetens" userId="2cb81351-d3ea-4cea-a255-9a4fab7ff069" providerId="ADAL" clId="{7A192FE7-3C56-6645-8DC2-2D66E783C758}" dt="2022-04-25T07:08:48.605" v="238" actId="478"/>
          <ac:grpSpMkLst>
            <pc:docMk/>
            <pc:sldMk cId="461867937" sldId="301"/>
            <ac:grpSpMk id="40" creationId="{90F88BD0-6AA7-5D65-8E63-60AB310DB287}"/>
          </ac:grpSpMkLst>
        </pc:grpChg>
        <pc:grpChg chg="mod">
          <ac:chgData name="Anette Tetens" userId="2cb81351-d3ea-4cea-a255-9a4fab7ff069" providerId="ADAL" clId="{7A192FE7-3C56-6645-8DC2-2D66E783C758}" dt="2022-04-25T07:05:16.194" v="183"/>
          <ac:grpSpMkLst>
            <pc:docMk/>
            <pc:sldMk cId="461867937" sldId="301"/>
            <ac:grpSpMk id="43" creationId="{B7A742AD-D0C2-0916-24BE-E4A63EBD25A4}"/>
          </ac:grpSpMkLst>
        </pc:grpChg>
        <pc:grpChg chg="mod">
          <ac:chgData name="Anette Tetens" userId="2cb81351-d3ea-4cea-a255-9a4fab7ff069" providerId="ADAL" clId="{7A192FE7-3C56-6645-8DC2-2D66E783C758}" dt="2022-04-25T07:05:16.194" v="183"/>
          <ac:grpSpMkLst>
            <pc:docMk/>
            <pc:sldMk cId="461867937" sldId="301"/>
            <ac:grpSpMk id="44" creationId="{47A246B0-1547-5CE5-924B-582284EDC105}"/>
          </ac:grpSpMkLst>
        </pc:grpChg>
        <pc:grpChg chg="add del mod">
          <ac:chgData name="Anette Tetens" userId="2cb81351-d3ea-4cea-a255-9a4fab7ff069" providerId="ADAL" clId="{7A192FE7-3C56-6645-8DC2-2D66E783C758}" dt="2022-04-25T07:08:57.945" v="239" actId="165"/>
          <ac:grpSpMkLst>
            <pc:docMk/>
            <pc:sldMk cId="461867937" sldId="301"/>
            <ac:grpSpMk id="51" creationId="{29A8B185-39CD-45D2-E1B6-00A887DF7B58}"/>
          </ac:grpSpMkLst>
        </pc:grpChg>
        <pc:grpChg chg="add del mod">
          <ac:chgData name="Anette Tetens" userId="2cb81351-d3ea-4cea-a255-9a4fab7ff069" providerId="ADAL" clId="{7A192FE7-3C56-6645-8DC2-2D66E783C758}" dt="2022-04-25T07:10:05.795" v="254" actId="478"/>
          <ac:grpSpMkLst>
            <pc:docMk/>
            <pc:sldMk cId="461867937" sldId="301"/>
            <ac:grpSpMk id="85" creationId="{60E2DF87-8545-6795-8E39-FED35F208A19}"/>
          </ac:grpSpMkLst>
        </pc:grpChg>
        <pc:grpChg chg="del mod">
          <ac:chgData name="Anette Tetens" userId="2cb81351-d3ea-4cea-a255-9a4fab7ff069" providerId="ADAL" clId="{7A192FE7-3C56-6645-8DC2-2D66E783C758}" dt="2022-04-25T07:09:54.004" v="251" actId="478"/>
          <ac:grpSpMkLst>
            <pc:docMk/>
            <pc:sldMk cId="461867937" sldId="301"/>
            <ac:grpSpMk id="86" creationId="{C37F90CC-9DD1-72D9-778B-4824C8B0475A}"/>
          </ac:grpSpMkLst>
        </pc:grpChg>
        <pc:grpChg chg="del mod">
          <ac:chgData name="Anette Tetens" userId="2cb81351-d3ea-4cea-a255-9a4fab7ff069" providerId="ADAL" clId="{7A192FE7-3C56-6645-8DC2-2D66E783C758}" dt="2022-04-25T07:10:01.885" v="253" actId="478"/>
          <ac:grpSpMkLst>
            <pc:docMk/>
            <pc:sldMk cId="461867937" sldId="301"/>
            <ac:grpSpMk id="87" creationId="{77F710D4-64F1-8B5A-B976-BE3438C46DD9}"/>
          </ac:grpSpMkLst>
        </pc:grpChg>
        <pc:grpChg chg="del mod">
          <ac:chgData name="Anette Tetens" userId="2cb81351-d3ea-4cea-a255-9a4fab7ff069" providerId="ADAL" clId="{7A192FE7-3C56-6645-8DC2-2D66E783C758}" dt="2022-04-25T07:09:13.487" v="244" actId="478"/>
          <ac:grpSpMkLst>
            <pc:docMk/>
            <pc:sldMk cId="461867937" sldId="301"/>
            <ac:grpSpMk id="88" creationId="{E3BA32D9-C8CF-AE2D-1056-44A6E0A2A599}"/>
          </ac:grpSpMkLst>
        </pc:grpChg>
        <pc:grpChg chg="add del mod">
          <ac:chgData name="Anette Tetens" userId="2cb81351-d3ea-4cea-a255-9a4fab7ff069" providerId="ADAL" clId="{7A192FE7-3C56-6645-8DC2-2D66E783C758}" dt="2022-04-25T07:05:29.606" v="185" actId="165"/>
          <ac:grpSpMkLst>
            <pc:docMk/>
            <pc:sldMk cId="461867937" sldId="301"/>
            <ac:grpSpMk id="98" creationId="{177EC4A4-F674-8B88-B3BC-CBD4C19980E6}"/>
          </ac:grpSpMkLst>
        </pc:grpChg>
        <pc:grpChg chg="del mod topLvl">
          <ac:chgData name="Anette Tetens" userId="2cb81351-d3ea-4cea-a255-9a4fab7ff069" providerId="ADAL" clId="{7A192FE7-3C56-6645-8DC2-2D66E783C758}" dt="2022-04-25T07:06:26.805" v="189" actId="165"/>
          <ac:grpSpMkLst>
            <pc:docMk/>
            <pc:sldMk cId="461867937" sldId="301"/>
            <ac:grpSpMk id="99" creationId="{C17F434F-29E3-65BD-CB46-BB6EB191B825}"/>
          </ac:grpSpMkLst>
        </pc:grpChg>
        <pc:grpChg chg="del mod topLvl">
          <ac:chgData name="Anette Tetens" userId="2cb81351-d3ea-4cea-a255-9a4fab7ff069" providerId="ADAL" clId="{7A192FE7-3C56-6645-8DC2-2D66E783C758}" dt="2022-04-25T07:06:16.944" v="188" actId="478"/>
          <ac:grpSpMkLst>
            <pc:docMk/>
            <pc:sldMk cId="461867937" sldId="301"/>
            <ac:grpSpMk id="100" creationId="{AE5B63C4-E6EB-96C1-E697-272E0158C229}"/>
          </ac:grpSpMkLst>
        </pc:grpChg>
        <pc:grpChg chg="add del mod">
          <ac:chgData name="Anette Tetens" userId="2cb81351-d3ea-4cea-a255-9a4fab7ff069" providerId="ADAL" clId="{7A192FE7-3C56-6645-8DC2-2D66E783C758}" dt="2022-04-25T07:06:43.614" v="192" actId="478"/>
          <ac:grpSpMkLst>
            <pc:docMk/>
            <pc:sldMk cId="461867937" sldId="301"/>
            <ac:grpSpMk id="126" creationId="{7495A850-FE65-A9E4-5367-4C923867414B}"/>
          </ac:grpSpMkLst>
        </pc:grpChg>
        <pc:grpChg chg="mod">
          <ac:chgData name="Anette Tetens" userId="2cb81351-d3ea-4cea-a255-9a4fab7ff069" providerId="ADAL" clId="{7A192FE7-3C56-6645-8DC2-2D66E783C758}" dt="2022-04-25T07:05:16.194" v="183"/>
          <ac:grpSpMkLst>
            <pc:docMk/>
            <pc:sldMk cId="461867937" sldId="301"/>
            <ac:grpSpMk id="127" creationId="{7F353201-32AE-19C3-8DE1-84923E0DF78E}"/>
          </ac:grpSpMkLst>
        </pc:grpChg>
        <pc:grpChg chg="mod">
          <ac:chgData name="Anette Tetens" userId="2cb81351-d3ea-4cea-a255-9a4fab7ff069" providerId="ADAL" clId="{7A192FE7-3C56-6645-8DC2-2D66E783C758}" dt="2022-04-25T07:05:16.194" v="183"/>
          <ac:grpSpMkLst>
            <pc:docMk/>
            <pc:sldMk cId="461867937" sldId="301"/>
            <ac:grpSpMk id="128" creationId="{33BBD73D-6F71-D9CC-575C-2860511B07F5}"/>
          </ac:grpSpMkLst>
        </pc:grpChg>
        <pc:grpChg chg="add del mod">
          <ac:chgData name="Anette Tetens" userId="2cb81351-d3ea-4cea-a255-9a4fab7ff069" providerId="ADAL" clId="{7A192FE7-3C56-6645-8DC2-2D66E783C758}" dt="2022-04-25T07:06:13.929" v="187" actId="478"/>
          <ac:grpSpMkLst>
            <pc:docMk/>
            <pc:sldMk cId="461867937" sldId="301"/>
            <ac:grpSpMk id="133" creationId="{1086C1CF-5DEE-8921-F991-D7BCF312ED90}"/>
          </ac:grpSpMkLst>
        </pc:grpChg>
        <pc:picChg chg="add del mod">
          <ac:chgData name="Anette Tetens" userId="2cb81351-d3ea-4cea-a255-9a4fab7ff069" providerId="ADAL" clId="{7A192FE7-3C56-6645-8DC2-2D66E783C758}" dt="2022-04-25T07:04:12.707" v="178" actId="478"/>
          <ac:picMkLst>
            <pc:docMk/>
            <pc:sldMk cId="461867937" sldId="301"/>
            <ac:picMk id="6" creationId="{7ABCECE0-DCF2-6FB4-D5D1-188FF25A42BE}"/>
          </ac:picMkLst>
        </pc:picChg>
        <pc:cxnChg chg="add del mod">
          <ac:chgData name="Anette Tetens" userId="2cb81351-d3ea-4cea-a255-9a4fab7ff069" providerId="ADAL" clId="{7A192FE7-3C56-6645-8DC2-2D66E783C758}" dt="2022-04-25T07:14:24.776" v="410" actId="478"/>
          <ac:cxnSpMkLst>
            <pc:docMk/>
            <pc:sldMk cId="461867937" sldId="301"/>
            <ac:cxnSpMk id="97" creationId="{710D3F65-17C1-2483-9422-A5F219C72FCA}"/>
          </ac:cxnSpMkLst>
        </pc:cxnChg>
        <pc:cxnChg chg="mod">
          <ac:chgData name="Anette Tetens" userId="2cb81351-d3ea-4cea-a255-9a4fab7ff069" providerId="ADAL" clId="{7A192FE7-3C56-6645-8DC2-2D66E783C758}" dt="2022-04-25T07:05:16.194" v="183"/>
          <ac:cxnSpMkLst>
            <pc:docMk/>
            <pc:sldMk cId="461867937" sldId="301"/>
            <ac:cxnSpMk id="134" creationId="{352FB600-07D2-B6DD-FD64-8F40CFCD16DF}"/>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7DE9C-A0D0-7F42-B6CB-4F33DC2BBEAA}" type="datetimeFigureOut">
              <a:rPr lang="da-DK" smtClean="0"/>
              <a:t>03.06.2022</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BB2F1-649A-E24F-AFEB-C4A5D4FCBBA3}" type="slidenum">
              <a:rPr lang="da-DK" smtClean="0"/>
              <a:t>‹nr.›</a:t>
            </a:fld>
            <a:endParaRPr lang="da-DK"/>
          </a:p>
        </p:txBody>
      </p:sp>
    </p:spTree>
    <p:extLst>
      <p:ext uri="{BB962C8B-B14F-4D97-AF65-F5344CB8AC3E}">
        <p14:creationId xmlns:p14="http://schemas.microsoft.com/office/powerpoint/2010/main" val="1929163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71600" y="1143000"/>
            <a:ext cx="4114800" cy="30861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3BB2F1-649A-E24F-AFEB-C4A5D4FCBBA3}" type="slidenum">
              <a:rPr lang="da-DK" smtClean="0"/>
              <a:t>14</a:t>
            </a:fld>
            <a:endParaRPr lang="da-DK"/>
          </a:p>
        </p:txBody>
      </p:sp>
    </p:spTree>
    <p:extLst>
      <p:ext uri="{BB962C8B-B14F-4D97-AF65-F5344CB8AC3E}">
        <p14:creationId xmlns:p14="http://schemas.microsoft.com/office/powerpoint/2010/main" val="1131450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3BB2F1-649A-E24F-AFEB-C4A5D4FCBBA3}" type="slidenum">
              <a:rPr lang="da-DK" smtClean="0"/>
              <a:t>19</a:t>
            </a:fld>
            <a:endParaRPr lang="da-DK"/>
          </a:p>
        </p:txBody>
      </p:sp>
    </p:spTree>
    <p:extLst>
      <p:ext uri="{BB962C8B-B14F-4D97-AF65-F5344CB8AC3E}">
        <p14:creationId xmlns:p14="http://schemas.microsoft.com/office/powerpoint/2010/main" val="42044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71600" y="1143000"/>
            <a:ext cx="4114800" cy="30861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3BB2F1-649A-E24F-AFEB-C4A5D4FCBBA3}" type="slidenum">
              <a:rPr lang="da-DK" smtClean="0"/>
              <a:t>23</a:t>
            </a:fld>
            <a:endParaRPr lang="da-DK"/>
          </a:p>
        </p:txBody>
      </p:sp>
    </p:spTree>
    <p:extLst>
      <p:ext uri="{BB962C8B-B14F-4D97-AF65-F5344CB8AC3E}">
        <p14:creationId xmlns:p14="http://schemas.microsoft.com/office/powerpoint/2010/main" val="1541623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371600" y="1143000"/>
            <a:ext cx="4114800" cy="30861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3BB2F1-649A-E24F-AFEB-C4A5D4FCBBA3}" type="slidenum">
              <a:rPr lang="da-DK" smtClean="0"/>
              <a:t>25</a:t>
            </a:fld>
            <a:endParaRPr lang="da-DK"/>
          </a:p>
        </p:txBody>
      </p:sp>
    </p:spTree>
    <p:extLst>
      <p:ext uri="{BB962C8B-B14F-4D97-AF65-F5344CB8AC3E}">
        <p14:creationId xmlns:p14="http://schemas.microsoft.com/office/powerpoint/2010/main" val="4207459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3BB2F1-649A-E24F-AFEB-C4A5D4FCBBA3}" type="slidenum">
              <a:rPr lang="da-DK" smtClean="0"/>
              <a:t>26</a:t>
            </a:fld>
            <a:endParaRPr lang="da-DK"/>
          </a:p>
        </p:txBody>
      </p:sp>
    </p:spTree>
    <p:extLst>
      <p:ext uri="{BB962C8B-B14F-4D97-AF65-F5344CB8AC3E}">
        <p14:creationId xmlns:p14="http://schemas.microsoft.com/office/powerpoint/2010/main" val="3699961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3BB2F1-649A-E24F-AFEB-C4A5D4FCBBA3}" type="slidenum">
              <a:rPr lang="da-DK" smtClean="0"/>
              <a:t>30</a:t>
            </a:fld>
            <a:endParaRPr lang="da-DK"/>
          </a:p>
        </p:txBody>
      </p:sp>
    </p:spTree>
    <p:extLst>
      <p:ext uri="{BB962C8B-B14F-4D97-AF65-F5344CB8AC3E}">
        <p14:creationId xmlns:p14="http://schemas.microsoft.com/office/powerpoint/2010/main" val="355149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3BB2F1-649A-E24F-AFEB-C4A5D4FCBBA3}" type="slidenum">
              <a:rPr lang="da-DK" smtClean="0"/>
              <a:t>42</a:t>
            </a:fld>
            <a:endParaRPr lang="da-DK"/>
          </a:p>
        </p:txBody>
      </p:sp>
    </p:spTree>
    <p:extLst>
      <p:ext uri="{BB962C8B-B14F-4D97-AF65-F5344CB8AC3E}">
        <p14:creationId xmlns:p14="http://schemas.microsoft.com/office/powerpoint/2010/main" val="963641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0" y="935302"/>
            <a:ext cx="6477000" cy="1989667"/>
          </a:xfrm>
        </p:spPr>
        <p:txBody>
          <a:bodyPr anchor="b"/>
          <a:lstStyle>
            <a:lvl1pPr algn="ctr">
              <a:defRPr sz="5000"/>
            </a:lvl1pPr>
          </a:lstStyle>
          <a:p>
            <a:r>
              <a:rPr lang="da-DK"/>
              <a:t>Klik for at redigere titeltypografien i masteren</a:t>
            </a:r>
            <a:endParaRPr lang="en-US" dirty="0"/>
          </a:p>
        </p:txBody>
      </p:sp>
      <p:sp>
        <p:nvSpPr>
          <p:cNvPr id="3" name="Subtitle 2"/>
          <p:cNvSpPr>
            <a:spLocks noGrp="1"/>
          </p:cNvSpPr>
          <p:nvPr>
            <p:ph type="subTitle" idx="1"/>
          </p:nvPr>
        </p:nvSpPr>
        <p:spPr>
          <a:xfrm>
            <a:off x="952500" y="3001698"/>
            <a:ext cx="5715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ABF7C206-86C4-964B-893D-82FBF307E659}" type="datetimeFigureOut">
              <a:rPr lang="da-DK" smtClean="0"/>
              <a:t>03.06.2022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401888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BF7C206-86C4-964B-893D-82FBF307E659}" type="datetimeFigureOut">
              <a:rPr lang="da-DK" smtClean="0"/>
              <a:t>03.06.2022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169010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53063" y="304271"/>
            <a:ext cx="1643063" cy="484319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523875" y="304271"/>
            <a:ext cx="4833938" cy="484319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BF7C206-86C4-964B-893D-82FBF307E659}" type="datetimeFigureOut">
              <a:rPr lang="da-DK" smtClean="0"/>
              <a:t>03.06.2022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283010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BF7C206-86C4-964B-893D-82FBF307E659}" type="datetimeFigureOut">
              <a:rPr lang="da-DK" smtClean="0"/>
              <a:t>03.06.2022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406174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519907" y="1424783"/>
            <a:ext cx="6572250" cy="2377281"/>
          </a:xfrm>
        </p:spPr>
        <p:txBody>
          <a:bodyPr anchor="b"/>
          <a:lstStyle>
            <a:lvl1pPr>
              <a:defRPr sz="5000"/>
            </a:lvl1pPr>
          </a:lstStyle>
          <a:p>
            <a:r>
              <a:rPr lang="da-DK"/>
              <a:t>Klik for at redigere titeltypografien i masteren</a:t>
            </a:r>
            <a:endParaRPr lang="en-US" dirty="0"/>
          </a:p>
        </p:txBody>
      </p:sp>
      <p:sp>
        <p:nvSpPr>
          <p:cNvPr id="3" name="Text Placeholder 2"/>
          <p:cNvSpPr>
            <a:spLocks noGrp="1"/>
          </p:cNvSpPr>
          <p:nvPr>
            <p:ph type="body" idx="1"/>
          </p:nvPr>
        </p:nvSpPr>
        <p:spPr>
          <a:xfrm>
            <a:off x="519907" y="3824554"/>
            <a:ext cx="657225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ABF7C206-86C4-964B-893D-82FBF307E659}" type="datetimeFigureOut">
              <a:rPr lang="da-DK" smtClean="0"/>
              <a:t>03.06.2022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249421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523875" y="1521354"/>
            <a:ext cx="3238500" cy="362611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3857625" y="1521354"/>
            <a:ext cx="3238500" cy="362611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ABF7C206-86C4-964B-893D-82FBF307E659}" type="datetimeFigureOut">
              <a:rPr lang="da-DK" smtClean="0"/>
              <a:t>03.06.2022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278430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524867" y="304272"/>
            <a:ext cx="6572250" cy="1104636"/>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524868" y="1400969"/>
            <a:ext cx="3223617"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da-DK"/>
              <a:t>Klik for at redigere teksttypografierne i masteren</a:t>
            </a:r>
          </a:p>
        </p:txBody>
      </p:sp>
      <p:sp>
        <p:nvSpPr>
          <p:cNvPr id="4" name="Content Placeholder 3"/>
          <p:cNvSpPr>
            <a:spLocks noGrp="1"/>
          </p:cNvSpPr>
          <p:nvPr>
            <p:ph sz="half" idx="2"/>
          </p:nvPr>
        </p:nvSpPr>
        <p:spPr>
          <a:xfrm>
            <a:off x="524868" y="2087563"/>
            <a:ext cx="3223617" cy="307049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3857625" y="1400969"/>
            <a:ext cx="323949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da-DK"/>
              <a:t>Klik for at redigere teksttypografierne i masteren</a:t>
            </a:r>
          </a:p>
        </p:txBody>
      </p:sp>
      <p:sp>
        <p:nvSpPr>
          <p:cNvPr id="6" name="Content Placeholder 5"/>
          <p:cNvSpPr>
            <a:spLocks noGrp="1"/>
          </p:cNvSpPr>
          <p:nvPr>
            <p:ph sz="quarter" idx="4"/>
          </p:nvPr>
        </p:nvSpPr>
        <p:spPr>
          <a:xfrm>
            <a:off x="3857625" y="2087563"/>
            <a:ext cx="3239493" cy="307049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ABF7C206-86C4-964B-893D-82FBF307E659}" type="datetimeFigureOut">
              <a:rPr lang="da-DK" smtClean="0"/>
              <a:t>03.06.2022</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2135925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ABF7C206-86C4-964B-893D-82FBF307E659}" type="datetimeFigureOut">
              <a:rPr lang="da-DK" smtClean="0"/>
              <a:t>03.06.2022</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1068599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7C206-86C4-964B-893D-82FBF307E659}" type="datetimeFigureOut">
              <a:rPr lang="da-DK" smtClean="0"/>
              <a:t>03.06.2022</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1528280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524868" y="381000"/>
            <a:ext cx="2457648" cy="1333500"/>
          </a:xfrm>
        </p:spPr>
        <p:txBody>
          <a:bodyPr anchor="b"/>
          <a:lstStyle>
            <a:lvl1pPr>
              <a:defRPr sz="2667"/>
            </a:lvl1pPr>
          </a:lstStyle>
          <a:p>
            <a:r>
              <a:rPr lang="da-DK"/>
              <a:t>Klik for at redigere titeltypografien i masteren</a:t>
            </a:r>
            <a:endParaRPr lang="en-US" dirty="0"/>
          </a:p>
        </p:txBody>
      </p:sp>
      <p:sp>
        <p:nvSpPr>
          <p:cNvPr id="3" name="Content Placeholder 2"/>
          <p:cNvSpPr>
            <a:spLocks noGrp="1"/>
          </p:cNvSpPr>
          <p:nvPr>
            <p:ph idx="1"/>
          </p:nvPr>
        </p:nvSpPr>
        <p:spPr>
          <a:xfrm>
            <a:off x="3239493" y="822856"/>
            <a:ext cx="3857625"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524868" y="1714500"/>
            <a:ext cx="245764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ABF7C206-86C4-964B-893D-82FBF307E659}" type="datetimeFigureOut">
              <a:rPr lang="da-DK" smtClean="0"/>
              <a:t>03.06.2022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268973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524868" y="381000"/>
            <a:ext cx="2457648" cy="1333500"/>
          </a:xfrm>
        </p:spPr>
        <p:txBody>
          <a:bodyPr anchor="b"/>
          <a:lstStyle>
            <a:lvl1pPr>
              <a:defRPr sz="2667"/>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239493" y="822856"/>
            <a:ext cx="3857625"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da-DK"/>
              <a:t>Klik på ikonet for at tilføje et billede</a:t>
            </a:r>
            <a:endParaRPr lang="en-US" dirty="0"/>
          </a:p>
        </p:txBody>
      </p:sp>
      <p:sp>
        <p:nvSpPr>
          <p:cNvPr id="4" name="Text Placeholder 3"/>
          <p:cNvSpPr>
            <a:spLocks noGrp="1"/>
          </p:cNvSpPr>
          <p:nvPr>
            <p:ph type="body" sz="half" idx="2"/>
          </p:nvPr>
        </p:nvSpPr>
        <p:spPr>
          <a:xfrm>
            <a:off x="524868" y="1714500"/>
            <a:ext cx="245764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ABF7C206-86C4-964B-893D-82FBF307E659}" type="datetimeFigureOut">
              <a:rPr lang="da-DK" smtClean="0"/>
              <a:t>03.06.2022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809019F-6436-4340-8ECA-F3D371F806CA}" type="slidenum">
              <a:rPr lang="da-DK" smtClean="0"/>
              <a:t>‹nr.›</a:t>
            </a:fld>
            <a:endParaRPr lang="da-DK"/>
          </a:p>
        </p:txBody>
      </p:sp>
    </p:spTree>
    <p:extLst>
      <p:ext uri="{BB962C8B-B14F-4D97-AF65-F5344CB8AC3E}">
        <p14:creationId xmlns:p14="http://schemas.microsoft.com/office/powerpoint/2010/main" val="3068512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3875" y="304272"/>
            <a:ext cx="6572250" cy="1104636"/>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523875" y="1521354"/>
            <a:ext cx="6572250" cy="3626115"/>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523875" y="5296960"/>
            <a:ext cx="17145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ABF7C206-86C4-964B-893D-82FBF307E659}" type="datetimeFigureOut">
              <a:rPr lang="da-DK" smtClean="0"/>
              <a:t>03.06.2022</a:t>
            </a:fld>
            <a:endParaRPr lang="da-DK"/>
          </a:p>
        </p:txBody>
      </p:sp>
      <p:sp>
        <p:nvSpPr>
          <p:cNvPr id="5" name="Footer Placeholder 4"/>
          <p:cNvSpPr>
            <a:spLocks noGrp="1"/>
          </p:cNvSpPr>
          <p:nvPr>
            <p:ph type="ftr" sz="quarter" idx="3"/>
          </p:nvPr>
        </p:nvSpPr>
        <p:spPr>
          <a:xfrm>
            <a:off x="2524125" y="5296960"/>
            <a:ext cx="257175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5381625" y="5296960"/>
            <a:ext cx="17145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8809019F-6436-4340-8ECA-F3D371F806CA}" type="slidenum">
              <a:rPr lang="da-DK" smtClean="0"/>
              <a:t>‹nr.›</a:t>
            </a:fld>
            <a:endParaRPr lang="da-DK"/>
          </a:p>
        </p:txBody>
      </p:sp>
    </p:spTree>
    <p:extLst>
      <p:ext uri="{BB962C8B-B14F-4D97-AF65-F5344CB8AC3E}">
        <p14:creationId xmlns:p14="http://schemas.microsoft.com/office/powerpoint/2010/main" val="4680143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11.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13.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14.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15.xml"/><Relationship Id="rId5" Type="http://schemas.openxmlformats.org/officeDocument/2006/relationships/slide" Target="slide4.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2.wdp"/><Relationship Id="rId7" Type="http://schemas.microsoft.com/office/2007/relationships/hdphoto" Target="../media/hdphoto9.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slide" Target="slide40.xml"/><Relationship Id="rId5" Type="http://schemas.microsoft.com/office/2007/relationships/hdphoto" Target="../media/hdphoto8.wdp"/><Relationship Id="rId10" Type="http://schemas.openxmlformats.org/officeDocument/2006/relationships/slide" Target="slide16.xml"/><Relationship Id="rId4" Type="http://schemas.openxmlformats.org/officeDocument/2006/relationships/image" Target="../media/image7.png"/><Relationship Id="rId9"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slide" Target="slide17.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hyperlink" Target="https://delphipages.live/link?to=eos-greek-and-roman-mythology&amp;lang=da&amp;alt=https://www.britannica.com/topic/Eos-Greek-and-Roman-mythology&amp;source=selene-greek-and-roman-mythology" TargetMode="External"/><Relationship Id="rId5" Type="http://schemas.microsoft.com/office/2007/relationships/hdphoto" Target="../media/hdphoto12.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19.xml"/><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1.png"/><Relationship Id="rId7" Type="http://schemas.openxmlformats.org/officeDocument/2006/relationships/slide" Target="slide20.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13.wdp"/><Relationship Id="rId5" Type="http://schemas.openxmlformats.org/officeDocument/2006/relationships/image" Target="../media/image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slide" Target="slide21.xml"/><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microsoft.com/office/2007/relationships/hdphoto" Target="../media/hdphoto2.wdp"/><Relationship Id="rId7" Type="http://schemas.openxmlformats.org/officeDocument/2006/relationships/slide" Target="slide16.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2.wdp"/><Relationship Id="rId7" Type="http://schemas.microsoft.com/office/2007/relationships/hdphoto" Target="../media/hdphoto14.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slide" Target="slide23.xml"/><Relationship Id="rId10" Type="http://schemas.microsoft.com/office/2007/relationships/hdphoto" Target="../media/hdphoto17.wdp"/><Relationship Id="rId4" Type="http://schemas.openxmlformats.org/officeDocument/2006/relationships/slide" Target="slide16.xml"/><Relationship Id="rId9" Type="http://schemas.microsoft.com/office/2007/relationships/hdphoto" Target="../media/hdphoto16.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slide" Target="slide24.xml"/><Relationship Id="rId5" Type="http://schemas.openxmlformats.org/officeDocument/2006/relationships/slide" Target="slide16.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2.wdp"/><Relationship Id="rId7" Type="http://schemas.microsoft.com/office/2007/relationships/hdphoto" Target="../media/hdphoto18.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slide" Target="slide25.xml"/><Relationship Id="rId4" Type="http://schemas.openxmlformats.org/officeDocument/2006/relationships/slide" Target="slide16.xml"/><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slide" Target="slide26.xml"/><Relationship Id="rId5" Type="http://schemas.openxmlformats.org/officeDocument/2006/relationships/slide" Target="slide16.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8.png"/><Relationship Id="rId12" Type="http://schemas.microsoft.com/office/2007/relationships/hdphoto" Target="../media/hdphoto21.wdp"/><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slide" Target="slide27.xml"/><Relationship Id="rId11" Type="http://schemas.openxmlformats.org/officeDocument/2006/relationships/image" Target="../media/image20.png"/><Relationship Id="rId5" Type="http://schemas.openxmlformats.org/officeDocument/2006/relationships/slide" Target="slide16.xml"/><Relationship Id="rId15" Type="http://schemas.openxmlformats.org/officeDocument/2006/relationships/image" Target="../media/image23.png"/><Relationship Id="rId10" Type="http://schemas.microsoft.com/office/2007/relationships/hdphoto" Target="../media/hdphoto20.wdp"/><Relationship Id="rId4" Type="http://schemas.microsoft.com/office/2007/relationships/hdphoto" Target="../media/hdphoto2.wdp"/><Relationship Id="rId9" Type="http://schemas.openxmlformats.org/officeDocument/2006/relationships/image" Target="../media/image19.png"/><Relationship Id="rId1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slide" Target="slide40.xml"/><Relationship Id="rId3" Type="http://schemas.microsoft.com/office/2007/relationships/hdphoto" Target="../media/hdphoto2.wdp"/><Relationship Id="rId7" Type="http://schemas.openxmlformats.org/officeDocument/2006/relationships/slide" Target="slide28.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3.xml"/><Relationship Id="rId5" Type="http://schemas.microsoft.com/office/2007/relationships/hdphoto" Target="../media/hdphoto22.wdp"/><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29.xml"/><Relationship Id="rId5" Type="http://schemas.microsoft.com/office/2007/relationships/hdphoto" Target="../media/hdphoto23.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2.wdp"/><Relationship Id="rId7" Type="http://schemas.microsoft.com/office/2007/relationships/hdphoto" Target="../media/hdphoto24.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slide" Target="slide30.xml"/><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hdphoto" Target="../media/hdphoto2.wdp"/><Relationship Id="rId7" Type="http://schemas.openxmlformats.org/officeDocument/2006/relationships/slide" Target="slide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microsoft.com/office/2007/relationships/hdphoto" Target="../media/hdphoto4.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slide" Target="slide31.xml"/><Relationship Id="rId5" Type="http://schemas.openxmlformats.org/officeDocument/2006/relationships/slide" Target="slide28.xml"/><Relationship Id="rId10"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30.wdp"/><Relationship Id="rId3" Type="http://schemas.microsoft.com/office/2007/relationships/hdphoto" Target="../media/hdphoto2.wdp"/><Relationship Id="rId7" Type="http://schemas.microsoft.com/office/2007/relationships/hdphoto" Target="../media/hdphoto25.wdp"/><Relationship Id="rId12" Type="http://schemas.microsoft.com/office/2007/relationships/hdphoto" Target="../media/hdphoto29.wdp"/><Relationship Id="rId17" Type="http://schemas.microsoft.com/office/2007/relationships/hdphoto" Target="../media/hdphoto34.wdp"/><Relationship Id="rId2" Type="http://schemas.openxmlformats.org/officeDocument/2006/relationships/image" Target="../media/image1.png"/><Relationship Id="rId16" Type="http://schemas.microsoft.com/office/2007/relationships/hdphoto" Target="../media/hdphoto33.wdp"/><Relationship Id="rId1" Type="http://schemas.openxmlformats.org/officeDocument/2006/relationships/slideLayout" Target="../slideLayouts/slideLayout6.xml"/><Relationship Id="rId6" Type="http://schemas.openxmlformats.org/officeDocument/2006/relationships/image" Target="../media/image33.png"/><Relationship Id="rId11" Type="http://schemas.microsoft.com/office/2007/relationships/hdphoto" Target="../media/hdphoto28.wdp"/><Relationship Id="rId5" Type="http://schemas.openxmlformats.org/officeDocument/2006/relationships/slide" Target="slide32.xml"/><Relationship Id="rId15" Type="http://schemas.microsoft.com/office/2007/relationships/hdphoto" Target="../media/hdphoto32.wdp"/><Relationship Id="rId10" Type="http://schemas.microsoft.com/office/2007/relationships/hdphoto" Target="../media/hdphoto27.wdp"/><Relationship Id="rId4" Type="http://schemas.openxmlformats.org/officeDocument/2006/relationships/slide" Target="slide28.xml"/><Relationship Id="rId9" Type="http://schemas.microsoft.com/office/2007/relationships/hdphoto" Target="../media/hdphoto26.wdp"/><Relationship Id="rId14" Type="http://schemas.microsoft.com/office/2007/relationships/hdphoto" Target="../media/hdphoto31.wdp"/></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33.xml"/><Relationship Id="rId4" Type="http://schemas.openxmlformats.org/officeDocument/2006/relationships/slide" Target="slide28.xml"/></Relationships>
</file>

<file path=ppt/slides/_rels/slide33.xml.rels><?xml version="1.0" encoding="UTF-8" standalone="yes"?>
<Relationships xmlns="http://schemas.openxmlformats.org/package/2006/relationships"><Relationship Id="rId8" Type="http://schemas.microsoft.com/office/2007/relationships/hdphoto" Target="../media/hdphoto24.wdp"/><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34.xml"/><Relationship Id="rId4" Type="http://schemas.openxmlformats.org/officeDocument/2006/relationships/slide" Target="slide28.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35.xml"/><Relationship Id="rId4" Type="http://schemas.openxmlformats.org/officeDocument/2006/relationships/slide" Target="slide28.xml"/></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2.wdp"/><Relationship Id="rId7" Type="http://schemas.microsoft.com/office/2007/relationships/hdphoto" Target="../media/hdphoto23.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36.xml"/><Relationship Id="rId4" Type="http://schemas.openxmlformats.org/officeDocument/2006/relationships/slide" Target="slide28.xml"/><Relationship Id="rId9"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slide" Target="slide37.xml"/><Relationship Id="rId4" Type="http://schemas.openxmlformats.org/officeDocument/2006/relationships/slide" Target="slide28.xml"/></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2.wdp"/><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slide" Target="slide38.xml"/><Relationship Id="rId4" Type="http://schemas.openxmlformats.org/officeDocument/2006/relationships/slide" Target="slide28.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39.xml"/><Relationship Id="rId4" Type="http://schemas.openxmlformats.org/officeDocument/2006/relationships/slide" Target="slide28.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slide" Target="slide40.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3.xml"/><Relationship Id="rId5" Type="http://schemas.microsoft.com/office/2007/relationships/hdphoto" Target="../media/hdphoto35.wdp"/><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 Target="slide5.xml"/><Relationship Id="rId5" Type="http://schemas.microsoft.com/office/2007/relationships/hdphoto" Target="../media/hdphoto5.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9.png"/><Relationship Id="rId3" Type="http://schemas.microsoft.com/office/2007/relationships/hdphoto" Target="../media/hdphoto2.wdp"/><Relationship Id="rId7" Type="http://schemas.openxmlformats.org/officeDocument/2006/relationships/image" Target="../media/image13.png"/><Relationship Id="rId12" Type="http://schemas.openxmlformats.org/officeDocument/2006/relationships/slide" Target="slide4.xml"/><Relationship Id="rId2" Type="http://schemas.openxmlformats.org/officeDocument/2006/relationships/image" Target="../media/image1.png"/><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slide" Target="slide3.xml"/><Relationship Id="rId11" Type="http://schemas.openxmlformats.org/officeDocument/2006/relationships/image" Target="../media/image12.png"/><Relationship Id="rId5" Type="http://schemas.microsoft.com/office/2007/relationships/hdphoto" Target="../media/hdphoto36.wdp"/><Relationship Id="rId15" Type="http://schemas.openxmlformats.org/officeDocument/2006/relationships/slide" Target="slide41.xml"/><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40.png"/><Relationship Id="rId1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5" Type="http://schemas.microsoft.com/office/2007/relationships/hdphoto" Target="../media/hdphoto36.wdp"/><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slideLayout" Target="../slideLayouts/slideLayout6.xml"/><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6.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7.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slide" Target="slide8.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9.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andskab, Fantasi, Fantasielandskab, Nat, Måne">
            <a:extLst>
              <a:ext uri="{FF2B5EF4-FFF2-40B4-BE49-F238E27FC236}">
                <a16:creationId xmlns:a16="http://schemas.microsoft.com/office/drawing/2014/main" id="{4C3B8F0E-2D9B-664A-ACBB-7FDEA9497F5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19AD4350-F7FE-6346-8FD9-5108ADB8FAEE}"/>
              </a:ext>
            </a:extLst>
          </p:cNvPr>
          <p:cNvSpPr>
            <a:spLocks noGrp="1"/>
          </p:cNvSpPr>
          <p:nvPr>
            <p:ph type="title"/>
          </p:nvPr>
        </p:nvSpPr>
        <p:spPr>
          <a:xfrm>
            <a:off x="523875" y="729809"/>
            <a:ext cx="6572250" cy="1412208"/>
          </a:xfrm>
        </p:spPr>
        <p:txBody>
          <a:bodyPr>
            <a:normAutofit/>
          </a:bodyPr>
          <a:lstStyle/>
          <a:p>
            <a:pPr algn="r"/>
            <a:r>
              <a:rPr lang="da-DK" sz="5500" i="1" dirty="0">
                <a:solidFill>
                  <a:schemeClr val="bg1"/>
                </a:solidFill>
                <a:latin typeface="Cavolini" panose="03000502040302020204" pitchFamily="66" charset="0"/>
                <a:cs typeface="Cavolini" panose="03000502040302020204" pitchFamily="66" charset="0"/>
              </a:rPr>
              <a:t>Månen</a:t>
            </a:r>
          </a:p>
        </p:txBody>
      </p:sp>
      <p:sp>
        <p:nvSpPr>
          <p:cNvPr id="5" name="Tekstfelt 4">
            <a:extLst>
              <a:ext uri="{FF2B5EF4-FFF2-40B4-BE49-F238E27FC236}">
                <a16:creationId xmlns:a16="http://schemas.microsoft.com/office/drawing/2014/main" id="{2DCB3711-DB43-A043-B43C-A4D319B1EAE8}"/>
              </a:ext>
            </a:extLst>
          </p:cNvPr>
          <p:cNvSpPr txBox="1"/>
          <p:nvPr/>
        </p:nvSpPr>
        <p:spPr>
          <a:xfrm>
            <a:off x="4359348" y="1818495"/>
            <a:ext cx="2369559" cy="1169359"/>
          </a:xfrm>
          <a:prstGeom prst="rect">
            <a:avLst/>
          </a:prstGeom>
          <a:noFill/>
        </p:spPr>
        <p:txBody>
          <a:bodyPr wrap="none" rtlCol="0">
            <a:spAutoFit/>
          </a:bodyPr>
          <a:lstStyle/>
          <a:p>
            <a:pPr marL="380985" indent="-380985">
              <a:buFont typeface="Arial" panose="020B0604020202020204" pitchFamily="34" charset="0"/>
              <a:buChar char="•"/>
            </a:pPr>
            <a:r>
              <a:rPr lang="da-DK" sz="2333" i="1" dirty="0">
                <a:solidFill>
                  <a:schemeClr val="bg1"/>
                </a:solidFill>
                <a:latin typeface="Cavolini" panose="03000502040302020204" pitchFamily="66" charset="0"/>
                <a:cs typeface="Cavolini" panose="03000502040302020204" pitchFamily="66" charset="0"/>
              </a:rPr>
              <a:t>Reduktion</a:t>
            </a:r>
          </a:p>
          <a:p>
            <a:pPr marL="380985" indent="-380985">
              <a:buFont typeface="Arial" panose="020B0604020202020204" pitchFamily="34" charset="0"/>
              <a:buChar char="•"/>
            </a:pPr>
            <a:r>
              <a:rPr lang="da-DK" sz="2333" i="1" dirty="0">
                <a:solidFill>
                  <a:schemeClr val="bg1"/>
                </a:solidFill>
                <a:latin typeface="Cavolini" panose="03000502040302020204" pitchFamily="66" charset="0"/>
                <a:cs typeface="Cavolini" panose="03000502040302020204" pitchFamily="66" charset="0"/>
              </a:rPr>
              <a:t>Ligninger</a:t>
            </a:r>
          </a:p>
          <a:p>
            <a:pPr marL="380985" indent="-380985">
              <a:buFont typeface="Arial" panose="020B0604020202020204" pitchFamily="34" charset="0"/>
              <a:buChar char="•"/>
            </a:pPr>
            <a:r>
              <a:rPr lang="da-DK" sz="2333" i="1" dirty="0">
                <a:solidFill>
                  <a:schemeClr val="bg1"/>
                </a:solidFill>
                <a:latin typeface="Cavolini" panose="03000502040302020204" pitchFamily="66" charset="0"/>
                <a:cs typeface="Cavolini" panose="03000502040302020204" pitchFamily="66" charset="0"/>
              </a:rPr>
              <a:t>Funktioner</a:t>
            </a:r>
            <a:endParaRPr lang="da-DK" sz="2333" dirty="0"/>
          </a:p>
        </p:txBody>
      </p:sp>
      <p:sp>
        <p:nvSpPr>
          <p:cNvPr id="9" name="Undertitel 2">
            <a:extLst>
              <a:ext uri="{FF2B5EF4-FFF2-40B4-BE49-F238E27FC236}">
                <a16:creationId xmlns:a16="http://schemas.microsoft.com/office/drawing/2014/main" id="{3F524D20-E4BC-4A46-9065-697FACA2C507}"/>
              </a:ext>
            </a:extLst>
          </p:cNvPr>
          <p:cNvSpPr txBox="1">
            <a:spLocks/>
          </p:cNvSpPr>
          <p:nvPr/>
        </p:nvSpPr>
        <p:spPr>
          <a:xfrm>
            <a:off x="670561" y="3731976"/>
            <a:ext cx="2671219" cy="962938"/>
          </a:xfrm>
          <a:prstGeom prst="rect">
            <a:avLst/>
          </a:prstGeom>
        </p:spPr>
        <p:txBody>
          <a:bodyPr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333" dirty="0">
                <a:solidFill>
                  <a:schemeClr val="bg1"/>
                </a:solidFill>
              </a:rPr>
              <a:t>Vælg Slideshow </a:t>
            </a:r>
          </a:p>
          <a:p>
            <a:r>
              <a:rPr lang="da-DK" sz="2333" dirty="0">
                <a:solidFill>
                  <a:schemeClr val="bg1"/>
                </a:solidFill>
              </a:rPr>
              <a:t>Afspil fra start.</a:t>
            </a:r>
          </a:p>
          <a:p>
            <a:endParaRPr lang="da-DK" sz="2333" dirty="0">
              <a:solidFill>
                <a:schemeClr val="bg1"/>
              </a:solidFill>
            </a:endParaRPr>
          </a:p>
        </p:txBody>
      </p:sp>
      <p:sp>
        <p:nvSpPr>
          <p:cNvPr id="10" name="Afrundet rektangel 9">
            <a:hlinkClick r:id="rId6" action="ppaction://hlinksldjump"/>
            <a:extLst>
              <a:ext uri="{FF2B5EF4-FFF2-40B4-BE49-F238E27FC236}">
                <a16:creationId xmlns:a16="http://schemas.microsoft.com/office/drawing/2014/main" id="{2721CD22-BB55-624C-9ECC-0B287D8DAE1D}"/>
              </a:ext>
            </a:extLst>
          </p:cNvPr>
          <p:cNvSpPr>
            <a:spLocks noChangeAspect="1"/>
          </p:cNvSpPr>
          <p:nvPr/>
        </p:nvSpPr>
        <p:spPr>
          <a:xfrm>
            <a:off x="4987290" y="3852814"/>
            <a:ext cx="144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rPr>
              <a:t>TRYK HER</a:t>
            </a:r>
          </a:p>
        </p:txBody>
      </p:sp>
      <p:pic>
        <p:nvPicPr>
          <p:cNvPr id="2" name="dark-woods-underscore-by-brolefilmer-16433.mp3" descr="dark-woods-underscore-by-brolefilmer-16433.mp3">
            <a:hlinkClick r:id="" action="ppaction://media"/>
            <a:extLst>
              <a:ext uri="{FF2B5EF4-FFF2-40B4-BE49-F238E27FC236}">
                <a16:creationId xmlns:a16="http://schemas.microsoft.com/office/drawing/2014/main" id="{70EC77D3-BCCA-353F-7728-A94FA37773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4949" y="4657939"/>
            <a:ext cx="812800" cy="812800"/>
          </a:xfrm>
          <a:prstGeom prst="rect">
            <a:avLst/>
          </a:prstGeom>
        </p:spPr>
      </p:pic>
      <p:sp>
        <p:nvSpPr>
          <p:cNvPr id="3" name="Tekstfelt 2">
            <a:extLst>
              <a:ext uri="{FF2B5EF4-FFF2-40B4-BE49-F238E27FC236}">
                <a16:creationId xmlns:a16="http://schemas.microsoft.com/office/drawing/2014/main" id="{D01A04D6-44EC-4943-C940-3770138137B8}"/>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8691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1.6 - Reduktion</a:t>
            </a:r>
          </a:p>
        </p:txBody>
      </p:sp>
      <p:grpSp>
        <p:nvGrpSpPr>
          <p:cNvPr id="12" name="Gruppe 11">
            <a:extLst>
              <a:ext uri="{FF2B5EF4-FFF2-40B4-BE49-F238E27FC236}">
                <a16:creationId xmlns:a16="http://schemas.microsoft.com/office/drawing/2014/main" id="{277A8668-6863-2E4F-B04D-4373D75EF05F}"/>
              </a:ext>
            </a:extLst>
          </p:cNvPr>
          <p:cNvGrpSpPr/>
          <p:nvPr/>
        </p:nvGrpSpPr>
        <p:grpSpPr>
          <a:xfrm>
            <a:off x="306777" y="304271"/>
            <a:ext cx="1091832" cy="5166467"/>
            <a:chOff x="478971" y="2458387"/>
            <a:chExt cx="1310198" cy="4892030"/>
          </a:xfrm>
          <a:solidFill>
            <a:srgbClr val="00364E"/>
          </a:solidFill>
        </p:grpSpPr>
        <p:sp>
          <p:nvSpPr>
            <p:cNvPr id="13" name="Afrundet rektangel 12">
              <a:hlinkClick r:id="rId4" action="ppaction://hlinksldjump"/>
              <a:extLst>
                <a:ext uri="{FF2B5EF4-FFF2-40B4-BE49-F238E27FC236}">
                  <a16:creationId xmlns:a16="http://schemas.microsoft.com/office/drawing/2014/main" id="{BC85C85D-301D-8949-B91F-76F82A2A82C6}"/>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Wingdings 2" pitchFamily="2" charset="2"/>
                  <a:ea typeface="Calibri" panose="020F0502020204030204" pitchFamily="34" charset="0"/>
                  <a:cs typeface="Times New Roman" panose="02020603050405020304" pitchFamily="18" charset="0"/>
                </a:rPr>
                <a:t>j</a:t>
              </a:r>
              <a:endParaRPr lang="da-DK"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Afrundet rektangel 13">
              <a:hlinkClick r:id="rId4" action="ppaction://hlinksldjump"/>
              <a:extLst>
                <a:ext uri="{FF2B5EF4-FFF2-40B4-BE49-F238E27FC236}">
                  <a16:creationId xmlns:a16="http://schemas.microsoft.com/office/drawing/2014/main" id="{4C7D8A80-BD45-7642-949C-8606CDA777A7}"/>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Wingdings 2" pitchFamily="2" charset="2"/>
                  <a:ea typeface="Calibri" panose="020F0502020204030204" pitchFamily="34" charset="0"/>
                  <a:cs typeface="Times New Roman" panose="02020603050405020304" pitchFamily="18" charset="0"/>
                </a:rPr>
                <a:t>k</a:t>
              </a:r>
              <a:endParaRPr lang="da-DK"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Afrundet rektangel 14">
              <a:hlinkClick r:id="rId4" action="ppaction://hlinksldjump"/>
              <a:extLst>
                <a:ext uri="{FF2B5EF4-FFF2-40B4-BE49-F238E27FC236}">
                  <a16:creationId xmlns:a16="http://schemas.microsoft.com/office/drawing/2014/main" id="{A05F7FBF-39B5-7B47-9BB6-C2BBE640AC19}"/>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Wingdings 2" pitchFamily="2" charset="2"/>
                  <a:ea typeface="Calibri" panose="020F0502020204030204" pitchFamily="34" charset="0"/>
                  <a:cs typeface="Times New Roman" panose="02020603050405020304" pitchFamily="18" charset="0"/>
                </a:rPr>
                <a:t>l</a:t>
              </a:r>
              <a:endParaRPr lang="da-DK"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Afrundet rektangel 15">
              <a:hlinkClick r:id="rId4" action="ppaction://hlinksldjump"/>
              <a:extLst>
                <a:ext uri="{FF2B5EF4-FFF2-40B4-BE49-F238E27FC236}">
                  <a16:creationId xmlns:a16="http://schemas.microsoft.com/office/drawing/2014/main" id="{A0D26DFE-5231-DB4B-817F-284E4B5C77CF}"/>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Wingdings 2" pitchFamily="2" charset="2"/>
                  <a:ea typeface="Calibri" panose="020F0502020204030204" pitchFamily="34" charset="0"/>
                  <a:cs typeface="Times New Roman" panose="02020603050405020304" pitchFamily="18" charset="0"/>
                </a:rPr>
                <a:t>m</a:t>
              </a:r>
              <a:endParaRPr lang="da-DK"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Afrundet rektangel 16">
              <a:hlinkClick r:id="rId4" action="ppaction://hlinksldjump"/>
              <a:extLst>
                <a:ext uri="{FF2B5EF4-FFF2-40B4-BE49-F238E27FC236}">
                  <a16:creationId xmlns:a16="http://schemas.microsoft.com/office/drawing/2014/main" id="{66F6F391-D012-BE43-A1DC-541B99C13EB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Wingdings 2" pitchFamily="2" charset="2"/>
                  <a:ea typeface="Calibri" panose="020F0502020204030204" pitchFamily="34" charset="0"/>
                  <a:cs typeface="Times New Roman" panose="02020603050405020304" pitchFamily="18" charset="0"/>
                </a:rPr>
                <a:t>n</a:t>
              </a:r>
              <a:endParaRPr lang="da-DK"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Afrundet rektangel 17">
              <a:hlinkClick r:id="rId5" action="ppaction://hlinksldjump"/>
              <a:extLst>
                <a:ext uri="{FF2B5EF4-FFF2-40B4-BE49-F238E27FC236}">
                  <a16:creationId xmlns:a16="http://schemas.microsoft.com/office/drawing/2014/main" id="{4B2AB4A6-5E71-2A42-9132-BD00F933D1B4}"/>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Wingdings 2" pitchFamily="2" charset="2"/>
                  <a:ea typeface="Calibri" panose="020F0502020204030204" pitchFamily="34" charset="0"/>
                  <a:cs typeface="Times New Roman" panose="02020603050405020304" pitchFamily="18" charset="0"/>
                </a:rPr>
                <a:t>o</a:t>
              </a:r>
              <a:endParaRPr lang="da-DK" sz="2400" dirty="0"/>
            </a:p>
          </p:txBody>
        </p:sp>
        <p:sp>
          <p:nvSpPr>
            <p:cNvPr id="19" name="Afrundet rektangel 18">
              <a:hlinkClick r:id="rId4" action="ppaction://hlinksldjump"/>
              <a:extLst>
                <a:ext uri="{FF2B5EF4-FFF2-40B4-BE49-F238E27FC236}">
                  <a16:creationId xmlns:a16="http://schemas.microsoft.com/office/drawing/2014/main" id="{02650582-1FF7-4240-8157-01BA94505339}"/>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Wingdings 2" pitchFamily="2" charset="2"/>
                  <a:ea typeface="Calibri" panose="020F0502020204030204" pitchFamily="34" charset="0"/>
                  <a:cs typeface="Times New Roman" panose="02020603050405020304" pitchFamily="18" charset="0"/>
                </a:rPr>
                <a:t>p</a:t>
              </a:r>
              <a:endParaRPr lang="da-DK"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Afrundet rektangel 19">
              <a:hlinkClick r:id="rId4" action="ppaction://hlinksldjump"/>
              <a:extLst>
                <a:ext uri="{FF2B5EF4-FFF2-40B4-BE49-F238E27FC236}">
                  <a16:creationId xmlns:a16="http://schemas.microsoft.com/office/drawing/2014/main" id="{07A5C57F-038D-544D-8A21-8A37078A9231}"/>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Wingdings 2" pitchFamily="2" charset="2"/>
                  <a:ea typeface="Calibri" panose="020F0502020204030204" pitchFamily="34" charset="0"/>
                  <a:cs typeface="Times New Roman" panose="02020603050405020304" pitchFamily="18" charset="0"/>
                </a:rPr>
                <a:t>q</a:t>
              </a:r>
              <a:endParaRPr lang="da-DK" sz="2400" dirty="0"/>
            </a:p>
          </p:txBody>
        </p:sp>
        <p:sp>
          <p:nvSpPr>
            <p:cNvPr id="21" name="Afrundet rektangel 20">
              <a:hlinkClick r:id="rId4" action="ppaction://hlinksldjump"/>
              <a:extLst>
                <a:ext uri="{FF2B5EF4-FFF2-40B4-BE49-F238E27FC236}">
                  <a16:creationId xmlns:a16="http://schemas.microsoft.com/office/drawing/2014/main" id="{96BA0742-E178-154A-AD18-F0B959C51A60}"/>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Wingdings 2" pitchFamily="2" charset="2"/>
                  <a:ea typeface="Calibri" panose="020F0502020204030204" pitchFamily="34" charset="0"/>
                  <a:cs typeface="Times New Roman" panose="02020603050405020304" pitchFamily="18" charset="0"/>
                </a:rPr>
                <a:t>r</a:t>
              </a:r>
              <a:endParaRPr lang="da-DK" sz="2400" dirty="0"/>
            </a:p>
          </p:txBody>
        </p:sp>
        <p:sp>
          <p:nvSpPr>
            <p:cNvPr id="22" name="Afrundet rektangel 21">
              <a:hlinkClick r:id="rId4" action="ppaction://hlinksldjump"/>
              <a:extLst>
                <a:ext uri="{FF2B5EF4-FFF2-40B4-BE49-F238E27FC236}">
                  <a16:creationId xmlns:a16="http://schemas.microsoft.com/office/drawing/2014/main" id="{3BBE41DE-C0B4-9E42-8EAC-A9F1013C1E4A}"/>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solidFill>
                    <a:schemeClr val="bg1"/>
                  </a:solidFill>
                  <a:latin typeface="Wingdings 2" pitchFamily="2" charset="2"/>
                  <a:ea typeface="Calibri" panose="020F0502020204030204" pitchFamily="34" charset="0"/>
                  <a:cs typeface="Times New Roman" panose="02020603050405020304" pitchFamily="18" charset="0"/>
                </a:rPr>
                <a:t>s</a:t>
              </a:r>
              <a:endParaRPr lang="da-DK" sz="2400" dirty="0"/>
            </a:p>
          </p:txBody>
        </p:sp>
      </p:grpSp>
      <p:grpSp>
        <p:nvGrpSpPr>
          <p:cNvPr id="27" name="Gruppe 26">
            <a:extLst>
              <a:ext uri="{FF2B5EF4-FFF2-40B4-BE49-F238E27FC236}">
                <a16:creationId xmlns:a16="http://schemas.microsoft.com/office/drawing/2014/main" id="{797128E5-C830-B040-AFA0-533AB9F2E174}"/>
              </a:ext>
            </a:extLst>
          </p:cNvPr>
          <p:cNvGrpSpPr>
            <a:grpSpLocks/>
          </p:cNvGrpSpPr>
          <p:nvPr/>
        </p:nvGrpSpPr>
        <p:grpSpPr>
          <a:xfrm>
            <a:off x="4039999" y="1634089"/>
            <a:ext cx="513870" cy="562380"/>
            <a:chOff x="1736203" y="763929"/>
            <a:chExt cx="1881577" cy="1883863"/>
          </a:xfrm>
        </p:grpSpPr>
        <p:grpSp>
          <p:nvGrpSpPr>
            <p:cNvPr id="28" name="Gruppe 27">
              <a:extLst>
                <a:ext uri="{FF2B5EF4-FFF2-40B4-BE49-F238E27FC236}">
                  <a16:creationId xmlns:a16="http://schemas.microsoft.com/office/drawing/2014/main" id="{6261E49B-90E0-BA46-AAFA-4BFD136936BC}"/>
                </a:ext>
              </a:extLst>
            </p:cNvPr>
            <p:cNvGrpSpPr/>
            <p:nvPr/>
          </p:nvGrpSpPr>
          <p:grpSpPr>
            <a:xfrm>
              <a:off x="1736203" y="763929"/>
              <a:ext cx="1878300" cy="628601"/>
              <a:chOff x="1736203" y="763929"/>
              <a:chExt cx="1878300" cy="628601"/>
            </a:xfrm>
          </p:grpSpPr>
          <p:sp>
            <p:nvSpPr>
              <p:cNvPr id="37" name="Rektangel 36">
                <a:extLst>
                  <a:ext uri="{FF2B5EF4-FFF2-40B4-BE49-F238E27FC236}">
                    <a16:creationId xmlns:a16="http://schemas.microsoft.com/office/drawing/2014/main" id="{FFDF0673-37A9-8244-9500-3B121D73C6F3}"/>
                  </a:ext>
                </a:extLst>
              </p:cNvPr>
              <p:cNvSpPr/>
              <p:nvPr/>
            </p:nvSpPr>
            <p:spPr>
              <a:xfrm>
                <a:off x="1736203" y="763929"/>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dirty="0"/>
              </a:p>
            </p:txBody>
          </p:sp>
          <p:sp>
            <p:nvSpPr>
              <p:cNvPr id="38" name="Rektangel 37">
                <a:extLst>
                  <a:ext uri="{FF2B5EF4-FFF2-40B4-BE49-F238E27FC236}">
                    <a16:creationId xmlns:a16="http://schemas.microsoft.com/office/drawing/2014/main" id="{6BC704CE-3346-E543-8FFF-5D825BA2B4E3}"/>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39" name="Rektangel 38">
                <a:extLst>
                  <a:ext uri="{FF2B5EF4-FFF2-40B4-BE49-F238E27FC236}">
                    <a16:creationId xmlns:a16="http://schemas.microsoft.com/office/drawing/2014/main" id="{FF040897-9B91-D846-8472-78934EC3539C}"/>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9" name="Gruppe 28">
              <a:extLst>
                <a:ext uri="{FF2B5EF4-FFF2-40B4-BE49-F238E27FC236}">
                  <a16:creationId xmlns:a16="http://schemas.microsoft.com/office/drawing/2014/main" id="{87D6A8DF-7292-4D4F-99FA-035E9CDEC76F}"/>
                </a:ext>
              </a:extLst>
            </p:cNvPr>
            <p:cNvGrpSpPr/>
            <p:nvPr/>
          </p:nvGrpSpPr>
          <p:grpSpPr>
            <a:xfrm>
              <a:off x="1737843" y="1391563"/>
              <a:ext cx="1878300" cy="628601"/>
              <a:chOff x="1736203" y="763929"/>
              <a:chExt cx="1878300" cy="628601"/>
            </a:xfrm>
          </p:grpSpPr>
          <p:sp>
            <p:nvSpPr>
              <p:cNvPr id="34" name="Rektangel 33">
                <a:extLst>
                  <a:ext uri="{FF2B5EF4-FFF2-40B4-BE49-F238E27FC236}">
                    <a16:creationId xmlns:a16="http://schemas.microsoft.com/office/drawing/2014/main" id="{98A2FA9D-6F58-6F48-B3E5-832EB8A0C2A1}"/>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35" name="Rektangel 34">
                <a:extLst>
                  <a:ext uri="{FF2B5EF4-FFF2-40B4-BE49-F238E27FC236}">
                    <a16:creationId xmlns:a16="http://schemas.microsoft.com/office/drawing/2014/main" id="{65407F9F-8BB2-1649-A192-9C044972EB69}"/>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36" name="Rektangel 35">
                <a:extLst>
                  <a:ext uri="{FF2B5EF4-FFF2-40B4-BE49-F238E27FC236}">
                    <a16:creationId xmlns:a16="http://schemas.microsoft.com/office/drawing/2014/main" id="{FF617D0A-BC53-EA4C-90DC-5B9DD8BC8844}"/>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30" name="Gruppe 29">
              <a:extLst>
                <a:ext uri="{FF2B5EF4-FFF2-40B4-BE49-F238E27FC236}">
                  <a16:creationId xmlns:a16="http://schemas.microsoft.com/office/drawing/2014/main" id="{4A7D3BDF-5B50-2E44-9988-3D2A1222B263}"/>
                </a:ext>
              </a:extLst>
            </p:cNvPr>
            <p:cNvGrpSpPr/>
            <p:nvPr/>
          </p:nvGrpSpPr>
          <p:grpSpPr>
            <a:xfrm>
              <a:off x="1739480" y="2019191"/>
              <a:ext cx="1878300" cy="628601"/>
              <a:chOff x="1736203" y="763929"/>
              <a:chExt cx="1878300" cy="628601"/>
            </a:xfrm>
          </p:grpSpPr>
          <p:sp>
            <p:nvSpPr>
              <p:cNvPr id="31" name="Rektangel 30">
                <a:extLst>
                  <a:ext uri="{FF2B5EF4-FFF2-40B4-BE49-F238E27FC236}">
                    <a16:creationId xmlns:a16="http://schemas.microsoft.com/office/drawing/2014/main" id="{45AB398D-77F9-E247-A8B8-7569D1A92960}"/>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32" name="Rektangel 31">
                <a:extLst>
                  <a:ext uri="{FF2B5EF4-FFF2-40B4-BE49-F238E27FC236}">
                    <a16:creationId xmlns:a16="http://schemas.microsoft.com/office/drawing/2014/main" id="{B4480337-234A-FD4D-BD62-0BAAE5F80F8E}"/>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33" name="Rektangel 32">
                <a:extLst>
                  <a:ext uri="{FF2B5EF4-FFF2-40B4-BE49-F238E27FC236}">
                    <a16:creationId xmlns:a16="http://schemas.microsoft.com/office/drawing/2014/main" id="{2CF76864-3408-CD42-8971-AD4BFB9A1EB3}"/>
                  </a:ext>
                </a:extLst>
              </p:cNvPr>
              <p:cNvSpPr/>
              <p:nvPr/>
            </p:nvSpPr>
            <p:spPr>
              <a:xfrm>
                <a:off x="2989471" y="76749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dirty="0">
                  <a:solidFill>
                    <a:srgbClr val="C00000"/>
                  </a:solidFill>
                </a:endParaRPr>
              </a:p>
            </p:txBody>
          </p:sp>
        </p:grpSp>
      </p:grpSp>
      <p:grpSp>
        <p:nvGrpSpPr>
          <p:cNvPr id="40" name="Gruppe 39">
            <a:extLst>
              <a:ext uri="{FF2B5EF4-FFF2-40B4-BE49-F238E27FC236}">
                <a16:creationId xmlns:a16="http://schemas.microsoft.com/office/drawing/2014/main" id="{90335B9F-A3B2-AF4C-9180-D1DF4D13CDBC}"/>
              </a:ext>
            </a:extLst>
          </p:cNvPr>
          <p:cNvGrpSpPr>
            <a:grpSpLocks noChangeAspect="1"/>
          </p:cNvGrpSpPr>
          <p:nvPr/>
        </p:nvGrpSpPr>
        <p:grpSpPr>
          <a:xfrm>
            <a:off x="4673462" y="1634726"/>
            <a:ext cx="511616" cy="559913"/>
            <a:chOff x="1736203" y="763929"/>
            <a:chExt cx="1881577" cy="1883863"/>
          </a:xfrm>
        </p:grpSpPr>
        <p:grpSp>
          <p:nvGrpSpPr>
            <p:cNvPr id="41" name="Gruppe 40">
              <a:extLst>
                <a:ext uri="{FF2B5EF4-FFF2-40B4-BE49-F238E27FC236}">
                  <a16:creationId xmlns:a16="http://schemas.microsoft.com/office/drawing/2014/main" id="{297045D8-AA02-8040-9FFD-66E14FD61D35}"/>
                </a:ext>
              </a:extLst>
            </p:cNvPr>
            <p:cNvGrpSpPr/>
            <p:nvPr/>
          </p:nvGrpSpPr>
          <p:grpSpPr>
            <a:xfrm>
              <a:off x="1736203" y="763929"/>
              <a:ext cx="1878300" cy="628601"/>
              <a:chOff x="1736203" y="763929"/>
              <a:chExt cx="1878300" cy="628601"/>
            </a:xfrm>
          </p:grpSpPr>
          <p:sp>
            <p:nvSpPr>
              <p:cNvPr id="50" name="Rektangel 49">
                <a:extLst>
                  <a:ext uri="{FF2B5EF4-FFF2-40B4-BE49-F238E27FC236}">
                    <a16:creationId xmlns:a16="http://schemas.microsoft.com/office/drawing/2014/main" id="{A07387BB-DA51-6D4D-B638-8D4E1AA18B50}"/>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51" name="Rektangel 50">
                <a:extLst>
                  <a:ext uri="{FF2B5EF4-FFF2-40B4-BE49-F238E27FC236}">
                    <a16:creationId xmlns:a16="http://schemas.microsoft.com/office/drawing/2014/main" id="{181F574D-9FF1-9F45-82E7-699303409A99}"/>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52" name="Rektangel 51">
                <a:extLst>
                  <a:ext uri="{FF2B5EF4-FFF2-40B4-BE49-F238E27FC236}">
                    <a16:creationId xmlns:a16="http://schemas.microsoft.com/office/drawing/2014/main" id="{514ADB3A-3CE9-A046-B855-E5BFA8B12616}"/>
                  </a:ext>
                </a:extLst>
              </p:cNvPr>
              <p:cNvSpPr/>
              <p:nvPr/>
            </p:nvSpPr>
            <p:spPr>
              <a:xfrm>
                <a:off x="2989471" y="76749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42" name="Gruppe 41">
              <a:extLst>
                <a:ext uri="{FF2B5EF4-FFF2-40B4-BE49-F238E27FC236}">
                  <a16:creationId xmlns:a16="http://schemas.microsoft.com/office/drawing/2014/main" id="{D22DA844-ADA0-114C-B5E8-D7881BC59FD9}"/>
                </a:ext>
              </a:extLst>
            </p:cNvPr>
            <p:cNvGrpSpPr/>
            <p:nvPr/>
          </p:nvGrpSpPr>
          <p:grpSpPr>
            <a:xfrm>
              <a:off x="1737843" y="1391563"/>
              <a:ext cx="1878300" cy="628601"/>
              <a:chOff x="1736203" y="763929"/>
              <a:chExt cx="1878300" cy="628601"/>
            </a:xfrm>
          </p:grpSpPr>
          <p:sp>
            <p:nvSpPr>
              <p:cNvPr id="47" name="Rektangel 46">
                <a:extLst>
                  <a:ext uri="{FF2B5EF4-FFF2-40B4-BE49-F238E27FC236}">
                    <a16:creationId xmlns:a16="http://schemas.microsoft.com/office/drawing/2014/main" id="{0EDD2311-2A9A-8042-A250-445B7CBEB285}"/>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48" name="Rektangel 47">
                <a:extLst>
                  <a:ext uri="{FF2B5EF4-FFF2-40B4-BE49-F238E27FC236}">
                    <a16:creationId xmlns:a16="http://schemas.microsoft.com/office/drawing/2014/main" id="{B3D32238-26DB-614B-B2A4-405F70B7FACF}"/>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49" name="Rektangel 48">
                <a:extLst>
                  <a:ext uri="{FF2B5EF4-FFF2-40B4-BE49-F238E27FC236}">
                    <a16:creationId xmlns:a16="http://schemas.microsoft.com/office/drawing/2014/main" id="{98F1C82C-BC8F-D247-8CA5-6FAF3E32BFD2}"/>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43" name="Gruppe 42">
              <a:extLst>
                <a:ext uri="{FF2B5EF4-FFF2-40B4-BE49-F238E27FC236}">
                  <a16:creationId xmlns:a16="http://schemas.microsoft.com/office/drawing/2014/main" id="{B2B2D4E4-3490-3243-93B3-AECED4D52F3E}"/>
                </a:ext>
              </a:extLst>
            </p:cNvPr>
            <p:cNvGrpSpPr/>
            <p:nvPr/>
          </p:nvGrpSpPr>
          <p:grpSpPr>
            <a:xfrm>
              <a:off x="1739480" y="2019191"/>
              <a:ext cx="1878300" cy="628601"/>
              <a:chOff x="1736203" y="763929"/>
              <a:chExt cx="1878300" cy="628601"/>
            </a:xfrm>
          </p:grpSpPr>
          <p:sp>
            <p:nvSpPr>
              <p:cNvPr id="44" name="Rektangel 43">
                <a:extLst>
                  <a:ext uri="{FF2B5EF4-FFF2-40B4-BE49-F238E27FC236}">
                    <a16:creationId xmlns:a16="http://schemas.microsoft.com/office/drawing/2014/main" id="{257DDEA4-B662-AB4A-B768-14D7A451E690}"/>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45" name="Rektangel 44">
                <a:extLst>
                  <a:ext uri="{FF2B5EF4-FFF2-40B4-BE49-F238E27FC236}">
                    <a16:creationId xmlns:a16="http://schemas.microsoft.com/office/drawing/2014/main" id="{727CD0C4-7169-AC43-86F7-B39E328BED75}"/>
                  </a:ext>
                </a:extLst>
              </p:cNvPr>
              <p:cNvSpPr/>
              <p:nvPr/>
            </p:nvSpPr>
            <p:spPr>
              <a:xfrm>
                <a:off x="2365118" y="76585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46" name="Rektangel 45">
                <a:extLst>
                  <a:ext uri="{FF2B5EF4-FFF2-40B4-BE49-F238E27FC236}">
                    <a16:creationId xmlns:a16="http://schemas.microsoft.com/office/drawing/2014/main" id="{9A5415B4-5DDC-2241-B12F-F4BA054F9F28}"/>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53" name="Gruppe 52">
            <a:extLst>
              <a:ext uri="{FF2B5EF4-FFF2-40B4-BE49-F238E27FC236}">
                <a16:creationId xmlns:a16="http://schemas.microsoft.com/office/drawing/2014/main" id="{46094832-9F13-F24A-8B53-93958541286D}"/>
              </a:ext>
            </a:extLst>
          </p:cNvPr>
          <p:cNvGrpSpPr>
            <a:grpSpLocks noChangeAspect="1"/>
          </p:cNvGrpSpPr>
          <p:nvPr/>
        </p:nvGrpSpPr>
        <p:grpSpPr>
          <a:xfrm>
            <a:off x="5306925" y="1634089"/>
            <a:ext cx="511616" cy="559913"/>
            <a:chOff x="1736203" y="763929"/>
            <a:chExt cx="1881577" cy="1883863"/>
          </a:xfrm>
        </p:grpSpPr>
        <p:grpSp>
          <p:nvGrpSpPr>
            <p:cNvPr id="54" name="Gruppe 53">
              <a:extLst>
                <a:ext uri="{FF2B5EF4-FFF2-40B4-BE49-F238E27FC236}">
                  <a16:creationId xmlns:a16="http://schemas.microsoft.com/office/drawing/2014/main" id="{62B07BDF-351D-A540-8EA2-AA75D65F5558}"/>
                </a:ext>
              </a:extLst>
            </p:cNvPr>
            <p:cNvGrpSpPr/>
            <p:nvPr/>
          </p:nvGrpSpPr>
          <p:grpSpPr>
            <a:xfrm>
              <a:off x="1736203" y="763929"/>
              <a:ext cx="1878300" cy="628601"/>
              <a:chOff x="1736203" y="763929"/>
              <a:chExt cx="1878300" cy="628601"/>
            </a:xfrm>
          </p:grpSpPr>
          <p:sp>
            <p:nvSpPr>
              <p:cNvPr id="63" name="Rektangel 62">
                <a:extLst>
                  <a:ext uri="{FF2B5EF4-FFF2-40B4-BE49-F238E27FC236}">
                    <a16:creationId xmlns:a16="http://schemas.microsoft.com/office/drawing/2014/main" id="{5E49EB4B-E995-734F-8D5C-56611932DF46}"/>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64" name="Rektangel 63">
                <a:extLst>
                  <a:ext uri="{FF2B5EF4-FFF2-40B4-BE49-F238E27FC236}">
                    <a16:creationId xmlns:a16="http://schemas.microsoft.com/office/drawing/2014/main" id="{87DA87CA-E49D-F54E-B0B1-923C54AE3647}"/>
                  </a:ext>
                </a:extLst>
              </p:cNvPr>
              <p:cNvSpPr/>
              <p:nvPr/>
            </p:nvSpPr>
            <p:spPr>
              <a:xfrm>
                <a:off x="2365118" y="76585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65" name="Rektangel 64">
                <a:extLst>
                  <a:ext uri="{FF2B5EF4-FFF2-40B4-BE49-F238E27FC236}">
                    <a16:creationId xmlns:a16="http://schemas.microsoft.com/office/drawing/2014/main" id="{8250D0F0-439B-224A-AFB4-08049E56CF58}"/>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55" name="Gruppe 54">
              <a:extLst>
                <a:ext uri="{FF2B5EF4-FFF2-40B4-BE49-F238E27FC236}">
                  <a16:creationId xmlns:a16="http://schemas.microsoft.com/office/drawing/2014/main" id="{ED9A087B-23BB-1849-9EC8-E48395B0E138}"/>
                </a:ext>
              </a:extLst>
            </p:cNvPr>
            <p:cNvGrpSpPr/>
            <p:nvPr/>
          </p:nvGrpSpPr>
          <p:grpSpPr>
            <a:xfrm>
              <a:off x="1737843" y="1391563"/>
              <a:ext cx="1878300" cy="628601"/>
              <a:chOff x="1736203" y="763929"/>
              <a:chExt cx="1878300" cy="628601"/>
            </a:xfrm>
          </p:grpSpPr>
          <p:sp>
            <p:nvSpPr>
              <p:cNvPr id="60" name="Rektangel 59">
                <a:extLst>
                  <a:ext uri="{FF2B5EF4-FFF2-40B4-BE49-F238E27FC236}">
                    <a16:creationId xmlns:a16="http://schemas.microsoft.com/office/drawing/2014/main" id="{21AFDEF0-C6AD-FB46-AB77-B95A3A3F1923}"/>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61" name="Rektangel 60">
                <a:extLst>
                  <a:ext uri="{FF2B5EF4-FFF2-40B4-BE49-F238E27FC236}">
                    <a16:creationId xmlns:a16="http://schemas.microsoft.com/office/drawing/2014/main" id="{957480E0-E63C-1444-B7A1-28BDC64A5B29}"/>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62" name="Rektangel 61">
                <a:extLst>
                  <a:ext uri="{FF2B5EF4-FFF2-40B4-BE49-F238E27FC236}">
                    <a16:creationId xmlns:a16="http://schemas.microsoft.com/office/drawing/2014/main" id="{FA0C51E3-F7E8-6A44-A067-B9F53D5921A2}"/>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56" name="Gruppe 55">
              <a:extLst>
                <a:ext uri="{FF2B5EF4-FFF2-40B4-BE49-F238E27FC236}">
                  <a16:creationId xmlns:a16="http://schemas.microsoft.com/office/drawing/2014/main" id="{26DFB732-3CC9-AC42-AAED-1EF92E7B620D}"/>
                </a:ext>
              </a:extLst>
            </p:cNvPr>
            <p:cNvGrpSpPr/>
            <p:nvPr/>
          </p:nvGrpSpPr>
          <p:grpSpPr>
            <a:xfrm>
              <a:off x="1739480" y="2019191"/>
              <a:ext cx="1878300" cy="628601"/>
              <a:chOff x="1736203" y="763929"/>
              <a:chExt cx="1878300" cy="628601"/>
            </a:xfrm>
          </p:grpSpPr>
          <p:sp>
            <p:nvSpPr>
              <p:cNvPr id="57" name="Rektangel 56">
                <a:extLst>
                  <a:ext uri="{FF2B5EF4-FFF2-40B4-BE49-F238E27FC236}">
                    <a16:creationId xmlns:a16="http://schemas.microsoft.com/office/drawing/2014/main" id="{3153E025-0804-4943-9C9C-20C9BEE1E758}"/>
                  </a:ext>
                </a:extLst>
              </p:cNvPr>
              <p:cNvSpPr/>
              <p:nvPr/>
            </p:nvSpPr>
            <p:spPr>
              <a:xfrm>
                <a:off x="1736203" y="763929"/>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58" name="Rektangel 57">
                <a:extLst>
                  <a:ext uri="{FF2B5EF4-FFF2-40B4-BE49-F238E27FC236}">
                    <a16:creationId xmlns:a16="http://schemas.microsoft.com/office/drawing/2014/main" id="{1056EB1E-CB3F-F440-BF4C-B72BF73729CC}"/>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59" name="Rektangel 58">
                <a:extLst>
                  <a:ext uri="{FF2B5EF4-FFF2-40B4-BE49-F238E27FC236}">
                    <a16:creationId xmlns:a16="http://schemas.microsoft.com/office/drawing/2014/main" id="{67ABFEC7-8A80-6641-BA1A-27C93D97B4C8}"/>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66" name="Gruppe 65">
            <a:extLst>
              <a:ext uri="{FF2B5EF4-FFF2-40B4-BE49-F238E27FC236}">
                <a16:creationId xmlns:a16="http://schemas.microsoft.com/office/drawing/2014/main" id="{A2F5EC11-380E-314D-A067-7590DDB2A643}"/>
              </a:ext>
            </a:extLst>
          </p:cNvPr>
          <p:cNvGrpSpPr>
            <a:grpSpLocks noChangeAspect="1"/>
          </p:cNvGrpSpPr>
          <p:nvPr/>
        </p:nvGrpSpPr>
        <p:grpSpPr>
          <a:xfrm>
            <a:off x="4040583" y="2325231"/>
            <a:ext cx="511616" cy="559913"/>
            <a:chOff x="1736203" y="763929"/>
            <a:chExt cx="1881577" cy="1883863"/>
          </a:xfrm>
        </p:grpSpPr>
        <p:grpSp>
          <p:nvGrpSpPr>
            <p:cNvPr id="67" name="Gruppe 66">
              <a:extLst>
                <a:ext uri="{FF2B5EF4-FFF2-40B4-BE49-F238E27FC236}">
                  <a16:creationId xmlns:a16="http://schemas.microsoft.com/office/drawing/2014/main" id="{9CF68E3F-C279-B74C-95A0-F0D5DE5BB4E6}"/>
                </a:ext>
              </a:extLst>
            </p:cNvPr>
            <p:cNvGrpSpPr/>
            <p:nvPr/>
          </p:nvGrpSpPr>
          <p:grpSpPr>
            <a:xfrm>
              <a:off x="1736203" y="763929"/>
              <a:ext cx="1878300" cy="628601"/>
              <a:chOff x="1736203" y="763929"/>
              <a:chExt cx="1878300" cy="628601"/>
            </a:xfrm>
          </p:grpSpPr>
          <p:sp>
            <p:nvSpPr>
              <p:cNvPr id="76" name="Rektangel 75">
                <a:extLst>
                  <a:ext uri="{FF2B5EF4-FFF2-40B4-BE49-F238E27FC236}">
                    <a16:creationId xmlns:a16="http://schemas.microsoft.com/office/drawing/2014/main" id="{C51D9865-03AE-0345-A8B2-E68C0625B91E}"/>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77" name="Rektangel 76">
                <a:extLst>
                  <a:ext uri="{FF2B5EF4-FFF2-40B4-BE49-F238E27FC236}">
                    <a16:creationId xmlns:a16="http://schemas.microsoft.com/office/drawing/2014/main" id="{4DA0A431-D80D-044F-AD08-36C97552AE4A}"/>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78" name="Rektangel 77">
                <a:extLst>
                  <a:ext uri="{FF2B5EF4-FFF2-40B4-BE49-F238E27FC236}">
                    <a16:creationId xmlns:a16="http://schemas.microsoft.com/office/drawing/2014/main" id="{DA39BC32-96C6-EC4F-9F06-7CC76F62DB12}"/>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68" name="Gruppe 67">
              <a:extLst>
                <a:ext uri="{FF2B5EF4-FFF2-40B4-BE49-F238E27FC236}">
                  <a16:creationId xmlns:a16="http://schemas.microsoft.com/office/drawing/2014/main" id="{832FD5AB-5152-6342-8EF5-78BE36A8BBFE}"/>
                </a:ext>
              </a:extLst>
            </p:cNvPr>
            <p:cNvGrpSpPr/>
            <p:nvPr/>
          </p:nvGrpSpPr>
          <p:grpSpPr>
            <a:xfrm>
              <a:off x="1737843" y="1391563"/>
              <a:ext cx="1878300" cy="628601"/>
              <a:chOff x="1736203" y="763929"/>
              <a:chExt cx="1878300" cy="628601"/>
            </a:xfrm>
          </p:grpSpPr>
          <p:sp>
            <p:nvSpPr>
              <p:cNvPr id="73" name="Rektangel 72">
                <a:extLst>
                  <a:ext uri="{FF2B5EF4-FFF2-40B4-BE49-F238E27FC236}">
                    <a16:creationId xmlns:a16="http://schemas.microsoft.com/office/drawing/2014/main" id="{7D6176B0-EAA6-6E4A-A3F5-AF770216D191}"/>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74" name="Rektangel 73">
                <a:extLst>
                  <a:ext uri="{FF2B5EF4-FFF2-40B4-BE49-F238E27FC236}">
                    <a16:creationId xmlns:a16="http://schemas.microsoft.com/office/drawing/2014/main" id="{9C9A2163-48F6-DA40-9646-971F355F9969}"/>
                  </a:ext>
                </a:extLst>
              </p:cNvPr>
              <p:cNvSpPr/>
              <p:nvPr/>
            </p:nvSpPr>
            <p:spPr>
              <a:xfrm>
                <a:off x="2365118" y="76585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75" name="Rektangel 74">
                <a:extLst>
                  <a:ext uri="{FF2B5EF4-FFF2-40B4-BE49-F238E27FC236}">
                    <a16:creationId xmlns:a16="http://schemas.microsoft.com/office/drawing/2014/main" id="{6DE787F2-F32C-0E43-BB88-BEC01A2BB188}"/>
                  </a:ext>
                </a:extLst>
              </p:cNvPr>
              <p:cNvSpPr/>
              <p:nvPr/>
            </p:nvSpPr>
            <p:spPr>
              <a:xfrm>
                <a:off x="2989471" y="76749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69" name="Gruppe 68">
              <a:extLst>
                <a:ext uri="{FF2B5EF4-FFF2-40B4-BE49-F238E27FC236}">
                  <a16:creationId xmlns:a16="http://schemas.microsoft.com/office/drawing/2014/main" id="{9F5C3C30-F543-AD4E-BD69-D466DAF530BB}"/>
                </a:ext>
              </a:extLst>
            </p:cNvPr>
            <p:cNvGrpSpPr/>
            <p:nvPr/>
          </p:nvGrpSpPr>
          <p:grpSpPr>
            <a:xfrm>
              <a:off x="1739480" y="2019191"/>
              <a:ext cx="1878300" cy="628601"/>
              <a:chOff x="1736203" y="763929"/>
              <a:chExt cx="1878300" cy="628601"/>
            </a:xfrm>
          </p:grpSpPr>
          <p:sp>
            <p:nvSpPr>
              <p:cNvPr id="70" name="Rektangel 69">
                <a:extLst>
                  <a:ext uri="{FF2B5EF4-FFF2-40B4-BE49-F238E27FC236}">
                    <a16:creationId xmlns:a16="http://schemas.microsoft.com/office/drawing/2014/main" id="{BCF172AC-9722-3849-A6B3-6A520346111B}"/>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71" name="Rektangel 70">
                <a:extLst>
                  <a:ext uri="{FF2B5EF4-FFF2-40B4-BE49-F238E27FC236}">
                    <a16:creationId xmlns:a16="http://schemas.microsoft.com/office/drawing/2014/main" id="{02A3BE7D-713A-B84F-9236-8172F284E8EA}"/>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72" name="Rektangel 71">
                <a:extLst>
                  <a:ext uri="{FF2B5EF4-FFF2-40B4-BE49-F238E27FC236}">
                    <a16:creationId xmlns:a16="http://schemas.microsoft.com/office/drawing/2014/main" id="{BB072B23-4CCA-324C-9064-130F9B9B7499}"/>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79" name="Gruppe 78">
            <a:extLst>
              <a:ext uri="{FF2B5EF4-FFF2-40B4-BE49-F238E27FC236}">
                <a16:creationId xmlns:a16="http://schemas.microsoft.com/office/drawing/2014/main" id="{64D5B2B7-9B62-F64A-BFFE-59B88604E080}"/>
              </a:ext>
            </a:extLst>
          </p:cNvPr>
          <p:cNvGrpSpPr>
            <a:grpSpLocks noChangeAspect="1"/>
          </p:cNvGrpSpPr>
          <p:nvPr/>
        </p:nvGrpSpPr>
        <p:grpSpPr>
          <a:xfrm>
            <a:off x="4674046" y="2325869"/>
            <a:ext cx="511616" cy="559913"/>
            <a:chOff x="1736203" y="763929"/>
            <a:chExt cx="1881577" cy="1883863"/>
          </a:xfrm>
        </p:grpSpPr>
        <p:grpSp>
          <p:nvGrpSpPr>
            <p:cNvPr id="80" name="Gruppe 79">
              <a:extLst>
                <a:ext uri="{FF2B5EF4-FFF2-40B4-BE49-F238E27FC236}">
                  <a16:creationId xmlns:a16="http://schemas.microsoft.com/office/drawing/2014/main" id="{A9691CAE-D7A7-8848-9BC2-E9BDD71D23A2}"/>
                </a:ext>
              </a:extLst>
            </p:cNvPr>
            <p:cNvGrpSpPr/>
            <p:nvPr/>
          </p:nvGrpSpPr>
          <p:grpSpPr>
            <a:xfrm>
              <a:off x="1736203" y="763929"/>
              <a:ext cx="1878300" cy="628601"/>
              <a:chOff x="1736203" y="763929"/>
              <a:chExt cx="1878300" cy="628601"/>
            </a:xfrm>
          </p:grpSpPr>
          <p:sp>
            <p:nvSpPr>
              <p:cNvPr id="89" name="Rektangel 88">
                <a:extLst>
                  <a:ext uri="{FF2B5EF4-FFF2-40B4-BE49-F238E27FC236}">
                    <a16:creationId xmlns:a16="http://schemas.microsoft.com/office/drawing/2014/main" id="{18C8723F-D74E-8E41-94B7-26DDE7032A80}"/>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90" name="Rektangel 89">
                <a:extLst>
                  <a:ext uri="{FF2B5EF4-FFF2-40B4-BE49-F238E27FC236}">
                    <a16:creationId xmlns:a16="http://schemas.microsoft.com/office/drawing/2014/main" id="{70B8C3D9-FD04-AD49-A485-FFDF02DFCF16}"/>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91" name="Rektangel 90">
                <a:extLst>
                  <a:ext uri="{FF2B5EF4-FFF2-40B4-BE49-F238E27FC236}">
                    <a16:creationId xmlns:a16="http://schemas.microsoft.com/office/drawing/2014/main" id="{F0D0A49B-E467-4D4F-9399-B43D48D5C4FE}"/>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81" name="Gruppe 80">
              <a:extLst>
                <a:ext uri="{FF2B5EF4-FFF2-40B4-BE49-F238E27FC236}">
                  <a16:creationId xmlns:a16="http://schemas.microsoft.com/office/drawing/2014/main" id="{DFF38757-D2B8-6042-A435-907B8A8DF2C1}"/>
                </a:ext>
              </a:extLst>
            </p:cNvPr>
            <p:cNvGrpSpPr/>
            <p:nvPr/>
          </p:nvGrpSpPr>
          <p:grpSpPr>
            <a:xfrm>
              <a:off x="1737843" y="1391563"/>
              <a:ext cx="1878300" cy="628601"/>
              <a:chOff x="1736203" y="763929"/>
              <a:chExt cx="1878300" cy="628601"/>
            </a:xfrm>
          </p:grpSpPr>
          <p:sp>
            <p:nvSpPr>
              <p:cNvPr id="86" name="Rektangel 85">
                <a:extLst>
                  <a:ext uri="{FF2B5EF4-FFF2-40B4-BE49-F238E27FC236}">
                    <a16:creationId xmlns:a16="http://schemas.microsoft.com/office/drawing/2014/main" id="{EBB0217A-55B0-624A-B378-1773C3A15290}"/>
                  </a:ext>
                </a:extLst>
              </p:cNvPr>
              <p:cNvSpPr/>
              <p:nvPr/>
            </p:nvSpPr>
            <p:spPr>
              <a:xfrm>
                <a:off x="1736203" y="763929"/>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87" name="Rektangel 86">
                <a:extLst>
                  <a:ext uri="{FF2B5EF4-FFF2-40B4-BE49-F238E27FC236}">
                    <a16:creationId xmlns:a16="http://schemas.microsoft.com/office/drawing/2014/main" id="{43A60A99-E5D8-7242-91E6-D7221C1B6426}"/>
                  </a:ext>
                </a:extLst>
              </p:cNvPr>
              <p:cNvSpPr/>
              <p:nvPr/>
            </p:nvSpPr>
            <p:spPr>
              <a:xfrm>
                <a:off x="2365118" y="76585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dirty="0"/>
              </a:p>
            </p:txBody>
          </p:sp>
          <p:sp>
            <p:nvSpPr>
              <p:cNvPr id="88" name="Rektangel 87">
                <a:extLst>
                  <a:ext uri="{FF2B5EF4-FFF2-40B4-BE49-F238E27FC236}">
                    <a16:creationId xmlns:a16="http://schemas.microsoft.com/office/drawing/2014/main" id="{A58676BE-DEE9-5740-B909-39D7203DE148}"/>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82" name="Gruppe 81">
              <a:extLst>
                <a:ext uri="{FF2B5EF4-FFF2-40B4-BE49-F238E27FC236}">
                  <a16:creationId xmlns:a16="http://schemas.microsoft.com/office/drawing/2014/main" id="{F1292627-0923-474D-B463-F743D19CA253}"/>
                </a:ext>
              </a:extLst>
            </p:cNvPr>
            <p:cNvGrpSpPr/>
            <p:nvPr/>
          </p:nvGrpSpPr>
          <p:grpSpPr>
            <a:xfrm>
              <a:off x="1739480" y="2019191"/>
              <a:ext cx="1878300" cy="628601"/>
              <a:chOff x="1736203" y="763929"/>
              <a:chExt cx="1878300" cy="628601"/>
            </a:xfrm>
          </p:grpSpPr>
          <p:sp>
            <p:nvSpPr>
              <p:cNvPr id="83" name="Rektangel 82">
                <a:extLst>
                  <a:ext uri="{FF2B5EF4-FFF2-40B4-BE49-F238E27FC236}">
                    <a16:creationId xmlns:a16="http://schemas.microsoft.com/office/drawing/2014/main" id="{5CB5CC9B-E8DE-CB46-92A1-47E4C10EE0F5}"/>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84" name="Rektangel 83">
                <a:extLst>
                  <a:ext uri="{FF2B5EF4-FFF2-40B4-BE49-F238E27FC236}">
                    <a16:creationId xmlns:a16="http://schemas.microsoft.com/office/drawing/2014/main" id="{4B0BD7F0-4D69-5945-A0E7-AB58ADB6B215}"/>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85" name="Rektangel 84">
                <a:extLst>
                  <a:ext uri="{FF2B5EF4-FFF2-40B4-BE49-F238E27FC236}">
                    <a16:creationId xmlns:a16="http://schemas.microsoft.com/office/drawing/2014/main" id="{D5695A3C-F06B-7A46-B0AC-0B8F29230E1D}"/>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92" name="Gruppe 91">
            <a:extLst>
              <a:ext uri="{FF2B5EF4-FFF2-40B4-BE49-F238E27FC236}">
                <a16:creationId xmlns:a16="http://schemas.microsoft.com/office/drawing/2014/main" id="{BCEFF27F-D6E0-E64D-A1D6-F90D35099D34}"/>
              </a:ext>
            </a:extLst>
          </p:cNvPr>
          <p:cNvGrpSpPr>
            <a:grpSpLocks noChangeAspect="1"/>
          </p:cNvGrpSpPr>
          <p:nvPr/>
        </p:nvGrpSpPr>
        <p:grpSpPr>
          <a:xfrm>
            <a:off x="5307509" y="2325231"/>
            <a:ext cx="511616" cy="559913"/>
            <a:chOff x="1736203" y="763929"/>
            <a:chExt cx="1881577" cy="1883863"/>
          </a:xfrm>
        </p:grpSpPr>
        <p:grpSp>
          <p:nvGrpSpPr>
            <p:cNvPr id="93" name="Gruppe 92">
              <a:extLst>
                <a:ext uri="{FF2B5EF4-FFF2-40B4-BE49-F238E27FC236}">
                  <a16:creationId xmlns:a16="http://schemas.microsoft.com/office/drawing/2014/main" id="{7D31B35E-5414-6E40-B221-EAEBFE11CFCB}"/>
                </a:ext>
              </a:extLst>
            </p:cNvPr>
            <p:cNvGrpSpPr/>
            <p:nvPr/>
          </p:nvGrpSpPr>
          <p:grpSpPr>
            <a:xfrm>
              <a:off x="1736203" y="763929"/>
              <a:ext cx="1878300" cy="628601"/>
              <a:chOff x="1736203" y="763929"/>
              <a:chExt cx="1878300" cy="628601"/>
            </a:xfrm>
          </p:grpSpPr>
          <p:sp>
            <p:nvSpPr>
              <p:cNvPr id="102" name="Rektangel 101">
                <a:extLst>
                  <a:ext uri="{FF2B5EF4-FFF2-40B4-BE49-F238E27FC236}">
                    <a16:creationId xmlns:a16="http://schemas.microsoft.com/office/drawing/2014/main" id="{DD76A70D-F118-874C-AA66-3C8D70FFFCF0}"/>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03" name="Rektangel 102">
                <a:extLst>
                  <a:ext uri="{FF2B5EF4-FFF2-40B4-BE49-F238E27FC236}">
                    <a16:creationId xmlns:a16="http://schemas.microsoft.com/office/drawing/2014/main" id="{C17AFC70-8A68-FF4D-A2BA-797570CD84AB}"/>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04" name="Rektangel 103">
                <a:extLst>
                  <a:ext uri="{FF2B5EF4-FFF2-40B4-BE49-F238E27FC236}">
                    <a16:creationId xmlns:a16="http://schemas.microsoft.com/office/drawing/2014/main" id="{804E95BC-4C26-854C-876A-77DB1FA1D1AC}"/>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94" name="Gruppe 93">
              <a:extLst>
                <a:ext uri="{FF2B5EF4-FFF2-40B4-BE49-F238E27FC236}">
                  <a16:creationId xmlns:a16="http://schemas.microsoft.com/office/drawing/2014/main" id="{B98630BE-A934-0648-B0BD-6EDF41763E5C}"/>
                </a:ext>
              </a:extLst>
            </p:cNvPr>
            <p:cNvGrpSpPr/>
            <p:nvPr/>
          </p:nvGrpSpPr>
          <p:grpSpPr>
            <a:xfrm>
              <a:off x="1737843" y="1391563"/>
              <a:ext cx="1878300" cy="628601"/>
              <a:chOff x="1736203" y="763929"/>
              <a:chExt cx="1878300" cy="628601"/>
            </a:xfrm>
          </p:grpSpPr>
          <p:sp>
            <p:nvSpPr>
              <p:cNvPr id="99" name="Rektangel 98">
                <a:extLst>
                  <a:ext uri="{FF2B5EF4-FFF2-40B4-BE49-F238E27FC236}">
                    <a16:creationId xmlns:a16="http://schemas.microsoft.com/office/drawing/2014/main" id="{6F410A79-45A4-4D44-86AC-C75961DC7C1B}"/>
                  </a:ext>
                </a:extLst>
              </p:cNvPr>
              <p:cNvSpPr/>
              <p:nvPr/>
            </p:nvSpPr>
            <p:spPr>
              <a:xfrm>
                <a:off x="1736203" y="763929"/>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00" name="Rektangel 99">
                <a:extLst>
                  <a:ext uri="{FF2B5EF4-FFF2-40B4-BE49-F238E27FC236}">
                    <a16:creationId xmlns:a16="http://schemas.microsoft.com/office/drawing/2014/main" id="{AC3CE556-0FC4-374A-8FDE-ECD21B47AAE4}"/>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01" name="Rektangel 100">
                <a:extLst>
                  <a:ext uri="{FF2B5EF4-FFF2-40B4-BE49-F238E27FC236}">
                    <a16:creationId xmlns:a16="http://schemas.microsoft.com/office/drawing/2014/main" id="{23AAD240-4240-0E4D-8EA4-701B4E24D703}"/>
                  </a:ext>
                </a:extLst>
              </p:cNvPr>
              <p:cNvSpPr/>
              <p:nvPr/>
            </p:nvSpPr>
            <p:spPr>
              <a:xfrm>
                <a:off x="2989471" y="76749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dirty="0"/>
              </a:p>
            </p:txBody>
          </p:sp>
        </p:grpSp>
        <p:grpSp>
          <p:nvGrpSpPr>
            <p:cNvPr id="95" name="Gruppe 94">
              <a:extLst>
                <a:ext uri="{FF2B5EF4-FFF2-40B4-BE49-F238E27FC236}">
                  <a16:creationId xmlns:a16="http://schemas.microsoft.com/office/drawing/2014/main" id="{7EA2DA7B-08F1-A148-B569-414CC9E35265}"/>
                </a:ext>
              </a:extLst>
            </p:cNvPr>
            <p:cNvGrpSpPr/>
            <p:nvPr/>
          </p:nvGrpSpPr>
          <p:grpSpPr>
            <a:xfrm>
              <a:off x="1739480" y="2019191"/>
              <a:ext cx="1878300" cy="628601"/>
              <a:chOff x="1736203" y="763929"/>
              <a:chExt cx="1878300" cy="628601"/>
            </a:xfrm>
          </p:grpSpPr>
          <p:sp>
            <p:nvSpPr>
              <p:cNvPr id="96" name="Rektangel 95">
                <a:extLst>
                  <a:ext uri="{FF2B5EF4-FFF2-40B4-BE49-F238E27FC236}">
                    <a16:creationId xmlns:a16="http://schemas.microsoft.com/office/drawing/2014/main" id="{4B0D4E56-6088-3241-9B5C-8B60EBD19654}"/>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97" name="Rektangel 96">
                <a:extLst>
                  <a:ext uri="{FF2B5EF4-FFF2-40B4-BE49-F238E27FC236}">
                    <a16:creationId xmlns:a16="http://schemas.microsoft.com/office/drawing/2014/main" id="{2769280A-6491-954C-BFDD-73C8B0BEF1F1}"/>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98" name="Rektangel 97">
                <a:extLst>
                  <a:ext uri="{FF2B5EF4-FFF2-40B4-BE49-F238E27FC236}">
                    <a16:creationId xmlns:a16="http://schemas.microsoft.com/office/drawing/2014/main" id="{944762DF-734B-844C-A722-CD4DA1E502A6}"/>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105" name="Gruppe 104">
            <a:extLst>
              <a:ext uri="{FF2B5EF4-FFF2-40B4-BE49-F238E27FC236}">
                <a16:creationId xmlns:a16="http://schemas.microsoft.com/office/drawing/2014/main" id="{E12417AC-EE94-F146-B486-D47305486009}"/>
              </a:ext>
            </a:extLst>
          </p:cNvPr>
          <p:cNvGrpSpPr>
            <a:grpSpLocks noChangeAspect="1"/>
          </p:cNvGrpSpPr>
          <p:nvPr/>
        </p:nvGrpSpPr>
        <p:grpSpPr>
          <a:xfrm>
            <a:off x="4041167" y="3020206"/>
            <a:ext cx="511616" cy="559913"/>
            <a:chOff x="1736203" y="763929"/>
            <a:chExt cx="1881577" cy="1883863"/>
          </a:xfrm>
        </p:grpSpPr>
        <p:grpSp>
          <p:nvGrpSpPr>
            <p:cNvPr id="106" name="Gruppe 105">
              <a:extLst>
                <a:ext uri="{FF2B5EF4-FFF2-40B4-BE49-F238E27FC236}">
                  <a16:creationId xmlns:a16="http://schemas.microsoft.com/office/drawing/2014/main" id="{ACBDD99B-52F2-994B-B36A-88552E6A0CD2}"/>
                </a:ext>
              </a:extLst>
            </p:cNvPr>
            <p:cNvGrpSpPr/>
            <p:nvPr/>
          </p:nvGrpSpPr>
          <p:grpSpPr>
            <a:xfrm>
              <a:off x="1736203" y="763929"/>
              <a:ext cx="1878300" cy="628601"/>
              <a:chOff x="1736203" y="763929"/>
              <a:chExt cx="1878300" cy="628601"/>
            </a:xfrm>
          </p:grpSpPr>
          <p:sp>
            <p:nvSpPr>
              <p:cNvPr id="115" name="Rektangel 114">
                <a:extLst>
                  <a:ext uri="{FF2B5EF4-FFF2-40B4-BE49-F238E27FC236}">
                    <a16:creationId xmlns:a16="http://schemas.microsoft.com/office/drawing/2014/main" id="{8F8CCA86-5414-0143-8F0E-A6AD64B8DFC2}"/>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16" name="Rektangel 115">
                <a:extLst>
                  <a:ext uri="{FF2B5EF4-FFF2-40B4-BE49-F238E27FC236}">
                    <a16:creationId xmlns:a16="http://schemas.microsoft.com/office/drawing/2014/main" id="{0964A363-33FE-254A-927A-2BFC28AF896A}"/>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17" name="Rektangel 116">
                <a:extLst>
                  <a:ext uri="{FF2B5EF4-FFF2-40B4-BE49-F238E27FC236}">
                    <a16:creationId xmlns:a16="http://schemas.microsoft.com/office/drawing/2014/main" id="{39855411-779E-0E4A-8E71-8D26CB04559A}"/>
                  </a:ext>
                </a:extLst>
              </p:cNvPr>
              <p:cNvSpPr/>
              <p:nvPr/>
            </p:nvSpPr>
            <p:spPr>
              <a:xfrm>
                <a:off x="2989471" y="76749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07" name="Gruppe 106">
              <a:extLst>
                <a:ext uri="{FF2B5EF4-FFF2-40B4-BE49-F238E27FC236}">
                  <a16:creationId xmlns:a16="http://schemas.microsoft.com/office/drawing/2014/main" id="{D14DEBA8-0933-8741-B3E1-D1A46779CD0A}"/>
                </a:ext>
              </a:extLst>
            </p:cNvPr>
            <p:cNvGrpSpPr/>
            <p:nvPr/>
          </p:nvGrpSpPr>
          <p:grpSpPr>
            <a:xfrm>
              <a:off x="1737843" y="1391563"/>
              <a:ext cx="1878300" cy="628601"/>
              <a:chOff x="1736203" y="763929"/>
              <a:chExt cx="1878300" cy="628601"/>
            </a:xfrm>
          </p:grpSpPr>
          <p:sp>
            <p:nvSpPr>
              <p:cNvPr id="112" name="Rektangel 111">
                <a:extLst>
                  <a:ext uri="{FF2B5EF4-FFF2-40B4-BE49-F238E27FC236}">
                    <a16:creationId xmlns:a16="http://schemas.microsoft.com/office/drawing/2014/main" id="{1D8278AF-59F2-5641-BA82-20C117185A09}"/>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13" name="Rektangel 112">
                <a:extLst>
                  <a:ext uri="{FF2B5EF4-FFF2-40B4-BE49-F238E27FC236}">
                    <a16:creationId xmlns:a16="http://schemas.microsoft.com/office/drawing/2014/main" id="{E8E9DBF9-0821-EE44-95E8-AAD8D1570C1D}"/>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14" name="Rektangel 113">
                <a:extLst>
                  <a:ext uri="{FF2B5EF4-FFF2-40B4-BE49-F238E27FC236}">
                    <a16:creationId xmlns:a16="http://schemas.microsoft.com/office/drawing/2014/main" id="{5ADD5F94-ABE4-2A4D-BCE5-9E020EEBBCB9}"/>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08" name="Gruppe 107">
              <a:extLst>
                <a:ext uri="{FF2B5EF4-FFF2-40B4-BE49-F238E27FC236}">
                  <a16:creationId xmlns:a16="http://schemas.microsoft.com/office/drawing/2014/main" id="{732F8AB7-7B46-2641-B229-9362D607F60E}"/>
                </a:ext>
              </a:extLst>
            </p:cNvPr>
            <p:cNvGrpSpPr/>
            <p:nvPr/>
          </p:nvGrpSpPr>
          <p:grpSpPr>
            <a:xfrm>
              <a:off x="1739480" y="2019191"/>
              <a:ext cx="1878300" cy="628601"/>
              <a:chOff x="1736203" y="763929"/>
              <a:chExt cx="1878300" cy="628601"/>
            </a:xfrm>
          </p:grpSpPr>
          <p:sp>
            <p:nvSpPr>
              <p:cNvPr id="109" name="Rektangel 108">
                <a:extLst>
                  <a:ext uri="{FF2B5EF4-FFF2-40B4-BE49-F238E27FC236}">
                    <a16:creationId xmlns:a16="http://schemas.microsoft.com/office/drawing/2014/main" id="{FB490101-15B0-CB4D-9A02-C41470D33FBD}"/>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10" name="Rektangel 109">
                <a:extLst>
                  <a:ext uri="{FF2B5EF4-FFF2-40B4-BE49-F238E27FC236}">
                    <a16:creationId xmlns:a16="http://schemas.microsoft.com/office/drawing/2014/main" id="{1DF68339-8E16-7A48-A239-B28C0DBF02CA}"/>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11" name="Rektangel 110">
                <a:extLst>
                  <a:ext uri="{FF2B5EF4-FFF2-40B4-BE49-F238E27FC236}">
                    <a16:creationId xmlns:a16="http://schemas.microsoft.com/office/drawing/2014/main" id="{89123E44-AAA3-F647-8FFD-B7001B23DB27}"/>
                  </a:ext>
                </a:extLst>
              </p:cNvPr>
              <p:cNvSpPr/>
              <p:nvPr/>
            </p:nvSpPr>
            <p:spPr>
              <a:xfrm>
                <a:off x="2989471" y="76749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dirty="0"/>
              </a:p>
            </p:txBody>
          </p:sp>
        </p:grpSp>
      </p:grpSp>
      <p:grpSp>
        <p:nvGrpSpPr>
          <p:cNvPr id="118" name="Gruppe 117">
            <a:extLst>
              <a:ext uri="{FF2B5EF4-FFF2-40B4-BE49-F238E27FC236}">
                <a16:creationId xmlns:a16="http://schemas.microsoft.com/office/drawing/2014/main" id="{47CAAA7B-C54E-534B-B01F-CAF62F81BE6B}"/>
              </a:ext>
            </a:extLst>
          </p:cNvPr>
          <p:cNvGrpSpPr>
            <a:grpSpLocks noChangeAspect="1"/>
          </p:cNvGrpSpPr>
          <p:nvPr/>
        </p:nvGrpSpPr>
        <p:grpSpPr>
          <a:xfrm>
            <a:off x="4674630" y="3020843"/>
            <a:ext cx="511616" cy="559913"/>
            <a:chOff x="1736203" y="763929"/>
            <a:chExt cx="1881577" cy="1883863"/>
          </a:xfrm>
        </p:grpSpPr>
        <p:grpSp>
          <p:nvGrpSpPr>
            <p:cNvPr id="119" name="Gruppe 118">
              <a:extLst>
                <a:ext uri="{FF2B5EF4-FFF2-40B4-BE49-F238E27FC236}">
                  <a16:creationId xmlns:a16="http://schemas.microsoft.com/office/drawing/2014/main" id="{D2794846-5973-2B4A-AD22-722B4CCBFB76}"/>
                </a:ext>
              </a:extLst>
            </p:cNvPr>
            <p:cNvGrpSpPr/>
            <p:nvPr/>
          </p:nvGrpSpPr>
          <p:grpSpPr>
            <a:xfrm>
              <a:off x="1736203" y="763929"/>
              <a:ext cx="1878300" cy="628601"/>
              <a:chOff x="1736203" y="763929"/>
              <a:chExt cx="1878300" cy="628601"/>
            </a:xfrm>
          </p:grpSpPr>
          <p:sp>
            <p:nvSpPr>
              <p:cNvPr id="128" name="Rektangel 127">
                <a:extLst>
                  <a:ext uri="{FF2B5EF4-FFF2-40B4-BE49-F238E27FC236}">
                    <a16:creationId xmlns:a16="http://schemas.microsoft.com/office/drawing/2014/main" id="{A0B83862-73CB-1C41-84F0-6ACAC6973318}"/>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29" name="Rektangel 128">
                <a:extLst>
                  <a:ext uri="{FF2B5EF4-FFF2-40B4-BE49-F238E27FC236}">
                    <a16:creationId xmlns:a16="http://schemas.microsoft.com/office/drawing/2014/main" id="{2DFED92D-1D71-9C4A-8A7D-366D6F8A9BD4}"/>
                  </a:ext>
                </a:extLst>
              </p:cNvPr>
              <p:cNvSpPr/>
              <p:nvPr/>
            </p:nvSpPr>
            <p:spPr>
              <a:xfrm>
                <a:off x="2365118" y="76585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30" name="Rektangel 129">
                <a:extLst>
                  <a:ext uri="{FF2B5EF4-FFF2-40B4-BE49-F238E27FC236}">
                    <a16:creationId xmlns:a16="http://schemas.microsoft.com/office/drawing/2014/main" id="{1F6C044A-7FDE-D64D-86FF-5646BAEA5247}"/>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20" name="Gruppe 119">
              <a:extLst>
                <a:ext uri="{FF2B5EF4-FFF2-40B4-BE49-F238E27FC236}">
                  <a16:creationId xmlns:a16="http://schemas.microsoft.com/office/drawing/2014/main" id="{577C1D9E-0CB9-1946-8576-28064893BED4}"/>
                </a:ext>
              </a:extLst>
            </p:cNvPr>
            <p:cNvGrpSpPr/>
            <p:nvPr/>
          </p:nvGrpSpPr>
          <p:grpSpPr>
            <a:xfrm>
              <a:off x="1737843" y="1391563"/>
              <a:ext cx="1878300" cy="628601"/>
              <a:chOff x="1736203" y="763929"/>
              <a:chExt cx="1878300" cy="628601"/>
            </a:xfrm>
          </p:grpSpPr>
          <p:sp>
            <p:nvSpPr>
              <p:cNvPr id="125" name="Rektangel 124">
                <a:extLst>
                  <a:ext uri="{FF2B5EF4-FFF2-40B4-BE49-F238E27FC236}">
                    <a16:creationId xmlns:a16="http://schemas.microsoft.com/office/drawing/2014/main" id="{60D3D0BF-816D-A042-9F30-5480F7E42D0D}"/>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26" name="Rektangel 125">
                <a:extLst>
                  <a:ext uri="{FF2B5EF4-FFF2-40B4-BE49-F238E27FC236}">
                    <a16:creationId xmlns:a16="http://schemas.microsoft.com/office/drawing/2014/main" id="{23B606D6-5600-7045-A277-83F5A65A93F9}"/>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27" name="Rektangel 126">
                <a:extLst>
                  <a:ext uri="{FF2B5EF4-FFF2-40B4-BE49-F238E27FC236}">
                    <a16:creationId xmlns:a16="http://schemas.microsoft.com/office/drawing/2014/main" id="{3462CA7F-A58B-5945-AF97-FC312DF415E9}"/>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21" name="Gruppe 120">
              <a:extLst>
                <a:ext uri="{FF2B5EF4-FFF2-40B4-BE49-F238E27FC236}">
                  <a16:creationId xmlns:a16="http://schemas.microsoft.com/office/drawing/2014/main" id="{F580A8EA-239E-164C-AF63-07E4A0FBB235}"/>
                </a:ext>
              </a:extLst>
            </p:cNvPr>
            <p:cNvGrpSpPr/>
            <p:nvPr/>
          </p:nvGrpSpPr>
          <p:grpSpPr>
            <a:xfrm>
              <a:off x="1739480" y="2019191"/>
              <a:ext cx="1878300" cy="628601"/>
              <a:chOff x="1736203" y="763929"/>
              <a:chExt cx="1878300" cy="628601"/>
            </a:xfrm>
          </p:grpSpPr>
          <p:sp>
            <p:nvSpPr>
              <p:cNvPr id="122" name="Rektangel 121">
                <a:extLst>
                  <a:ext uri="{FF2B5EF4-FFF2-40B4-BE49-F238E27FC236}">
                    <a16:creationId xmlns:a16="http://schemas.microsoft.com/office/drawing/2014/main" id="{2833570C-AE27-354F-9B8F-214A5A9256C9}"/>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23" name="Rektangel 122">
                <a:extLst>
                  <a:ext uri="{FF2B5EF4-FFF2-40B4-BE49-F238E27FC236}">
                    <a16:creationId xmlns:a16="http://schemas.microsoft.com/office/drawing/2014/main" id="{9CC4C30E-481F-8349-B583-75BD7FD04928}"/>
                  </a:ext>
                </a:extLst>
              </p:cNvPr>
              <p:cNvSpPr/>
              <p:nvPr/>
            </p:nvSpPr>
            <p:spPr>
              <a:xfrm>
                <a:off x="2365118" y="76585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24" name="Rektangel 123">
                <a:extLst>
                  <a:ext uri="{FF2B5EF4-FFF2-40B4-BE49-F238E27FC236}">
                    <a16:creationId xmlns:a16="http://schemas.microsoft.com/office/drawing/2014/main" id="{793C9525-7D0B-4245-AD4C-B64F0B2EC52A}"/>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144" name="Gruppe 143">
            <a:extLst>
              <a:ext uri="{FF2B5EF4-FFF2-40B4-BE49-F238E27FC236}">
                <a16:creationId xmlns:a16="http://schemas.microsoft.com/office/drawing/2014/main" id="{574C5805-1444-A24E-A71E-5E46ECC22A7B}"/>
              </a:ext>
            </a:extLst>
          </p:cNvPr>
          <p:cNvGrpSpPr>
            <a:grpSpLocks/>
          </p:cNvGrpSpPr>
          <p:nvPr/>
        </p:nvGrpSpPr>
        <p:grpSpPr>
          <a:xfrm>
            <a:off x="4039999" y="3980092"/>
            <a:ext cx="513870" cy="562380"/>
            <a:chOff x="1736203" y="763929"/>
            <a:chExt cx="1881577" cy="1883863"/>
          </a:xfrm>
        </p:grpSpPr>
        <p:grpSp>
          <p:nvGrpSpPr>
            <p:cNvPr id="145" name="Gruppe 144">
              <a:extLst>
                <a:ext uri="{FF2B5EF4-FFF2-40B4-BE49-F238E27FC236}">
                  <a16:creationId xmlns:a16="http://schemas.microsoft.com/office/drawing/2014/main" id="{F4C6ADDA-17AD-AC4C-9585-013727F39BF4}"/>
                </a:ext>
              </a:extLst>
            </p:cNvPr>
            <p:cNvGrpSpPr/>
            <p:nvPr/>
          </p:nvGrpSpPr>
          <p:grpSpPr>
            <a:xfrm>
              <a:off x="1736203" y="763929"/>
              <a:ext cx="1878300" cy="628601"/>
              <a:chOff x="1736203" y="763929"/>
              <a:chExt cx="1878300" cy="628601"/>
            </a:xfrm>
          </p:grpSpPr>
          <p:sp>
            <p:nvSpPr>
              <p:cNvPr id="154" name="Rektangel 153">
                <a:extLst>
                  <a:ext uri="{FF2B5EF4-FFF2-40B4-BE49-F238E27FC236}">
                    <a16:creationId xmlns:a16="http://schemas.microsoft.com/office/drawing/2014/main" id="{CFC61A5B-B7D6-024C-AEBD-91587202ED40}"/>
                  </a:ext>
                </a:extLst>
              </p:cNvPr>
              <p:cNvSpPr/>
              <p:nvPr/>
            </p:nvSpPr>
            <p:spPr>
              <a:xfrm>
                <a:off x="1736203" y="763929"/>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55" name="Rektangel 154">
                <a:extLst>
                  <a:ext uri="{FF2B5EF4-FFF2-40B4-BE49-F238E27FC236}">
                    <a16:creationId xmlns:a16="http://schemas.microsoft.com/office/drawing/2014/main" id="{80A5C4D6-2644-AD4F-99C0-2DD59EC6E533}"/>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56" name="Rektangel 155">
                <a:extLst>
                  <a:ext uri="{FF2B5EF4-FFF2-40B4-BE49-F238E27FC236}">
                    <a16:creationId xmlns:a16="http://schemas.microsoft.com/office/drawing/2014/main" id="{A62F37EA-5A7D-1A45-B936-2128B4A551DC}"/>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46" name="Gruppe 145">
              <a:extLst>
                <a:ext uri="{FF2B5EF4-FFF2-40B4-BE49-F238E27FC236}">
                  <a16:creationId xmlns:a16="http://schemas.microsoft.com/office/drawing/2014/main" id="{672DD957-C83E-BB4C-90FE-83825F8266B3}"/>
                </a:ext>
              </a:extLst>
            </p:cNvPr>
            <p:cNvGrpSpPr/>
            <p:nvPr/>
          </p:nvGrpSpPr>
          <p:grpSpPr>
            <a:xfrm>
              <a:off x="1737843" y="1391563"/>
              <a:ext cx="1878300" cy="628601"/>
              <a:chOff x="1736203" y="763929"/>
              <a:chExt cx="1878300" cy="628601"/>
            </a:xfrm>
          </p:grpSpPr>
          <p:sp>
            <p:nvSpPr>
              <p:cNvPr id="151" name="Rektangel 150">
                <a:extLst>
                  <a:ext uri="{FF2B5EF4-FFF2-40B4-BE49-F238E27FC236}">
                    <a16:creationId xmlns:a16="http://schemas.microsoft.com/office/drawing/2014/main" id="{A0AAE010-8212-484E-AA81-CBE644D0A65F}"/>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52" name="Rektangel 151">
                <a:extLst>
                  <a:ext uri="{FF2B5EF4-FFF2-40B4-BE49-F238E27FC236}">
                    <a16:creationId xmlns:a16="http://schemas.microsoft.com/office/drawing/2014/main" id="{BBFCC9D6-B1E6-214A-8869-D169A65A7FC6}"/>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53" name="Rektangel 152">
                <a:extLst>
                  <a:ext uri="{FF2B5EF4-FFF2-40B4-BE49-F238E27FC236}">
                    <a16:creationId xmlns:a16="http://schemas.microsoft.com/office/drawing/2014/main" id="{4C2373E1-158E-D84B-BC15-A3F7AA41CA09}"/>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47" name="Gruppe 146">
              <a:extLst>
                <a:ext uri="{FF2B5EF4-FFF2-40B4-BE49-F238E27FC236}">
                  <a16:creationId xmlns:a16="http://schemas.microsoft.com/office/drawing/2014/main" id="{D5AB0C2E-3D46-B84B-89F8-81347B41691D}"/>
                </a:ext>
              </a:extLst>
            </p:cNvPr>
            <p:cNvGrpSpPr/>
            <p:nvPr/>
          </p:nvGrpSpPr>
          <p:grpSpPr>
            <a:xfrm>
              <a:off x="1739480" y="2019191"/>
              <a:ext cx="1878300" cy="628601"/>
              <a:chOff x="1736203" y="763929"/>
              <a:chExt cx="1878300" cy="628601"/>
            </a:xfrm>
          </p:grpSpPr>
          <p:sp>
            <p:nvSpPr>
              <p:cNvPr id="148" name="Rektangel 147">
                <a:extLst>
                  <a:ext uri="{FF2B5EF4-FFF2-40B4-BE49-F238E27FC236}">
                    <a16:creationId xmlns:a16="http://schemas.microsoft.com/office/drawing/2014/main" id="{F305301E-BD6A-2642-AA4A-D33CB78D943F}"/>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49" name="Rektangel 148">
                <a:extLst>
                  <a:ext uri="{FF2B5EF4-FFF2-40B4-BE49-F238E27FC236}">
                    <a16:creationId xmlns:a16="http://schemas.microsoft.com/office/drawing/2014/main" id="{26C62CBD-489A-7A4D-BDA1-0A36B5C4EA7C}"/>
                  </a:ext>
                </a:extLst>
              </p:cNvPr>
              <p:cNvSpPr/>
              <p:nvPr/>
            </p:nvSpPr>
            <p:spPr>
              <a:xfrm>
                <a:off x="2365118" y="76585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50" name="Rektangel 149">
                <a:extLst>
                  <a:ext uri="{FF2B5EF4-FFF2-40B4-BE49-F238E27FC236}">
                    <a16:creationId xmlns:a16="http://schemas.microsoft.com/office/drawing/2014/main" id="{C3516EFB-390E-844B-BAE7-6A07F264830E}"/>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157" name="Gruppe 156">
            <a:extLst>
              <a:ext uri="{FF2B5EF4-FFF2-40B4-BE49-F238E27FC236}">
                <a16:creationId xmlns:a16="http://schemas.microsoft.com/office/drawing/2014/main" id="{C53553F8-D7EA-714F-8901-4FFF7AC66B40}"/>
              </a:ext>
            </a:extLst>
          </p:cNvPr>
          <p:cNvGrpSpPr>
            <a:grpSpLocks noChangeAspect="1"/>
          </p:cNvGrpSpPr>
          <p:nvPr/>
        </p:nvGrpSpPr>
        <p:grpSpPr>
          <a:xfrm>
            <a:off x="4673462" y="3980730"/>
            <a:ext cx="511616" cy="559913"/>
            <a:chOff x="1736203" y="763929"/>
            <a:chExt cx="1881577" cy="1883863"/>
          </a:xfrm>
        </p:grpSpPr>
        <p:grpSp>
          <p:nvGrpSpPr>
            <p:cNvPr id="158" name="Gruppe 157">
              <a:extLst>
                <a:ext uri="{FF2B5EF4-FFF2-40B4-BE49-F238E27FC236}">
                  <a16:creationId xmlns:a16="http://schemas.microsoft.com/office/drawing/2014/main" id="{5186EBF6-FD36-B041-BF31-DB9ABE96B275}"/>
                </a:ext>
              </a:extLst>
            </p:cNvPr>
            <p:cNvGrpSpPr/>
            <p:nvPr/>
          </p:nvGrpSpPr>
          <p:grpSpPr>
            <a:xfrm>
              <a:off x="1736203" y="763929"/>
              <a:ext cx="1878300" cy="628601"/>
              <a:chOff x="1736203" y="763929"/>
              <a:chExt cx="1878300" cy="628601"/>
            </a:xfrm>
          </p:grpSpPr>
          <p:sp>
            <p:nvSpPr>
              <p:cNvPr id="167" name="Rektangel 166">
                <a:extLst>
                  <a:ext uri="{FF2B5EF4-FFF2-40B4-BE49-F238E27FC236}">
                    <a16:creationId xmlns:a16="http://schemas.microsoft.com/office/drawing/2014/main" id="{6C2B3D7D-7BBC-C149-8C22-C5A434DD4B54}"/>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68" name="Rektangel 167">
                <a:extLst>
                  <a:ext uri="{FF2B5EF4-FFF2-40B4-BE49-F238E27FC236}">
                    <a16:creationId xmlns:a16="http://schemas.microsoft.com/office/drawing/2014/main" id="{FF33E8A0-C7FA-4B40-A3CC-5E2DE17A049B}"/>
                  </a:ext>
                </a:extLst>
              </p:cNvPr>
              <p:cNvSpPr/>
              <p:nvPr/>
            </p:nvSpPr>
            <p:spPr>
              <a:xfrm>
                <a:off x="2365118" y="76585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69" name="Rektangel 168">
                <a:extLst>
                  <a:ext uri="{FF2B5EF4-FFF2-40B4-BE49-F238E27FC236}">
                    <a16:creationId xmlns:a16="http://schemas.microsoft.com/office/drawing/2014/main" id="{472A48D0-C100-C84E-A9B2-372081ED777E}"/>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59" name="Gruppe 158">
              <a:extLst>
                <a:ext uri="{FF2B5EF4-FFF2-40B4-BE49-F238E27FC236}">
                  <a16:creationId xmlns:a16="http://schemas.microsoft.com/office/drawing/2014/main" id="{E1A1632C-F927-4740-AA14-ACC4E2698428}"/>
                </a:ext>
              </a:extLst>
            </p:cNvPr>
            <p:cNvGrpSpPr/>
            <p:nvPr/>
          </p:nvGrpSpPr>
          <p:grpSpPr>
            <a:xfrm>
              <a:off x="1737843" y="1391563"/>
              <a:ext cx="1878300" cy="628601"/>
              <a:chOff x="1736203" y="763929"/>
              <a:chExt cx="1878300" cy="628601"/>
            </a:xfrm>
          </p:grpSpPr>
          <p:sp>
            <p:nvSpPr>
              <p:cNvPr id="164" name="Rektangel 163">
                <a:extLst>
                  <a:ext uri="{FF2B5EF4-FFF2-40B4-BE49-F238E27FC236}">
                    <a16:creationId xmlns:a16="http://schemas.microsoft.com/office/drawing/2014/main" id="{0201A331-7767-9E44-BEA0-0C26AA2AEBB0}"/>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65" name="Rektangel 164">
                <a:extLst>
                  <a:ext uri="{FF2B5EF4-FFF2-40B4-BE49-F238E27FC236}">
                    <a16:creationId xmlns:a16="http://schemas.microsoft.com/office/drawing/2014/main" id="{59F2298F-38C2-D843-99D9-F55F11DCED26}"/>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66" name="Rektangel 165">
                <a:extLst>
                  <a:ext uri="{FF2B5EF4-FFF2-40B4-BE49-F238E27FC236}">
                    <a16:creationId xmlns:a16="http://schemas.microsoft.com/office/drawing/2014/main" id="{FB2DFE6A-3325-1C48-AD7E-AB27B0CA9EEA}"/>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60" name="Gruppe 159">
              <a:extLst>
                <a:ext uri="{FF2B5EF4-FFF2-40B4-BE49-F238E27FC236}">
                  <a16:creationId xmlns:a16="http://schemas.microsoft.com/office/drawing/2014/main" id="{841E23A5-CD34-2F4C-82AF-E02A2BC350E6}"/>
                </a:ext>
              </a:extLst>
            </p:cNvPr>
            <p:cNvGrpSpPr/>
            <p:nvPr/>
          </p:nvGrpSpPr>
          <p:grpSpPr>
            <a:xfrm>
              <a:off x="1739480" y="2019191"/>
              <a:ext cx="1878300" cy="628601"/>
              <a:chOff x="1736203" y="763929"/>
              <a:chExt cx="1878300" cy="628601"/>
            </a:xfrm>
          </p:grpSpPr>
          <p:sp>
            <p:nvSpPr>
              <p:cNvPr id="161" name="Rektangel 160">
                <a:extLst>
                  <a:ext uri="{FF2B5EF4-FFF2-40B4-BE49-F238E27FC236}">
                    <a16:creationId xmlns:a16="http://schemas.microsoft.com/office/drawing/2014/main" id="{0D2A8826-866A-2A4D-B793-C72FCB373E08}"/>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62" name="Rektangel 161">
                <a:extLst>
                  <a:ext uri="{FF2B5EF4-FFF2-40B4-BE49-F238E27FC236}">
                    <a16:creationId xmlns:a16="http://schemas.microsoft.com/office/drawing/2014/main" id="{3D86A732-47FD-4145-B63E-E28384910CB2}"/>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63" name="Rektangel 162">
                <a:extLst>
                  <a:ext uri="{FF2B5EF4-FFF2-40B4-BE49-F238E27FC236}">
                    <a16:creationId xmlns:a16="http://schemas.microsoft.com/office/drawing/2014/main" id="{4AD3112E-8F6D-584C-B8F3-87256AD7BC03}"/>
                  </a:ext>
                </a:extLst>
              </p:cNvPr>
              <p:cNvSpPr/>
              <p:nvPr/>
            </p:nvSpPr>
            <p:spPr>
              <a:xfrm>
                <a:off x="2989471" y="76749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dirty="0"/>
              </a:p>
            </p:txBody>
          </p:sp>
        </p:grpSp>
      </p:grpSp>
      <p:grpSp>
        <p:nvGrpSpPr>
          <p:cNvPr id="170" name="Gruppe 169">
            <a:extLst>
              <a:ext uri="{FF2B5EF4-FFF2-40B4-BE49-F238E27FC236}">
                <a16:creationId xmlns:a16="http://schemas.microsoft.com/office/drawing/2014/main" id="{4C0BD2AE-8D43-9B45-BA72-990389EFA47D}"/>
              </a:ext>
            </a:extLst>
          </p:cNvPr>
          <p:cNvGrpSpPr>
            <a:grpSpLocks noChangeAspect="1"/>
          </p:cNvGrpSpPr>
          <p:nvPr/>
        </p:nvGrpSpPr>
        <p:grpSpPr>
          <a:xfrm>
            <a:off x="5306925" y="3980092"/>
            <a:ext cx="511616" cy="559913"/>
            <a:chOff x="1736203" y="763929"/>
            <a:chExt cx="1881577" cy="1883863"/>
          </a:xfrm>
        </p:grpSpPr>
        <p:grpSp>
          <p:nvGrpSpPr>
            <p:cNvPr id="171" name="Gruppe 170">
              <a:extLst>
                <a:ext uri="{FF2B5EF4-FFF2-40B4-BE49-F238E27FC236}">
                  <a16:creationId xmlns:a16="http://schemas.microsoft.com/office/drawing/2014/main" id="{4407F74F-1AA6-A34B-B999-EEC70DD27B99}"/>
                </a:ext>
              </a:extLst>
            </p:cNvPr>
            <p:cNvGrpSpPr/>
            <p:nvPr/>
          </p:nvGrpSpPr>
          <p:grpSpPr>
            <a:xfrm>
              <a:off x="1736203" y="763929"/>
              <a:ext cx="1878300" cy="628601"/>
              <a:chOff x="1736203" y="763929"/>
              <a:chExt cx="1878300" cy="628601"/>
            </a:xfrm>
          </p:grpSpPr>
          <p:sp>
            <p:nvSpPr>
              <p:cNvPr id="180" name="Rektangel 179">
                <a:extLst>
                  <a:ext uri="{FF2B5EF4-FFF2-40B4-BE49-F238E27FC236}">
                    <a16:creationId xmlns:a16="http://schemas.microsoft.com/office/drawing/2014/main" id="{D75C542B-77B8-2649-B779-0036102C23B0}"/>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81" name="Rektangel 180">
                <a:extLst>
                  <a:ext uri="{FF2B5EF4-FFF2-40B4-BE49-F238E27FC236}">
                    <a16:creationId xmlns:a16="http://schemas.microsoft.com/office/drawing/2014/main" id="{4B0FD997-3015-674E-B806-1707DD05E2AF}"/>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82" name="Rektangel 181">
                <a:extLst>
                  <a:ext uri="{FF2B5EF4-FFF2-40B4-BE49-F238E27FC236}">
                    <a16:creationId xmlns:a16="http://schemas.microsoft.com/office/drawing/2014/main" id="{485F429D-DE19-604C-9568-E95C71530CF0}"/>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72" name="Gruppe 171">
              <a:extLst>
                <a:ext uri="{FF2B5EF4-FFF2-40B4-BE49-F238E27FC236}">
                  <a16:creationId xmlns:a16="http://schemas.microsoft.com/office/drawing/2014/main" id="{9A81E3DD-B140-1345-A5FB-1A3066ACF57B}"/>
                </a:ext>
              </a:extLst>
            </p:cNvPr>
            <p:cNvGrpSpPr/>
            <p:nvPr/>
          </p:nvGrpSpPr>
          <p:grpSpPr>
            <a:xfrm>
              <a:off x="1737843" y="1391563"/>
              <a:ext cx="1878300" cy="628601"/>
              <a:chOff x="1736203" y="763929"/>
              <a:chExt cx="1878300" cy="628601"/>
            </a:xfrm>
          </p:grpSpPr>
          <p:sp>
            <p:nvSpPr>
              <p:cNvPr id="177" name="Rektangel 176">
                <a:extLst>
                  <a:ext uri="{FF2B5EF4-FFF2-40B4-BE49-F238E27FC236}">
                    <a16:creationId xmlns:a16="http://schemas.microsoft.com/office/drawing/2014/main" id="{76CA41C0-EDC4-C744-908A-A6F360D81E86}"/>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78" name="Rektangel 177">
                <a:extLst>
                  <a:ext uri="{FF2B5EF4-FFF2-40B4-BE49-F238E27FC236}">
                    <a16:creationId xmlns:a16="http://schemas.microsoft.com/office/drawing/2014/main" id="{E0952218-CF76-0A4A-B207-03B9AB77190A}"/>
                  </a:ext>
                </a:extLst>
              </p:cNvPr>
              <p:cNvSpPr/>
              <p:nvPr/>
            </p:nvSpPr>
            <p:spPr>
              <a:xfrm>
                <a:off x="2365118" y="76585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79" name="Rektangel 178">
                <a:extLst>
                  <a:ext uri="{FF2B5EF4-FFF2-40B4-BE49-F238E27FC236}">
                    <a16:creationId xmlns:a16="http://schemas.microsoft.com/office/drawing/2014/main" id="{62D51D07-3CC2-A243-97DF-DE56B1A96297}"/>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73" name="Gruppe 172">
              <a:extLst>
                <a:ext uri="{FF2B5EF4-FFF2-40B4-BE49-F238E27FC236}">
                  <a16:creationId xmlns:a16="http://schemas.microsoft.com/office/drawing/2014/main" id="{F924F52B-C053-264D-8C42-4FBCF87BA99A}"/>
                </a:ext>
              </a:extLst>
            </p:cNvPr>
            <p:cNvGrpSpPr/>
            <p:nvPr/>
          </p:nvGrpSpPr>
          <p:grpSpPr>
            <a:xfrm>
              <a:off x="1739480" y="2019191"/>
              <a:ext cx="1878300" cy="628601"/>
              <a:chOff x="1736203" y="763929"/>
              <a:chExt cx="1878300" cy="628601"/>
            </a:xfrm>
          </p:grpSpPr>
          <p:sp>
            <p:nvSpPr>
              <p:cNvPr id="174" name="Rektangel 173">
                <a:extLst>
                  <a:ext uri="{FF2B5EF4-FFF2-40B4-BE49-F238E27FC236}">
                    <a16:creationId xmlns:a16="http://schemas.microsoft.com/office/drawing/2014/main" id="{2873CFF7-C190-FB45-A259-AC9FEC315E05}"/>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75" name="Rektangel 174">
                <a:extLst>
                  <a:ext uri="{FF2B5EF4-FFF2-40B4-BE49-F238E27FC236}">
                    <a16:creationId xmlns:a16="http://schemas.microsoft.com/office/drawing/2014/main" id="{15CD4DB8-281B-2344-98AB-CBDD7E4A6470}"/>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76" name="Rektangel 175">
                <a:extLst>
                  <a:ext uri="{FF2B5EF4-FFF2-40B4-BE49-F238E27FC236}">
                    <a16:creationId xmlns:a16="http://schemas.microsoft.com/office/drawing/2014/main" id="{66FDBC43-399A-8E45-AFC8-4990E61D94CD}"/>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183" name="Gruppe 182">
            <a:extLst>
              <a:ext uri="{FF2B5EF4-FFF2-40B4-BE49-F238E27FC236}">
                <a16:creationId xmlns:a16="http://schemas.microsoft.com/office/drawing/2014/main" id="{68412418-A472-FB4C-B7EB-D0E3B4159D1D}"/>
              </a:ext>
            </a:extLst>
          </p:cNvPr>
          <p:cNvGrpSpPr>
            <a:grpSpLocks noChangeAspect="1"/>
          </p:cNvGrpSpPr>
          <p:nvPr/>
        </p:nvGrpSpPr>
        <p:grpSpPr>
          <a:xfrm>
            <a:off x="4040583" y="4671235"/>
            <a:ext cx="511616" cy="559913"/>
            <a:chOff x="1736203" y="763929"/>
            <a:chExt cx="1881577" cy="1883863"/>
          </a:xfrm>
        </p:grpSpPr>
        <p:grpSp>
          <p:nvGrpSpPr>
            <p:cNvPr id="184" name="Gruppe 183">
              <a:extLst>
                <a:ext uri="{FF2B5EF4-FFF2-40B4-BE49-F238E27FC236}">
                  <a16:creationId xmlns:a16="http://schemas.microsoft.com/office/drawing/2014/main" id="{4A947164-3518-1B4B-9E8E-A5B0B448B58A}"/>
                </a:ext>
              </a:extLst>
            </p:cNvPr>
            <p:cNvGrpSpPr/>
            <p:nvPr/>
          </p:nvGrpSpPr>
          <p:grpSpPr>
            <a:xfrm>
              <a:off x="1736203" y="763929"/>
              <a:ext cx="1878300" cy="628601"/>
              <a:chOff x="1736203" y="763929"/>
              <a:chExt cx="1878300" cy="628601"/>
            </a:xfrm>
          </p:grpSpPr>
          <p:sp>
            <p:nvSpPr>
              <p:cNvPr id="193" name="Rektangel 192">
                <a:extLst>
                  <a:ext uri="{FF2B5EF4-FFF2-40B4-BE49-F238E27FC236}">
                    <a16:creationId xmlns:a16="http://schemas.microsoft.com/office/drawing/2014/main" id="{7ADBD0DC-B1DD-9941-B758-A1FA2CDCEEB6}"/>
                  </a:ext>
                </a:extLst>
              </p:cNvPr>
              <p:cNvSpPr/>
              <p:nvPr/>
            </p:nvSpPr>
            <p:spPr>
              <a:xfrm>
                <a:off x="1736203" y="763929"/>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94" name="Rektangel 193">
                <a:extLst>
                  <a:ext uri="{FF2B5EF4-FFF2-40B4-BE49-F238E27FC236}">
                    <a16:creationId xmlns:a16="http://schemas.microsoft.com/office/drawing/2014/main" id="{BABBA130-8A3D-C848-BD00-E3ECEB7E1814}"/>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95" name="Rektangel 194">
                <a:extLst>
                  <a:ext uri="{FF2B5EF4-FFF2-40B4-BE49-F238E27FC236}">
                    <a16:creationId xmlns:a16="http://schemas.microsoft.com/office/drawing/2014/main" id="{BE8D87DB-AC37-0E40-9B50-C45EF181539D}"/>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85" name="Gruppe 184">
              <a:extLst>
                <a:ext uri="{FF2B5EF4-FFF2-40B4-BE49-F238E27FC236}">
                  <a16:creationId xmlns:a16="http://schemas.microsoft.com/office/drawing/2014/main" id="{17E2CB4B-1B44-B04D-85B3-A5D06B6C87DB}"/>
                </a:ext>
              </a:extLst>
            </p:cNvPr>
            <p:cNvGrpSpPr/>
            <p:nvPr/>
          </p:nvGrpSpPr>
          <p:grpSpPr>
            <a:xfrm>
              <a:off x="1737843" y="1391563"/>
              <a:ext cx="1878300" cy="628601"/>
              <a:chOff x="1736203" y="763929"/>
              <a:chExt cx="1878300" cy="628601"/>
            </a:xfrm>
          </p:grpSpPr>
          <p:sp>
            <p:nvSpPr>
              <p:cNvPr id="190" name="Rektangel 189">
                <a:extLst>
                  <a:ext uri="{FF2B5EF4-FFF2-40B4-BE49-F238E27FC236}">
                    <a16:creationId xmlns:a16="http://schemas.microsoft.com/office/drawing/2014/main" id="{EA2A2CA0-1D3A-B447-BC43-9DE34A5E5E25}"/>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91" name="Rektangel 190">
                <a:extLst>
                  <a:ext uri="{FF2B5EF4-FFF2-40B4-BE49-F238E27FC236}">
                    <a16:creationId xmlns:a16="http://schemas.microsoft.com/office/drawing/2014/main" id="{A265285D-58C0-E94A-B2F3-E94B7947DEDD}"/>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92" name="Rektangel 191">
                <a:extLst>
                  <a:ext uri="{FF2B5EF4-FFF2-40B4-BE49-F238E27FC236}">
                    <a16:creationId xmlns:a16="http://schemas.microsoft.com/office/drawing/2014/main" id="{9A0D1964-A95B-424B-9301-E6198041A9F3}"/>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86" name="Gruppe 185">
              <a:extLst>
                <a:ext uri="{FF2B5EF4-FFF2-40B4-BE49-F238E27FC236}">
                  <a16:creationId xmlns:a16="http://schemas.microsoft.com/office/drawing/2014/main" id="{C2B2991A-DC61-F847-B143-74A03DA7F9F2}"/>
                </a:ext>
              </a:extLst>
            </p:cNvPr>
            <p:cNvGrpSpPr/>
            <p:nvPr/>
          </p:nvGrpSpPr>
          <p:grpSpPr>
            <a:xfrm>
              <a:off x="1739480" y="2019191"/>
              <a:ext cx="1878300" cy="628601"/>
              <a:chOff x="1736203" y="763929"/>
              <a:chExt cx="1878300" cy="628601"/>
            </a:xfrm>
          </p:grpSpPr>
          <p:sp>
            <p:nvSpPr>
              <p:cNvPr id="187" name="Rektangel 186">
                <a:extLst>
                  <a:ext uri="{FF2B5EF4-FFF2-40B4-BE49-F238E27FC236}">
                    <a16:creationId xmlns:a16="http://schemas.microsoft.com/office/drawing/2014/main" id="{F1DBA5A6-8165-6C4B-826B-5D296094DD13}"/>
                  </a:ext>
                </a:extLst>
              </p:cNvPr>
              <p:cNvSpPr/>
              <p:nvPr/>
            </p:nvSpPr>
            <p:spPr>
              <a:xfrm>
                <a:off x="1736203" y="763929"/>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88" name="Rektangel 187">
                <a:extLst>
                  <a:ext uri="{FF2B5EF4-FFF2-40B4-BE49-F238E27FC236}">
                    <a16:creationId xmlns:a16="http://schemas.microsoft.com/office/drawing/2014/main" id="{3362E26A-A9A9-BE4F-81EA-385DBBC83663}"/>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189" name="Rektangel 188">
                <a:extLst>
                  <a:ext uri="{FF2B5EF4-FFF2-40B4-BE49-F238E27FC236}">
                    <a16:creationId xmlns:a16="http://schemas.microsoft.com/office/drawing/2014/main" id="{C60BA612-CCC9-C04B-A982-559FFF912D03}"/>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196" name="Gruppe 195">
            <a:extLst>
              <a:ext uri="{FF2B5EF4-FFF2-40B4-BE49-F238E27FC236}">
                <a16:creationId xmlns:a16="http://schemas.microsoft.com/office/drawing/2014/main" id="{0702B97A-5AE2-2441-9B58-88280D1BE459}"/>
              </a:ext>
            </a:extLst>
          </p:cNvPr>
          <p:cNvGrpSpPr>
            <a:grpSpLocks noChangeAspect="1"/>
          </p:cNvGrpSpPr>
          <p:nvPr/>
        </p:nvGrpSpPr>
        <p:grpSpPr>
          <a:xfrm>
            <a:off x="4674046" y="4671872"/>
            <a:ext cx="511616" cy="559913"/>
            <a:chOff x="1736203" y="763929"/>
            <a:chExt cx="1881577" cy="1883863"/>
          </a:xfrm>
        </p:grpSpPr>
        <p:grpSp>
          <p:nvGrpSpPr>
            <p:cNvPr id="197" name="Gruppe 196">
              <a:extLst>
                <a:ext uri="{FF2B5EF4-FFF2-40B4-BE49-F238E27FC236}">
                  <a16:creationId xmlns:a16="http://schemas.microsoft.com/office/drawing/2014/main" id="{41AFBEF5-3867-E643-B87E-80DC29D5504C}"/>
                </a:ext>
              </a:extLst>
            </p:cNvPr>
            <p:cNvGrpSpPr/>
            <p:nvPr/>
          </p:nvGrpSpPr>
          <p:grpSpPr>
            <a:xfrm>
              <a:off x="1736203" y="763929"/>
              <a:ext cx="1878300" cy="628601"/>
              <a:chOff x="1736203" y="763929"/>
              <a:chExt cx="1878300" cy="628601"/>
            </a:xfrm>
          </p:grpSpPr>
          <p:sp>
            <p:nvSpPr>
              <p:cNvPr id="206" name="Rektangel 205">
                <a:extLst>
                  <a:ext uri="{FF2B5EF4-FFF2-40B4-BE49-F238E27FC236}">
                    <a16:creationId xmlns:a16="http://schemas.microsoft.com/office/drawing/2014/main" id="{C8ED7B9F-0553-EA49-91AA-2D1DAAB9EE56}"/>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07" name="Rektangel 206">
                <a:extLst>
                  <a:ext uri="{FF2B5EF4-FFF2-40B4-BE49-F238E27FC236}">
                    <a16:creationId xmlns:a16="http://schemas.microsoft.com/office/drawing/2014/main" id="{95836ABC-37FD-1E44-90D0-3A1867249FAB}"/>
                  </a:ext>
                </a:extLst>
              </p:cNvPr>
              <p:cNvSpPr/>
              <p:nvPr/>
            </p:nvSpPr>
            <p:spPr>
              <a:xfrm>
                <a:off x="2365118" y="76585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08" name="Rektangel 207">
                <a:extLst>
                  <a:ext uri="{FF2B5EF4-FFF2-40B4-BE49-F238E27FC236}">
                    <a16:creationId xmlns:a16="http://schemas.microsoft.com/office/drawing/2014/main" id="{AA249A6D-FD75-3445-9386-F44C1101FA94}"/>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98" name="Gruppe 197">
              <a:extLst>
                <a:ext uri="{FF2B5EF4-FFF2-40B4-BE49-F238E27FC236}">
                  <a16:creationId xmlns:a16="http://schemas.microsoft.com/office/drawing/2014/main" id="{ACE15A39-3CEA-A24C-91F7-C659C86EC5FA}"/>
                </a:ext>
              </a:extLst>
            </p:cNvPr>
            <p:cNvGrpSpPr/>
            <p:nvPr/>
          </p:nvGrpSpPr>
          <p:grpSpPr>
            <a:xfrm>
              <a:off x="1737843" y="1391563"/>
              <a:ext cx="1878300" cy="628601"/>
              <a:chOff x="1736203" y="763929"/>
              <a:chExt cx="1878300" cy="628601"/>
            </a:xfrm>
          </p:grpSpPr>
          <p:sp>
            <p:nvSpPr>
              <p:cNvPr id="203" name="Rektangel 202">
                <a:extLst>
                  <a:ext uri="{FF2B5EF4-FFF2-40B4-BE49-F238E27FC236}">
                    <a16:creationId xmlns:a16="http://schemas.microsoft.com/office/drawing/2014/main" id="{EF203E90-A1D7-4540-9A07-F2EF17FFBC60}"/>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04" name="Rektangel 203">
                <a:extLst>
                  <a:ext uri="{FF2B5EF4-FFF2-40B4-BE49-F238E27FC236}">
                    <a16:creationId xmlns:a16="http://schemas.microsoft.com/office/drawing/2014/main" id="{299DF217-D1AB-9641-A4CB-36755E40E464}"/>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05" name="Rektangel 204">
                <a:extLst>
                  <a:ext uri="{FF2B5EF4-FFF2-40B4-BE49-F238E27FC236}">
                    <a16:creationId xmlns:a16="http://schemas.microsoft.com/office/drawing/2014/main" id="{AFAEA1F6-4C53-BC40-B1D2-1B334C9363E4}"/>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199" name="Gruppe 198">
              <a:extLst>
                <a:ext uri="{FF2B5EF4-FFF2-40B4-BE49-F238E27FC236}">
                  <a16:creationId xmlns:a16="http://schemas.microsoft.com/office/drawing/2014/main" id="{D28896F5-8ECD-8A4F-A27F-6B6EE4C5C5F6}"/>
                </a:ext>
              </a:extLst>
            </p:cNvPr>
            <p:cNvGrpSpPr/>
            <p:nvPr/>
          </p:nvGrpSpPr>
          <p:grpSpPr>
            <a:xfrm>
              <a:off x="1739480" y="2019191"/>
              <a:ext cx="1878300" cy="628601"/>
              <a:chOff x="1736203" y="763929"/>
              <a:chExt cx="1878300" cy="628601"/>
            </a:xfrm>
          </p:grpSpPr>
          <p:sp>
            <p:nvSpPr>
              <p:cNvPr id="200" name="Rektangel 199">
                <a:extLst>
                  <a:ext uri="{FF2B5EF4-FFF2-40B4-BE49-F238E27FC236}">
                    <a16:creationId xmlns:a16="http://schemas.microsoft.com/office/drawing/2014/main" id="{6B2A6C59-C64F-AB42-89E3-5B4AFBE33F48}"/>
                  </a:ext>
                </a:extLst>
              </p:cNvPr>
              <p:cNvSpPr/>
              <p:nvPr/>
            </p:nvSpPr>
            <p:spPr>
              <a:xfrm>
                <a:off x="1736203" y="763929"/>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01" name="Rektangel 200">
                <a:extLst>
                  <a:ext uri="{FF2B5EF4-FFF2-40B4-BE49-F238E27FC236}">
                    <a16:creationId xmlns:a16="http://schemas.microsoft.com/office/drawing/2014/main" id="{CD5299B6-B82F-8E43-BEEB-70E237287569}"/>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02" name="Rektangel 201">
                <a:extLst>
                  <a:ext uri="{FF2B5EF4-FFF2-40B4-BE49-F238E27FC236}">
                    <a16:creationId xmlns:a16="http://schemas.microsoft.com/office/drawing/2014/main" id="{C4361F17-D14A-A54A-9D15-3FC050A26DE1}"/>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209" name="Gruppe 208">
            <a:extLst>
              <a:ext uri="{FF2B5EF4-FFF2-40B4-BE49-F238E27FC236}">
                <a16:creationId xmlns:a16="http://schemas.microsoft.com/office/drawing/2014/main" id="{BDA14692-3C00-854C-8161-EB06FB9DAEC7}"/>
              </a:ext>
            </a:extLst>
          </p:cNvPr>
          <p:cNvGrpSpPr>
            <a:grpSpLocks noChangeAspect="1"/>
          </p:cNvGrpSpPr>
          <p:nvPr/>
        </p:nvGrpSpPr>
        <p:grpSpPr>
          <a:xfrm>
            <a:off x="5307509" y="4671235"/>
            <a:ext cx="511616" cy="559913"/>
            <a:chOff x="1736203" y="763929"/>
            <a:chExt cx="1881577" cy="1883863"/>
          </a:xfrm>
        </p:grpSpPr>
        <p:grpSp>
          <p:nvGrpSpPr>
            <p:cNvPr id="210" name="Gruppe 209">
              <a:extLst>
                <a:ext uri="{FF2B5EF4-FFF2-40B4-BE49-F238E27FC236}">
                  <a16:creationId xmlns:a16="http://schemas.microsoft.com/office/drawing/2014/main" id="{0FB733D2-47A3-494F-B785-670F30607316}"/>
                </a:ext>
              </a:extLst>
            </p:cNvPr>
            <p:cNvGrpSpPr/>
            <p:nvPr/>
          </p:nvGrpSpPr>
          <p:grpSpPr>
            <a:xfrm>
              <a:off x="1736203" y="763929"/>
              <a:ext cx="1878300" cy="628601"/>
              <a:chOff x="1736203" y="763929"/>
              <a:chExt cx="1878300" cy="628601"/>
            </a:xfrm>
          </p:grpSpPr>
          <p:sp>
            <p:nvSpPr>
              <p:cNvPr id="219" name="Rektangel 218">
                <a:extLst>
                  <a:ext uri="{FF2B5EF4-FFF2-40B4-BE49-F238E27FC236}">
                    <a16:creationId xmlns:a16="http://schemas.microsoft.com/office/drawing/2014/main" id="{AB62E41A-0DD8-194C-8BD8-61B3F3FC6B47}"/>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20" name="Rektangel 219">
                <a:extLst>
                  <a:ext uri="{FF2B5EF4-FFF2-40B4-BE49-F238E27FC236}">
                    <a16:creationId xmlns:a16="http://schemas.microsoft.com/office/drawing/2014/main" id="{62779F54-A4B3-804D-8F8A-4DBAD6249AE9}"/>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21" name="Rektangel 220">
                <a:extLst>
                  <a:ext uri="{FF2B5EF4-FFF2-40B4-BE49-F238E27FC236}">
                    <a16:creationId xmlns:a16="http://schemas.microsoft.com/office/drawing/2014/main" id="{17D7176D-C955-5147-B92E-832B2C65B54B}"/>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11" name="Gruppe 210">
              <a:extLst>
                <a:ext uri="{FF2B5EF4-FFF2-40B4-BE49-F238E27FC236}">
                  <a16:creationId xmlns:a16="http://schemas.microsoft.com/office/drawing/2014/main" id="{8208B8C8-2259-A24D-96D2-E3AE9A95719D}"/>
                </a:ext>
              </a:extLst>
            </p:cNvPr>
            <p:cNvGrpSpPr/>
            <p:nvPr/>
          </p:nvGrpSpPr>
          <p:grpSpPr>
            <a:xfrm>
              <a:off x="1737843" y="1391563"/>
              <a:ext cx="1878300" cy="628601"/>
              <a:chOff x="1736203" y="763929"/>
              <a:chExt cx="1878300" cy="628601"/>
            </a:xfrm>
          </p:grpSpPr>
          <p:sp>
            <p:nvSpPr>
              <p:cNvPr id="216" name="Rektangel 215">
                <a:extLst>
                  <a:ext uri="{FF2B5EF4-FFF2-40B4-BE49-F238E27FC236}">
                    <a16:creationId xmlns:a16="http://schemas.microsoft.com/office/drawing/2014/main" id="{ED177D21-6918-994F-BF3D-2C70CE890090}"/>
                  </a:ext>
                </a:extLst>
              </p:cNvPr>
              <p:cNvSpPr/>
              <p:nvPr/>
            </p:nvSpPr>
            <p:spPr>
              <a:xfrm>
                <a:off x="1736203" y="763929"/>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dirty="0"/>
              </a:p>
            </p:txBody>
          </p:sp>
          <p:sp>
            <p:nvSpPr>
              <p:cNvPr id="217" name="Rektangel 216">
                <a:extLst>
                  <a:ext uri="{FF2B5EF4-FFF2-40B4-BE49-F238E27FC236}">
                    <a16:creationId xmlns:a16="http://schemas.microsoft.com/office/drawing/2014/main" id="{C77A0BBA-4682-6C47-9238-52A5F2F24CCC}"/>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18" name="Rektangel 217">
                <a:extLst>
                  <a:ext uri="{FF2B5EF4-FFF2-40B4-BE49-F238E27FC236}">
                    <a16:creationId xmlns:a16="http://schemas.microsoft.com/office/drawing/2014/main" id="{3F5E0511-533D-D641-B8B2-948868D345F3}"/>
                  </a:ext>
                </a:extLst>
              </p:cNvPr>
              <p:cNvSpPr/>
              <p:nvPr/>
            </p:nvSpPr>
            <p:spPr>
              <a:xfrm>
                <a:off x="2989471" y="76749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12" name="Gruppe 211">
              <a:extLst>
                <a:ext uri="{FF2B5EF4-FFF2-40B4-BE49-F238E27FC236}">
                  <a16:creationId xmlns:a16="http://schemas.microsoft.com/office/drawing/2014/main" id="{D6B1F992-BABB-5C41-8CA1-FF5BA17B89EB}"/>
                </a:ext>
              </a:extLst>
            </p:cNvPr>
            <p:cNvGrpSpPr/>
            <p:nvPr/>
          </p:nvGrpSpPr>
          <p:grpSpPr>
            <a:xfrm>
              <a:off x="1739480" y="2019191"/>
              <a:ext cx="1878300" cy="628601"/>
              <a:chOff x="1736203" y="763929"/>
              <a:chExt cx="1878300" cy="628601"/>
            </a:xfrm>
          </p:grpSpPr>
          <p:sp>
            <p:nvSpPr>
              <p:cNvPr id="213" name="Rektangel 212">
                <a:extLst>
                  <a:ext uri="{FF2B5EF4-FFF2-40B4-BE49-F238E27FC236}">
                    <a16:creationId xmlns:a16="http://schemas.microsoft.com/office/drawing/2014/main" id="{F11B5020-CAB8-D74A-962C-F01F2EA3054B}"/>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14" name="Rektangel 213">
                <a:extLst>
                  <a:ext uri="{FF2B5EF4-FFF2-40B4-BE49-F238E27FC236}">
                    <a16:creationId xmlns:a16="http://schemas.microsoft.com/office/drawing/2014/main" id="{991EEA99-237E-0546-BDA2-A9B7E4ECEA99}"/>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15" name="Rektangel 214">
                <a:extLst>
                  <a:ext uri="{FF2B5EF4-FFF2-40B4-BE49-F238E27FC236}">
                    <a16:creationId xmlns:a16="http://schemas.microsoft.com/office/drawing/2014/main" id="{F20A0427-8CBF-484D-B591-3864C6BF43A7}"/>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222" name="Gruppe 221">
            <a:extLst>
              <a:ext uri="{FF2B5EF4-FFF2-40B4-BE49-F238E27FC236}">
                <a16:creationId xmlns:a16="http://schemas.microsoft.com/office/drawing/2014/main" id="{3641AE6B-E9DD-ED4E-BCF3-FDC73C00363D}"/>
              </a:ext>
            </a:extLst>
          </p:cNvPr>
          <p:cNvGrpSpPr>
            <a:grpSpLocks noChangeAspect="1"/>
          </p:cNvGrpSpPr>
          <p:nvPr/>
        </p:nvGrpSpPr>
        <p:grpSpPr>
          <a:xfrm>
            <a:off x="5938528" y="3980273"/>
            <a:ext cx="511616" cy="559913"/>
            <a:chOff x="1736203" y="763929"/>
            <a:chExt cx="1881577" cy="1883863"/>
          </a:xfrm>
        </p:grpSpPr>
        <p:grpSp>
          <p:nvGrpSpPr>
            <p:cNvPr id="223" name="Gruppe 222">
              <a:extLst>
                <a:ext uri="{FF2B5EF4-FFF2-40B4-BE49-F238E27FC236}">
                  <a16:creationId xmlns:a16="http://schemas.microsoft.com/office/drawing/2014/main" id="{985E835D-A666-514D-9439-CA0F8F376D20}"/>
                </a:ext>
              </a:extLst>
            </p:cNvPr>
            <p:cNvGrpSpPr/>
            <p:nvPr/>
          </p:nvGrpSpPr>
          <p:grpSpPr>
            <a:xfrm>
              <a:off x="1736203" y="763929"/>
              <a:ext cx="1878300" cy="628601"/>
              <a:chOff x="1736203" y="763929"/>
              <a:chExt cx="1878300" cy="628601"/>
            </a:xfrm>
          </p:grpSpPr>
          <p:sp>
            <p:nvSpPr>
              <p:cNvPr id="232" name="Rektangel 231">
                <a:extLst>
                  <a:ext uri="{FF2B5EF4-FFF2-40B4-BE49-F238E27FC236}">
                    <a16:creationId xmlns:a16="http://schemas.microsoft.com/office/drawing/2014/main" id="{AB9E4163-0309-AB4A-B028-64CA32F698D4}"/>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33" name="Rektangel 232">
                <a:extLst>
                  <a:ext uri="{FF2B5EF4-FFF2-40B4-BE49-F238E27FC236}">
                    <a16:creationId xmlns:a16="http://schemas.microsoft.com/office/drawing/2014/main" id="{9C19F6E1-BE65-CD43-8C8D-2328F36109E8}"/>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34" name="Rektangel 233">
                <a:extLst>
                  <a:ext uri="{FF2B5EF4-FFF2-40B4-BE49-F238E27FC236}">
                    <a16:creationId xmlns:a16="http://schemas.microsoft.com/office/drawing/2014/main" id="{459BADE1-ED8E-1B4B-8931-04A49B701DDF}"/>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24" name="Gruppe 223">
              <a:extLst>
                <a:ext uri="{FF2B5EF4-FFF2-40B4-BE49-F238E27FC236}">
                  <a16:creationId xmlns:a16="http://schemas.microsoft.com/office/drawing/2014/main" id="{FF0D6982-6EE1-5E4C-AD5F-F7F60B5E58CC}"/>
                </a:ext>
              </a:extLst>
            </p:cNvPr>
            <p:cNvGrpSpPr/>
            <p:nvPr/>
          </p:nvGrpSpPr>
          <p:grpSpPr>
            <a:xfrm>
              <a:off x="1737843" y="1391563"/>
              <a:ext cx="1878300" cy="628601"/>
              <a:chOff x="1736203" y="763929"/>
              <a:chExt cx="1878300" cy="628601"/>
            </a:xfrm>
          </p:grpSpPr>
          <p:sp>
            <p:nvSpPr>
              <p:cNvPr id="229" name="Rektangel 228">
                <a:extLst>
                  <a:ext uri="{FF2B5EF4-FFF2-40B4-BE49-F238E27FC236}">
                    <a16:creationId xmlns:a16="http://schemas.microsoft.com/office/drawing/2014/main" id="{59F88622-AEB0-6145-8557-F749F419511E}"/>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30" name="Rektangel 229">
                <a:extLst>
                  <a:ext uri="{FF2B5EF4-FFF2-40B4-BE49-F238E27FC236}">
                    <a16:creationId xmlns:a16="http://schemas.microsoft.com/office/drawing/2014/main" id="{8F1F1A30-5D9B-9E43-BF40-3450B01C814F}"/>
                  </a:ext>
                </a:extLst>
              </p:cNvPr>
              <p:cNvSpPr/>
              <p:nvPr/>
            </p:nvSpPr>
            <p:spPr>
              <a:xfrm>
                <a:off x="2365118" y="76585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31" name="Rektangel 230">
                <a:extLst>
                  <a:ext uri="{FF2B5EF4-FFF2-40B4-BE49-F238E27FC236}">
                    <a16:creationId xmlns:a16="http://schemas.microsoft.com/office/drawing/2014/main" id="{6EFDA99F-9541-D244-B881-36F83966436F}"/>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25" name="Gruppe 224">
              <a:extLst>
                <a:ext uri="{FF2B5EF4-FFF2-40B4-BE49-F238E27FC236}">
                  <a16:creationId xmlns:a16="http://schemas.microsoft.com/office/drawing/2014/main" id="{7CE79161-C43B-A648-B595-518B6F9E17F0}"/>
                </a:ext>
              </a:extLst>
            </p:cNvPr>
            <p:cNvGrpSpPr/>
            <p:nvPr/>
          </p:nvGrpSpPr>
          <p:grpSpPr>
            <a:xfrm>
              <a:off x="1739480" y="2019191"/>
              <a:ext cx="1878300" cy="628601"/>
              <a:chOff x="1736203" y="763929"/>
              <a:chExt cx="1878300" cy="628601"/>
            </a:xfrm>
          </p:grpSpPr>
          <p:sp>
            <p:nvSpPr>
              <p:cNvPr id="226" name="Rektangel 225">
                <a:extLst>
                  <a:ext uri="{FF2B5EF4-FFF2-40B4-BE49-F238E27FC236}">
                    <a16:creationId xmlns:a16="http://schemas.microsoft.com/office/drawing/2014/main" id="{0FFCCA04-BE68-B848-9239-72350D66C3F8}"/>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27" name="Rektangel 226">
                <a:extLst>
                  <a:ext uri="{FF2B5EF4-FFF2-40B4-BE49-F238E27FC236}">
                    <a16:creationId xmlns:a16="http://schemas.microsoft.com/office/drawing/2014/main" id="{9FEB5C3D-4FA9-A54B-A46C-F18CFD316072}"/>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28" name="Rektangel 227">
                <a:extLst>
                  <a:ext uri="{FF2B5EF4-FFF2-40B4-BE49-F238E27FC236}">
                    <a16:creationId xmlns:a16="http://schemas.microsoft.com/office/drawing/2014/main" id="{B855C151-F859-F34E-A341-527C8F4E80F1}"/>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235" name="Gruppe 234">
            <a:extLst>
              <a:ext uri="{FF2B5EF4-FFF2-40B4-BE49-F238E27FC236}">
                <a16:creationId xmlns:a16="http://schemas.microsoft.com/office/drawing/2014/main" id="{325C452F-EBDE-4148-A663-7C9F06D17C6A}"/>
              </a:ext>
            </a:extLst>
          </p:cNvPr>
          <p:cNvGrpSpPr>
            <a:grpSpLocks noChangeAspect="1"/>
          </p:cNvGrpSpPr>
          <p:nvPr/>
        </p:nvGrpSpPr>
        <p:grpSpPr>
          <a:xfrm>
            <a:off x="6571991" y="3979636"/>
            <a:ext cx="511616" cy="559913"/>
            <a:chOff x="1736203" y="763929"/>
            <a:chExt cx="1881577" cy="1883863"/>
          </a:xfrm>
        </p:grpSpPr>
        <p:grpSp>
          <p:nvGrpSpPr>
            <p:cNvPr id="236" name="Gruppe 235">
              <a:extLst>
                <a:ext uri="{FF2B5EF4-FFF2-40B4-BE49-F238E27FC236}">
                  <a16:creationId xmlns:a16="http://schemas.microsoft.com/office/drawing/2014/main" id="{0A8F9388-8999-8D45-ACF4-159B502B1D3B}"/>
                </a:ext>
              </a:extLst>
            </p:cNvPr>
            <p:cNvGrpSpPr/>
            <p:nvPr/>
          </p:nvGrpSpPr>
          <p:grpSpPr>
            <a:xfrm>
              <a:off x="1736203" y="763929"/>
              <a:ext cx="1878300" cy="628601"/>
              <a:chOff x="1736203" y="763929"/>
              <a:chExt cx="1878300" cy="628601"/>
            </a:xfrm>
          </p:grpSpPr>
          <p:sp>
            <p:nvSpPr>
              <p:cNvPr id="245" name="Rektangel 244">
                <a:extLst>
                  <a:ext uri="{FF2B5EF4-FFF2-40B4-BE49-F238E27FC236}">
                    <a16:creationId xmlns:a16="http://schemas.microsoft.com/office/drawing/2014/main" id="{2BBC9767-5C44-AC44-A79F-5017C81A8EDE}"/>
                  </a:ext>
                </a:extLst>
              </p:cNvPr>
              <p:cNvSpPr/>
              <p:nvPr/>
            </p:nvSpPr>
            <p:spPr>
              <a:xfrm>
                <a:off x="1736203" y="763929"/>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46" name="Rektangel 245">
                <a:extLst>
                  <a:ext uri="{FF2B5EF4-FFF2-40B4-BE49-F238E27FC236}">
                    <a16:creationId xmlns:a16="http://schemas.microsoft.com/office/drawing/2014/main" id="{407801B5-A99D-3348-8D33-6978E7E9201B}"/>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47" name="Rektangel 246">
                <a:extLst>
                  <a:ext uri="{FF2B5EF4-FFF2-40B4-BE49-F238E27FC236}">
                    <a16:creationId xmlns:a16="http://schemas.microsoft.com/office/drawing/2014/main" id="{685C99CA-8F62-0049-B8CB-8C8385508E3C}"/>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37" name="Gruppe 236">
              <a:extLst>
                <a:ext uri="{FF2B5EF4-FFF2-40B4-BE49-F238E27FC236}">
                  <a16:creationId xmlns:a16="http://schemas.microsoft.com/office/drawing/2014/main" id="{8611A22B-B865-AB48-94A5-81E9A26C97B5}"/>
                </a:ext>
              </a:extLst>
            </p:cNvPr>
            <p:cNvGrpSpPr/>
            <p:nvPr/>
          </p:nvGrpSpPr>
          <p:grpSpPr>
            <a:xfrm>
              <a:off x="1737843" y="1391563"/>
              <a:ext cx="1878300" cy="628601"/>
              <a:chOff x="1736203" y="763929"/>
              <a:chExt cx="1878300" cy="628601"/>
            </a:xfrm>
          </p:grpSpPr>
          <p:sp>
            <p:nvSpPr>
              <p:cNvPr id="242" name="Rektangel 241">
                <a:extLst>
                  <a:ext uri="{FF2B5EF4-FFF2-40B4-BE49-F238E27FC236}">
                    <a16:creationId xmlns:a16="http://schemas.microsoft.com/office/drawing/2014/main" id="{F1C8A0D9-3A1E-AB49-ACA8-0FD6FE2C11D5}"/>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43" name="Rektangel 242">
                <a:extLst>
                  <a:ext uri="{FF2B5EF4-FFF2-40B4-BE49-F238E27FC236}">
                    <a16:creationId xmlns:a16="http://schemas.microsoft.com/office/drawing/2014/main" id="{BFEC12D6-25E2-014C-8A9E-456F7E7CCC7D}"/>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44" name="Rektangel 243">
                <a:extLst>
                  <a:ext uri="{FF2B5EF4-FFF2-40B4-BE49-F238E27FC236}">
                    <a16:creationId xmlns:a16="http://schemas.microsoft.com/office/drawing/2014/main" id="{1D24005E-3DFD-6144-B694-1EE42B4054FE}"/>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38" name="Gruppe 237">
              <a:extLst>
                <a:ext uri="{FF2B5EF4-FFF2-40B4-BE49-F238E27FC236}">
                  <a16:creationId xmlns:a16="http://schemas.microsoft.com/office/drawing/2014/main" id="{535C7D34-F125-6747-8619-9B663C0D6E23}"/>
                </a:ext>
              </a:extLst>
            </p:cNvPr>
            <p:cNvGrpSpPr/>
            <p:nvPr/>
          </p:nvGrpSpPr>
          <p:grpSpPr>
            <a:xfrm>
              <a:off x="1739480" y="2019191"/>
              <a:ext cx="1878300" cy="628601"/>
              <a:chOff x="1736203" y="763929"/>
              <a:chExt cx="1878300" cy="628601"/>
            </a:xfrm>
          </p:grpSpPr>
          <p:sp>
            <p:nvSpPr>
              <p:cNvPr id="239" name="Rektangel 238">
                <a:extLst>
                  <a:ext uri="{FF2B5EF4-FFF2-40B4-BE49-F238E27FC236}">
                    <a16:creationId xmlns:a16="http://schemas.microsoft.com/office/drawing/2014/main" id="{5E61A36B-8F0C-9F4B-BC77-C98297076EB8}"/>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40" name="Rektangel 239">
                <a:extLst>
                  <a:ext uri="{FF2B5EF4-FFF2-40B4-BE49-F238E27FC236}">
                    <a16:creationId xmlns:a16="http://schemas.microsoft.com/office/drawing/2014/main" id="{66F1EB3B-7D5D-2A49-8DEF-9F7710C9A032}"/>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41" name="Rektangel 240">
                <a:extLst>
                  <a:ext uri="{FF2B5EF4-FFF2-40B4-BE49-F238E27FC236}">
                    <a16:creationId xmlns:a16="http://schemas.microsoft.com/office/drawing/2014/main" id="{53F0B1F0-87F9-7D4E-B846-D23B6D2E677E}"/>
                  </a:ext>
                </a:extLst>
              </p:cNvPr>
              <p:cNvSpPr/>
              <p:nvPr/>
            </p:nvSpPr>
            <p:spPr>
              <a:xfrm>
                <a:off x="2989471" y="767498"/>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248" name="Gruppe 247">
            <a:extLst>
              <a:ext uri="{FF2B5EF4-FFF2-40B4-BE49-F238E27FC236}">
                <a16:creationId xmlns:a16="http://schemas.microsoft.com/office/drawing/2014/main" id="{38DDCB4F-8523-314C-860F-A69548786CED}"/>
              </a:ext>
            </a:extLst>
          </p:cNvPr>
          <p:cNvGrpSpPr>
            <a:grpSpLocks noChangeAspect="1"/>
          </p:cNvGrpSpPr>
          <p:nvPr/>
        </p:nvGrpSpPr>
        <p:grpSpPr>
          <a:xfrm>
            <a:off x="5937288" y="4674176"/>
            <a:ext cx="511616" cy="559913"/>
            <a:chOff x="1736203" y="763929"/>
            <a:chExt cx="1881577" cy="1883863"/>
          </a:xfrm>
        </p:grpSpPr>
        <p:grpSp>
          <p:nvGrpSpPr>
            <p:cNvPr id="249" name="Gruppe 248">
              <a:extLst>
                <a:ext uri="{FF2B5EF4-FFF2-40B4-BE49-F238E27FC236}">
                  <a16:creationId xmlns:a16="http://schemas.microsoft.com/office/drawing/2014/main" id="{759B2359-2065-B14B-A878-B189B08F6139}"/>
                </a:ext>
              </a:extLst>
            </p:cNvPr>
            <p:cNvGrpSpPr/>
            <p:nvPr/>
          </p:nvGrpSpPr>
          <p:grpSpPr>
            <a:xfrm>
              <a:off x="1736203" y="763929"/>
              <a:ext cx="1878300" cy="628601"/>
              <a:chOff x="1736203" y="763929"/>
              <a:chExt cx="1878300" cy="628601"/>
            </a:xfrm>
          </p:grpSpPr>
          <p:sp>
            <p:nvSpPr>
              <p:cNvPr id="258" name="Rektangel 257">
                <a:extLst>
                  <a:ext uri="{FF2B5EF4-FFF2-40B4-BE49-F238E27FC236}">
                    <a16:creationId xmlns:a16="http://schemas.microsoft.com/office/drawing/2014/main" id="{44CB17A7-010F-A349-B6A4-DBB9647CE8B2}"/>
                  </a:ext>
                </a:extLst>
              </p:cNvPr>
              <p:cNvSpPr/>
              <p:nvPr/>
            </p:nvSpPr>
            <p:spPr>
              <a:xfrm>
                <a:off x="1736203" y="763929"/>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59" name="Rektangel 258">
                <a:extLst>
                  <a:ext uri="{FF2B5EF4-FFF2-40B4-BE49-F238E27FC236}">
                    <a16:creationId xmlns:a16="http://schemas.microsoft.com/office/drawing/2014/main" id="{D30C02DE-0026-B349-A571-4F92D1AB37A9}"/>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60" name="Rektangel 259">
                <a:extLst>
                  <a:ext uri="{FF2B5EF4-FFF2-40B4-BE49-F238E27FC236}">
                    <a16:creationId xmlns:a16="http://schemas.microsoft.com/office/drawing/2014/main" id="{5ECC9C8F-4485-F04E-B22A-7B1C56B99643}"/>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50" name="Gruppe 249">
              <a:extLst>
                <a:ext uri="{FF2B5EF4-FFF2-40B4-BE49-F238E27FC236}">
                  <a16:creationId xmlns:a16="http://schemas.microsoft.com/office/drawing/2014/main" id="{D8499824-4DE7-9E45-8B09-EDF337F9CF75}"/>
                </a:ext>
              </a:extLst>
            </p:cNvPr>
            <p:cNvGrpSpPr/>
            <p:nvPr/>
          </p:nvGrpSpPr>
          <p:grpSpPr>
            <a:xfrm>
              <a:off x="1737843" y="1391563"/>
              <a:ext cx="1878300" cy="628601"/>
              <a:chOff x="1736203" y="763929"/>
              <a:chExt cx="1878300" cy="628601"/>
            </a:xfrm>
          </p:grpSpPr>
          <p:sp>
            <p:nvSpPr>
              <p:cNvPr id="255" name="Rektangel 254">
                <a:extLst>
                  <a:ext uri="{FF2B5EF4-FFF2-40B4-BE49-F238E27FC236}">
                    <a16:creationId xmlns:a16="http://schemas.microsoft.com/office/drawing/2014/main" id="{1B097DEB-C41A-A048-BD84-BF8657BCE027}"/>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56" name="Rektangel 255">
                <a:extLst>
                  <a:ext uri="{FF2B5EF4-FFF2-40B4-BE49-F238E27FC236}">
                    <a16:creationId xmlns:a16="http://schemas.microsoft.com/office/drawing/2014/main" id="{380E9BAC-D7CD-D647-8B20-BB1AAB56DC6A}"/>
                  </a:ext>
                </a:extLst>
              </p:cNvPr>
              <p:cNvSpPr/>
              <p:nvPr/>
            </p:nvSpPr>
            <p:spPr>
              <a:xfrm>
                <a:off x="2365118" y="76585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57" name="Rektangel 256">
                <a:extLst>
                  <a:ext uri="{FF2B5EF4-FFF2-40B4-BE49-F238E27FC236}">
                    <a16:creationId xmlns:a16="http://schemas.microsoft.com/office/drawing/2014/main" id="{523D694B-CDCD-A948-83FB-E2E22F35B347}"/>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51" name="Gruppe 250">
              <a:extLst>
                <a:ext uri="{FF2B5EF4-FFF2-40B4-BE49-F238E27FC236}">
                  <a16:creationId xmlns:a16="http://schemas.microsoft.com/office/drawing/2014/main" id="{B14B1E4A-BBE3-9A4B-874D-4D38C9B52CB3}"/>
                </a:ext>
              </a:extLst>
            </p:cNvPr>
            <p:cNvGrpSpPr/>
            <p:nvPr/>
          </p:nvGrpSpPr>
          <p:grpSpPr>
            <a:xfrm>
              <a:off x="1739480" y="2019191"/>
              <a:ext cx="1878300" cy="628601"/>
              <a:chOff x="1736203" y="763929"/>
              <a:chExt cx="1878300" cy="628601"/>
            </a:xfrm>
          </p:grpSpPr>
          <p:sp>
            <p:nvSpPr>
              <p:cNvPr id="252" name="Rektangel 251">
                <a:extLst>
                  <a:ext uri="{FF2B5EF4-FFF2-40B4-BE49-F238E27FC236}">
                    <a16:creationId xmlns:a16="http://schemas.microsoft.com/office/drawing/2014/main" id="{78E57C96-F12C-5042-804B-453237D23E46}"/>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53" name="Rektangel 252">
                <a:extLst>
                  <a:ext uri="{FF2B5EF4-FFF2-40B4-BE49-F238E27FC236}">
                    <a16:creationId xmlns:a16="http://schemas.microsoft.com/office/drawing/2014/main" id="{FCA11B13-592C-FD4A-BC69-91FDD97D0CAD}"/>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54" name="Rektangel 253">
                <a:extLst>
                  <a:ext uri="{FF2B5EF4-FFF2-40B4-BE49-F238E27FC236}">
                    <a16:creationId xmlns:a16="http://schemas.microsoft.com/office/drawing/2014/main" id="{7AA49769-5C7C-B34E-82C6-99887F6E0776}"/>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grpSp>
        <p:nvGrpSpPr>
          <p:cNvPr id="261" name="Gruppe 260">
            <a:extLst>
              <a:ext uri="{FF2B5EF4-FFF2-40B4-BE49-F238E27FC236}">
                <a16:creationId xmlns:a16="http://schemas.microsoft.com/office/drawing/2014/main" id="{FE3294E1-E28A-F84B-84D1-11E98FE35AF2}"/>
              </a:ext>
            </a:extLst>
          </p:cNvPr>
          <p:cNvGrpSpPr>
            <a:grpSpLocks noChangeAspect="1"/>
          </p:cNvGrpSpPr>
          <p:nvPr/>
        </p:nvGrpSpPr>
        <p:grpSpPr>
          <a:xfrm>
            <a:off x="6570750" y="4673539"/>
            <a:ext cx="511616" cy="559913"/>
            <a:chOff x="1736203" y="763929"/>
            <a:chExt cx="1881577" cy="1883863"/>
          </a:xfrm>
        </p:grpSpPr>
        <p:grpSp>
          <p:nvGrpSpPr>
            <p:cNvPr id="262" name="Gruppe 261">
              <a:extLst>
                <a:ext uri="{FF2B5EF4-FFF2-40B4-BE49-F238E27FC236}">
                  <a16:creationId xmlns:a16="http://schemas.microsoft.com/office/drawing/2014/main" id="{FB3C8911-88AC-7942-8319-B3BC62C6BEDC}"/>
                </a:ext>
              </a:extLst>
            </p:cNvPr>
            <p:cNvGrpSpPr/>
            <p:nvPr/>
          </p:nvGrpSpPr>
          <p:grpSpPr>
            <a:xfrm>
              <a:off x="1736203" y="763929"/>
              <a:ext cx="1878300" cy="628601"/>
              <a:chOff x="1736203" y="763929"/>
              <a:chExt cx="1878300" cy="628601"/>
            </a:xfrm>
          </p:grpSpPr>
          <p:sp>
            <p:nvSpPr>
              <p:cNvPr id="271" name="Rektangel 270">
                <a:extLst>
                  <a:ext uri="{FF2B5EF4-FFF2-40B4-BE49-F238E27FC236}">
                    <a16:creationId xmlns:a16="http://schemas.microsoft.com/office/drawing/2014/main" id="{53E2AA44-7DF1-C747-9B5E-B3E338555633}"/>
                  </a:ext>
                </a:extLst>
              </p:cNvPr>
              <p:cNvSpPr/>
              <p:nvPr/>
            </p:nvSpPr>
            <p:spPr>
              <a:xfrm>
                <a:off x="1736203" y="763929"/>
                <a:ext cx="625032" cy="625032"/>
              </a:xfrm>
              <a:prstGeom prst="rect">
                <a:avLst/>
              </a:prstGeom>
              <a:solidFill>
                <a:schemeClr val="accent6">
                  <a:lumMod val="7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72" name="Rektangel 271">
                <a:extLst>
                  <a:ext uri="{FF2B5EF4-FFF2-40B4-BE49-F238E27FC236}">
                    <a16:creationId xmlns:a16="http://schemas.microsoft.com/office/drawing/2014/main" id="{80BB72D2-9D8A-8548-99D1-A4EA285B5C76}"/>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73" name="Rektangel 272">
                <a:extLst>
                  <a:ext uri="{FF2B5EF4-FFF2-40B4-BE49-F238E27FC236}">
                    <a16:creationId xmlns:a16="http://schemas.microsoft.com/office/drawing/2014/main" id="{B8E31EC2-48B0-0444-8D75-A701213A6BEB}"/>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63" name="Gruppe 262">
              <a:extLst>
                <a:ext uri="{FF2B5EF4-FFF2-40B4-BE49-F238E27FC236}">
                  <a16:creationId xmlns:a16="http://schemas.microsoft.com/office/drawing/2014/main" id="{C924301E-E7F5-3D45-ACAB-0190ADE09710}"/>
                </a:ext>
              </a:extLst>
            </p:cNvPr>
            <p:cNvGrpSpPr/>
            <p:nvPr/>
          </p:nvGrpSpPr>
          <p:grpSpPr>
            <a:xfrm>
              <a:off x="1737843" y="1391563"/>
              <a:ext cx="1878300" cy="628601"/>
              <a:chOff x="1736203" y="763929"/>
              <a:chExt cx="1878300" cy="628601"/>
            </a:xfrm>
          </p:grpSpPr>
          <p:sp>
            <p:nvSpPr>
              <p:cNvPr id="268" name="Rektangel 267">
                <a:extLst>
                  <a:ext uri="{FF2B5EF4-FFF2-40B4-BE49-F238E27FC236}">
                    <a16:creationId xmlns:a16="http://schemas.microsoft.com/office/drawing/2014/main" id="{8A8E131D-79EA-DF47-9300-048358BEC2CE}"/>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69" name="Rektangel 268">
                <a:extLst>
                  <a:ext uri="{FF2B5EF4-FFF2-40B4-BE49-F238E27FC236}">
                    <a16:creationId xmlns:a16="http://schemas.microsoft.com/office/drawing/2014/main" id="{FE860D12-167D-9C46-920D-BC8F12C99ED1}"/>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70" name="Rektangel 269">
                <a:extLst>
                  <a:ext uri="{FF2B5EF4-FFF2-40B4-BE49-F238E27FC236}">
                    <a16:creationId xmlns:a16="http://schemas.microsoft.com/office/drawing/2014/main" id="{1EF75067-1017-0747-BFAB-74DB70592DA8}"/>
                  </a:ext>
                </a:extLst>
              </p:cNvPr>
              <p:cNvSpPr/>
              <p:nvPr/>
            </p:nvSpPr>
            <p:spPr>
              <a:xfrm>
                <a:off x="2989471" y="76749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nvGrpSpPr>
            <p:cNvPr id="264" name="Gruppe 263">
              <a:extLst>
                <a:ext uri="{FF2B5EF4-FFF2-40B4-BE49-F238E27FC236}">
                  <a16:creationId xmlns:a16="http://schemas.microsoft.com/office/drawing/2014/main" id="{FC561274-61B1-8A40-9AC6-807FE1F16134}"/>
                </a:ext>
              </a:extLst>
            </p:cNvPr>
            <p:cNvGrpSpPr/>
            <p:nvPr/>
          </p:nvGrpSpPr>
          <p:grpSpPr>
            <a:xfrm>
              <a:off x="1739480" y="2019191"/>
              <a:ext cx="1878300" cy="628601"/>
              <a:chOff x="1736203" y="763929"/>
              <a:chExt cx="1878300" cy="628601"/>
            </a:xfrm>
          </p:grpSpPr>
          <p:sp>
            <p:nvSpPr>
              <p:cNvPr id="265" name="Rektangel 264">
                <a:extLst>
                  <a:ext uri="{FF2B5EF4-FFF2-40B4-BE49-F238E27FC236}">
                    <a16:creationId xmlns:a16="http://schemas.microsoft.com/office/drawing/2014/main" id="{8B7C9D6E-2FB1-3E4B-90F5-5349922D6B63}"/>
                  </a:ext>
                </a:extLst>
              </p:cNvPr>
              <p:cNvSpPr/>
              <p:nvPr/>
            </p:nvSpPr>
            <p:spPr>
              <a:xfrm>
                <a:off x="1736203" y="763929"/>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66" name="Rektangel 265">
                <a:extLst>
                  <a:ext uri="{FF2B5EF4-FFF2-40B4-BE49-F238E27FC236}">
                    <a16:creationId xmlns:a16="http://schemas.microsoft.com/office/drawing/2014/main" id="{76983C08-2F3A-5643-AE12-03BEA95B0412}"/>
                  </a:ext>
                </a:extLst>
              </p:cNvPr>
              <p:cNvSpPr/>
              <p:nvPr/>
            </p:nvSpPr>
            <p:spPr>
              <a:xfrm>
                <a:off x="2365118" y="765858"/>
                <a:ext cx="625032" cy="625032"/>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sp>
            <p:nvSpPr>
              <p:cNvPr id="267" name="Rektangel 266">
                <a:extLst>
                  <a:ext uri="{FF2B5EF4-FFF2-40B4-BE49-F238E27FC236}">
                    <a16:creationId xmlns:a16="http://schemas.microsoft.com/office/drawing/2014/main" id="{D87E6E6F-A268-1E40-A610-5C07DB0E6065}"/>
                  </a:ext>
                </a:extLst>
              </p:cNvPr>
              <p:cNvSpPr/>
              <p:nvPr/>
            </p:nvSpPr>
            <p:spPr>
              <a:xfrm>
                <a:off x="2989471" y="767498"/>
                <a:ext cx="625032" cy="625032"/>
              </a:xfrm>
              <a:prstGeom prst="rect">
                <a:avLst/>
              </a:prstGeom>
              <a:solidFill>
                <a:srgbClr val="C00000"/>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da-DK" b="1"/>
              </a:p>
            </p:txBody>
          </p:sp>
        </p:grpSp>
      </p:grpSp>
      <p:sp>
        <p:nvSpPr>
          <p:cNvPr id="5" name="Tekstfelt 4">
            <a:extLst>
              <a:ext uri="{FF2B5EF4-FFF2-40B4-BE49-F238E27FC236}">
                <a16:creationId xmlns:a16="http://schemas.microsoft.com/office/drawing/2014/main" id="{A6592BEB-5968-2748-9BF9-B9218B8DA8AB}"/>
              </a:ext>
            </a:extLst>
          </p:cNvPr>
          <p:cNvSpPr txBox="1"/>
          <p:nvPr/>
        </p:nvSpPr>
        <p:spPr>
          <a:xfrm>
            <a:off x="5380892" y="3006970"/>
            <a:ext cx="375424" cy="584775"/>
          </a:xfrm>
          <a:prstGeom prst="rect">
            <a:avLst/>
          </a:prstGeom>
          <a:noFill/>
        </p:spPr>
        <p:txBody>
          <a:bodyPr wrap="none" rtlCol="0">
            <a:spAutoFit/>
          </a:bodyPr>
          <a:lstStyle/>
          <a:p>
            <a:r>
              <a:rPr lang="da-DK" sz="3200" b="1" dirty="0">
                <a:solidFill>
                  <a:schemeClr val="bg1"/>
                </a:solidFill>
              </a:rPr>
              <a:t>?</a:t>
            </a:r>
          </a:p>
        </p:txBody>
      </p:sp>
      <p:sp>
        <p:nvSpPr>
          <p:cNvPr id="275" name="Rektangel 274">
            <a:hlinkClick r:id="rId4" action="ppaction://hlinksldjump"/>
            <a:extLst>
              <a:ext uri="{FF2B5EF4-FFF2-40B4-BE49-F238E27FC236}">
                <a16:creationId xmlns:a16="http://schemas.microsoft.com/office/drawing/2014/main" id="{3784E398-EF29-2E46-8DD8-791FF135756C}"/>
              </a:ext>
            </a:extLst>
          </p:cNvPr>
          <p:cNvSpPr>
            <a:spLocks noChangeAspect="1"/>
          </p:cNvSpPr>
          <p:nvPr/>
        </p:nvSpPr>
        <p:spPr>
          <a:xfrm>
            <a:off x="4134641" y="3698342"/>
            <a:ext cx="367408" cy="338554"/>
          </a:xfrm>
          <a:prstGeom prst="rect">
            <a:avLst/>
          </a:prstGeom>
        </p:spPr>
        <p:txBody>
          <a:bodyPr wrap="none">
            <a:spAutoFit/>
          </a:bodyPr>
          <a:lstStyle/>
          <a:p>
            <a:r>
              <a:rPr lang="da-DK" sz="1600" dirty="0">
                <a:solidFill>
                  <a:schemeClr val="bg1"/>
                </a:solidFill>
                <a:latin typeface="Wingdings 2" pitchFamily="2" charset="2"/>
                <a:ea typeface="Calibri" panose="020F0502020204030204" pitchFamily="34" charset="0"/>
                <a:cs typeface="Times New Roman" panose="02020603050405020304" pitchFamily="18" charset="0"/>
              </a:rPr>
              <a:t>j</a:t>
            </a:r>
            <a:endParaRPr lang="da-DK"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6" name="Rektangel 275">
            <a:hlinkClick r:id="rId4" action="ppaction://hlinksldjump"/>
            <a:extLst>
              <a:ext uri="{FF2B5EF4-FFF2-40B4-BE49-F238E27FC236}">
                <a16:creationId xmlns:a16="http://schemas.microsoft.com/office/drawing/2014/main" id="{3E286EFD-172D-8E43-B4C3-E8A19D14C5D3}"/>
              </a:ext>
            </a:extLst>
          </p:cNvPr>
          <p:cNvSpPr>
            <a:spLocks noChangeAspect="1"/>
          </p:cNvSpPr>
          <p:nvPr/>
        </p:nvSpPr>
        <p:spPr>
          <a:xfrm>
            <a:off x="4767872" y="3707521"/>
            <a:ext cx="367408" cy="338554"/>
          </a:xfrm>
          <a:prstGeom prst="rect">
            <a:avLst/>
          </a:prstGeom>
        </p:spPr>
        <p:txBody>
          <a:bodyPr wrap="none">
            <a:spAutoFit/>
          </a:bodyPr>
          <a:lstStyle/>
          <a:p>
            <a:r>
              <a:rPr lang="da-DK" sz="1600" dirty="0">
                <a:solidFill>
                  <a:schemeClr val="bg1"/>
                </a:solidFill>
                <a:latin typeface="Wingdings 2" pitchFamily="2" charset="2"/>
                <a:ea typeface="Calibri" panose="020F0502020204030204" pitchFamily="34" charset="0"/>
                <a:cs typeface="Times New Roman" panose="02020603050405020304" pitchFamily="18" charset="0"/>
              </a:rPr>
              <a:t>k</a:t>
            </a:r>
            <a:endParaRPr lang="da-DK"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7" name="Rektangel 276">
            <a:hlinkClick r:id="rId4" action="ppaction://hlinksldjump"/>
            <a:extLst>
              <a:ext uri="{FF2B5EF4-FFF2-40B4-BE49-F238E27FC236}">
                <a16:creationId xmlns:a16="http://schemas.microsoft.com/office/drawing/2014/main" id="{2083F999-4E84-C84B-AB1D-4884DDC2970B}"/>
              </a:ext>
            </a:extLst>
          </p:cNvPr>
          <p:cNvSpPr>
            <a:spLocks noChangeAspect="1"/>
          </p:cNvSpPr>
          <p:nvPr/>
        </p:nvSpPr>
        <p:spPr>
          <a:xfrm>
            <a:off x="5360181" y="3707520"/>
            <a:ext cx="367408" cy="338554"/>
          </a:xfrm>
          <a:prstGeom prst="rect">
            <a:avLst/>
          </a:prstGeom>
        </p:spPr>
        <p:txBody>
          <a:bodyPr wrap="none">
            <a:spAutoFit/>
          </a:bodyPr>
          <a:lstStyle/>
          <a:p>
            <a:r>
              <a:rPr lang="da-DK" sz="1600" dirty="0">
                <a:solidFill>
                  <a:schemeClr val="bg1"/>
                </a:solidFill>
                <a:latin typeface="Wingdings 2" pitchFamily="2" charset="2"/>
                <a:ea typeface="Calibri" panose="020F0502020204030204" pitchFamily="34" charset="0"/>
                <a:cs typeface="Times New Roman" panose="02020603050405020304" pitchFamily="18" charset="0"/>
              </a:rPr>
              <a:t>l</a:t>
            </a:r>
            <a:endParaRPr lang="da-DK"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8" name="Rektangel 277">
            <a:hlinkClick r:id="rId4" action="ppaction://hlinksldjump"/>
            <a:extLst>
              <a:ext uri="{FF2B5EF4-FFF2-40B4-BE49-F238E27FC236}">
                <a16:creationId xmlns:a16="http://schemas.microsoft.com/office/drawing/2014/main" id="{8EAB664B-7C2C-2740-8A3C-BE8926B6F310}"/>
              </a:ext>
            </a:extLst>
          </p:cNvPr>
          <p:cNvSpPr>
            <a:spLocks noChangeAspect="1"/>
          </p:cNvSpPr>
          <p:nvPr/>
        </p:nvSpPr>
        <p:spPr>
          <a:xfrm>
            <a:off x="6012718" y="3720551"/>
            <a:ext cx="367408" cy="338554"/>
          </a:xfrm>
          <a:prstGeom prst="rect">
            <a:avLst/>
          </a:prstGeom>
        </p:spPr>
        <p:txBody>
          <a:bodyPr wrap="none">
            <a:spAutoFit/>
          </a:bodyPr>
          <a:lstStyle/>
          <a:p>
            <a:r>
              <a:rPr lang="da-DK" sz="1600" dirty="0">
                <a:solidFill>
                  <a:schemeClr val="bg1"/>
                </a:solidFill>
                <a:latin typeface="Wingdings 2" pitchFamily="2" charset="2"/>
                <a:ea typeface="Calibri" panose="020F0502020204030204" pitchFamily="34" charset="0"/>
                <a:cs typeface="Times New Roman" panose="02020603050405020304" pitchFamily="18" charset="0"/>
              </a:rPr>
              <a:t>m</a:t>
            </a:r>
            <a:endParaRPr lang="da-DK"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9" name="Rektangel 278">
            <a:hlinkClick r:id="rId4" action="ppaction://hlinksldjump"/>
            <a:extLst>
              <a:ext uri="{FF2B5EF4-FFF2-40B4-BE49-F238E27FC236}">
                <a16:creationId xmlns:a16="http://schemas.microsoft.com/office/drawing/2014/main" id="{E4200E4E-75A3-2E44-89A0-4115341DBFA9}"/>
              </a:ext>
            </a:extLst>
          </p:cNvPr>
          <p:cNvSpPr>
            <a:spLocks noChangeAspect="1"/>
          </p:cNvSpPr>
          <p:nvPr/>
        </p:nvSpPr>
        <p:spPr>
          <a:xfrm>
            <a:off x="6642422" y="3696720"/>
            <a:ext cx="367408" cy="338554"/>
          </a:xfrm>
          <a:prstGeom prst="rect">
            <a:avLst/>
          </a:prstGeom>
        </p:spPr>
        <p:txBody>
          <a:bodyPr wrap="none">
            <a:spAutoFit/>
          </a:bodyPr>
          <a:lstStyle/>
          <a:p>
            <a:r>
              <a:rPr lang="da-DK" sz="1600" dirty="0">
                <a:solidFill>
                  <a:schemeClr val="bg1"/>
                </a:solidFill>
                <a:latin typeface="Wingdings 2" pitchFamily="2" charset="2"/>
                <a:ea typeface="Calibri" panose="020F0502020204030204" pitchFamily="34" charset="0"/>
                <a:cs typeface="Times New Roman" panose="02020603050405020304" pitchFamily="18" charset="0"/>
              </a:rPr>
              <a:t>n</a:t>
            </a:r>
            <a:endParaRPr lang="da-DK"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80" name="Rektangel 279">
            <a:hlinkClick r:id="rId5" action="ppaction://hlinksldjump"/>
            <a:extLst>
              <a:ext uri="{FF2B5EF4-FFF2-40B4-BE49-F238E27FC236}">
                <a16:creationId xmlns:a16="http://schemas.microsoft.com/office/drawing/2014/main" id="{9B1E6FEA-DB45-9941-B850-ED1772EFD2AC}"/>
              </a:ext>
            </a:extLst>
          </p:cNvPr>
          <p:cNvSpPr>
            <a:spLocks noChangeAspect="1"/>
          </p:cNvSpPr>
          <p:nvPr/>
        </p:nvSpPr>
        <p:spPr>
          <a:xfrm>
            <a:off x="4150591" y="5189864"/>
            <a:ext cx="367408" cy="338554"/>
          </a:xfrm>
          <a:prstGeom prst="rect">
            <a:avLst/>
          </a:prstGeom>
        </p:spPr>
        <p:txBody>
          <a:bodyPr wrap="none">
            <a:spAutoFit/>
          </a:bodyPr>
          <a:lstStyle/>
          <a:p>
            <a:r>
              <a:rPr lang="da-DK" sz="1600" dirty="0">
                <a:solidFill>
                  <a:schemeClr val="bg1"/>
                </a:solidFill>
                <a:latin typeface="Wingdings 2" pitchFamily="2" charset="2"/>
                <a:ea typeface="Calibri" panose="020F0502020204030204" pitchFamily="34" charset="0"/>
                <a:cs typeface="Times New Roman" panose="02020603050405020304" pitchFamily="18" charset="0"/>
              </a:rPr>
              <a:t>o</a:t>
            </a:r>
            <a:endParaRPr lang="da-DK"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81" name="Rektangel 280">
            <a:hlinkClick r:id="rId4" action="ppaction://hlinksldjump"/>
            <a:extLst>
              <a:ext uri="{FF2B5EF4-FFF2-40B4-BE49-F238E27FC236}">
                <a16:creationId xmlns:a16="http://schemas.microsoft.com/office/drawing/2014/main" id="{67AD65BA-136B-D944-ADF1-4D75E9E3FD37}"/>
              </a:ext>
            </a:extLst>
          </p:cNvPr>
          <p:cNvSpPr>
            <a:spLocks noChangeAspect="1"/>
          </p:cNvSpPr>
          <p:nvPr/>
        </p:nvSpPr>
        <p:spPr>
          <a:xfrm>
            <a:off x="4767872" y="5207371"/>
            <a:ext cx="367408" cy="338554"/>
          </a:xfrm>
          <a:prstGeom prst="rect">
            <a:avLst/>
          </a:prstGeom>
        </p:spPr>
        <p:txBody>
          <a:bodyPr wrap="none">
            <a:spAutoFit/>
          </a:bodyPr>
          <a:lstStyle/>
          <a:p>
            <a:r>
              <a:rPr lang="da-DK" sz="1600" dirty="0">
                <a:solidFill>
                  <a:schemeClr val="bg1"/>
                </a:solidFill>
                <a:latin typeface="Wingdings 2" pitchFamily="2" charset="2"/>
                <a:ea typeface="Calibri" panose="020F0502020204030204" pitchFamily="34" charset="0"/>
                <a:cs typeface="Times New Roman" panose="02020603050405020304" pitchFamily="18" charset="0"/>
              </a:rPr>
              <a:t>p</a:t>
            </a:r>
            <a:endParaRPr lang="da-DK"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82" name="Rektangel 281">
            <a:hlinkClick r:id="rId4" action="ppaction://hlinksldjump"/>
            <a:extLst>
              <a:ext uri="{FF2B5EF4-FFF2-40B4-BE49-F238E27FC236}">
                <a16:creationId xmlns:a16="http://schemas.microsoft.com/office/drawing/2014/main" id="{B0FCC607-DFC9-314A-8E9E-9AC3432DE380}"/>
              </a:ext>
            </a:extLst>
          </p:cNvPr>
          <p:cNvSpPr/>
          <p:nvPr/>
        </p:nvSpPr>
        <p:spPr>
          <a:xfrm>
            <a:off x="5438845" y="5208671"/>
            <a:ext cx="367408" cy="338554"/>
          </a:xfrm>
          <a:prstGeom prst="rect">
            <a:avLst/>
          </a:prstGeom>
        </p:spPr>
        <p:txBody>
          <a:bodyPr wrap="none">
            <a:spAutoFit/>
          </a:bodyPr>
          <a:lstStyle/>
          <a:p>
            <a:r>
              <a:rPr lang="da-DK" sz="1600" dirty="0">
                <a:solidFill>
                  <a:schemeClr val="bg1"/>
                </a:solidFill>
                <a:latin typeface="Wingdings 2" pitchFamily="2" charset="2"/>
                <a:ea typeface="Calibri" panose="020F0502020204030204" pitchFamily="34" charset="0"/>
                <a:cs typeface="Times New Roman" panose="02020603050405020304" pitchFamily="18" charset="0"/>
              </a:rPr>
              <a:t>q</a:t>
            </a:r>
            <a:endParaRPr lang="da-DK"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83" name="Rektangel 282">
            <a:hlinkClick r:id="rId4" action="ppaction://hlinksldjump"/>
            <a:extLst>
              <a:ext uri="{FF2B5EF4-FFF2-40B4-BE49-F238E27FC236}">
                <a16:creationId xmlns:a16="http://schemas.microsoft.com/office/drawing/2014/main" id="{48A4F4EA-912C-194F-A62E-73144E2DF718}"/>
              </a:ext>
            </a:extLst>
          </p:cNvPr>
          <p:cNvSpPr/>
          <p:nvPr/>
        </p:nvSpPr>
        <p:spPr>
          <a:xfrm>
            <a:off x="6631548" y="5208677"/>
            <a:ext cx="367408" cy="338554"/>
          </a:xfrm>
          <a:prstGeom prst="rect">
            <a:avLst/>
          </a:prstGeom>
        </p:spPr>
        <p:txBody>
          <a:bodyPr wrap="none">
            <a:spAutoFit/>
          </a:bodyPr>
          <a:lstStyle/>
          <a:p>
            <a:r>
              <a:rPr lang="da-DK" sz="1600" dirty="0">
                <a:solidFill>
                  <a:schemeClr val="bg1"/>
                </a:solidFill>
                <a:latin typeface="Wingdings 2" pitchFamily="2" charset="2"/>
                <a:ea typeface="Calibri" panose="020F0502020204030204" pitchFamily="34" charset="0"/>
                <a:cs typeface="Times New Roman" panose="02020603050405020304" pitchFamily="18" charset="0"/>
              </a:rPr>
              <a:t>s</a:t>
            </a:r>
            <a:endParaRPr lang="da-DK"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84" name="Rektangel 283">
            <a:hlinkClick r:id="rId4" action="ppaction://hlinksldjump"/>
            <a:extLst>
              <a:ext uri="{FF2B5EF4-FFF2-40B4-BE49-F238E27FC236}">
                <a16:creationId xmlns:a16="http://schemas.microsoft.com/office/drawing/2014/main" id="{0D95AD44-6B11-C44C-B1B5-FDCED8E1CF5B}"/>
              </a:ext>
            </a:extLst>
          </p:cNvPr>
          <p:cNvSpPr/>
          <p:nvPr/>
        </p:nvSpPr>
        <p:spPr>
          <a:xfrm>
            <a:off x="6036968" y="5208671"/>
            <a:ext cx="367408" cy="338554"/>
          </a:xfrm>
          <a:prstGeom prst="rect">
            <a:avLst/>
          </a:prstGeom>
        </p:spPr>
        <p:txBody>
          <a:bodyPr wrap="none">
            <a:spAutoFit/>
          </a:bodyPr>
          <a:lstStyle/>
          <a:p>
            <a:r>
              <a:rPr lang="da-DK" sz="1600" dirty="0">
                <a:solidFill>
                  <a:schemeClr val="bg1"/>
                </a:solidFill>
                <a:latin typeface="Wingdings 2" pitchFamily="2" charset="2"/>
                <a:ea typeface="Calibri" panose="020F0502020204030204" pitchFamily="34" charset="0"/>
                <a:cs typeface="Times New Roman" panose="02020603050405020304" pitchFamily="18" charset="0"/>
              </a:rPr>
              <a:t>r</a:t>
            </a:r>
            <a:endParaRPr lang="da-DK"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86" name="Tekstfelt 285">
            <a:extLst>
              <a:ext uri="{FF2B5EF4-FFF2-40B4-BE49-F238E27FC236}">
                <a16:creationId xmlns:a16="http://schemas.microsoft.com/office/drawing/2014/main" id="{54C8CE97-66A3-DCBA-AF69-DE8302063C88}"/>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2883463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555015"/>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1.7 - Reduktion</a:t>
            </a:r>
          </a:p>
        </p:txBody>
      </p:sp>
      <p:grpSp>
        <p:nvGrpSpPr>
          <p:cNvPr id="12" name="Gruppe 11">
            <a:extLst>
              <a:ext uri="{FF2B5EF4-FFF2-40B4-BE49-F238E27FC236}">
                <a16:creationId xmlns:a16="http://schemas.microsoft.com/office/drawing/2014/main" id="{277A8668-6863-2E4F-B04D-4373D75EF05F}"/>
              </a:ext>
            </a:extLst>
          </p:cNvPr>
          <p:cNvGrpSpPr/>
          <p:nvPr/>
        </p:nvGrpSpPr>
        <p:grpSpPr>
          <a:xfrm>
            <a:off x="306777" y="304271"/>
            <a:ext cx="1091832" cy="5166467"/>
            <a:chOff x="478971" y="2458387"/>
            <a:chExt cx="1310198" cy="4892030"/>
          </a:xfrm>
          <a:solidFill>
            <a:srgbClr val="00364E"/>
          </a:solidFill>
        </p:grpSpPr>
        <p:sp>
          <p:nvSpPr>
            <p:cNvPr id="13" name="Afrundet rektangel 12">
              <a:hlinkClick r:id="rId4" action="ppaction://hlinksldjump"/>
              <a:extLst>
                <a:ext uri="{FF2B5EF4-FFF2-40B4-BE49-F238E27FC236}">
                  <a16:creationId xmlns:a16="http://schemas.microsoft.com/office/drawing/2014/main" id="{BC85C85D-301D-8949-B91F-76F82A2A82C6}"/>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2a</a:t>
              </a:r>
              <a:r>
                <a:rPr lang="da-DK" sz="1600" baseline="30000" dirty="0"/>
                <a:t>2</a:t>
              </a:r>
              <a:r>
                <a:rPr lang="da-DK" sz="1600" dirty="0"/>
                <a:t> + 2ab</a:t>
              </a:r>
            </a:p>
          </p:txBody>
        </p:sp>
        <p:sp>
          <p:nvSpPr>
            <p:cNvPr id="14" name="Afrundet rektangel 13">
              <a:hlinkClick r:id="rId5" action="ppaction://hlinksldjump"/>
              <a:extLst>
                <a:ext uri="{FF2B5EF4-FFF2-40B4-BE49-F238E27FC236}">
                  <a16:creationId xmlns:a16="http://schemas.microsoft.com/office/drawing/2014/main" id="{4C7D8A80-BD45-7642-949C-8606CDA777A7}"/>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6a + 2b</a:t>
              </a:r>
              <a:endParaRPr lang="da-DK" sz="1600" dirty="0"/>
            </a:p>
          </p:txBody>
        </p:sp>
        <p:sp>
          <p:nvSpPr>
            <p:cNvPr id="15" name="Afrundet rektangel 14">
              <a:hlinkClick r:id="rId5" action="ppaction://hlinksldjump"/>
              <a:extLst>
                <a:ext uri="{FF2B5EF4-FFF2-40B4-BE49-F238E27FC236}">
                  <a16:creationId xmlns:a16="http://schemas.microsoft.com/office/drawing/2014/main" id="{A05F7FBF-39B5-7B47-9BB6-C2BBE640AC19}"/>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2(3a + b)</a:t>
              </a:r>
            </a:p>
          </p:txBody>
        </p:sp>
        <p:sp>
          <p:nvSpPr>
            <p:cNvPr id="16" name="Afrundet rektangel 15">
              <a:hlinkClick r:id="rId5" action="ppaction://hlinksldjump"/>
              <a:extLst>
                <a:ext uri="{FF2B5EF4-FFF2-40B4-BE49-F238E27FC236}">
                  <a16:creationId xmlns:a16="http://schemas.microsoft.com/office/drawing/2014/main" id="{A0D26DFE-5231-DB4B-817F-284E4B5C77CF}"/>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a∙(a + b)</a:t>
              </a:r>
            </a:p>
          </p:txBody>
        </p:sp>
        <p:sp>
          <p:nvSpPr>
            <p:cNvPr id="17" name="Afrundet rektangel 16">
              <a:hlinkClick r:id="rId5" action="ppaction://hlinksldjump"/>
              <a:extLst>
                <a:ext uri="{FF2B5EF4-FFF2-40B4-BE49-F238E27FC236}">
                  <a16:creationId xmlns:a16="http://schemas.microsoft.com/office/drawing/2014/main" id="{66F6F391-D012-BE43-A1DC-541B99C13EB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2(3a - b)</a:t>
              </a:r>
            </a:p>
          </p:txBody>
        </p:sp>
        <p:sp>
          <p:nvSpPr>
            <p:cNvPr id="18" name="Afrundet rektangel 17">
              <a:hlinkClick r:id="rId5" action="ppaction://hlinksldjump"/>
              <a:extLst>
                <a:ext uri="{FF2B5EF4-FFF2-40B4-BE49-F238E27FC236}">
                  <a16:creationId xmlns:a16="http://schemas.microsoft.com/office/drawing/2014/main" id="{4B2AB4A6-5E71-2A42-9132-BD00F933D1B4}"/>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a∙(a - b)</a:t>
              </a:r>
            </a:p>
          </p:txBody>
        </p:sp>
        <p:sp>
          <p:nvSpPr>
            <p:cNvPr id="19" name="Afrundet rektangel 18">
              <a:hlinkClick r:id="rId4" action="ppaction://hlinksldjump"/>
              <a:extLst>
                <a:ext uri="{FF2B5EF4-FFF2-40B4-BE49-F238E27FC236}">
                  <a16:creationId xmlns:a16="http://schemas.microsoft.com/office/drawing/2014/main" id="{02650582-1FF7-4240-8157-01BA94505339}"/>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2a∙(a + b)</a:t>
              </a:r>
            </a:p>
          </p:txBody>
        </p:sp>
        <p:sp>
          <p:nvSpPr>
            <p:cNvPr id="20" name="Afrundet rektangel 19">
              <a:hlinkClick r:id="rId5" action="ppaction://hlinksldjump"/>
              <a:extLst>
                <a:ext uri="{FF2B5EF4-FFF2-40B4-BE49-F238E27FC236}">
                  <a16:creationId xmlns:a16="http://schemas.microsoft.com/office/drawing/2014/main" id="{07A5C57F-038D-544D-8A21-8A37078A9231}"/>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6a - 2b</a:t>
              </a:r>
              <a:endParaRPr lang="da-DK" sz="1600" dirty="0"/>
            </a:p>
          </p:txBody>
        </p:sp>
        <p:sp>
          <p:nvSpPr>
            <p:cNvPr id="21" name="Afrundet rektangel 20">
              <a:hlinkClick r:id="rId5" action="ppaction://hlinksldjump"/>
              <a:extLst>
                <a:ext uri="{FF2B5EF4-FFF2-40B4-BE49-F238E27FC236}">
                  <a16:creationId xmlns:a16="http://schemas.microsoft.com/office/drawing/2014/main" id="{96BA0742-E178-154A-AD18-F0B959C51A60}"/>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2a</a:t>
              </a:r>
              <a:r>
                <a:rPr lang="da-DK" sz="1600" baseline="30000" dirty="0"/>
                <a:t>2</a:t>
              </a:r>
              <a:r>
                <a:rPr lang="da-DK" sz="1600" dirty="0"/>
                <a:t> - 2ab</a:t>
              </a:r>
            </a:p>
          </p:txBody>
        </p:sp>
        <p:sp>
          <p:nvSpPr>
            <p:cNvPr id="22" name="Afrundet rektangel 21">
              <a:hlinkClick r:id="rId5" action="ppaction://hlinksldjump"/>
              <a:extLst>
                <a:ext uri="{FF2B5EF4-FFF2-40B4-BE49-F238E27FC236}">
                  <a16:creationId xmlns:a16="http://schemas.microsoft.com/office/drawing/2014/main" id="{3BBE41DE-C0B4-9E42-8EAC-A9F1013C1E4A}"/>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2a∙(a - b)</a:t>
              </a:r>
            </a:p>
          </p:txBody>
        </p:sp>
      </p:grpSp>
      <p:grpSp>
        <p:nvGrpSpPr>
          <p:cNvPr id="7" name="Gruppe 6">
            <a:extLst>
              <a:ext uri="{FF2B5EF4-FFF2-40B4-BE49-F238E27FC236}">
                <a16:creationId xmlns:a16="http://schemas.microsoft.com/office/drawing/2014/main" id="{AB916BA3-E78D-F04B-AC18-B4082E3CD278}"/>
              </a:ext>
            </a:extLst>
          </p:cNvPr>
          <p:cNvGrpSpPr/>
          <p:nvPr/>
        </p:nvGrpSpPr>
        <p:grpSpPr>
          <a:xfrm>
            <a:off x="2534708" y="2852199"/>
            <a:ext cx="2477372" cy="1836582"/>
            <a:chOff x="3041650" y="2851138"/>
            <a:chExt cx="2972846" cy="2203898"/>
          </a:xfrm>
        </p:grpSpPr>
        <p:sp>
          <p:nvSpPr>
            <p:cNvPr id="4" name="Rektangel 3">
              <a:extLst>
                <a:ext uri="{FF2B5EF4-FFF2-40B4-BE49-F238E27FC236}">
                  <a16:creationId xmlns:a16="http://schemas.microsoft.com/office/drawing/2014/main" id="{F1A73EC8-8295-AD43-BA03-7788BD93ACCF}"/>
                </a:ext>
              </a:extLst>
            </p:cNvPr>
            <p:cNvSpPr/>
            <p:nvPr/>
          </p:nvSpPr>
          <p:spPr>
            <a:xfrm>
              <a:off x="3336966" y="3218213"/>
              <a:ext cx="16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24" name="Rektangel 23">
              <a:extLst>
                <a:ext uri="{FF2B5EF4-FFF2-40B4-BE49-F238E27FC236}">
                  <a16:creationId xmlns:a16="http://schemas.microsoft.com/office/drawing/2014/main" id="{04B63320-9224-4A44-A5D0-3CB24DECF346}"/>
                </a:ext>
              </a:extLst>
            </p:cNvPr>
            <p:cNvSpPr/>
            <p:nvPr/>
          </p:nvSpPr>
          <p:spPr>
            <a:xfrm>
              <a:off x="4064396" y="3942979"/>
              <a:ext cx="16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5" name="Rektangel 4">
              <a:extLst>
                <a:ext uri="{FF2B5EF4-FFF2-40B4-BE49-F238E27FC236}">
                  <a16:creationId xmlns:a16="http://schemas.microsoft.com/office/drawing/2014/main" id="{D62F719E-266E-974D-BFE8-8D8C54EAE238}"/>
                </a:ext>
              </a:extLst>
            </p:cNvPr>
            <p:cNvSpPr>
              <a:spLocks noChangeAspect="1"/>
            </p:cNvSpPr>
            <p:nvPr/>
          </p:nvSpPr>
          <p:spPr>
            <a:xfrm>
              <a:off x="3337189" y="3942344"/>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25" name="Rektangel 24">
              <a:extLst>
                <a:ext uri="{FF2B5EF4-FFF2-40B4-BE49-F238E27FC236}">
                  <a16:creationId xmlns:a16="http://schemas.microsoft.com/office/drawing/2014/main" id="{824F6089-C535-7D4E-A26A-91F3C6E8EA31}"/>
                </a:ext>
              </a:extLst>
            </p:cNvPr>
            <p:cNvSpPr>
              <a:spLocks noChangeAspect="1"/>
            </p:cNvSpPr>
            <p:nvPr/>
          </p:nvSpPr>
          <p:spPr>
            <a:xfrm>
              <a:off x="4959614" y="3218444"/>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6" name="Tekstfelt 5">
              <a:extLst>
                <a:ext uri="{FF2B5EF4-FFF2-40B4-BE49-F238E27FC236}">
                  <a16:creationId xmlns:a16="http://schemas.microsoft.com/office/drawing/2014/main" id="{49A619E6-B141-3748-B0C7-72E3C8BC896C}"/>
                </a:ext>
              </a:extLst>
            </p:cNvPr>
            <p:cNvSpPr txBox="1"/>
            <p:nvPr/>
          </p:nvSpPr>
          <p:spPr>
            <a:xfrm>
              <a:off x="3048000" y="3403588"/>
              <a:ext cx="331246" cy="387798"/>
            </a:xfrm>
            <a:prstGeom prst="rect">
              <a:avLst/>
            </a:prstGeom>
            <a:noFill/>
          </p:spPr>
          <p:txBody>
            <a:bodyPr wrap="none" rtlCol="0">
              <a:spAutoFit/>
            </a:bodyPr>
            <a:lstStyle/>
            <a:p>
              <a:r>
                <a:rPr lang="da-DK" sz="1500" dirty="0">
                  <a:solidFill>
                    <a:schemeClr val="bg1"/>
                  </a:solidFill>
                </a:rPr>
                <a:t>a</a:t>
              </a:r>
            </a:p>
          </p:txBody>
        </p:sp>
        <p:sp>
          <p:nvSpPr>
            <p:cNvPr id="26" name="Tekstfelt 25">
              <a:extLst>
                <a:ext uri="{FF2B5EF4-FFF2-40B4-BE49-F238E27FC236}">
                  <a16:creationId xmlns:a16="http://schemas.microsoft.com/office/drawing/2014/main" id="{B613F071-7DF9-414E-BFB1-E3E1A0E03F3B}"/>
                </a:ext>
              </a:extLst>
            </p:cNvPr>
            <p:cNvSpPr txBox="1"/>
            <p:nvPr/>
          </p:nvSpPr>
          <p:spPr>
            <a:xfrm>
              <a:off x="3041650" y="4098913"/>
              <a:ext cx="331246" cy="387798"/>
            </a:xfrm>
            <a:prstGeom prst="rect">
              <a:avLst/>
            </a:prstGeom>
            <a:noFill/>
          </p:spPr>
          <p:txBody>
            <a:bodyPr wrap="none" rtlCol="0">
              <a:spAutoFit/>
            </a:bodyPr>
            <a:lstStyle/>
            <a:p>
              <a:r>
                <a:rPr lang="da-DK" sz="1500" dirty="0">
                  <a:solidFill>
                    <a:schemeClr val="bg1"/>
                  </a:solidFill>
                </a:rPr>
                <a:t>a</a:t>
              </a:r>
            </a:p>
          </p:txBody>
        </p:sp>
        <p:sp>
          <p:nvSpPr>
            <p:cNvPr id="27" name="Tekstfelt 26">
              <a:extLst>
                <a:ext uri="{FF2B5EF4-FFF2-40B4-BE49-F238E27FC236}">
                  <a16:creationId xmlns:a16="http://schemas.microsoft.com/office/drawing/2014/main" id="{ADBC7E00-E459-3741-8437-480992262B73}"/>
                </a:ext>
              </a:extLst>
            </p:cNvPr>
            <p:cNvSpPr txBox="1"/>
            <p:nvPr/>
          </p:nvSpPr>
          <p:spPr>
            <a:xfrm>
              <a:off x="3568700" y="4664063"/>
              <a:ext cx="331246" cy="387798"/>
            </a:xfrm>
            <a:prstGeom prst="rect">
              <a:avLst/>
            </a:prstGeom>
            <a:noFill/>
          </p:spPr>
          <p:txBody>
            <a:bodyPr wrap="none" rtlCol="0">
              <a:spAutoFit/>
            </a:bodyPr>
            <a:lstStyle/>
            <a:p>
              <a:r>
                <a:rPr lang="da-DK" sz="1500" dirty="0">
                  <a:solidFill>
                    <a:schemeClr val="bg1"/>
                  </a:solidFill>
                </a:rPr>
                <a:t>a</a:t>
              </a:r>
            </a:p>
          </p:txBody>
        </p:sp>
        <p:sp>
          <p:nvSpPr>
            <p:cNvPr id="28" name="Tekstfelt 27">
              <a:extLst>
                <a:ext uri="{FF2B5EF4-FFF2-40B4-BE49-F238E27FC236}">
                  <a16:creationId xmlns:a16="http://schemas.microsoft.com/office/drawing/2014/main" id="{F85E5ACB-64B0-4940-BD8D-54C50B262B67}"/>
                </a:ext>
              </a:extLst>
            </p:cNvPr>
            <p:cNvSpPr txBox="1"/>
            <p:nvPr/>
          </p:nvSpPr>
          <p:spPr>
            <a:xfrm>
              <a:off x="4702175" y="4667238"/>
              <a:ext cx="342787" cy="387798"/>
            </a:xfrm>
            <a:prstGeom prst="rect">
              <a:avLst/>
            </a:prstGeom>
            <a:noFill/>
          </p:spPr>
          <p:txBody>
            <a:bodyPr wrap="none" rtlCol="0">
              <a:spAutoFit/>
            </a:bodyPr>
            <a:lstStyle/>
            <a:p>
              <a:r>
                <a:rPr lang="da-DK" sz="1500" dirty="0">
                  <a:solidFill>
                    <a:schemeClr val="bg1"/>
                  </a:solidFill>
                </a:rPr>
                <a:t>b</a:t>
              </a:r>
            </a:p>
          </p:txBody>
        </p:sp>
        <p:sp>
          <p:nvSpPr>
            <p:cNvPr id="29" name="Tekstfelt 28">
              <a:extLst>
                <a:ext uri="{FF2B5EF4-FFF2-40B4-BE49-F238E27FC236}">
                  <a16:creationId xmlns:a16="http://schemas.microsoft.com/office/drawing/2014/main" id="{6A65B989-CDE5-9842-95EA-001F5C20751D}"/>
                </a:ext>
              </a:extLst>
            </p:cNvPr>
            <p:cNvSpPr txBox="1"/>
            <p:nvPr/>
          </p:nvSpPr>
          <p:spPr>
            <a:xfrm>
              <a:off x="4041776" y="2851138"/>
              <a:ext cx="342787" cy="387798"/>
            </a:xfrm>
            <a:prstGeom prst="rect">
              <a:avLst/>
            </a:prstGeom>
            <a:noFill/>
          </p:spPr>
          <p:txBody>
            <a:bodyPr wrap="none" rtlCol="0">
              <a:spAutoFit/>
            </a:bodyPr>
            <a:lstStyle/>
            <a:p>
              <a:r>
                <a:rPr lang="da-DK" sz="1500" dirty="0">
                  <a:solidFill>
                    <a:schemeClr val="bg1"/>
                  </a:solidFill>
                </a:rPr>
                <a:t>b</a:t>
              </a:r>
            </a:p>
          </p:txBody>
        </p:sp>
        <p:sp>
          <p:nvSpPr>
            <p:cNvPr id="30" name="Tekstfelt 29">
              <a:extLst>
                <a:ext uri="{FF2B5EF4-FFF2-40B4-BE49-F238E27FC236}">
                  <a16:creationId xmlns:a16="http://schemas.microsoft.com/office/drawing/2014/main" id="{1C236ABB-DC2D-F449-AE64-13F8A4B1E90B}"/>
                </a:ext>
              </a:extLst>
            </p:cNvPr>
            <p:cNvSpPr txBox="1"/>
            <p:nvPr/>
          </p:nvSpPr>
          <p:spPr>
            <a:xfrm>
              <a:off x="5175250" y="2854313"/>
              <a:ext cx="331246" cy="387798"/>
            </a:xfrm>
            <a:prstGeom prst="rect">
              <a:avLst/>
            </a:prstGeom>
            <a:noFill/>
          </p:spPr>
          <p:txBody>
            <a:bodyPr wrap="none" rtlCol="0">
              <a:spAutoFit/>
            </a:bodyPr>
            <a:lstStyle/>
            <a:p>
              <a:r>
                <a:rPr lang="da-DK" sz="1500" dirty="0">
                  <a:solidFill>
                    <a:schemeClr val="bg1"/>
                  </a:solidFill>
                </a:rPr>
                <a:t>a</a:t>
              </a:r>
            </a:p>
          </p:txBody>
        </p:sp>
        <p:sp>
          <p:nvSpPr>
            <p:cNvPr id="31" name="Tekstfelt 30">
              <a:extLst>
                <a:ext uri="{FF2B5EF4-FFF2-40B4-BE49-F238E27FC236}">
                  <a16:creationId xmlns:a16="http://schemas.microsoft.com/office/drawing/2014/main" id="{DD80CEFD-E577-6645-AE86-C399CFD4CC0B}"/>
                </a:ext>
              </a:extLst>
            </p:cNvPr>
            <p:cNvSpPr txBox="1"/>
            <p:nvPr/>
          </p:nvSpPr>
          <p:spPr>
            <a:xfrm>
              <a:off x="5683250" y="3397238"/>
              <a:ext cx="331246" cy="387798"/>
            </a:xfrm>
            <a:prstGeom prst="rect">
              <a:avLst/>
            </a:prstGeom>
            <a:noFill/>
          </p:spPr>
          <p:txBody>
            <a:bodyPr wrap="none" rtlCol="0">
              <a:spAutoFit/>
            </a:bodyPr>
            <a:lstStyle/>
            <a:p>
              <a:r>
                <a:rPr lang="da-DK" sz="1500" dirty="0">
                  <a:solidFill>
                    <a:schemeClr val="bg1"/>
                  </a:solidFill>
                </a:rPr>
                <a:t>a</a:t>
              </a:r>
            </a:p>
          </p:txBody>
        </p:sp>
        <p:sp>
          <p:nvSpPr>
            <p:cNvPr id="32" name="Tekstfelt 31">
              <a:extLst>
                <a:ext uri="{FF2B5EF4-FFF2-40B4-BE49-F238E27FC236}">
                  <a16:creationId xmlns:a16="http://schemas.microsoft.com/office/drawing/2014/main" id="{2FE0F886-2E38-B247-BC34-18462DD0B385}"/>
                </a:ext>
              </a:extLst>
            </p:cNvPr>
            <p:cNvSpPr txBox="1"/>
            <p:nvPr/>
          </p:nvSpPr>
          <p:spPr>
            <a:xfrm>
              <a:off x="5676900" y="4092563"/>
              <a:ext cx="331246" cy="387798"/>
            </a:xfrm>
            <a:prstGeom prst="rect">
              <a:avLst/>
            </a:prstGeom>
            <a:noFill/>
          </p:spPr>
          <p:txBody>
            <a:bodyPr wrap="none" rtlCol="0">
              <a:spAutoFit/>
            </a:bodyPr>
            <a:lstStyle/>
            <a:p>
              <a:r>
                <a:rPr lang="da-DK" sz="1500" dirty="0">
                  <a:solidFill>
                    <a:schemeClr val="bg1"/>
                  </a:solidFill>
                </a:rPr>
                <a:t>a</a:t>
              </a:r>
            </a:p>
          </p:txBody>
        </p:sp>
      </p:grpSp>
      <p:sp>
        <p:nvSpPr>
          <p:cNvPr id="33" name="Tekstfelt 32">
            <a:extLst>
              <a:ext uri="{FF2B5EF4-FFF2-40B4-BE49-F238E27FC236}">
                <a16:creationId xmlns:a16="http://schemas.microsoft.com/office/drawing/2014/main" id="{96EC1867-933E-1A4B-8D20-6646DB730106}"/>
              </a:ext>
            </a:extLst>
          </p:cNvPr>
          <p:cNvSpPr txBox="1"/>
          <p:nvPr/>
        </p:nvSpPr>
        <p:spPr>
          <a:xfrm>
            <a:off x="4244675" y="1804603"/>
            <a:ext cx="3097964" cy="369332"/>
          </a:xfrm>
          <a:prstGeom prst="rect">
            <a:avLst/>
          </a:prstGeom>
          <a:noFill/>
        </p:spPr>
        <p:txBody>
          <a:bodyPr wrap="none" rtlCol="0">
            <a:spAutoFit/>
          </a:bodyPr>
          <a:lstStyle/>
          <a:p>
            <a:r>
              <a:rPr lang="da-DK" dirty="0">
                <a:solidFill>
                  <a:schemeClr val="bg1"/>
                </a:solidFill>
              </a:rPr>
              <a:t>Hvad er arealet af denne figur?</a:t>
            </a:r>
          </a:p>
        </p:txBody>
      </p:sp>
      <p:sp>
        <p:nvSpPr>
          <p:cNvPr id="36" name="Tekstfelt 35">
            <a:extLst>
              <a:ext uri="{FF2B5EF4-FFF2-40B4-BE49-F238E27FC236}">
                <a16:creationId xmlns:a16="http://schemas.microsoft.com/office/drawing/2014/main" id="{79FA5F27-DDF8-5B9D-ABE3-2CE1FEAF215E}"/>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1905695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555015"/>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1.8 - Reduktion</a:t>
            </a:r>
          </a:p>
        </p:txBody>
      </p:sp>
      <p:grpSp>
        <p:nvGrpSpPr>
          <p:cNvPr id="12" name="Gruppe 11">
            <a:extLst>
              <a:ext uri="{FF2B5EF4-FFF2-40B4-BE49-F238E27FC236}">
                <a16:creationId xmlns:a16="http://schemas.microsoft.com/office/drawing/2014/main" id="{277A8668-6863-2E4F-B04D-4373D75EF05F}"/>
              </a:ext>
            </a:extLst>
          </p:cNvPr>
          <p:cNvGrpSpPr/>
          <p:nvPr/>
        </p:nvGrpSpPr>
        <p:grpSpPr>
          <a:xfrm>
            <a:off x="306777" y="273285"/>
            <a:ext cx="1091832" cy="5197454"/>
            <a:chOff x="478971" y="2458387"/>
            <a:chExt cx="1310198" cy="4892030"/>
          </a:xfrm>
          <a:solidFill>
            <a:srgbClr val="00364E"/>
          </a:solidFill>
        </p:grpSpPr>
        <p:sp>
          <p:nvSpPr>
            <p:cNvPr id="13" name="Afrundet rektangel 12">
              <a:hlinkClick r:id="rId4" action="ppaction://hlinksldjump"/>
              <a:extLst>
                <a:ext uri="{FF2B5EF4-FFF2-40B4-BE49-F238E27FC236}">
                  <a16:creationId xmlns:a16="http://schemas.microsoft.com/office/drawing/2014/main" id="{BC85C85D-301D-8949-B91F-76F82A2A82C6}"/>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2a + b + c</a:t>
              </a:r>
              <a:endParaRPr lang="da-DK" sz="1600" dirty="0"/>
            </a:p>
          </p:txBody>
        </p:sp>
        <p:sp>
          <p:nvSpPr>
            <p:cNvPr id="14" name="Afrundet rektangel 13">
              <a:hlinkClick r:id="rId4" action="ppaction://hlinksldjump"/>
              <a:extLst>
                <a:ext uri="{FF2B5EF4-FFF2-40B4-BE49-F238E27FC236}">
                  <a16:creationId xmlns:a16="http://schemas.microsoft.com/office/drawing/2014/main" id="{4C7D8A80-BD45-7642-949C-8606CDA777A7}"/>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4c</a:t>
              </a:r>
              <a:endParaRPr lang="da-DK" sz="1600" dirty="0"/>
            </a:p>
          </p:txBody>
        </p:sp>
        <p:sp>
          <p:nvSpPr>
            <p:cNvPr id="15" name="Afrundet rektangel 14">
              <a:hlinkClick r:id="rId4" action="ppaction://hlinksldjump"/>
              <a:extLst>
                <a:ext uri="{FF2B5EF4-FFF2-40B4-BE49-F238E27FC236}">
                  <a16:creationId xmlns:a16="http://schemas.microsoft.com/office/drawing/2014/main" id="{A05F7FBF-39B5-7B47-9BB6-C2BBE640AC19}"/>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(a + b)</a:t>
              </a:r>
              <a:r>
                <a:rPr lang="da-DK" sz="1600" baseline="30000" dirty="0">
                  <a:solidFill>
                    <a:schemeClr val="bg1"/>
                  </a:solidFill>
                </a:rPr>
                <a:t>2</a:t>
              </a:r>
              <a:endParaRPr lang="da-DK" sz="1600" dirty="0"/>
            </a:p>
          </p:txBody>
        </p:sp>
        <p:sp>
          <p:nvSpPr>
            <p:cNvPr id="16" name="Afrundet rektangel 15">
              <a:hlinkClick r:id="rId4" action="ppaction://hlinksldjump"/>
              <a:extLst>
                <a:ext uri="{FF2B5EF4-FFF2-40B4-BE49-F238E27FC236}">
                  <a16:creationId xmlns:a16="http://schemas.microsoft.com/office/drawing/2014/main" id="{A0D26DFE-5231-DB4B-817F-284E4B5C77CF}"/>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 – b)</a:t>
              </a:r>
              <a:endParaRPr lang="da-DK" sz="1600" dirty="0"/>
            </a:p>
          </p:txBody>
        </p:sp>
        <p:sp>
          <p:nvSpPr>
            <p:cNvPr id="17" name="Afrundet rektangel 16">
              <a:hlinkClick r:id="rId4" action="ppaction://hlinksldjump"/>
              <a:extLst>
                <a:ext uri="{FF2B5EF4-FFF2-40B4-BE49-F238E27FC236}">
                  <a16:creationId xmlns:a16="http://schemas.microsoft.com/office/drawing/2014/main" id="{66F6F391-D012-BE43-A1DC-541B99C13EB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a + b + c</a:t>
              </a:r>
            </a:p>
          </p:txBody>
        </p:sp>
        <p:sp>
          <p:nvSpPr>
            <p:cNvPr id="18" name="Afrundet rektangel 17">
              <a:hlinkClick r:id="rId4" action="ppaction://hlinksldjump"/>
              <a:extLst>
                <a:ext uri="{FF2B5EF4-FFF2-40B4-BE49-F238E27FC236}">
                  <a16:creationId xmlns:a16="http://schemas.microsoft.com/office/drawing/2014/main" id="{4B2AB4A6-5E71-2A42-9132-BD00F933D1B4}"/>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 – 4b</a:t>
              </a:r>
              <a:endParaRPr lang="da-DK" sz="1600" dirty="0"/>
            </a:p>
          </p:txBody>
        </p:sp>
        <p:sp>
          <p:nvSpPr>
            <p:cNvPr id="19" name="Afrundet rektangel 18">
              <a:hlinkClick r:id="rId4" action="ppaction://hlinksldjump"/>
              <a:extLst>
                <a:ext uri="{FF2B5EF4-FFF2-40B4-BE49-F238E27FC236}">
                  <a16:creationId xmlns:a16="http://schemas.microsoft.com/office/drawing/2014/main" id="{02650582-1FF7-4240-8157-01BA94505339}"/>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2a - b + c</a:t>
              </a:r>
              <a:endParaRPr lang="da-DK" sz="1600" dirty="0"/>
            </a:p>
          </p:txBody>
        </p:sp>
        <p:sp>
          <p:nvSpPr>
            <p:cNvPr id="20" name="Afrundet rektangel 19">
              <a:hlinkClick r:id="rId5" action="ppaction://hlinksldjump"/>
              <a:extLst>
                <a:ext uri="{FF2B5EF4-FFF2-40B4-BE49-F238E27FC236}">
                  <a16:creationId xmlns:a16="http://schemas.microsoft.com/office/drawing/2014/main" id="{07A5C57F-038D-544D-8A21-8A37078A9231}"/>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 + 4b</a:t>
              </a:r>
              <a:endParaRPr lang="da-DK" sz="1600" dirty="0"/>
            </a:p>
          </p:txBody>
        </p:sp>
        <p:sp>
          <p:nvSpPr>
            <p:cNvPr id="21" name="Afrundet rektangel 20">
              <a:hlinkClick r:id="rId4" action="ppaction://hlinksldjump"/>
              <a:extLst>
                <a:ext uri="{FF2B5EF4-FFF2-40B4-BE49-F238E27FC236}">
                  <a16:creationId xmlns:a16="http://schemas.microsoft.com/office/drawing/2014/main" id="{96BA0742-E178-154A-AD18-F0B959C51A60}"/>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2a + b - c</a:t>
              </a:r>
              <a:endParaRPr lang="da-DK" sz="1600" dirty="0"/>
            </a:p>
          </p:txBody>
        </p:sp>
        <p:sp>
          <p:nvSpPr>
            <p:cNvPr id="22" name="Afrundet rektangel 21">
              <a:hlinkClick r:id="rId5" action="ppaction://hlinksldjump"/>
              <a:extLst>
                <a:ext uri="{FF2B5EF4-FFF2-40B4-BE49-F238E27FC236}">
                  <a16:creationId xmlns:a16="http://schemas.microsoft.com/office/drawing/2014/main" id="{3BBE41DE-C0B4-9E42-8EAC-A9F1013C1E4A}"/>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4(a + b)</a:t>
              </a:r>
            </a:p>
          </p:txBody>
        </p:sp>
      </p:grpSp>
      <p:sp>
        <p:nvSpPr>
          <p:cNvPr id="48" name="Tekstfelt 47">
            <a:extLst>
              <a:ext uri="{FF2B5EF4-FFF2-40B4-BE49-F238E27FC236}">
                <a16:creationId xmlns:a16="http://schemas.microsoft.com/office/drawing/2014/main" id="{A3B9C89F-E0E9-634E-929A-C90D3A6DBEE8}"/>
              </a:ext>
            </a:extLst>
          </p:cNvPr>
          <p:cNvSpPr txBox="1"/>
          <p:nvPr/>
        </p:nvSpPr>
        <p:spPr>
          <a:xfrm>
            <a:off x="4459941" y="1804603"/>
            <a:ext cx="3002134" cy="646331"/>
          </a:xfrm>
          <a:prstGeom prst="rect">
            <a:avLst/>
          </a:prstGeom>
          <a:noFill/>
        </p:spPr>
        <p:txBody>
          <a:bodyPr wrap="square" rtlCol="0">
            <a:spAutoFit/>
          </a:bodyPr>
          <a:lstStyle/>
          <a:p>
            <a:r>
              <a:rPr lang="da-DK" dirty="0">
                <a:solidFill>
                  <a:schemeClr val="bg1"/>
                </a:solidFill>
              </a:rPr>
              <a:t>Hvad er omkredsen af hele den store figur?</a:t>
            </a:r>
          </a:p>
        </p:txBody>
      </p:sp>
      <p:grpSp>
        <p:nvGrpSpPr>
          <p:cNvPr id="5" name="Gruppe 4">
            <a:extLst>
              <a:ext uri="{FF2B5EF4-FFF2-40B4-BE49-F238E27FC236}">
                <a16:creationId xmlns:a16="http://schemas.microsoft.com/office/drawing/2014/main" id="{26FD68B5-90AC-854C-9FDA-A104F88738A9}"/>
              </a:ext>
            </a:extLst>
          </p:cNvPr>
          <p:cNvGrpSpPr/>
          <p:nvPr/>
        </p:nvGrpSpPr>
        <p:grpSpPr>
          <a:xfrm>
            <a:off x="2117691" y="2682868"/>
            <a:ext cx="1936805" cy="2029523"/>
            <a:chOff x="2117691" y="2682868"/>
            <a:chExt cx="1936805" cy="2029523"/>
          </a:xfrm>
        </p:grpSpPr>
        <p:grpSp>
          <p:nvGrpSpPr>
            <p:cNvPr id="33" name="Gruppe 32">
              <a:extLst>
                <a:ext uri="{FF2B5EF4-FFF2-40B4-BE49-F238E27FC236}">
                  <a16:creationId xmlns:a16="http://schemas.microsoft.com/office/drawing/2014/main" id="{AB946CF8-EED8-ED40-A42B-9C053C7A7B76}"/>
                </a:ext>
              </a:extLst>
            </p:cNvPr>
            <p:cNvGrpSpPr/>
            <p:nvPr/>
          </p:nvGrpSpPr>
          <p:grpSpPr>
            <a:xfrm>
              <a:off x="2117691" y="2682868"/>
              <a:ext cx="1936805" cy="2029523"/>
              <a:chOff x="2541230" y="2647942"/>
              <a:chExt cx="2324167" cy="2435427"/>
            </a:xfrm>
          </p:grpSpPr>
          <p:grpSp>
            <p:nvGrpSpPr>
              <p:cNvPr id="34" name="Gruppe 33">
                <a:extLst>
                  <a:ext uri="{FF2B5EF4-FFF2-40B4-BE49-F238E27FC236}">
                    <a16:creationId xmlns:a16="http://schemas.microsoft.com/office/drawing/2014/main" id="{2F5FBD3E-511E-5541-9F95-B15359472D96}"/>
                  </a:ext>
                </a:extLst>
              </p:cNvPr>
              <p:cNvGrpSpPr>
                <a:grpSpLocks noChangeAspect="1"/>
              </p:cNvGrpSpPr>
              <p:nvPr/>
            </p:nvGrpSpPr>
            <p:grpSpPr>
              <a:xfrm>
                <a:off x="2772000" y="2934502"/>
                <a:ext cx="1800000" cy="1801214"/>
                <a:chOff x="3654414" y="2585405"/>
                <a:chExt cx="2167480" cy="2168942"/>
              </a:xfrm>
            </p:grpSpPr>
            <p:sp>
              <p:nvSpPr>
                <p:cNvPr id="43" name="Retvinklet trekant 42">
                  <a:extLst>
                    <a:ext uri="{FF2B5EF4-FFF2-40B4-BE49-F238E27FC236}">
                      <a16:creationId xmlns:a16="http://schemas.microsoft.com/office/drawing/2014/main" id="{C8A8FACB-7B91-924C-AEB5-659E6E0ABB08}"/>
                    </a:ext>
                  </a:extLst>
                </p:cNvPr>
                <p:cNvSpPr/>
                <p:nvPr/>
              </p:nvSpPr>
              <p:spPr>
                <a:xfrm rot="16200000" flipH="1">
                  <a:off x="4741894" y="2234460"/>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44" name="Retvinklet trekant 43">
                  <a:extLst>
                    <a:ext uri="{FF2B5EF4-FFF2-40B4-BE49-F238E27FC236}">
                      <a16:creationId xmlns:a16="http://schemas.microsoft.com/office/drawing/2014/main" id="{1EB97A9E-74E3-3149-876C-F80E69E565CA}"/>
                    </a:ext>
                  </a:extLst>
                </p:cNvPr>
                <p:cNvSpPr/>
                <p:nvPr/>
              </p:nvSpPr>
              <p:spPr>
                <a:xfrm rot="10800000" flipH="1">
                  <a:off x="3665746" y="2595527"/>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45" name="Retvinklet trekant 44">
                  <a:extLst>
                    <a:ext uri="{FF2B5EF4-FFF2-40B4-BE49-F238E27FC236}">
                      <a16:creationId xmlns:a16="http://schemas.microsoft.com/office/drawing/2014/main" id="{9A474144-D565-EC44-BBDC-8ACA80153D72}"/>
                    </a:ext>
                  </a:extLst>
                </p:cNvPr>
                <p:cNvSpPr/>
                <p:nvPr/>
              </p:nvSpPr>
              <p:spPr>
                <a:xfrm flipH="1">
                  <a:off x="5094951" y="3308508"/>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46" name="Retvinklet trekant 45">
                  <a:extLst>
                    <a:ext uri="{FF2B5EF4-FFF2-40B4-BE49-F238E27FC236}">
                      <a16:creationId xmlns:a16="http://schemas.microsoft.com/office/drawing/2014/main" id="{84CB470B-F79E-2D4F-BA65-31A4218EAE1C}"/>
                    </a:ext>
                  </a:extLst>
                </p:cNvPr>
                <p:cNvSpPr/>
                <p:nvPr/>
              </p:nvSpPr>
              <p:spPr>
                <a:xfrm rot="5400000" flipH="1">
                  <a:off x="4014414" y="3674347"/>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47" name="Kombinationstegning 46">
                  <a:extLst>
                    <a:ext uri="{FF2B5EF4-FFF2-40B4-BE49-F238E27FC236}">
                      <a16:creationId xmlns:a16="http://schemas.microsoft.com/office/drawing/2014/main" id="{02F303F7-02CA-C542-976A-35B3666C8D7B}"/>
                    </a:ext>
                  </a:extLst>
                </p:cNvPr>
                <p:cNvSpPr/>
                <p:nvPr/>
              </p:nvSpPr>
              <p:spPr>
                <a:xfrm>
                  <a:off x="3661646" y="2585405"/>
                  <a:ext cx="2156527" cy="2168666"/>
                </a:xfrm>
                <a:custGeom>
                  <a:avLst/>
                  <a:gdLst>
                    <a:gd name="connsiteX0" fmla="*/ 728283 w 2156527"/>
                    <a:gd name="connsiteY0" fmla="*/ 0 h 2168666"/>
                    <a:gd name="connsiteX1" fmla="*/ 0 w 2156527"/>
                    <a:gd name="connsiteY1" fmla="*/ 1452521 h 2168666"/>
                    <a:gd name="connsiteX2" fmla="*/ 1428244 w 2156527"/>
                    <a:gd name="connsiteY2" fmla="*/ 2168666 h 2168666"/>
                    <a:gd name="connsiteX3" fmla="*/ 2156527 w 2156527"/>
                    <a:gd name="connsiteY3" fmla="*/ 724238 h 2168666"/>
                    <a:gd name="connsiteX4" fmla="*/ 728283 w 2156527"/>
                    <a:gd name="connsiteY4" fmla="*/ 0 h 216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527" h="2168666">
                      <a:moveTo>
                        <a:pt x="728283" y="0"/>
                      </a:moveTo>
                      <a:lnTo>
                        <a:pt x="0" y="1452521"/>
                      </a:lnTo>
                      <a:lnTo>
                        <a:pt x="1428244" y="2168666"/>
                      </a:lnTo>
                      <a:lnTo>
                        <a:pt x="2156527" y="724238"/>
                      </a:lnTo>
                      <a:lnTo>
                        <a:pt x="728283" y="0"/>
                      </a:lnTo>
                      <a:close/>
                    </a:path>
                  </a:pathLst>
                </a:cu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a-DK" sz="1500" dirty="0"/>
                </a:p>
              </p:txBody>
            </p:sp>
          </p:grpSp>
          <p:sp>
            <p:nvSpPr>
              <p:cNvPr id="35" name="Tekstfelt 34">
                <a:extLst>
                  <a:ext uri="{FF2B5EF4-FFF2-40B4-BE49-F238E27FC236}">
                    <a16:creationId xmlns:a16="http://schemas.microsoft.com/office/drawing/2014/main" id="{D5577E15-EF80-CC44-A0F4-3727E53A7CC5}"/>
                  </a:ext>
                </a:extLst>
              </p:cNvPr>
              <p:cNvSpPr txBox="1"/>
              <p:nvPr/>
            </p:nvSpPr>
            <p:spPr>
              <a:xfrm>
                <a:off x="3940176" y="2647942"/>
                <a:ext cx="342787" cy="387798"/>
              </a:xfrm>
              <a:prstGeom prst="rect">
                <a:avLst/>
              </a:prstGeom>
              <a:noFill/>
            </p:spPr>
            <p:txBody>
              <a:bodyPr wrap="none" rtlCol="0">
                <a:spAutoFit/>
              </a:bodyPr>
              <a:lstStyle/>
              <a:p>
                <a:r>
                  <a:rPr lang="da-DK" sz="1500" dirty="0">
                    <a:solidFill>
                      <a:schemeClr val="bg1"/>
                    </a:solidFill>
                  </a:rPr>
                  <a:t>b</a:t>
                </a:r>
              </a:p>
            </p:txBody>
          </p:sp>
          <p:sp>
            <p:nvSpPr>
              <p:cNvPr id="36" name="Tekstfelt 35">
                <a:extLst>
                  <a:ext uri="{FF2B5EF4-FFF2-40B4-BE49-F238E27FC236}">
                    <a16:creationId xmlns:a16="http://schemas.microsoft.com/office/drawing/2014/main" id="{5B3DCA5D-2A84-C646-8CE1-C9447C9F5C70}"/>
                  </a:ext>
                </a:extLst>
              </p:cNvPr>
              <p:cNvSpPr txBox="1"/>
              <p:nvPr/>
            </p:nvSpPr>
            <p:spPr>
              <a:xfrm>
                <a:off x="2552946" y="3277081"/>
                <a:ext cx="342787" cy="387798"/>
              </a:xfrm>
              <a:prstGeom prst="rect">
                <a:avLst/>
              </a:prstGeom>
              <a:noFill/>
            </p:spPr>
            <p:txBody>
              <a:bodyPr wrap="none" rtlCol="0">
                <a:spAutoFit/>
              </a:bodyPr>
              <a:lstStyle/>
              <a:p>
                <a:r>
                  <a:rPr lang="da-DK" sz="1500" dirty="0">
                    <a:solidFill>
                      <a:schemeClr val="bg1"/>
                    </a:solidFill>
                  </a:rPr>
                  <a:t>b</a:t>
                </a:r>
              </a:p>
            </p:txBody>
          </p:sp>
          <p:sp>
            <p:nvSpPr>
              <p:cNvPr id="37" name="Tekstfelt 36">
                <a:extLst>
                  <a:ext uri="{FF2B5EF4-FFF2-40B4-BE49-F238E27FC236}">
                    <a16:creationId xmlns:a16="http://schemas.microsoft.com/office/drawing/2014/main" id="{A0CFDFA8-0FC6-5A4F-93F9-8B7C3B57F6EC}"/>
                  </a:ext>
                </a:extLst>
              </p:cNvPr>
              <p:cNvSpPr txBox="1"/>
              <p:nvPr/>
            </p:nvSpPr>
            <p:spPr>
              <a:xfrm>
                <a:off x="3158638" y="4695571"/>
                <a:ext cx="342787" cy="387798"/>
              </a:xfrm>
              <a:prstGeom prst="rect">
                <a:avLst/>
              </a:prstGeom>
              <a:noFill/>
            </p:spPr>
            <p:txBody>
              <a:bodyPr wrap="none" rtlCol="0">
                <a:spAutoFit/>
              </a:bodyPr>
              <a:lstStyle/>
              <a:p>
                <a:r>
                  <a:rPr lang="da-DK" sz="1500" dirty="0">
                    <a:solidFill>
                      <a:schemeClr val="bg1"/>
                    </a:solidFill>
                  </a:rPr>
                  <a:t>b</a:t>
                </a:r>
              </a:p>
            </p:txBody>
          </p:sp>
          <p:sp>
            <p:nvSpPr>
              <p:cNvPr id="38" name="Tekstfelt 37">
                <a:extLst>
                  <a:ext uri="{FF2B5EF4-FFF2-40B4-BE49-F238E27FC236}">
                    <a16:creationId xmlns:a16="http://schemas.microsoft.com/office/drawing/2014/main" id="{6288C5A4-6E9D-3F49-8654-F0F8B8E81535}"/>
                  </a:ext>
                </a:extLst>
              </p:cNvPr>
              <p:cNvSpPr txBox="1"/>
              <p:nvPr/>
            </p:nvSpPr>
            <p:spPr>
              <a:xfrm>
                <a:off x="4514607" y="4058618"/>
                <a:ext cx="342787" cy="387798"/>
              </a:xfrm>
              <a:prstGeom prst="rect">
                <a:avLst/>
              </a:prstGeom>
              <a:noFill/>
            </p:spPr>
            <p:txBody>
              <a:bodyPr wrap="none" rtlCol="0">
                <a:spAutoFit/>
              </a:bodyPr>
              <a:lstStyle/>
              <a:p>
                <a:r>
                  <a:rPr lang="da-DK" sz="1500" dirty="0">
                    <a:solidFill>
                      <a:schemeClr val="bg1"/>
                    </a:solidFill>
                  </a:rPr>
                  <a:t>b</a:t>
                </a:r>
              </a:p>
            </p:txBody>
          </p:sp>
          <p:sp>
            <p:nvSpPr>
              <p:cNvPr id="39" name="Tekstfelt 38">
                <a:extLst>
                  <a:ext uri="{FF2B5EF4-FFF2-40B4-BE49-F238E27FC236}">
                    <a16:creationId xmlns:a16="http://schemas.microsoft.com/office/drawing/2014/main" id="{72EBDD16-1147-0F4F-ADCA-96C374F1CE69}"/>
                  </a:ext>
                </a:extLst>
              </p:cNvPr>
              <p:cNvSpPr txBox="1"/>
              <p:nvPr/>
            </p:nvSpPr>
            <p:spPr>
              <a:xfrm>
                <a:off x="4534151" y="3030905"/>
                <a:ext cx="331246" cy="387798"/>
              </a:xfrm>
              <a:prstGeom prst="rect">
                <a:avLst/>
              </a:prstGeom>
              <a:noFill/>
            </p:spPr>
            <p:txBody>
              <a:bodyPr wrap="none" rtlCol="0">
                <a:spAutoFit/>
              </a:bodyPr>
              <a:lstStyle/>
              <a:p>
                <a:r>
                  <a:rPr lang="da-DK" sz="1500" dirty="0">
                    <a:solidFill>
                      <a:schemeClr val="bg1"/>
                    </a:solidFill>
                  </a:rPr>
                  <a:t>a</a:t>
                </a:r>
              </a:p>
            </p:txBody>
          </p:sp>
          <p:sp>
            <p:nvSpPr>
              <p:cNvPr id="40" name="Tekstfelt 39">
                <a:extLst>
                  <a:ext uri="{FF2B5EF4-FFF2-40B4-BE49-F238E27FC236}">
                    <a16:creationId xmlns:a16="http://schemas.microsoft.com/office/drawing/2014/main" id="{CD7B769D-E599-6B4E-AB29-4546F59E6797}"/>
                  </a:ext>
                </a:extLst>
              </p:cNvPr>
              <p:cNvSpPr txBox="1"/>
              <p:nvPr/>
            </p:nvSpPr>
            <p:spPr>
              <a:xfrm>
                <a:off x="4147290" y="4644781"/>
                <a:ext cx="331246" cy="387798"/>
              </a:xfrm>
              <a:prstGeom prst="rect">
                <a:avLst/>
              </a:prstGeom>
              <a:noFill/>
            </p:spPr>
            <p:txBody>
              <a:bodyPr wrap="none" rtlCol="0">
                <a:spAutoFit/>
              </a:bodyPr>
              <a:lstStyle/>
              <a:p>
                <a:r>
                  <a:rPr lang="da-DK" sz="1500" dirty="0">
                    <a:solidFill>
                      <a:schemeClr val="bg1"/>
                    </a:solidFill>
                  </a:rPr>
                  <a:t>a</a:t>
                </a:r>
              </a:p>
            </p:txBody>
          </p:sp>
          <p:sp>
            <p:nvSpPr>
              <p:cNvPr id="41" name="Tekstfelt 40">
                <a:extLst>
                  <a:ext uri="{FF2B5EF4-FFF2-40B4-BE49-F238E27FC236}">
                    <a16:creationId xmlns:a16="http://schemas.microsoft.com/office/drawing/2014/main" id="{86315B2E-82FF-3540-95AC-F90799E79357}"/>
                  </a:ext>
                </a:extLst>
              </p:cNvPr>
              <p:cNvSpPr txBox="1"/>
              <p:nvPr/>
            </p:nvSpPr>
            <p:spPr>
              <a:xfrm>
                <a:off x="2541230" y="4273550"/>
                <a:ext cx="331246" cy="387798"/>
              </a:xfrm>
              <a:prstGeom prst="rect">
                <a:avLst/>
              </a:prstGeom>
              <a:noFill/>
            </p:spPr>
            <p:txBody>
              <a:bodyPr wrap="none" rtlCol="0">
                <a:spAutoFit/>
              </a:bodyPr>
              <a:lstStyle/>
              <a:p>
                <a:r>
                  <a:rPr lang="da-DK" sz="1500" dirty="0">
                    <a:solidFill>
                      <a:schemeClr val="bg1"/>
                    </a:solidFill>
                  </a:rPr>
                  <a:t>a</a:t>
                </a:r>
              </a:p>
            </p:txBody>
          </p:sp>
          <p:sp>
            <p:nvSpPr>
              <p:cNvPr id="42" name="Tekstfelt 41">
                <a:extLst>
                  <a:ext uri="{FF2B5EF4-FFF2-40B4-BE49-F238E27FC236}">
                    <a16:creationId xmlns:a16="http://schemas.microsoft.com/office/drawing/2014/main" id="{BB2C46E2-AD10-D34B-ACB6-76D4971F7E67}"/>
                  </a:ext>
                </a:extLst>
              </p:cNvPr>
              <p:cNvSpPr txBox="1"/>
              <p:nvPr/>
            </p:nvSpPr>
            <p:spPr>
              <a:xfrm>
                <a:off x="2904645" y="2651861"/>
                <a:ext cx="331246" cy="387798"/>
              </a:xfrm>
              <a:prstGeom prst="rect">
                <a:avLst/>
              </a:prstGeom>
              <a:noFill/>
            </p:spPr>
            <p:txBody>
              <a:bodyPr wrap="none" rtlCol="0">
                <a:spAutoFit/>
              </a:bodyPr>
              <a:lstStyle/>
              <a:p>
                <a:r>
                  <a:rPr lang="da-DK" sz="1500" dirty="0">
                    <a:solidFill>
                      <a:schemeClr val="bg1"/>
                    </a:solidFill>
                  </a:rPr>
                  <a:t>a</a:t>
                </a:r>
              </a:p>
            </p:txBody>
          </p:sp>
        </p:grpSp>
        <p:sp>
          <p:nvSpPr>
            <p:cNvPr id="32" name="Tekstfelt 31">
              <a:extLst>
                <a:ext uri="{FF2B5EF4-FFF2-40B4-BE49-F238E27FC236}">
                  <a16:creationId xmlns:a16="http://schemas.microsoft.com/office/drawing/2014/main" id="{BD81971B-8E05-3B4E-9DCE-A5E71809EDD9}"/>
                </a:ext>
              </a:extLst>
            </p:cNvPr>
            <p:cNvSpPr txBox="1"/>
            <p:nvPr/>
          </p:nvSpPr>
          <p:spPr>
            <a:xfrm>
              <a:off x="2535517" y="3252955"/>
              <a:ext cx="266420" cy="323165"/>
            </a:xfrm>
            <a:prstGeom prst="rect">
              <a:avLst/>
            </a:prstGeom>
            <a:noFill/>
          </p:spPr>
          <p:txBody>
            <a:bodyPr wrap="none" rtlCol="0">
              <a:spAutoFit/>
            </a:bodyPr>
            <a:lstStyle/>
            <a:p>
              <a:r>
                <a:rPr lang="da-DK" sz="1500" dirty="0">
                  <a:solidFill>
                    <a:schemeClr val="bg1"/>
                  </a:solidFill>
                </a:rPr>
                <a:t>c</a:t>
              </a:r>
            </a:p>
          </p:txBody>
        </p:sp>
        <p:sp>
          <p:nvSpPr>
            <p:cNvPr id="49" name="Tekstfelt 48">
              <a:extLst>
                <a:ext uri="{FF2B5EF4-FFF2-40B4-BE49-F238E27FC236}">
                  <a16:creationId xmlns:a16="http://schemas.microsoft.com/office/drawing/2014/main" id="{848EB9E7-BF18-1248-BF23-81C5265C1F44}"/>
                </a:ext>
              </a:extLst>
            </p:cNvPr>
            <p:cNvSpPr txBox="1"/>
            <p:nvPr/>
          </p:nvSpPr>
          <p:spPr>
            <a:xfrm>
              <a:off x="3162187" y="3073909"/>
              <a:ext cx="266420" cy="323165"/>
            </a:xfrm>
            <a:prstGeom prst="rect">
              <a:avLst/>
            </a:prstGeom>
            <a:noFill/>
          </p:spPr>
          <p:txBody>
            <a:bodyPr wrap="none" rtlCol="0">
              <a:spAutoFit/>
            </a:bodyPr>
            <a:lstStyle/>
            <a:p>
              <a:r>
                <a:rPr lang="da-DK" sz="1500" dirty="0">
                  <a:solidFill>
                    <a:schemeClr val="bg1"/>
                  </a:solidFill>
                </a:rPr>
                <a:t>c</a:t>
              </a:r>
            </a:p>
          </p:txBody>
        </p:sp>
        <p:sp>
          <p:nvSpPr>
            <p:cNvPr id="50" name="Tekstfelt 49">
              <a:extLst>
                <a:ext uri="{FF2B5EF4-FFF2-40B4-BE49-F238E27FC236}">
                  <a16:creationId xmlns:a16="http://schemas.microsoft.com/office/drawing/2014/main" id="{4320B4DF-C8E0-9A41-BAB5-AD37ABE38FB0}"/>
                </a:ext>
              </a:extLst>
            </p:cNvPr>
            <p:cNvSpPr txBox="1"/>
            <p:nvPr/>
          </p:nvSpPr>
          <p:spPr>
            <a:xfrm>
              <a:off x="3357891" y="3744301"/>
              <a:ext cx="266420" cy="323165"/>
            </a:xfrm>
            <a:prstGeom prst="rect">
              <a:avLst/>
            </a:prstGeom>
            <a:noFill/>
          </p:spPr>
          <p:txBody>
            <a:bodyPr wrap="none" rtlCol="0">
              <a:spAutoFit/>
            </a:bodyPr>
            <a:lstStyle/>
            <a:p>
              <a:r>
                <a:rPr lang="da-DK" sz="1500" dirty="0">
                  <a:solidFill>
                    <a:schemeClr val="bg1"/>
                  </a:solidFill>
                </a:rPr>
                <a:t>c</a:t>
              </a:r>
            </a:p>
          </p:txBody>
        </p:sp>
        <p:sp>
          <p:nvSpPr>
            <p:cNvPr id="51" name="Tekstfelt 50">
              <a:extLst>
                <a:ext uri="{FF2B5EF4-FFF2-40B4-BE49-F238E27FC236}">
                  <a16:creationId xmlns:a16="http://schemas.microsoft.com/office/drawing/2014/main" id="{E93B0EDF-204D-3044-9958-9F0CE0FB83B8}"/>
                </a:ext>
              </a:extLst>
            </p:cNvPr>
            <p:cNvSpPr txBox="1"/>
            <p:nvPr/>
          </p:nvSpPr>
          <p:spPr>
            <a:xfrm>
              <a:off x="2685417" y="3921267"/>
              <a:ext cx="266420" cy="323165"/>
            </a:xfrm>
            <a:prstGeom prst="rect">
              <a:avLst/>
            </a:prstGeom>
            <a:noFill/>
          </p:spPr>
          <p:txBody>
            <a:bodyPr wrap="none" rtlCol="0">
              <a:spAutoFit/>
            </a:bodyPr>
            <a:lstStyle/>
            <a:p>
              <a:r>
                <a:rPr lang="da-DK" sz="1500" dirty="0">
                  <a:solidFill>
                    <a:schemeClr val="bg1"/>
                  </a:solidFill>
                </a:rPr>
                <a:t>c</a:t>
              </a:r>
            </a:p>
          </p:txBody>
        </p:sp>
      </p:grpSp>
      <p:sp>
        <p:nvSpPr>
          <p:cNvPr id="54" name="Tekstfelt 53">
            <a:extLst>
              <a:ext uri="{FF2B5EF4-FFF2-40B4-BE49-F238E27FC236}">
                <a16:creationId xmlns:a16="http://schemas.microsoft.com/office/drawing/2014/main" id="{06ACBA12-C8B7-91AA-AC00-8D44E694CBDB}"/>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2889202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555015"/>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1.9 - Reduktion</a:t>
            </a:r>
          </a:p>
        </p:txBody>
      </p:sp>
      <p:grpSp>
        <p:nvGrpSpPr>
          <p:cNvPr id="23" name="Gruppe 22">
            <a:extLst>
              <a:ext uri="{FF2B5EF4-FFF2-40B4-BE49-F238E27FC236}">
                <a16:creationId xmlns:a16="http://schemas.microsoft.com/office/drawing/2014/main" id="{46198D27-EE29-4349-98DA-7EA795005FAD}"/>
              </a:ext>
            </a:extLst>
          </p:cNvPr>
          <p:cNvGrpSpPr/>
          <p:nvPr/>
        </p:nvGrpSpPr>
        <p:grpSpPr>
          <a:xfrm>
            <a:off x="4553477" y="2673104"/>
            <a:ext cx="1956348" cy="2029524"/>
            <a:chOff x="5464173" y="2636224"/>
            <a:chExt cx="2347617" cy="2435429"/>
          </a:xfrm>
        </p:grpSpPr>
        <p:grpSp>
          <p:nvGrpSpPr>
            <p:cNvPr id="24" name="Gruppe 23">
              <a:extLst>
                <a:ext uri="{FF2B5EF4-FFF2-40B4-BE49-F238E27FC236}">
                  <a16:creationId xmlns:a16="http://schemas.microsoft.com/office/drawing/2014/main" id="{8156A4CD-947D-924A-95C5-655F99D036C3}"/>
                </a:ext>
              </a:extLst>
            </p:cNvPr>
            <p:cNvGrpSpPr/>
            <p:nvPr/>
          </p:nvGrpSpPr>
          <p:grpSpPr>
            <a:xfrm>
              <a:off x="5710563" y="2942772"/>
              <a:ext cx="1816016" cy="1800342"/>
              <a:chOff x="5999729" y="2864618"/>
              <a:chExt cx="1816016" cy="1800342"/>
            </a:xfrm>
          </p:grpSpPr>
          <p:grpSp>
            <p:nvGrpSpPr>
              <p:cNvPr id="33" name="Gruppe 32">
                <a:extLst>
                  <a:ext uri="{FF2B5EF4-FFF2-40B4-BE49-F238E27FC236}">
                    <a16:creationId xmlns:a16="http://schemas.microsoft.com/office/drawing/2014/main" id="{170E44DC-AFB5-AB41-ACF1-31CF454F48A0}"/>
                  </a:ext>
                </a:extLst>
              </p:cNvPr>
              <p:cNvGrpSpPr>
                <a:grpSpLocks noChangeAspect="1"/>
              </p:cNvGrpSpPr>
              <p:nvPr/>
            </p:nvGrpSpPr>
            <p:grpSpPr>
              <a:xfrm>
                <a:off x="5999729" y="2865910"/>
                <a:ext cx="1815770" cy="1799050"/>
                <a:chOff x="3665746" y="2595527"/>
                <a:chExt cx="2186474" cy="2166335"/>
              </a:xfrm>
            </p:grpSpPr>
            <p:sp>
              <p:nvSpPr>
                <p:cNvPr id="36" name="Retvinklet trekant 35">
                  <a:extLst>
                    <a:ext uri="{FF2B5EF4-FFF2-40B4-BE49-F238E27FC236}">
                      <a16:creationId xmlns:a16="http://schemas.microsoft.com/office/drawing/2014/main" id="{DE721A0C-60C4-0B4A-8EC2-AD8ABEBFCC68}"/>
                    </a:ext>
                  </a:extLst>
                </p:cNvPr>
                <p:cNvSpPr/>
                <p:nvPr/>
              </p:nvSpPr>
              <p:spPr>
                <a:xfrm flipH="1">
                  <a:off x="3683992" y="2601488"/>
                  <a:ext cx="720000" cy="14399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7" name="Retvinklet trekant 36">
                  <a:extLst>
                    <a:ext uri="{FF2B5EF4-FFF2-40B4-BE49-F238E27FC236}">
                      <a16:creationId xmlns:a16="http://schemas.microsoft.com/office/drawing/2014/main" id="{F25E71D4-D8B5-6748-9DF5-FC5167A48BE4}"/>
                    </a:ext>
                  </a:extLst>
                </p:cNvPr>
                <p:cNvSpPr/>
                <p:nvPr/>
              </p:nvSpPr>
              <p:spPr>
                <a:xfrm rot="10800000" flipH="1">
                  <a:off x="3665746" y="2595527"/>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8" name="Retvinklet trekant 37">
                  <a:extLst>
                    <a:ext uri="{FF2B5EF4-FFF2-40B4-BE49-F238E27FC236}">
                      <a16:creationId xmlns:a16="http://schemas.microsoft.com/office/drawing/2014/main" id="{3FD2D6CB-552D-5643-BB6C-9E6783E6594F}"/>
                    </a:ext>
                  </a:extLst>
                </p:cNvPr>
                <p:cNvSpPr/>
                <p:nvPr/>
              </p:nvSpPr>
              <p:spPr>
                <a:xfrm rot="16200000" flipH="1">
                  <a:off x="4772221" y="3681862"/>
                  <a:ext cx="720000" cy="14399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9" name="Retvinklet trekant 38">
                  <a:extLst>
                    <a:ext uri="{FF2B5EF4-FFF2-40B4-BE49-F238E27FC236}">
                      <a16:creationId xmlns:a16="http://schemas.microsoft.com/office/drawing/2014/main" id="{F22FF9FC-F019-6443-A073-C4B95B13E056}"/>
                    </a:ext>
                  </a:extLst>
                </p:cNvPr>
                <p:cNvSpPr/>
                <p:nvPr/>
              </p:nvSpPr>
              <p:spPr>
                <a:xfrm rot="5400000" flipH="1">
                  <a:off x="4764288" y="3674346"/>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grpSp>
          <p:sp>
            <p:nvSpPr>
              <p:cNvPr id="34" name="Rektangel 33">
                <a:extLst>
                  <a:ext uri="{FF2B5EF4-FFF2-40B4-BE49-F238E27FC236}">
                    <a16:creationId xmlns:a16="http://schemas.microsoft.com/office/drawing/2014/main" id="{DBB0F01F-0D2C-F040-ADB1-30A99183F2CE}"/>
                  </a:ext>
                </a:extLst>
              </p:cNvPr>
              <p:cNvSpPr/>
              <p:nvPr/>
            </p:nvSpPr>
            <p:spPr>
              <a:xfrm>
                <a:off x="6003364" y="4060788"/>
                <a:ext cx="603075" cy="6030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a-DK" sz="917" dirty="0"/>
                  <a:t>Areal = a</a:t>
                </a:r>
                <a:r>
                  <a:rPr lang="da-DK" sz="917" baseline="30000" dirty="0"/>
                  <a:t>2</a:t>
                </a:r>
                <a:endParaRPr lang="da-DK" sz="917" dirty="0"/>
              </a:p>
            </p:txBody>
          </p:sp>
          <p:sp>
            <p:nvSpPr>
              <p:cNvPr id="35" name="Rektangel 34">
                <a:extLst>
                  <a:ext uri="{FF2B5EF4-FFF2-40B4-BE49-F238E27FC236}">
                    <a16:creationId xmlns:a16="http://schemas.microsoft.com/office/drawing/2014/main" id="{BC65F94E-D3BD-2843-B992-158BD814283C}"/>
                  </a:ext>
                </a:extLst>
              </p:cNvPr>
              <p:cNvSpPr/>
              <p:nvPr/>
            </p:nvSpPr>
            <p:spPr>
              <a:xfrm>
                <a:off x="6616906" y="2864618"/>
                <a:ext cx="1198839" cy="119883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a-DK" sz="1500" dirty="0"/>
                  <a:t>Areal = b</a:t>
                </a:r>
                <a:r>
                  <a:rPr lang="da-DK" sz="1500" baseline="30000" dirty="0"/>
                  <a:t>2</a:t>
                </a:r>
                <a:endParaRPr lang="da-DK" sz="1500" dirty="0"/>
              </a:p>
            </p:txBody>
          </p:sp>
        </p:grpSp>
        <p:sp>
          <p:nvSpPr>
            <p:cNvPr id="25" name="Tekstfelt 24">
              <a:extLst>
                <a:ext uri="{FF2B5EF4-FFF2-40B4-BE49-F238E27FC236}">
                  <a16:creationId xmlns:a16="http://schemas.microsoft.com/office/drawing/2014/main" id="{E7FCE73A-4598-3D44-AFFF-FA0D3F52247B}"/>
                </a:ext>
              </a:extLst>
            </p:cNvPr>
            <p:cNvSpPr txBox="1"/>
            <p:nvPr/>
          </p:nvSpPr>
          <p:spPr>
            <a:xfrm>
              <a:off x="5464173" y="3335698"/>
              <a:ext cx="342787" cy="387798"/>
            </a:xfrm>
            <a:prstGeom prst="rect">
              <a:avLst/>
            </a:prstGeom>
            <a:noFill/>
          </p:spPr>
          <p:txBody>
            <a:bodyPr wrap="none" rtlCol="0">
              <a:spAutoFit/>
            </a:bodyPr>
            <a:lstStyle/>
            <a:p>
              <a:r>
                <a:rPr lang="da-DK" sz="1500" dirty="0">
                  <a:solidFill>
                    <a:schemeClr val="bg1"/>
                  </a:solidFill>
                </a:rPr>
                <a:t>b</a:t>
              </a:r>
            </a:p>
          </p:txBody>
        </p:sp>
        <p:sp>
          <p:nvSpPr>
            <p:cNvPr id="26" name="Tekstfelt 25">
              <a:extLst>
                <a:ext uri="{FF2B5EF4-FFF2-40B4-BE49-F238E27FC236}">
                  <a16:creationId xmlns:a16="http://schemas.microsoft.com/office/drawing/2014/main" id="{081E409F-D051-3046-B83F-CE8440C75E43}"/>
                </a:ext>
              </a:extLst>
            </p:cNvPr>
            <p:cNvSpPr txBox="1"/>
            <p:nvPr/>
          </p:nvSpPr>
          <p:spPr>
            <a:xfrm>
              <a:off x="6773250" y="2636224"/>
              <a:ext cx="342787" cy="387798"/>
            </a:xfrm>
            <a:prstGeom prst="rect">
              <a:avLst/>
            </a:prstGeom>
            <a:noFill/>
          </p:spPr>
          <p:txBody>
            <a:bodyPr wrap="none" rtlCol="0">
              <a:spAutoFit/>
            </a:bodyPr>
            <a:lstStyle/>
            <a:p>
              <a:r>
                <a:rPr lang="da-DK" sz="1500" dirty="0">
                  <a:solidFill>
                    <a:schemeClr val="bg1"/>
                  </a:solidFill>
                </a:rPr>
                <a:t>b</a:t>
              </a:r>
            </a:p>
          </p:txBody>
        </p:sp>
        <p:sp>
          <p:nvSpPr>
            <p:cNvPr id="27" name="Tekstfelt 26">
              <a:extLst>
                <a:ext uri="{FF2B5EF4-FFF2-40B4-BE49-F238E27FC236}">
                  <a16:creationId xmlns:a16="http://schemas.microsoft.com/office/drawing/2014/main" id="{68D7D38C-FADB-734C-BED0-FDD09EDD035D}"/>
                </a:ext>
              </a:extLst>
            </p:cNvPr>
            <p:cNvSpPr txBox="1"/>
            <p:nvPr/>
          </p:nvSpPr>
          <p:spPr>
            <a:xfrm>
              <a:off x="7457095" y="3359146"/>
              <a:ext cx="342787" cy="387798"/>
            </a:xfrm>
            <a:prstGeom prst="rect">
              <a:avLst/>
            </a:prstGeom>
            <a:noFill/>
          </p:spPr>
          <p:txBody>
            <a:bodyPr wrap="none" rtlCol="0">
              <a:spAutoFit/>
            </a:bodyPr>
            <a:lstStyle/>
            <a:p>
              <a:r>
                <a:rPr lang="da-DK" sz="1500" dirty="0">
                  <a:solidFill>
                    <a:schemeClr val="bg1"/>
                  </a:solidFill>
                </a:rPr>
                <a:t>b</a:t>
              </a:r>
            </a:p>
          </p:txBody>
        </p:sp>
        <p:sp>
          <p:nvSpPr>
            <p:cNvPr id="28" name="Tekstfelt 27">
              <a:extLst>
                <a:ext uri="{FF2B5EF4-FFF2-40B4-BE49-F238E27FC236}">
                  <a16:creationId xmlns:a16="http://schemas.microsoft.com/office/drawing/2014/main" id="{4661706E-F228-114B-9D0B-DB4EBB5E8216}"/>
                </a:ext>
              </a:extLst>
            </p:cNvPr>
            <p:cNvSpPr txBox="1"/>
            <p:nvPr/>
          </p:nvSpPr>
          <p:spPr>
            <a:xfrm>
              <a:off x="6820142" y="4683855"/>
              <a:ext cx="342787" cy="387798"/>
            </a:xfrm>
            <a:prstGeom prst="rect">
              <a:avLst/>
            </a:prstGeom>
            <a:noFill/>
          </p:spPr>
          <p:txBody>
            <a:bodyPr wrap="none" rtlCol="0">
              <a:spAutoFit/>
            </a:bodyPr>
            <a:lstStyle/>
            <a:p>
              <a:r>
                <a:rPr lang="da-DK" sz="1500" dirty="0">
                  <a:solidFill>
                    <a:schemeClr val="bg1"/>
                  </a:solidFill>
                </a:rPr>
                <a:t>b</a:t>
              </a:r>
            </a:p>
          </p:txBody>
        </p:sp>
        <p:sp>
          <p:nvSpPr>
            <p:cNvPr id="29" name="Tekstfelt 28">
              <a:extLst>
                <a:ext uri="{FF2B5EF4-FFF2-40B4-BE49-F238E27FC236}">
                  <a16:creationId xmlns:a16="http://schemas.microsoft.com/office/drawing/2014/main" id="{77DE368A-7591-D44E-9E89-5D4ADCCDB021}"/>
                </a:ext>
              </a:extLst>
            </p:cNvPr>
            <p:cNvSpPr txBox="1"/>
            <p:nvPr/>
          </p:nvSpPr>
          <p:spPr>
            <a:xfrm>
              <a:off x="7480545" y="4281363"/>
              <a:ext cx="331245" cy="387798"/>
            </a:xfrm>
            <a:prstGeom prst="rect">
              <a:avLst/>
            </a:prstGeom>
            <a:noFill/>
          </p:spPr>
          <p:txBody>
            <a:bodyPr wrap="none" rtlCol="0">
              <a:spAutoFit/>
            </a:bodyPr>
            <a:lstStyle/>
            <a:p>
              <a:r>
                <a:rPr lang="da-DK" sz="1500" dirty="0">
                  <a:solidFill>
                    <a:schemeClr val="bg1"/>
                  </a:solidFill>
                </a:rPr>
                <a:t>a</a:t>
              </a:r>
            </a:p>
          </p:txBody>
        </p:sp>
        <p:sp>
          <p:nvSpPr>
            <p:cNvPr id="30" name="Tekstfelt 29">
              <a:extLst>
                <a:ext uri="{FF2B5EF4-FFF2-40B4-BE49-F238E27FC236}">
                  <a16:creationId xmlns:a16="http://schemas.microsoft.com/office/drawing/2014/main" id="{4C480987-0A76-BB47-9AA3-25360BC5DBF8}"/>
                </a:ext>
              </a:extLst>
            </p:cNvPr>
            <p:cNvSpPr txBox="1"/>
            <p:nvPr/>
          </p:nvSpPr>
          <p:spPr>
            <a:xfrm>
              <a:off x="5866667" y="4660411"/>
              <a:ext cx="331246" cy="387798"/>
            </a:xfrm>
            <a:prstGeom prst="rect">
              <a:avLst/>
            </a:prstGeom>
            <a:noFill/>
          </p:spPr>
          <p:txBody>
            <a:bodyPr wrap="none" rtlCol="0">
              <a:spAutoFit/>
            </a:bodyPr>
            <a:lstStyle/>
            <a:p>
              <a:r>
                <a:rPr lang="da-DK" sz="1500" dirty="0">
                  <a:solidFill>
                    <a:schemeClr val="bg1"/>
                  </a:solidFill>
                </a:rPr>
                <a:t>a</a:t>
              </a:r>
            </a:p>
          </p:txBody>
        </p:sp>
        <p:sp>
          <p:nvSpPr>
            <p:cNvPr id="31" name="Tekstfelt 30">
              <a:extLst>
                <a:ext uri="{FF2B5EF4-FFF2-40B4-BE49-F238E27FC236}">
                  <a16:creationId xmlns:a16="http://schemas.microsoft.com/office/drawing/2014/main" id="{95184A39-2E1A-7849-AB17-D5809709B110}"/>
                </a:ext>
              </a:extLst>
            </p:cNvPr>
            <p:cNvSpPr txBox="1"/>
            <p:nvPr/>
          </p:nvSpPr>
          <p:spPr>
            <a:xfrm>
              <a:off x="5471991" y="4273550"/>
              <a:ext cx="331246" cy="387798"/>
            </a:xfrm>
            <a:prstGeom prst="rect">
              <a:avLst/>
            </a:prstGeom>
            <a:noFill/>
          </p:spPr>
          <p:txBody>
            <a:bodyPr wrap="none" rtlCol="0">
              <a:spAutoFit/>
            </a:bodyPr>
            <a:lstStyle/>
            <a:p>
              <a:r>
                <a:rPr lang="da-DK" sz="1500" dirty="0">
                  <a:solidFill>
                    <a:schemeClr val="bg1"/>
                  </a:solidFill>
                </a:rPr>
                <a:t>a</a:t>
              </a:r>
            </a:p>
          </p:txBody>
        </p:sp>
        <p:sp>
          <p:nvSpPr>
            <p:cNvPr id="32" name="Tekstfelt 31">
              <a:extLst>
                <a:ext uri="{FF2B5EF4-FFF2-40B4-BE49-F238E27FC236}">
                  <a16:creationId xmlns:a16="http://schemas.microsoft.com/office/drawing/2014/main" id="{30494634-8783-1646-BF90-653CAB86EE6D}"/>
                </a:ext>
              </a:extLst>
            </p:cNvPr>
            <p:cNvSpPr txBox="1"/>
            <p:nvPr/>
          </p:nvSpPr>
          <p:spPr>
            <a:xfrm>
              <a:off x="5858856" y="2644043"/>
              <a:ext cx="331246" cy="387798"/>
            </a:xfrm>
            <a:prstGeom prst="rect">
              <a:avLst/>
            </a:prstGeom>
            <a:noFill/>
          </p:spPr>
          <p:txBody>
            <a:bodyPr wrap="none" rtlCol="0">
              <a:spAutoFit/>
            </a:bodyPr>
            <a:lstStyle/>
            <a:p>
              <a:r>
                <a:rPr lang="da-DK" sz="1500" dirty="0">
                  <a:solidFill>
                    <a:schemeClr val="bg1"/>
                  </a:solidFill>
                </a:rPr>
                <a:t>a</a:t>
              </a:r>
            </a:p>
          </p:txBody>
        </p:sp>
      </p:grpSp>
      <p:grpSp>
        <p:nvGrpSpPr>
          <p:cNvPr id="41" name="Gruppe 40">
            <a:extLst>
              <a:ext uri="{FF2B5EF4-FFF2-40B4-BE49-F238E27FC236}">
                <a16:creationId xmlns:a16="http://schemas.microsoft.com/office/drawing/2014/main" id="{D844CA68-8D4B-B948-B3C5-F3DFA5B4CFFC}"/>
              </a:ext>
            </a:extLst>
          </p:cNvPr>
          <p:cNvGrpSpPr/>
          <p:nvPr/>
        </p:nvGrpSpPr>
        <p:grpSpPr>
          <a:xfrm>
            <a:off x="306777" y="273283"/>
            <a:ext cx="1091832" cy="5197455"/>
            <a:chOff x="478971" y="2458387"/>
            <a:chExt cx="1310198" cy="4892030"/>
          </a:xfrm>
          <a:solidFill>
            <a:srgbClr val="00364E"/>
          </a:solidFill>
        </p:grpSpPr>
        <p:sp>
          <p:nvSpPr>
            <p:cNvPr id="42" name="Afrundet rektangel 41">
              <a:hlinkClick r:id="rId4" action="ppaction://hlinksldjump"/>
              <a:extLst>
                <a:ext uri="{FF2B5EF4-FFF2-40B4-BE49-F238E27FC236}">
                  <a16:creationId xmlns:a16="http://schemas.microsoft.com/office/drawing/2014/main" id="{499EBDB9-0205-2340-9EEB-2A22DBFBC08A}"/>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a + 2b + c</a:t>
              </a:r>
              <a:endParaRPr lang="da-DK" sz="1600" dirty="0"/>
            </a:p>
          </p:txBody>
        </p:sp>
        <p:sp>
          <p:nvSpPr>
            <p:cNvPr id="43" name="Afrundet rektangel 42">
              <a:hlinkClick r:id="rId5" action="ppaction://hlinksldjump"/>
              <a:extLst>
                <a:ext uri="{FF2B5EF4-FFF2-40B4-BE49-F238E27FC236}">
                  <a16:creationId xmlns:a16="http://schemas.microsoft.com/office/drawing/2014/main" id="{7DE2476F-BA53-044B-8515-D78EF7391CC9}"/>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 + 4b</a:t>
              </a:r>
              <a:endParaRPr lang="da-DK" sz="1600" dirty="0"/>
            </a:p>
          </p:txBody>
        </p:sp>
        <p:sp>
          <p:nvSpPr>
            <p:cNvPr id="44" name="Afrundet rektangel 43">
              <a:hlinkClick r:id="rId4" action="ppaction://hlinksldjump"/>
              <a:extLst>
                <a:ext uri="{FF2B5EF4-FFF2-40B4-BE49-F238E27FC236}">
                  <a16:creationId xmlns:a16="http://schemas.microsoft.com/office/drawing/2014/main" id="{C4FE0EBB-5378-954E-9A54-5648320E85E2}"/>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(a + b)</a:t>
              </a:r>
              <a:r>
                <a:rPr lang="da-DK" sz="1600" baseline="30000" dirty="0">
                  <a:solidFill>
                    <a:schemeClr val="bg1"/>
                  </a:solidFill>
                </a:rPr>
                <a:t>2</a:t>
              </a:r>
              <a:endParaRPr lang="da-DK" sz="1600" dirty="0"/>
            </a:p>
          </p:txBody>
        </p:sp>
        <p:sp>
          <p:nvSpPr>
            <p:cNvPr id="45" name="Afrundet rektangel 44">
              <a:hlinkClick r:id="rId5" action="ppaction://hlinksldjump"/>
              <a:extLst>
                <a:ext uri="{FF2B5EF4-FFF2-40B4-BE49-F238E27FC236}">
                  <a16:creationId xmlns:a16="http://schemas.microsoft.com/office/drawing/2014/main" id="{A51E90C3-85DD-7340-BF03-DCE8FFE8B0DE}"/>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 + b)</a:t>
              </a:r>
              <a:endParaRPr lang="da-DK" sz="1600" dirty="0"/>
            </a:p>
          </p:txBody>
        </p:sp>
        <p:sp>
          <p:nvSpPr>
            <p:cNvPr id="46" name="Afrundet rektangel 45">
              <a:hlinkClick r:id="rId4" action="ppaction://hlinksldjump"/>
              <a:extLst>
                <a:ext uri="{FF2B5EF4-FFF2-40B4-BE49-F238E27FC236}">
                  <a16:creationId xmlns:a16="http://schemas.microsoft.com/office/drawing/2014/main" id="{8E354E69-92E0-844C-8A07-6CE3B7D90AE8}"/>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a + b + c</a:t>
              </a:r>
            </a:p>
          </p:txBody>
        </p:sp>
        <p:sp>
          <p:nvSpPr>
            <p:cNvPr id="47" name="Afrundet rektangel 46">
              <a:hlinkClick r:id="rId4" action="ppaction://hlinksldjump"/>
              <a:extLst>
                <a:ext uri="{FF2B5EF4-FFF2-40B4-BE49-F238E27FC236}">
                  <a16:creationId xmlns:a16="http://schemas.microsoft.com/office/drawing/2014/main" id="{B01764A1-DF7B-D240-BE9E-C6315CCC88A8}"/>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 – 4b</a:t>
              </a:r>
              <a:endParaRPr lang="da-DK" sz="1600" dirty="0"/>
            </a:p>
          </p:txBody>
        </p:sp>
        <p:sp>
          <p:nvSpPr>
            <p:cNvPr id="48" name="Afrundet rektangel 47">
              <a:hlinkClick r:id="rId4" action="ppaction://hlinksldjump"/>
              <a:extLst>
                <a:ext uri="{FF2B5EF4-FFF2-40B4-BE49-F238E27FC236}">
                  <a16:creationId xmlns:a16="http://schemas.microsoft.com/office/drawing/2014/main" id="{72CA6B07-681D-8146-A38A-D9CD0D432E1D}"/>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2a - b + c</a:t>
              </a:r>
              <a:endParaRPr lang="da-DK" sz="1600" dirty="0"/>
            </a:p>
          </p:txBody>
        </p:sp>
        <p:sp>
          <p:nvSpPr>
            <p:cNvPr id="49" name="Afrundet rektangel 48">
              <a:hlinkClick r:id="rId4" action="ppaction://hlinksldjump"/>
              <a:extLst>
                <a:ext uri="{FF2B5EF4-FFF2-40B4-BE49-F238E27FC236}">
                  <a16:creationId xmlns:a16="http://schemas.microsoft.com/office/drawing/2014/main" id="{D523943F-A55D-4644-AEAC-4A61EF8EF49C}"/>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4c</a:t>
              </a:r>
            </a:p>
          </p:txBody>
        </p:sp>
        <p:sp>
          <p:nvSpPr>
            <p:cNvPr id="50" name="Afrundet rektangel 49">
              <a:hlinkClick r:id="rId4" action="ppaction://hlinksldjump"/>
              <a:extLst>
                <a:ext uri="{FF2B5EF4-FFF2-40B4-BE49-F238E27FC236}">
                  <a16:creationId xmlns:a16="http://schemas.microsoft.com/office/drawing/2014/main" id="{D804DF44-AAC2-5943-8178-30B030A32E7E}"/>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2a + b - c</a:t>
              </a:r>
              <a:endParaRPr lang="da-DK" sz="1600" dirty="0"/>
            </a:p>
          </p:txBody>
        </p:sp>
        <p:sp>
          <p:nvSpPr>
            <p:cNvPr id="51" name="Afrundet rektangel 50">
              <a:hlinkClick r:id="rId4" action="ppaction://hlinksldjump"/>
              <a:extLst>
                <a:ext uri="{FF2B5EF4-FFF2-40B4-BE49-F238E27FC236}">
                  <a16:creationId xmlns:a16="http://schemas.microsoft.com/office/drawing/2014/main" id="{D55A0921-8F98-1644-BB60-AE6DED191297}"/>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4(a - b)</a:t>
              </a:r>
            </a:p>
          </p:txBody>
        </p:sp>
      </p:grpSp>
      <p:sp>
        <p:nvSpPr>
          <p:cNvPr id="52" name="Tekstfelt 51">
            <a:extLst>
              <a:ext uri="{FF2B5EF4-FFF2-40B4-BE49-F238E27FC236}">
                <a16:creationId xmlns:a16="http://schemas.microsoft.com/office/drawing/2014/main" id="{67C9210B-6774-CE45-AB22-E9F4EE8E8703}"/>
              </a:ext>
            </a:extLst>
          </p:cNvPr>
          <p:cNvSpPr txBox="1"/>
          <p:nvPr/>
        </p:nvSpPr>
        <p:spPr>
          <a:xfrm>
            <a:off x="4459941" y="1804603"/>
            <a:ext cx="3002134" cy="646331"/>
          </a:xfrm>
          <a:prstGeom prst="rect">
            <a:avLst/>
          </a:prstGeom>
          <a:noFill/>
        </p:spPr>
        <p:txBody>
          <a:bodyPr wrap="square" rtlCol="0">
            <a:spAutoFit/>
          </a:bodyPr>
          <a:lstStyle/>
          <a:p>
            <a:r>
              <a:rPr lang="da-DK" dirty="0">
                <a:solidFill>
                  <a:schemeClr val="bg1"/>
                </a:solidFill>
              </a:rPr>
              <a:t>Hvad er omkredsen af hele den store figur?</a:t>
            </a:r>
          </a:p>
        </p:txBody>
      </p:sp>
      <p:sp>
        <p:nvSpPr>
          <p:cNvPr id="40" name="Tekstfelt 39">
            <a:extLst>
              <a:ext uri="{FF2B5EF4-FFF2-40B4-BE49-F238E27FC236}">
                <a16:creationId xmlns:a16="http://schemas.microsoft.com/office/drawing/2014/main" id="{8BDB2B08-AB82-63D1-89B6-DA5CEFBD0FF6}"/>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114541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58536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1.10 - Reduktion</a:t>
            </a:r>
          </a:p>
        </p:txBody>
      </p:sp>
      <p:grpSp>
        <p:nvGrpSpPr>
          <p:cNvPr id="12" name="Gruppe 11">
            <a:extLst>
              <a:ext uri="{FF2B5EF4-FFF2-40B4-BE49-F238E27FC236}">
                <a16:creationId xmlns:a16="http://schemas.microsoft.com/office/drawing/2014/main" id="{277A8668-6863-2E4F-B04D-4373D75EF05F}"/>
              </a:ext>
            </a:extLst>
          </p:cNvPr>
          <p:cNvGrpSpPr/>
          <p:nvPr/>
        </p:nvGrpSpPr>
        <p:grpSpPr>
          <a:xfrm>
            <a:off x="306777" y="273283"/>
            <a:ext cx="1091832" cy="5197455"/>
            <a:chOff x="478971" y="2458387"/>
            <a:chExt cx="1310198" cy="4892030"/>
          </a:xfrm>
          <a:solidFill>
            <a:srgbClr val="00364E"/>
          </a:solidFill>
        </p:grpSpPr>
        <p:sp>
          <p:nvSpPr>
            <p:cNvPr id="13" name="Afrundet rektangel 12">
              <a:hlinkClick r:id="rId5" action="ppaction://hlinksldjump"/>
              <a:extLst>
                <a:ext uri="{FF2B5EF4-FFF2-40B4-BE49-F238E27FC236}">
                  <a16:creationId xmlns:a16="http://schemas.microsoft.com/office/drawing/2014/main" id="{BC85C85D-301D-8949-B91F-76F82A2A82C6}"/>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 - 4b</a:t>
              </a:r>
              <a:endParaRPr lang="da-DK" sz="1600" dirty="0"/>
            </a:p>
          </p:txBody>
        </p:sp>
        <p:sp>
          <p:nvSpPr>
            <p:cNvPr id="14" name="Afrundet rektangel 13">
              <a:hlinkClick r:id="rId5" action="ppaction://hlinksldjump"/>
              <a:extLst>
                <a:ext uri="{FF2B5EF4-FFF2-40B4-BE49-F238E27FC236}">
                  <a16:creationId xmlns:a16="http://schemas.microsoft.com/office/drawing/2014/main" id="{4C7D8A80-BD45-7642-949C-8606CDA777A7}"/>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 - b)</a:t>
              </a:r>
              <a:endParaRPr lang="da-DK" sz="1600" dirty="0"/>
            </a:p>
          </p:txBody>
        </p:sp>
        <p:sp>
          <p:nvSpPr>
            <p:cNvPr id="15" name="Afrundet rektangel 14">
              <a:hlinkClick r:id="rId5" action="ppaction://hlinksldjump"/>
              <a:extLst>
                <a:ext uri="{FF2B5EF4-FFF2-40B4-BE49-F238E27FC236}">
                  <a16:creationId xmlns:a16="http://schemas.microsoft.com/office/drawing/2014/main" id="{A05F7FBF-39B5-7B47-9BB6-C2BBE640AC19}"/>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c</a:t>
              </a:r>
              <a:r>
                <a:rPr lang="da-DK" sz="1600" baseline="30000" dirty="0">
                  <a:solidFill>
                    <a:schemeClr val="bg1"/>
                  </a:solidFill>
                </a:rPr>
                <a:t>2</a:t>
              </a:r>
              <a:r>
                <a:rPr lang="da-DK" sz="1600" dirty="0">
                  <a:solidFill>
                    <a:schemeClr val="bg1"/>
                  </a:solidFill>
                </a:rPr>
                <a:t> = a</a:t>
              </a:r>
              <a:r>
                <a:rPr lang="da-DK" sz="1600" baseline="30000" dirty="0">
                  <a:solidFill>
                    <a:schemeClr val="bg1"/>
                  </a:solidFill>
                </a:rPr>
                <a:t>2</a:t>
              </a:r>
              <a:r>
                <a:rPr lang="da-DK" sz="1600" dirty="0">
                  <a:solidFill>
                    <a:schemeClr val="bg1"/>
                  </a:solidFill>
                </a:rPr>
                <a:t> - b</a:t>
              </a:r>
              <a:r>
                <a:rPr lang="da-DK" sz="1600" baseline="30000" dirty="0">
                  <a:solidFill>
                    <a:schemeClr val="bg1"/>
                  </a:solidFill>
                </a:rPr>
                <a:t>2</a:t>
              </a:r>
              <a:endParaRPr lang="da-DK" sz="1600" baseline="30000" dirty="0"/>
            </a:p>
          </p:txBody>
        </p:sp>
        <p:sp>
          <p:nvSpPr>
            <p:cNvPr id="16" name="Afrundet rektangel 15">
              <a:hlinkClick r:id="rId5" action="ppaction://hlinksldjump"/>
              <a:extLst>
                <a:ext uri="{FF2B5EF4-FFF2-40B4-BE49-F238E27FC236}">
                  <a16:creationId xmlns:a16="http://schemas.microsoft.com/office/drawing/2014/main" id="{A0D26DFE-5231-DB4B-817F-284E4B5C77CF}"/>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 + 4b</a:t>
              </a:r>
              <a:endParaRPr lang="da-DK" sz="1600" dirty="0"/>
            </a:p>
          </p:txBody>
        </p:sp>
        <p:sp>
          <p:nvSpPr>
            <p:cNvPr id="17" name="Afrundet rektangel 16">
              <a:hlinkClick r:id="rId6" action="ppaction://hlinksldjump"/>
              <a:extLst>
                <a:ext uri="{FF2B5EF4-FFF2-40B4-BE49-F238E27FC236}">
                  <a16:creationId xmlns:a16="http://schemas.microsoft.com/office/drawing/2014/main" id="{66F6F391-D012-BE43-A1DC-541B99C13EB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rPr>
                <a:t>c</a:t>
              </a:r>
              <a:r>
                <a:rPr lang="da-DK" sz="1400" baseline="30000" dirty="0">
                  <a:solidFill>
                    <a:schemeClr val="bg1"/>
                  </a:solidFill>
                </a:rPr>
                <a:t>2</a:t>
              </a:r>
              <a:r>
                <a:rPr lang="da-DK" sz="1400" dirty="0">
                  <a:solidFill>
                    <a:schemeClr val="bg1"/>
                  </a:solidFill>
                </a:rPr>
                <a:t> = a</a:t>
              </a:r>
              <a:r>
                <a:rPr lang="da-DK" sz="1400" baseline="30000" dirty="0">
                  <a:solidFill>
                    <a:schemeClr val="bg1"/>
                  </a:solidFill>
                </a:rPr>
                <a:t>2</a:t>
              </a:r>
              <a:r>
                <a:rPr lang="da-DK" sz="1400" dirty="0">
                  <a:solidFill>
                    <a:schemeClr val="bg1"/>
                  </a:solidFill>
                </a:rPr>
                <a:t> + b</a:t>
              </a:r>
              <a:r>
                <a:rPr lang="da-DK" sz="1400" baseline="30000" dirty="0">
                  <a:solidFill>
                    <a:schemeClr val="bg1"/>
                  </a:solidFill>
                </a:rPr>
                <a:t>2</a:t>
              </a:r>
              <a:endParaRPr lang="da-DK" sz="1400" baseline="30000" dirty="0"/>
            </a:p>
          </p:txBody>
        </p:sp>
        <p:sp>
          <p:nvSpPr>
            <p:cNvPr id="18" name="Afrundet rektangel 17">
              <a:hlinkClick r:id="rId5" action="ppaction://hlinksldjump"/>
              <a:extLst>
                <a:ext uri="{FF2B5EF4-FFF2-40B4-BE49-F238E27FC236}">
                  <a16:creationId xmlns:a16="http://schemas.microsoft.com/office/drawing/2014/main" id="{4B2AB4A6-5E71-2A42-9132-BD00F933D1B4}"/>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rPr>
                <a:t>a</a:t>
              </a:r>
              <a:r>
                <a:rPr lang="da-DK" sz="1400" baseline="30000" dirty="0">
                  <a:solidFill>
                    <a:schemeClr val="bg1"/>
                  </a:solidFill>
                </a:rPr>
                <a:t>2</a:t>
              </a:r>
              <a:r>
                <a:rPr lang="da-DK" sz="1400" dirty="0">
                  <a:solidFill>
                    <a:schemeClr val="bg1"/>
                  </a:solidFill>
                </a:rPr>
                <a:t> = c</a:t>
              </a:r>
              <a:r>
                <a:rPr lang="da-DK" sz="1400" baseline="30000" dirty="0">
                  <a:solidFill>
                    <a:schemeClr val="bg1"/>
                  </a:solidFill>
                </a:rPr>
                <a:t>2</a:t>
              </a:r>
              <a:r>
                <a:rPr lang="da-DK" sz="1400" dirty="0">
                  <a:solidFill>
                    <a:schemeClr val="bg1"/>
                  </a:solidFill>
                </a:rPr>
                <a:t> + b</a:t>
              </a:r>
              <a:r>
                <a:rPr lang="da-DK" sz="1400" baseline="30000" dirty="0">
                  <a:solidFill>
                    <a:schemeClr val="bg1"/>
                  </a:solidFill>
                </a:rPr>
                <a:t>2</a:t>
              </a:r>
              <a:endParaRPr lang="da-DK" sz="1400" baseline="30000" dirty="0"/>
            </a:p>
          </p:txBody>
        </p:sp>
        <p:sp>
          <p:nvSpPr>
            <p:cNvPr id="19" name="Afrundet rektangel 18">
              <a:hlinkClick r:id="rId5" action="ppaction://hlinksldjump"/>
              <a:extLst>
                <a:ext uri="{FF2B5EF4-FFF2-40B4-BE49-F238E27FC236}">
                  <a16:creationId xmlns:a16="http://schemas.microsoft.com/office/drawing/2014/main" id="{02650582-1FF7-4240-8157-01BA94505339}"/>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 + b)</a:t>
              </a:r>
              <a:endParaRPr lang="da-DK" sz="1600" dirty="0"/>
            </a:p>
          </p:txBody>
        </p:sp>
        <p:sp>
          <p:nvSpPr>
            <p:cNvPr id="20" name="Afrundet rektangel 19">
              <a:hlinkClick r:id="rId5" action="ppaction://hlinksldjump"/>
              <a:extLst>
                <a:ext uri="{FF2B5EF4-FFF2-40B4-BE49-F238E27FC236}">
                  <a16:creationId xmlns:a16="http://schemas.microsoft.com/office/drawing/2014/main" id="{07A5C57F-038D-544D-8A21-8A37078A9231}"/>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a</a:t>
              </a:r>
              <a:r>
                <a:rPr lang="da-DK" sz="1600" baseline="30000" dirty="0">
                  <a:solidFill>
                    <a:schemeClr val="bg1"/>
                  </a:solidFill>
                </a:rPr>
                <a:t>2</a:t>
              </a:r>
              <a:r>
                <a:rPr lang="da-DK" sz="1600" dirty="0">
                  <a:solidFill>
                    <a:schemeClr val="bg1"/>
                  </a:solidFill>
                </a:rPr>
                <a:t> = c</a:t>
              </a:r>
              <a:r>
                <a:rPr lang="da-DK" sz="1600" baseline="30000" dirty="0">
                  <a:solidFill>
                    <a:schemeClr val="bg1"/>
                  </a:solidFill>
                </a:rPr>
                <a:t>2</a:t>
              </a:r>
              <a:r>
                <a:rPr lang="da-DK" sz="1600" dirty="0">
                  <a:solidFill>
                    <a:schemeClr val="bg1"/>
                  </a:solidFill>
                </a:rPr>
                <a:t> - b</a:t>
              </a:r>
              <a:r>
                <a:rPr lang="da-DK" sz="1600" baseline="30000" dirty="0">
                  <a:solidFill>
                    <a:schemeClr val="bg1"/>
                  </a:solidFill>
                </a:rPr>
                <a:t>2</a:t>
              </a:r>
              <a:endParaRPr lang="da-DK" sz="1600" baseline="30000" dirty="0"/>
            </a:p>
          </p:txBody>
        </p:sp>
        <p:sp>
          <p:nvSpPr>
            <p:cNvPr id="21" name="Afrundet rektangel 20">
              <a:hlinkClick r:id="rId5" action="ppaction://hlinksldjump"/>
              <a:extLst>
                <a:ext uri="{FF2B5EF4-FFF2-40B4-BE49-F238E27FC236}">
                  <a16:creationId xmlns:a16="http://schemas.microsoft.com/office/drawing/2014/main" id="{96BA0742-E178-154A-AD18-F0B959C51A60}"/>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rPr>
                <a:t>b</a:t>
              </a:r>
              <a:r>
                <a:rPr lang="da-DK" sz="1400" baseline="30000" dirty="0">
                  <a:solidFill>
                    <a:schemeClr val="bg1"/>
                  </a:solidFill>
                </a:rPr>
                <a:t>2</a:t>
              </a:r>
              <a:r>
                <a:rPr lang="da-DK" sz="1400" dirty="0">
                  <a:solidFill>
                    <a:schemeClr val="bg1"/>
                  </a:solidFill>
                </a:rPr>
                <a:t> = c</a:t>
              </a:r>
              <a:r>
                <a:rPr lang="da-DK" sz="1400" baseline="30000" dirty="0">
                  <a:solidFill>
                    <a:schemeClr val="bg1"/>
                  </a:solidFill>
                </a:rPr>
                <a:t>2</a:t>
              </a:r>
              <a:r>
                <a:rPr lang="da-DK" sz="1400" dirty="0">
                  <a:solidFill>
                    <a:schemeClr val="bg1"/>
                  </a:solidFill>
                </a:rPr>
                <a:t> + a</a:t>
              </a:r>
              <a:r>
                <a:rPr lang="da-DK" sz="1400" baseline="30000" dirty="0">
                  <a:solidFill>
                    <a:schemeClr val="bg1"/>
                  </a:solidFill>
                </a:rPr>
                <a:t>2</a:t>
              </a:r>
              <a:endParaRPr lang="da-DK" sz="1400" baseline="30000" dirty="0"/>
            </a:p>
          </p:txBody>
        </p:sp>
        <p:sp>
          <p:nvSpPr>
            <p:cNvPr id="22" name="Afrundet rektangel 21">
              <a:hlinkClick r:id="rId5" action="ppaction://hlinksldjump"/>
              <a:extLst>
                <a:ext uri="{FF2B5EF4-FFF2-40B4-BE49-F238E27FC236}">
                  <a16:creationId xmlns:a16="http://schemas.microsoft.com/office/drawing/2014/main" id="{3BBE41DE-C0B4-9E42-8EAC-A9F1013C1E4A}"/>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b</a:t>
              </a:r>
              <a:r>
                <a:rPr lang="da-DK" sz="1600" baseline="30000" dirty="0">
                  <a:solidFill>
                    <a:schemeClr val="bg1"/>
                  </a:solidFill>
                </a:rPr>
                <a:t>2</a:t>
              </a:r>
              <a:r>
                <a:rPr lang="da-DK" sz="1600" dirty="0">
                  <a:solidFill>
                    <a:schemeClr val="bg1"/>
                  </a:solidFill>
                </a:rPr>
                <a:t> = c</a:t>
              </a:r>
              <a:r>
                <a:rPr lang="da-DK" sz="1600" baseline="30000" dirty="0">
                  <a:solidFill>
                    <a:schemeClr val="bg1"/>
                  </a:solidFill>
                </a:rPr>
                <a:t>2</a:t>
              </a:r>
              <a:r>
                <a:rPr lang="da-DK" sz="1600" dirty="0">
                  <a:solidFill>
                    <a:schemeClr val="bg1"/>
                  </a:solidFill>
                </a:rPr>
                <a:t> - a</a:t>
              </a:r>
              <a:r>
                <a:rPr lang="da-DK" sz="1600" baseline="30000" dirty="0">
                  <a:solidFill>
                    <a:schemeClr val="bg1"/>
                  </a:solidFill>
                </a:rPr>
                <a:t>2</a:t>
              </a:r>
              <a:endParaRPr lang="da-DK" sz="1600" baseline="30000" dirty="0"/>
            </a:p>
          </p:txBody>
        </p:sp>
      </p:grpSp>
      <p:sp>
        <p:nvSpPr>
          <p:cNvPr id="44" name="Tekstfelt 43">
            <a:extLst>
              <a:ext uri="{FF2B5EF4-FFF2-40B4-BE49-F238E27FC236}">
                <a16:creationId xmlns:a16="http://schemas.microsoft.com/office/drawing/2014/main" id="{C61531AE-AF5D-6747-80DF-A8BD474B03F3}"/>
              </a:ext>
            </a:extLst>
          </p:cNvPr>
          <p:cNvSpPr txBox="1"/>
          <p:nvPr/>
        </p:nvSpPr>
        <p:spPr>
          <a:xfrm>
            <a:off x="4684059" y="1360597"/>
            <a:ext cx="2525633" cy="1246495"/>
          </a:xfrm>
          <a:prstGeom prst="rect">
            <a:avLst/>
          </a:prstGeom>
          <a:noFill/>
        </p:spPr>
        <p:txBody>
          <a:bodyPr wrap="square" rtlCol="0">
            <a:spAutoFit/>
          </a:bodyPr>
          <a:lstStyle/>
          <a:p>
            <a:r>
              <a:rPr lang="da-DK" sz="1500" dirty="0">
                <a:solidFill>
                  <a:schemeClr val="bg1"/>
                </a:solidFill>
              </a:rPr>
              <a:t>Hvad må der gælde for arealet af de lyseblå figur, hvis man sammenligner de to kvadrater ved at fjerne trekanterne fra begge figurer?</a:t>
            </a:r>
          </a:p>
        </p:txBody>
      </p:sp>
      <p:grpSp>
        <p:nvGrpSpPr>
          <p:cNvPr id="62" name="Gruppe 61">
            <a:extLst>
              <a:ext uri="{FF2B5EF4-FFF2-40B4-BE49-F238E27FC236}">
                <a16:creationId xmlns:a16="http://schemas.microsoft.com/office/drawing/2014/main" id="{182B6290-018B-5E42-8497-542D438B57BB}"/>
              </a:ext>
            </a:extLst>
          </p:cNvPr>
          <p:cNvGrpSpPr/>
          <p:nvPr/>
        </p:nvGrpSpPr>
        <p:grpSpPr>
          <a:xfrm>
            <a:off x="4553477" y="2673104"/>
            <a:ext cx="1956348" cy="2029524"/>
            <a:chOff x="5464173" y="2636224"/>
            <a:chExt cx="2347617" cy="2435429"/>
          </a:xfrm>
        </p:grpSpPr>
        <p:grpSp>
          <p:nvGrpSpPr>
            <p:cNvPr id="23" name="Gruppe 22">
              <a:extLst>
                <a:ext uri="{FF2B5EF4-FFF2-40B4-BE49-F238E27FC236}">
                  <a16:creationId xmlns:a16="http://schemas.microsoft.com/office/drawing/2014/main" id="{431A938F-93AF-7249-9372-542EAAECEC0E}"/>
                </a:ext>
              </a:extLst>
            </p:cNvPr>
            <p:cNvGrpSpPr/>
            <p:nvPr/>
          </p:nvGrpSpPr>
          <p:grpSpPr>
            <a:xfrm>
              <a:off x="5710563" y="2942772"/>
              <a:ext cx="1816016" cy="1800342"/>
              <a:chOff x="5999729" y="2864618"/>
              <a:chExt cx="1816016" cy="1800342"/>
            </a:xfrm>
          </p:grpSpPr>
          <p:grpSp>
            <p:nvGrpSpPr>
              <p:cNvPr id="37" name="Gruppe 36">
                <a:extLst>
                  <a:ext uri="{FF2B5EF4-FFF2-40B4-BE49-F238E27FC236}">
                    <a16:creationId xmlns:a16="http://schemas.microsoft.com/office/drawing/2014/main" id="{C1E04AA4-58B7-034A-9567-C09D8E8C95FE}"/>
                  </a:ext>
                </a:extLst>
              </p:cNvPr>
              <p:cNvGrpSpPr>
                <a:grpSpLocks noChangeAspect="1"/>
              </p:cNvGrpSpPr>
              <p:nvPr/>
            </p:nvGrpSpPr>
            <p:grpSpPr>
              <a:xfrm>
                <a:off x="5999729" y="2865910"/>
                <a:ext cx="1815770" cy="1799050"/>
                <a:chOff x="3665746" y="2595527"/>
                <a:chExt cx="2186474" cy="2166335"/>
              </a:xfrm>
            </p:grpSpPr>
            <p:sp>
              <p:nvSpPr>
                <p:cNvPr id="38" name="Retvinklet trekant 37">
                  <a:extLst>
                    <a:ext uri="{FF2B5EF4-FFF2-40B4-BE49-F238E27FC236}">
                      <a16:creationId xmlns:a16="http://schemas.microsoft.com/office/drawing/2014/main" id="{277056E7-1864-6A42-90C6-6746B7026B3D}"/>
                    </a:ext>
                  </a:extLst>
                </p:cNvPr>
                <p:cNvSpPr/>
                <p:nvPr/>
              </p:nvSpPr>
              <p:spPr>
                <a:xfrm flipH="1">
                  <a:off x="3683992" y="2601488"/>
                  <a:ext cx="720000" cy="14399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9" name="Retvinklet trekant 38">
                  <a:extLst>
                    <a:ext uri="{FF2B5EF4-FFF2-40B4-BE49-F238E27FC236}">
                      <a16:creationId xmlns:a16="http://schemas.microsoft.com/office/drawing/2014/main" id="{CBD0A238-E6D0-AB49-B543-D19B928FDD46}"/>
                    </a:ext>
                  </a:extLst>
                </p:cNvPr>
                <p:cNvSpPr/>
                <p:nvPr/>
              </p:nvSpPr>
              <p:spPr>
                <a:xfrm rot="10800000" flipH="1">
                  <a:off x="3665746" y="2595527"/>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40" name="Retvinklet trekant 39">
                  <a:extLst>
                    <a:ext uri="{FF2B5EF4-FFF2-40B4-BE49-F238E27FC236}">
                      <a16:creationId xmlns:a16="http://schemas.microsoft.com/office/drawing/2014/main" id="{F385FE64-ADD3-BF48-B0B3-7A43D1BE8F8A}"/>
                    </a:ext>
                  </a:extLst>
                </p:cNvPr>
                <p:cNvSpPr/>
                <p:nvPr/>
              </p:nvSpPr>
              <p:spPr>
                <a:xfrm rot="16200000" flipH="1">
                  <a:off x="4772221" y="3681862"/>
                  <a:ext cx="720000" cy="14399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41" name="Retvinklet trekant 40">
                  <a:extLst>
                    <a:ext uri="{FF2B5EF4-FFF2-40B4-BE49-F238E27FC236}">
                      <a16:creationId xmlns:a16="http://schemas.microsoft.com/office/drawing/2014/main" id="{B3618F7E-254D-AD4E-86F4-C279F21514A8}"/>
                    </a:ext>
                  </a:extLst>
                </p:cNvPr>
                <p:cNvSpPr/>
                <p:nvPr/>
              </p:nvSpPr>
              <p:spPr>
                <a:xfrm rot="5400000" flipH="1">
                  <a:off x="4764288" y="3674346"/>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grpSp>
          <p:sp>
            <p:nvSpPr>
              <p:cNvPr id="11" name="Rektangel 10">
                <a:extLst>
                  <a:ext uri="{FF2B5EF4-FFF2-40B4-BE49-F238E27FC236}">
                    <a16:creationId xmlns:a16="http://schemas.microsoft.com/office/drawing/2014/main" id="{FA54A84F-E521-114F-BD6D-56AD020389AF}"/>
                  </a:ext>
                </a:extLst>
              </p:cNvPr>
              <p:cNvSpPr/>
              <p:nvPr/>
            </p:nvSpPr>
            <p:spPr>
              <a:xfrm>
                <a:off x="6003364" y="4060788"/>
                <a:ext cx="603075" cy="6030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a-DK" sz="917" dirty="0"/>
                  <a:t>Areal = a</a:t>
                </a:r>
                <a:r>
                  <a:rPr lang="da-DK" sz="917" baseline="30000" dirty="0"/>
                  <a:t>2</a:t>
                </a:r>
                <a:endParaRPr lang="da-DK" sz="917" dirty="0"/>
              </a:p>
            </p:txBody>
          </p:sp>
          <p:sp>
            <p:nvSpPr>
              <p:cNvPr id="43" name="Rektangel 42">
                <a:extLst>
                  <a:ext uri="{FF2B5EF4-FFF2-40B4-BE49-F238E27FC236}">
                    <a16:creationId xmlns:a16="http://schemas.microsoft.com/office/drawing/2014/main" id="{238A297A-2AF6-9445-AE8B-F5C17D2F0FB8}"/>
                  </a:ext>
                </a:extLst>
              </p:cNvPr>
              <p:cNvSpPr/>
              <p:nvPr/>
            </p:nvSpPr>
            <p:spPr>
              <a:xfrm>
                <a:off x="6616906" y="2864618"/>
                <a:ext cx="1198839" cy="119883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a-DK" sz="1500" dirty="0"/>
                  <a:t>Areal = b</a:t>
                </a:r>
                <a:r>
                  <a:rPr lang="da-DK" sz="1500" baseline="30000" dirty="0"/>
                  <a:t>2</a:t>
                </a:r>
                <a:endParaRPr lang="da-DK" sz="1500" dirty="0"/>
              </a:p>
            </p:txBody>
          </p:sp>
        </p:grpSp>
        <p:sp>
          <p:nvSpPr>
            <p:cNvPr id="49" name="Tekstfelt 48">
              <a:extLst>
                <a:ext uri="{FF2B5EF4-FFF2-40B4-BE49-F238E27FC236}">
                  <a16:creationId xmlns:a16="http://schemas.microsoft.com/office/drawing/2014/main" id="{E702837F-6C59-AA42-ABED-16D40A8F6E55}"/>
                </a:ext>
              </a:extLst>
            </p:cNvPr>
            <p:cNvSpPr txBox="1"/>
            <p:nvPr/>
          </p:nvSpPr>
          <p:spPr>
            <a:xfrm>
              <a:off x="5464173" y="3335698"/>
              <a:ext cx="342787" cy="387798"/>
            </a:xfrm>
            <a:prstGeom prst="rect">
              <a:avLst/>
            </a:prstGeom>
            <a:noFill/>
          </p:spPr>
          <p:txBody>
            <a:bodyPr wrap="none" rtlCol="0">
              <a:spAutoFit/>
            </a:bodyPr>
            <a:lstStyle/>
            <a:p>
              <a:r>
                <a:rPr lang="da-DK" sz="1500" dirty="0">
                  <a:solidFill>
                    <a:schemeClr val="bg1"/>
                  </a:solidFill>
                </a:rPr>
                <a:t>b</a:t>
              </a:r>
            </a:p>
          </p:txBody>
        </p:sp>
        <p:sp>
          <p:nvSpPr>
            <p:cNvPr id="50" name="Tekstfelt 49">
              <a:extLst>
                <a:ext uri="{FF2B5EF4-FFF2-40B4-BE49-F238E27FC236}">
                  <a16:creationId xmlns:a16="http://schemas.microsoft.com/office/drawing/2014/main" id="{28B6D1CC-7DE1-7140-9A55-36F8D37B26F3}"/>
                </a:ext>
              </a:extLst>
            </p:cNvPr>
            <p:cNvSpPr txBox="1"/>
            <p:nvPr/>
          </p:nvSpPr>
          <p:spPr>
            <a:xfrm>
              <a:off x="6773250" y="2636224"/>
              <a:ext cx="342787" cy="387798"/>
            </a:xfrm>
            <a:prstGeom prst="rect">
              <a:avLst/>
            </a:prstGeom>
            <a:noFill/>
          </p:spPr>
          <p:txBody>
            <a:bodyPr wrap="none" rtlCol="0">
              <a:spAutoFit/>
            </a:bodyPr>
            <a:lstStyle/>
            <a:p>
              <a:r>
                <a:rPr lang="da-DK" sz="1500" dirty="0">
                  <a:solidFill>
                    <a:schemeClr val="bg1"/>
                  </a:solidFill>
                </a:rPr>
                <a:t>b</a:t>
              </a:r>
            </a:p>
          </p:txBody>
        </p:sp>
        <p:sp>
          <p:nvSpPr>
            <p:cNvPr id="51" name="Tekstfelt 50">
              <a:extLst>
                <a:ext uri="{FF2B5EF4-FFF2-40B4-BE49-F238E27FC236}">
                  <a16:creationId xmlns:a16="http://schemas.microsoft.com/office/drawing/2014/main" id="{871B7200-8AD9-B24C-A052-3F73056E0291}"/>
                </a:ext>
              </a:extLst>
            </p:cNvPr>
            <p:cNvSpPr txBox="1"/>
            <p:nvPr/>
          </p:nvSpPr>
          <p:spPr>
            <a:xfrm>
              <a:off x="7457095" y="3359146"/>
              <a:ext cx="342787" cy="387798"/>
            </a:xfrm>
            <a:prstGeom prst="rect">
              <a:avLst/>
            </a:prstGeom>
            <a:noFill/>
          </p:spPr>
          <p:txBody>
            <a:bodyPr wrap="none" rtlCol="0">
              <a:spAutoFit/>
            </a:bodyPr>
            <a:lstStyle/>
            <a:p>
              <a:r>
                <a:rPr lang="da-DK" sz="1500" dirty="0">
                  <a:solidFill>
                    <a:schemeClr val="bg1"/>
                  </a:solidFill>
                </a:rPr>
                <a:t>b</a:t>
              </a:r>
            </a:p>
          </p:txBody>
        </p:sp>
        <p:sp>
          <p:nvSpPr>
            <p:cNvPr id="52" name="Tekstfelt 51">
              <a:extLst>
                <a:ext uri="{FF2B5EF4-FFF2-40B4-BE49-F238E27FC236}">
                  <a16:creationId xmlns:a16="http://schemas.microsoft.com/office/drawing/2014/main" id="{436C7A40-08A5-5E49-8D40-AEF2398422A5}"/>
                </a:ext>
              </a:extLst>
            </p:cNvPr>
            <p:cNvSpPr txBox="1"/>
            <p:nvPr/>
          </p:nvSpPr>
          <p:spPr>
            <a:xfrm>
              <a:off x="6820142" y="4683855"/>
              <a:ext cx="342787" cy="387798"/>
            </a:xfrm>
            <a:prstGeom prst="rect">
              <a:avLst/>
            </a:prstGeom>
            <a:noFill/>
          </p:spPr>
          <p:txBody>
            <a:bodyPr wrap="none" rtlCol="0">
              <a:spAutoFit/>
            </a:bodyPr>
            <a:lstStyle/>
            <a:p>
              <a:r>
                <a:rPr lang="da-DK" sz="1500" dirty="0">
                  <a:solidFill>
                    <a:schemeClr val="bg1"/>
                  </a:solidFill>
                </a:rPr>
                <a:t>b</a:t>
              </a:r>
            </a:p>
          </p:txBody>
        </p:sp>
        <p:sp>
          <p:nvSpPr>
            <p:cNvPr id="53" name="Tekstfelt 52">
              <a:extLst>
                <a:ext uri="{FF2B5EF4-FFF2-40B4-BE49-F238E27FC236}">
                  <a16:creationId xmlns:a16="http://schemas.microsoft.com/office/drawing/2014/main" id="{BD45C528-B978-DC48-A1D0-FC70A98CF2A1}"/>
                </a:ext>
              </a:extLst>
            </p:cNvPr>
            <p:cNvSpPr txBox="1"/>
            <p:nvPr/>
          </p:nvSpPr>
          <p:spPr>
            <a:xfrm>
              <a:off x="7480545" y="4281363"/>
              <a:ext cx="331245" cy="387798"/>
            </a:xfrm>
            <a:prstGeom prst="rect">
              <a:avLst/>
            </a:prstGeom>
            <a:noFill/>
          </p:spPr>
          <p:txBody>
            <a:bodyPr wrap="none" rtlCol="0">
              <a:spAutoFit/>
            </a:bodyPr>
            <a:lstStyle/>
            <a:p>
              <a:r>
                <a:rPr lang="da-DK" sz="1500" dirty="0">
                  <a:solidFill>
                    <a:schemeClr val="bg1"/>
                  </a:solidFill>
                </a:rPr>
                <a:t>a</a:t>
              </a:r>
            </a:p>
          </p:txBody>
        </p:sp>
        <p:sp>
          <p:nvSpPr>
            <p:cNvPr id="54" name="Tekstfelt 53">
              <a:extLst>
                <a:ext uri="{FF2B5EF4-FFF2-40B4-BE49-F238E27FC236}">
                  <a16:creationId xmlns:a16="http://schemas.microsoft.com/office/drawing/2014/main" id="{332213B4-C929-0F43-9E69-C30B74F5BCCB}"/>
                </a:ext>
              </a:extLst>
            </p:cNvPr>
            <p:cNvSpPr txBox="1"/>
            <p:nvPr/>
          </p:nvSpPr>
          <p:spPr>
            <a:xfrm>
              <a:off x="5866667" y="4660411"/>
              <a:ext cx="331246" cy="387798"/>
            </a:xfrm>
            <a:prstGeom prst="rect">
              <a:avLst/>
            </a:prstGeom>
            <a:noFill/>
          </p:spPr>
          <p:txBody>
            <a:bodyPr wrap="none" rtlCol="0">
              <a:spAutoFit/>
            </a:bodyPr>
            <a:lstStyle/>
            <a:p>
              <a:r>
                <a:rPr lang="da-DK" sz="1500" dirty="0">
                  <a:solidFill>
                    <a:schemeClr val="bg1"/>
                  </a:solidFill>
                </a:rPr>
                <a:t>a</a:t>
              </a:r>
            </a:p>
          </p:txBody>
        </p:sp>
        <p:sp>
          <p:nvSpPr>
            <p:cNvPr id="55" name="Tekstfelt 54">
              <a:extLst>
                <a:ext uri="{FF2B5EF4-FFF2-40B4-BE49-F238E27FC236}">
                  <a16:creationId xmlns:a16="http://schemas.microsoft.com/office/drawing/2014/main" id="{1848E007-6F0F-BC41-BDB2-E592F20F8D16}"/>
                </a:ext>
              </a:extLst>
            </p:cNvPr>
            <p:cNvSpPr txBox="1"/>
            <p:nvPr/>
          </p:nvSpPr>
          <p:spPr>
            <a:xfrm>
              <a:off x="5471991" y="4273550"/>
              <a:ext cx="331246" cy="387798"/>
            </a:xfrm>
            <a:prstGeom prst="rect">
              <a:avLst/>
            </a:prstGeom>
            <a:noFill/>
          </p:spPr>
          <p:txBody>
            <a:bodyPr wrap="none" rtlCol="0">
              <a:spAutoFit/>
            </a:bodyPr>
            <a:lstStyle/>
            <a:p>
              <a:r>
                <a:rPr lang="da-DK" sz="1500" dirty="0">
                  <a:solidFill>
                    <a:schemeClr val="bg1"/>
                  </a:solidFill>
                </a:rPr>
                <a:t>a</a:t>
              </a:r>
            </a:p>
          </p:txBody>
        </p:sp>
        <p:sp>
          <p:nvSpPr>
            <p:cNvPr id="56" name="Tekstfelt 55">
              <a:extLst>
                <a:ext uri="{FF2B5EF4-FFF2-40B4-BE49-F238E27FC236}">
                  <a16:creationId xmlns:a16="http://schemas.microsoft.com/office/drawing/2014/main" id="{84111990-8221-D141-ACEB-752BC3A54CD2}"/>
                </a:ext>
              </a:extLst>
            </p:cNvPr>
            <p:cNvSpPr txBox="1"/>
            <p:nvPr/>
          </p:nvSpPr>
          <p:spPr>
            <a:xfrm>
              <a:off x="5858856" y="2644043"/>
              <a:ext cx="331246" cy="387798"/>
            </a:xfrm>
            <a:prstGeom prst="rect">
              <a:avLst/>
            </a:prstGeom>
            <a:noFill/>
          </p:spPr>
          <p:txBody>
            <a:bodyPr wrap="none" rtlCol="0">
              <a:spAutoFit/>
            </a:bodyPr>
            <a:lstStyle/>
            <a:p>
              <a:r>
                <a:rPr lang="da-DK" sz="1500" dirty="0">
                  <a:solidFill>
                    <a:schemeClr val="bg1"/>
                  </a:solidFill>
                </a:rPr>
                <a:t>a</a:t>
              </a:r>
            </a:p>
          </p:txBody>
        </p:sp>
      </p:grpSp>
      <p:grpSp>
        <p:nvGrpSpPr>
          <p:cNvPr id="68" name="Gruppe 67">
            <a:extLst>
              <a:ext uri="{FF2B5EF4-FFF2-40B4-BE49-F238E27FC236}">
                <a16:creationId xmlns:a16="http://schemas.microsoft.com/office/drawing/2014/main" id="{17E61C7D-A019-6D49-8DE4-9C5A90B9254D}"/>
              </a:ext>
            </a:extLst>
          </p:cNvPr>
          <p:cNvGrpSpPr/>
          <p:nvPr/>
        </p:nvGrpSpPr>
        <p:grpSpPr>
          <a:xfrm>
            <a:off x="2117691" y="2682868"/>
            <a:ext cx="1936805" cy="2029523"/>
            <a:chOff x="2541230" y="2647942"/>
            <a:chExt cx="2324167" cy="2435427"/>
          </a:xfrm>
        </p:grpSpPr>
        <p:grpSp>
          <p:nvGrpSpPr>
            <p:cNvPr id="63" name="Gruppe 62">
              <a:extLst>
                <a:ext uri="{FF2B5EF4-FFF2-40B4-BE49-F238E27FC236}">
                  <a16:creationId xmlns:a16="http://schemas.microsoft.com/office/drawing/2014/main" id="{280115B4-AB6E-2D48-8CCC-51B4E677328C}"/>
                </a:ext>
              </a:extLst>
            </p:cNvPr>
            <p:cNvGrpSpPr/>
            <p:nvPr/>
          </p:nvGrpSpPr>
          <p:grpSpPr>
            <a:xfrm>
              <a:off x="2541230" y="2647942"/>
              <a:ext cx="2324167" cy="2435427"/>
              <a:chOff x="2541230" y="2647942"/>
              <a:chExt cx="2324167" cy="2435427"/>
            </a:xfrm>
          </p:grpSpPr>
          <p:grpSp>
            <p:nvGrpSpPr>
              <p:cNvPr id="10" name="Gruppe 9">
                <a:extLst>
                  <a:ext uri="{FF2B5EF4-FFF2-40B4-BE49-F238E27FC236}">
                    <a16:creationId xmlns:a16="http://schemas.microsoft.com/office/drawing/2014/main" id="{51224BCD-DC7D-294A-9874-EE58469A1EF3}"/>
                  </a:ext>
                </a:extLst>
              </p:cNvPr>
              <p:cNvGrpSpPr>
                <a:grpSpLocks noChangeAspect="1"/>
              </p:cNvGrpSpPr>
              <p:nvPr/>
            </p:nvGrpSpPr>
            <p:grpSpPr>
              <a:xfrm>
                <a:off x="2772000" y="2934502"/>
                <a:ext cx="1800000" cy="1801214"/>
                <a:chOff x="3654414" y="2585405"/>
                <a:chExt cx="2167480" cy="2168942"/>
              </a:xfrm>
            </p:grpSpPr>
            <p:sp>
              <p:nvSpPr>
                <p:cNvPr id="33" name="Retvinklet trekant 32">
                  <a:extLst>
                    <a:ext uri="{FF2B5EF4-FFF2-40B4-BE49-F238E27FC236}">
                      <a16:creationId xmlns:a16="http://schemas.microsoft.com/office/drawing/2014/main" id="{601549D2-77B8-A34F-8BCF-8BD8A894D802}"/>
                    </a:ext>
                  </a:extLst>
                </p:cNvPr>
                <p:cNvSpPr/>
                <p:nvPr/>
              </p:nvSpPr>
              <p:spPr>
                <a:xfrm rot="16200000" flipH="1">
                  <a:off x="4741894" y="2234460"/>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4" name="Retvinklet trekant 33">
                  <a:extLst>
                    <a:ext uri="{FF2B5EF4-FFF2-40B4-BE49-F238E27FC236}">
                      <a16:creationId xmlns:a16="http://schemas.microsoft.com/office/drawing/2014/main" id="{7F933047-D27F-9340-9209-F4F2411107A1}"/>
                    </a:ext>
                  </a:extLst>
                </p:cNvPr>
                <p:cNvSpPr/>
                <p:nvPr/>
              </p:nvSpPr>
              <p:spPr>
                <a:xfrm rot="10800000" flipH="1">
                  <a:off x="3665746" y="2595527"/>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5" name="Retvinklet trekant 34">
                  <a:extLst>
                    <a:ext uri="{FF2B5EF4-FFF2-40B4-BE49-F238E27FC236}">
                      <a16:creationId xmlns:a16="http://schemas.microsoft.com/office/drawing/2014/main" id="{0590CD1E-B363-8349-A508-FDB98C0FB687}"/>
                    </a:ext>
                  </a:extLst>
                </p:cNvPr>
                <p:cNvSpPr/>
                <p:nvPr/>
              </p:nvSpPr>
              <p:spPr>
                <a:xfrm flipH="1">
                  <a:off x="5094951" y="3308508"/>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6" name="Retvinklet trekant 35">
                  <a:extLst>
                    <a:ext uri="{FF2B5EF4-FFF2-40B4-BE49-F238E27FC236}">
                      <a16:creationId xmlns:a16="http://schemas.microsoft.com/office/drawing/2014/main" id="{767C4CE5-88E7-714E-869A-070EDB635C84}"/>
                    </a:ext>
                  </a:extLst>
                </p:cNvPr>
                <p:cNvSpPr/>
                <p:nvPr/>
              </p:nvSpPr>
              <p:spPr>
                <a:xfrm rot="5400000" flipH="1">
                  <a:off x="4014414" y="3674347"/>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9" name="Kombinationstegning 8">
                  <a:extLst>
                    <a:ext uri="{FF2B5EF4-FFF2-40B4-BE49-F238E27FC236}">
                      <a16:creationId xmlns:a16="http://schemas.microsoft.com/office/drawing/2014/main" id="{5AB1441E-14DD-2A49-B69D-59F3BFEFCF48}"/>
                    </a:ext>
                  </a:extLst>
                </p:cNvPr>
                <p:cNvSpPr/>
                <p:nvPr/>
              </p:nvSpPr>
              <p:spPr>
                <a:xfrm>
                  <a:off x="3661646" y="2585405"/>
                  <a:ext cx="2156527" cy="2168666"/>
                </a:xfrm>
                <a:custGeom>
                  <a:avLst/>
                  <a:gdLst>
                    <a:gd name="connsiteX0" fmla="*/ 728283 w 2156527"/>
                    <a:gd name="connsiteY0" fmla="*/ 0 h 2168666"/>
                    <a:gd name="connsiteX1" fmla="*/ 0 w 2156527"/>
                    <a:gd name="connsiteY1" fmla="*/ 1452521 h 2168666"/>
                    <a:gd name="connsiteX2" fmla="*/ 1428244 w 2156527"/>
                    <a:gd name="connsiteY2" fmla="*/ 2168666 h 2168666"/>
                    <a:gd name="connsiteX3" fmla="*/ 2156527 w 2156527"/>
                    <a:gd name="connsiteY3" fmla="*/ 724238 h 2168666"/>
                    <a:gd name="connsiteX4" fmla="*/ 728283 w 2156527"/>
                    <a:gd name="connsiteY4" fmla="*/ 0 h 216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527" h="2168666">
                      <a:moveTo>
                        <a:pt x="728283" y="0"/>
                      </a:moveTo>
                      <a:lnTo>
                        <a:pt x="0" y="1452521"/>
                      </a:lnTo>
                      <a:lnTo>
                        <a:pt x="1428244" y="2168666"/>
                      </a:lnTo>
                      <a:lnTo>
                        <a:pt x="2156527" y="724238"/>
                      </a:lnTo>
                      <a:lnTo>
                        <a:pt x="728283" y="0"/>
                      </a:lnTo>
                      <a:close/>
                    </a:path>
                  </a:pathLst>
                </a:cu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a-DK" sz="1500" dirty="0"/>
                    <a:t>Areal = c</a:t>
                  </a:r>
                  <a:r>
                    <a:rPr lang="da-DK" sz="1500" baseline="30000" dirty="0"/>
                    <a:t>2</a:t>
                  </a:r>
                  <a:endParaRPr lang="da-DK" sz="1500" dirty="0"/>
                </a:p>
              </p:txBody>
            </p:sp>
          </p:grpSp>
          <p:sp>
            <p:nvSpPr>
              <p:cNvPr id="45" name="Tekstfelt 44">
                <a:extLst>
                  <a:ext uri="{FF2B5EF4-FFF2-40B4-BE49-F238E27FC236}">
                    <a16:creationId xmlns:a16="http://schemas.microsoft.com/office/drawing/2014/main" id="{BC27EC01-400D-334F-BD9A-7A18E05A6685}"/>
                  </a:ext>
                </a:extLst>
              </p:cNvPr>
              <p:cNvSpPr txBox="1"/>
              <p:nvPr/>
            </p:nvSpPr>
            <p:spPr>
              <a:xfrm>
                <a:off x="3940176" y="2647942"/>
                <a:ext cx="342787" cy="387798"/>
              </a:xfrm>
              <a:prstGeom prst="rect">
                <a:avLst/>
              </a:prstGeom>
              <a:noFill/>
            </p:spPr>
            <p:txBody>
              <a:bodyPr wrap="none" rtlCol="0">
                <a:spAutoFit/>
              </a:bodyPr>
              <a:lstStyle/>
              <a:p>
                <a:r>
                  <a:rPr lang="da-DK" sz="1500" dirty="0">
                    <a:solidFill>
                      <a:schemeClr val="bg1"/>
                    </a:solidFill>
                  </a:rPr>
                  <a:t>b</a:t>
                </a:r>
              </a:p>
            </p:txBody>
          </p:sp>
          <p:sp>
            <p:nvSpPr>
              <p:cNvPr id="46" name="Tekstfelt 45">
                <a:extLst>
                  <a:ext uri="{FF2B5EF4-FFF2-40B4-BE49-F238E27FC236}">
                    <a16:creationId xmlns:a16="http://schemas.microsoft.com/office/drawing/2014/main" id="{00C326CA-FD5D-554E-8C4F-D38F1D55C566}"/>
                  </a:ext>
                </a:extLst>
              </p:cNvPr>
              <p:cNvSpPr txBox="1"/>
              <p:nvPr/>
            </p:nvSpPr>
            <p:spPr>
              <a:xfrm>
                <a:off x="2552946" y="3277081"/>
                <a:ext cx="342787" cy="387798"/>
              </a:xfrm>
              <a:prstGeom prst="rect">
                <a:avLst/>
              </a:prstGeom>
              <a:noFill/>
            </p:spPr>
            <p:txBody>
              <a:bodyPr wrap="none" rtlCol="0">
                <a:spAutoFit/>
              </a:bodyPr>
              <a:lstStyle/>
              <a:p>
                <a:r>
                  <a:rPr lang="da-DK" sz="1500" dirty="0">
                    <a:solidFill>
                      <a:schemeClr val="bg1"/>
                    </a:solidFill>
                  </a:rPr>
                  <a:t>b</a:t>
                </a:r>
              </a:p>
            </p:txBody>
          </p:sp>
          <p:sp>
            <p:nvSpPr>
              <p:cNvPr id="47" name="Tekstfelt 46">
                <a:extLst>
                  <a:ext uri="{FF2B5EF4-FFF2-40B4-BE49-F238E27FC236}">
                    <a16:creationId xmlns:a16="http://schemas.microsoft.com/office/drawing/2014/main" id="{CB0ADD13-C08F-4740-8766-61DB5F2B0853}"/>
                  </a:ext>
                </a:extLst>
              </p:cNvPr>
              <p:cNvSpPr txBox="1"/>
              <p:nvPr/>
            </p:nvSpPr>
            <p:spPr>
              <a:xfrm>
                <a:off x="3158638" y="4695571"/>
                <a:ext cx="342787" cy="387798"/>
              </a:xfrm>
              <a:prstGeom prst="rect">
                <a:avLst/>
              </a:prstGeom>
              <a:noFill/>
            </p:spPr>
            <p:txBody>
              <a:bodyPr wrap="none" rtlCol="0">
                <a:spAutoFit/>
              </a:bodyPr>
              <a:lstStyle/>
              <a:p>
                <a:r>
                  <a:rPr lang="da-DK" sz="1500" dirty="0">
                    <a:solidFill>
                      <a:schemeClr val="bg1"/>
                    </a:solidFill>
                  </a:rPr>
                  <a:t>b</a:t>
                </a:r>
              </a:p>
            </p:txBody>
          </p:sp>
          <p:sp>
            <p:nvSpPr>
              <p:cNvPr id="48" name="Tekstfelt 47">
                <a:extLst>
                  <a:ext uri="{FF2B5EF4-FFF2-40B4-BE49-F238E27FC236}">
                    <a16:creationId xmlns:a16="http://schemas.microsoft.com/office/drawing/2014/main" id="{AC5037D1-10FA-1E40-9382-432FCC198C2A}"/>
                  </a:ext>
                </a:extLst>
              </p:cNvPr>
              <p:cNvSpPr txBox="1"/>
              <p:nvPr/>
            </p:nvSpPr>
            <p:spPr>
              <a:xfrm>
                <a:off x="4514607" y="4058618"/>
                <a:ext cx="342787" cy="387798"/>
              </a:xfrm>
              <a:prstGeom prst="rect">
                <a:avLst/>
              </a:prstGeom>
              <a:noFill/>
            </p:spPr>
            <p:txBody>
              <a:bodyPr wrap="none" rtlCol="0">
                <a:spAutoFit/>
              </a:bodyPr>
              <a:lstStyle/>
              <a:p>
                <a:r>
                  <a:rPr lang="da-DK" sz="1500" dirty="0">
                    <a:solidFill>
                      <a:schemeClr val="bg1"/>
                    </a:solidFill>
                  </a:rPr>
                  <a:t>b</a:t>
                </a:r>
              </a:p>
            </p:txBody>
          </p:sp>
          <p:sp>
            <p:nvSpPr>
              <p:cNvPr id="57" name="Tekstfelt 56">
                <a:extLst>
                  <a:ext uri="{FF2B5EF4-FFF2-40B4-BE49-F238E27FC236}">
                    <a16:creationId xmlns:a16="http://schemas.microsoft.com/office/drawing/2014/main" id="{128155B2-F6E2-C948-8D47-BE2BF61EDBF5}"/>
                  </a:ext>
                </a:extLst>
              </p:cNvPr>
              <p:cNvSpPr txBox="1"/>
              <p:nvPr/>
            </p:nvSpPr>
            <p:spPr>
              <a:xfrm>
                <a:off x="4534151" y="3030905"/>
                <a:ext cx="331246" cy="387798"/>
              </a:xfrm>
              <a:prstGeom prst="rect">
                <a:avLst/>
              </a:prstGeom>
              <a:noFill/>
            </p:spPr>
            <p:txBody>
              <a:bodyPr wrap="none" rtlCol="0">
                <a:spAutoFit/>
              </a:bodyPr>
              <a:lstStyle/>
              <a:p>
                <a:r>
                  <a:rPr lang="da-DK" sz="1500" dirty="0">
                    <a:solidFill>
                      <a:schemeClr val="bg1"/>
                    </a:solidFill>
                  </a:rPr>
                  <a:t>a</a:t>
                </a:r>
              </a:p>
            </p:txBody>
          </p:sp>
          <p:sp>
            <p:nvSpPr>
              <p:cNvPr id="58" name="Tekstfelt 57">
                <a:extLst>
                  <a:ext uri="{FF2B5EF4-FFF2-40B4-BE49-F238E27FC236}">
                    <a16:creationId xmlns:a16="http://schemas.microsoft.com/office/drawing/2014/main" id="{432CE0F8-9089-6F4D-B8F9-F47C55A68F7B}"/>
                  </a:ext>
                </a:extLst>
              </p:cNvPr>
              <p:cNvSpPr txBox="1"/>
              <p:nvPr/>
            </p:nvSpPr>
            <p:spPr>
              <a:xfrm>
                <a:off x="4147290" y="4644781"/>
                <a:ext cx="331246" cy="387798"/>
              </a:xfrm>
              <a:prstGeom prst="rect">
                <a:avLst/>
              </a:prstGeom>
              <a:noFill/>
            </p:spPr>
            <p:txBody>
              <a:bodyPr wrap="none" rtlCol="0">
                <a:spAutoFit/>
              </a:bodyPr>
              <a:lstStyle/>
              <a:p>
                <a:r>
                  <a:rPr lang="da-DK" sz="1500" dirty="0">
                    <a:solidFill>
                      <a:schemeClr val="bg1"/>
                    </a:solidFill>
                  </a:rPr>
                  <a:t>a</a:t>
                </a:r>
              </a:p>
            </p:txBody>
          </p:sp>
          <p:sp>
            <p:nvSpPr>
              <p:cNvPr id="59" name="Tekstfelt 58">
                <a:extLst>
                  <a:ext uri="{FF2B5EF4-FFF2-40B4-BE49-F238E27FC236}">
                    <a16:creationId xmlns:a16="http://schemas.microsoft.com/office/drawing/2014/main" id="{1F87BA22-AEE0-284A-BDF4-CEFF07DD1D8D}"/>
                  </a:ext>
                </a:extLst>
              </p:cNvPr>
              <p:cNvSpPr txBox="1"/>
              <p:nvPr/>
            </p:nvSpPr>
            <p:spPr>
              <a:xfrm>
                <a:off x="2541230" y="4273550"/>
                <a:ext cx="331246" cy="387798"/>
              </a:xfrm>
              <a:prstGeom prst="rect">
                <a:avLst/>
              </a:prstGeom>
              <a:noFill/>
            </p:spPr>
            <p:txBody>
              <a:bodyPr wrap="none" rtlCol="0">
                <a:spAutoFit/>
              </a:bodyPr>
              <a:lstStyle/>
              <a:p>
                <a:r>
                  <a:rPr lang="da-DK" sz="1500" dirty="0">
                    <a:solidFill>
                      <a:schemeClr val="bg1"/>
                    </a:solidFill>
                  </a:rPr>
                  <a:t>a</a:t>
                </a:r>
              </a:p>
            </p:txBody>
          </p:sp>
          <p:sp>
            <p:nvSpPr>
              <p:cNvPr id="61" name="Tekstfelt 60">
                <a:extLst>
                  <a:ext uri="{FF2B5EF4-FFF2-40B4-BE49-F238E27FC236}">
                    <a16:creationId xmlns:a16="http://schemas.microsoft.com/office/drawing/2014/main" id="{58276E74-A52D-E94F-A8AD-311DB2D49380}"/>
                  </a:ext>
                </a:extLst>
              </p:cNvPr>
              <p:cNvSpPr txBox="1"/>
              <p:nvPr/>
            </p:nvSpPr>
            <p:spPr>
              <a:xfrm>
                <a:off x="2904645" y="2651861"/>
                <a:ext cx="331246" cy="387798"/>
              </a:xfrm>
              <a:prstGeom prst="rect">
                <a:avLst/>
              </a:prstGeom>
              <a:noFill/>
            </p:spPr>
            <p:txBody>
              <a:bodyPr wrap="none" rtlCol="0">
                <a:spAutoFit/>
              </a:bodyPr>
              <a:lstStyle/>
              <a:p>
                <a:r>
                  <a:rPr lang="da-DK" sz="1500" dirty="0">
                    <a:solidFill>
                      <a:schemeClr val="bg1"/>
                    </a:solidFill>
                  </a:rPr>
                  <a:t>a</a:t>
                </a:r>
              </a:p>
            </p:txBody>
          </p:sp>
        </p:grpSp>
        <p:sp>
          <p:nvSpPr>
            <p:cNvPr id="64" name="Tekstfelt 63">
              <a:extLst>
                <a:ext uri="{FF2B5EF4-FFF2-40B4-BE49-F238E27FC236}">
                  <a16:creationId xmlns:a16="http://schemas.microsoft.com/office/drawing/2014/main" id="{48F9DA98-2276-314B-95AB-3D0E9027B211}"/>
                </a:ext>
              </a:extLst>
            </p:cNvPr>
            <p:cNvSpPr txBox="1"/>
            <p:nvPr/>
          </p:nvSpPr>
          <p:spPr>
            <a:xfrm>
              <a:off x="3042621" y="3332046"/>
              <a:ext cx="319704" cy="387798"/>
            </a:xfrm>
            <a:prstGeom prst="rect">
              <a:avLst/>
            </a:prstGeom>
            <a:noFill/>
          </p:spPr>
          <p:txBody>
            <a:bodyPr wrap="none" rtlCol="0">
              <a:spAutoFit/>
            </a:bodyPr>
            <a:lstStyle/>
            <a:p>
              <a:r>
                <a:rPr lang="da-DK" sz="1500" dirty="0">
                  <a:solidFill>
                    <a:schemeClr val="bg1"/>
                  </a:solidFill>
                </a:rPr>
                <a:t>c</a:t>
              </a:r>
            </a:p>
          </p:txBody>
        </p:sp>
        <p:sp>
          <p:nvSpPr>
            <p:cNvPr id="65" name="Tekstfelt 64">
              <a:extLst>
                <a:ext uri="{FF2B5EF4-FFF2-40B4-BE49-F238E27FC236}">
                  <a16:creationId xmlns:a16="http://schemas.microsoft.com/office/drawing/2014/main" id="{593295A5-99E9-6B4D-A0F6-74F5D5AA7954}"/>
                </a:ext>
              </a:extLst>
            </p:cNvPr>
            <p:cNvSpPr txBox="1"/>
            <p:nvPr/>
          </p:nvSpPr>
          <p:spPr>
            <a:xfrm>
              <a:off x="3794626" y="3117191"/>
              <a:ext cx="319704" cy="387798"/>
            </a:xfrm>
            <a:prstGeom prst="rect">
              <a:avLst/>
            </a:prstGeom>
            <a:noFill/>
          </p:spPr>
          <p:txBody>
            <a:bodyPr wrap="none" rtlCol="0">
              <a:spAutoFit/>
            </a:bodyPr>
            <a:lstStyle/>
            <a:p>
              <a:r>
                <a:rPr lang="da-DK" sz="1500" dirty="0">
                  <a:solidFill>
                    <a:schemeClr val="bg1"/>
                  </a:solidFill>
                </a:rPr>
                <a:t>c</a:t>
              </a:r>
            </a:p>
          </p:txBody>
        </p:sp>
        <p:sp>
          <p:nvSpPr>
            <p:cNvPr id="66" name="Tekstfelt 65">
              <a:extLst>
                <a:ext uri="{FF2B5EF4-FFF2-40B4-BE49-F238E27FC236}">
                  <a16:creationId xmlns:a16="http://schemas.microsoft.com/office/drawing/2014/main" id="{05D5E2F5-035B-DA45-BC23-E38C10A8EB5C}"/>
                </a:ext>
              </a:extLst>
            </p:cNvPr>
            <p:cNvSpPr txBox="1"/>
            <p:nvPr/>
          </p:nvSpPr>
          <p:spPr>
            <a:xfrm>
              <a:off x="4029471" y="3921661"/>
              <a:ext cx="319704" cy="387798"/>
            </a:xfrm>
            <a:prstGeom prst="rect">
              <a:avLst/>
            </a:prstGeom>
            <a:noFill/>
          </p:spPr>
          <p:txBody>
            <a:bodyPr wrap="none" rtlCol="0">
              <a:spAutoFit/>
            </a:bodyPr>
            <a:lstStyle/>
            <a:p>
              <a:r>
                <a:rPr lang="da-DK" sz="1500" dirty="0">
                  <a:solidFill>
                    <a:schemeClr val="bg1"/>
                  </a:solidFill>
                </a:rPr>
                <a:t>c</a:t>
              </a:r>
            </a:p>
          </p:txBody>
        </p:sp>
        <p:sp>
          <p:nvSpPr>
            <p:cNvPr id="67" name="Tekstfelt 66">
              <a:extLst>
                <a:ext uri="{FF2B5EF4-FFF2-40B4-BE49-F238E27FC236}">
                  <a16:creationId xmlns:a16="http://schemas.microsoft.com/office/drawing/2014/main" id="{04514583-1506-8E43-B7D1-89AFB13BDF04}"/>
                </a:ext>
              </a:extLst>
            </p:cNvPr>
            <p:cNvSpPr txBox="1"/>
            <p:nvPr/>
          </p:nvSpPr>
          <p:spPr>
            <a:xfrm>
              <a:off x="3222501" y="4134020"/>
              <a:ext cx="319704" cy="387798"/>
            </a:xfrm>
            <a:prstGeom prst="rect">
              <a:avLst/>
            </a:prstGeom>
            <a:noFill/>
          </p:spPr>
          <p:txBody>
            <a:bodyPr wrap="none" rtlCol="0">
              <a:spAutoFit/>
            </a:bodyPr>
            <a:lstStyle/>
            <a:p>
              <a:r>
                <a:rPr lang="da-DK" sz="1500" dirty="0">
                  <a:solidFill>
                    <a:schemeClr val="bg1"/>
                  </a:solidFill>
                </a:rPr>
                <a:t>c</a:t>
              </a:r>
            </a:p>
          </p:txBody>
        </p:sp>
      </p:grpSp>
      <p:sp>
        <p:nvSpPr>
          <p:cNvPr id="4" name="Tekstfelt 3">
            <a:extLst>
              <a:ext uri="{FF2B5EF4-FFF2-40B4-BE49-F238E27FC236}">
                <a16:creationId xmlns:a16="http://schemas.microsoft.com/office/drawing/2014/main" id="{3D0629DE-25A5-6044-9A57-0894B8100973}"/>
              </a:ext>
            </a:extLst>
          </p:cNvPr>
          <p:cNvSpPr txBox="1"/>
          <p:nvPr/>
        </p:nvSpPr>
        <p:spPr>
          <a:xfrm>
            <a:off x="4087447" y="3391853"/>
            <a:ext cx="389850" cy="584775"/>
          </a:xfrm>
          <a:prstGeom prst="rect">
            <a:avLst/>
          </a:prstGeom>
          <a:noFill/>
        </p:spPr>
        <p:txBody>
          <a:bodyPr wrap="none" rtlCol="0">
            <a:spAutoFit/>
          </a:bodyPr>
          <a:lstStyle/>
          <a:p>
            <a:r>
              <a:rPr lang="da-DK" sz="3200" dirty="0">
                <a:solidFill>
                  <a:schemeClr val="bg1"/>
                </a:solidFill>
              </a:rPr>
              <a:t>=</a:t>
            </a:r>
          </a:p>
        </p:txBody>
      </p:sp>
      <p:sp>
        <p:nvSpPr>
          <p:cNvPr id="69" name="Tekstfelt 68">
            <a:extLst>
              <a:ext uri="{FF2B5EF4-FFF2-40B4-BE49-F238E27FC236}">
                <a16:creationId xmlns:a16="http://schemas.microsoft.com/office/drawing/2014/main" id="{85B39D5B-D986-B996-925B-605DF0CD1F49}"/>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3383414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555015"/>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a:xfrm>
            <a:off x="523875" y="483378"/>
            <a:ext cx="6572250" cy="1793705"/>
          </a:xfrm>
        </p:spPr>
        <p:txBody>
          <a:bodyPr/>
          <a:lstStyle/>
          <a:p>
            <a:pPr algn="r"/>
            <a:r>
              <a:rPr lang="da-DK" dirty="0">
                <a:solidFill>
                  <a:schemeClr val="bg1"/>
                </a:solidFill>
              </a:rPr>
              <a:t>1.11 – Reduktion</a:t>
            </a:r>
            <a:br>
              <a:rPr lang="da-DK" dirty="0">
                <a:solidFill>
                  <a:schemeClr val="bg1"/>
                </a:solidFill>
              </a:rPr>
            </a:br>
            <a:br>
              <a:rPr lang="da-DK" dirty="0">
                <a:solidFill>
                  <a:schemeClr val="bg1"/>
                </a:solidFill>
              </a:rPr>
            </a:br>
            <a:r>
              <a:rPr lang="da-DK" dirty="0">
                <a:solidFill>
                  <a:schemeClr val="bg1"/>
                </a:solidFill>
              </a:rPr>
              <a:t>Oplysning 1</a:t>
            </a:r>
          </a:p>
        </p:txBody>
      </p:sp>
      <p:sp>
        <p:nvSpPr>
          <p:cNvPr id="4" name="Rektangel 3">
            <a:extLst>
              <a:ext uri="{FF2B5EF4-FFF2-40B4-BE49-F238E27FC236}">
                <a16:creationId xmlns:a16="http://schemas.microsoft.com/office/drawing/2014/main" id="{B9BBC829-FC09-B14D-BC8C-D6B025B009C1}"/>
              </a:ext>
            </a:extLst>
          </p:cNvPr>
          <p:cNvSpPr/>
          <p:nvPr/>
        </p:nvSpPr>
        <p:spPr>
          <a:xfrm>
            <a:off x="899160" y="2580832"/>
            <a:ext cx="6629400" cy="2215991"/>
          </a:xfrm>
          <a:prstGeom prst="rect">
            <a:avLst/>
          </a:prstGeom>
        </p:spPr>
        <p:txBody>
          <a:bodyPr wrap="square">
            <a:spAutoFit/>
          </a:bodyPr>
          <a:lstStyle/>
          <a:p>
            <a:pPr algn="r"/>
            <a:r>
              <a:rPr lang="da-DK" sz="2400" dirty="0">
                <a:solidFill>
                  <a:schemeClr val="bg1"/>
                </a:solidFill>
              </a:rPr>
              <a:t>Helios vil hverken have skyen eller natsværmeren.</a:t>
            </a:r>
          </a:p>
          <a:p>
            <a:pPr algn="r"/>
            <a:endParaRPr lang="da-DK" sz="2400" dirty="0">
              <a:solidFill>
                <a:schemeClr val="bg1"/>
              </a:solidFill>
            </a:endParaRPr>
          </a:p>
          <a:p>
            <a:pPr algn="r"/>
            <a:r>
              <a:rPr lang="da-DK" dirty="0">
                <a:solidFill>
                  <a:schemeClr val="bg1"/>
                </a:solidFill>
              </a:rPr>
              <a:t>Husk at notere oplysningen!</a:t>
            </a:r>
          </a:p>
          <a:p>
            <a:pPr algn="r"/>
            <a:endParaRPr lang="da-DK" dirty="0">
              <a:solidFill>
                <a:schemeClr val="bg1"/>
              </a:solidFill>
            </a:endParaRPr>
          </a:p>
          <a:p>
            <a:pPr algn="r"/>
            <a:endParaRPr lang="da-DK" dirty="0">
              <a:solidFill>
                <a:schemeClr val="bg1"/>
              </a:solidFill>
            </a:endParaRPr>
          </a:p>
          <a:p>
            <a:pPr algn="r"/>
            <a:endParaRPr lang="da-DK" dirty="0">
              <a:solidFill>
                <a:schemeClr val="bg1"/>
              </a:solidFill>
            </a:endParaRPr>
          </a:p>
          <a:p>
            <a:pPr algn="r"/>
            <a:r>
              <a:rPr lang="da-DK" dirty="0">
                <a:solidFill>
                  <a:schemeClr val="bg1"/>
                </a:solidFill>
              </a:rPr>
              <a:t>Du kan få et huskekort af din lærer</a:t>
            </a:r>
          </a:p>
        </p:txBody>
      </p:sp>
      <p:grpSp>
        <p:nvGrpSpPr>
          <p:cNvPr id="5" name="Gruppe 4">
            <a:extLst>
              <a:ext uri="{FF2B5EF4-FFF2-40B4-BE49-F238E27FC236}">
                <a16:creationId xmlns:a16="http://schemas.microsoft.com/office/drawing/2014/main" id="{4ED5FFD7-02D1-B148-910D-E1134C422486}"/>
              </a:ext>
            </a:extLst>
          </p:cNvPr>
          <p:cNvGrpSpPr>
            <a:grpSpLocks noChangeAspect="1"/>
          </p:cNvGrpSpPr>
          <p:nvPr/>
        </p:nvGrpSpPr>
        <p:grpSpPr>
          <a:xfrm>
            <a:off x="769357" y="2292323"/>
            <a:ext cx="3625438" cy="2761200"/>
            <a:chOff x="259363" y="215263"/>
            <a:chExt cx="8377079" cy="6380129"/>
          </a:xfrm>
        </p:grpSpPr>
        <p:pic>
          <p:nvPicPr>
            <p:cNvPr id="6" name="Picture 10" descr="Landskab, Egypten, Historie, Rom, Erobring, Vogn">
              <a:extLst>
                <a:ext uri="{FF2B5EF4-FFF2-40B4-BE49-F238E27FC236}">
                  <a16:creationId xmlns:a16="http://schemas.microsoft.com/office/drawing/2014/main" id="{A88F3574-6907-AF42-B561-A6500DCC617B}"/>
                </a:ext>
              </a:extLst>
            </p:cNvPr>
            <p:cNvPicPr>
              <a:picLocks noChangeAspect="1" noChangeArrowheads="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10000" b="90000" l="4375" r="92708">
                          <a14:foregroundMark x1="7604" y1="73472" x2="7604" y2="73472"/>
                          <a14:foregroundMark x1="4896" y1="79306" x2="4896" y2="79306"/>
                          <a14:foregroundMark x1="4479" y1="73194" x2="4479" y2="73194"/>
                          <a14:foregroundMark x1="4583" y1="73194" x2="4583" y2="73194"/>
                          <a14:foregroundMark x1="4792" y1="71944" x2="4792" y2="71944"/>
                          <a14:foregroundMark x1="5313" y1="73056" x2="5313" y2="73056"/>
                          <a14:foregroundMark x1="92708" y1="55972" x2="92708" y2="55972"/>
                          <a14:foregroundMark x1="77604" y1="45278" x2="77604" y2="45278"/>
                          <a14:foregroundMark x1="53021" y1="76667" x2="53021" y2="76667"/>
                          <a14:foregroundMark x1="45104" y1="82917" x2="45104" y2="82917"/>
                          <a14:foregroundMark x1="45729" y1="83472" x2="45729" y2="83472"/>
                          <a14:foregroundMark x1="38646" y1="84722" x2="38646" y2="84722"/>
                          <a14:foregroundMark x1="39583" y1="85694" x2="39583" y2="85694"/>
                          <a14:foregroundMark x1="34896" y1="82778" x2="34896" y2="82778"/>
                          <a14:foregroundMark x1="45938" y1="84306" x2="45938" y2="84306"/>
                          <a14:foregroundMark x1="27292" y1="88056" x2="27292" y2="88056"/>
                          <a14:foregroundMark x1="27292" y1="88056" x2="27292" y2="88056"/>
                          <a14:foregroundMark x1="24167" y1="89167" x2="24167" y2="89167"/>
                          <a14:foregroundMark x1="26042" y1="88750" x2="26042" y2="88750"/>
                          <a14:foregroundMark x1="20000" y1="88056" x2="20000" y2="88056"/>
                          <a14:foregroundMark x1="21146" y1="89028" x2="21146" y2="89028"/>
                          <a14:foregroundMark x1="22500" y1="89306" x2="22500" y2="89306"/>
                          <a14:foregroundMark x1="25313" y1="89167" x2="25313" y2="89167"/>
                          <a14:foregroundMark x1="19063" y1="87500" x2="19063" y2="87500"/>
                          <a14:foregroundMark x1="23438" y1="89167" x2="23438" y2="89167"/>
                          <a14:foregroundMark x1="22396" y1="89028" x2="22396" y2="89028"/>
                          <a14:foregroundMark x1="22292" y1="85833" x2="22292" y2="85833"/>
                          <a14:foregroundMark x1="22604" y1="84444" x2="22604" y2="84444"/>
                          <a14:foregroundMark x1="4479" y1="75556" x2="4479" y2="75556"/>
                          <a14:foregroundMark x1="4688" y1="76667" x2="4688" y2="76667"/>
                          <a14:foregroundMark x1="4896" y1="70694" x2="4896" y2="70694"/>
                          <a14:foregroundMark x1="5625" y1="80833" x2="5625" y2="80833"/>
                          <a14:foregroundMark x1="6771" y1="82917" x2="6771" y2="82917"/>
                          <a14:foregroundMark x1="6042" y1="76528" x2="6042" y2="76528"/>
                          <a14:foregroundMark x1="8542" y1="84583" x2="8542" y2="84583"/>
                          <a14:foregroundMark x1="9583" y1="85694" x2="9583" y2="85694"/>
                          <a14:foregroundMark x1="10625" y1="86250" x2="10625" y2="86250"/>
                          <a14:foregroundMark x1="9583" y1="63472" x2="9583" y2="63472"/>
                          <a14:foregroundMark x1="9063" y1="63889" x2="9063" y2="63889"/>
                          <a14:foregroundMark x1="10729" y1="62778" x2="10729" y2="62778"/>
                          <a14:foregroundMark x1="12500" y1="62361" x2="12500" y2="62361"/>
                          <a14:foregroundMark x1="56563" y1="48333" x2="56563" y2="48333"/>
                          <a14:backgroundMark x1="36563" y1="46528" x2="36563" y2="46528"/>
                          <a14:backgroundMark x1="25938" y1="54444" x2="25938" y2="54444"/>
                          <a14:backgroundMark x1="62708" y1="47222" x2="62708" y2="47222"/>
                          <a14:backgroundMark x1="74792" y1="43611" x2="74792" y2="43611"/>
                          <a14:backgroundMark x1="73125" y1="43472" x2="73125" y2="43472"/>
                          <a14:backgroundMark x1="68333" y1="48056" x2="68333" y2="48056"/>
                          <a14:backgroundMark x1="65417" y1="49583" x2="65417" y2="49583"/>
                          <a14:backgroundMark x1="66667" y1="51250" x2="66667" y2="51250"/>
                          <a14:backgroundMark x1="90729" y1="61111" x2="90729" y2="61111"/>
                          <a14:backgroundMark x1="87917" y1="58333" x2="87917" y2="58333"/>
                          <a14:backgroundMark x1="90208" y1="58333" x2="90208" y2="58333"/>
                          <a14:backgroundMark x1="34583" y1="46667" x2="34583" y2="46667"/>
                          <a14:backgroundMark x1="24688" y1="54861" x2="24688" y2="54861"/>
                          <a14:backgroundMark x1="31771" y1="89583" x2="31771" y2="89583"/>
                          <a14:backgroundMark x1="33854" y1="89444" x2="33854" y2="89444"/>
                          <a14:backgroundMark x1="35521" y1="89167" x2="35521" y2="89167"/>
                          <a14:backgroundMark x1="40938" y1="80139" x2="40938" y2="80139"/>
                          <a14:backgroundMark x1="41042" y1="76944" x2="41042" y2="76944"/>
                          <a14:backgroundMark x1="57292" y1="81389" x2="57292" y2="81389"/>
                          <a14:backgroundMark x1="60938" y1="75139" x2="60938" y2="75139"/>
                          <a14:backgroundMark x1="45417" y1="77639" x2="45417" y2="77639"/>
                          <a14:backgroundMark x1="46146" y1="70972" x2="46146" y2="70972"/>
                          <a14:backgroundMark x1="45938" y1="73333" x2="45938" y2="73333"/>
                          <a14:backgroundMark x1="46042" y1="74861" x2="46042" y2="74861"/>
                          <a14:backgroundMark x1="45833" y1="79306" x2="45833" y2="79306"/>
                          <a14:backgroundMark x1="45938" y1="81250" x2="45938" y2="81250"/>
                          <a14:backgroundMark x1="45833" y1="80972" x2="45833" y2="80972"/>
                          <a14:backgroundMark x1="46250" y1="82778" x2="46250" y2="82778"/>
                          <a14:backgroundMark x1="54688" y1="84167" x2="54688" y2="84167"/>
                          <a14:backgroundMark x1="54583" y1="83611" x2="54583" y2="83611"/>
                          <a14:backgroundMark x1="54479" y1="82917" x2="54479" y2="82917"/>
                          <a14:backgroundMark x1="54375" y1="82222" x2="54375" y2="82222"/>
                          <a14:backgroundMark x1="56875" y1="77222" x2="56875" y2="77222"/>
                          <a14:backgroundMark x1="61146" y1="74583" x2="61146" y2="74583"/>
                          <a14:backgroundMark x1="63438" y1="84028" x2="63438" y2="84028"/>
                          <a14:backgroundMark x1="36458" y1="82639" x2="36458" y2="82639"/>
                          <a14:backgroundMark x1="35521" y1="79028" x2="35521" y2="79028"/>
                          <a14:backgroundMark x1="35313" y1="78056" x2="35313" y2="78056"/>
                          <a14:backgroundMark x1="32813" y1="85694" x2="32813" y2="85694"/>
                          <a14:backgroundMark x1="43542" y1="87917" x2="43542" y2="87917"/>
                          <a14:backgroundMark x1="36354" y1="82361" x2="36354" y2="82361"/>
                          <a14:backgroundMark x1="36667" y1="82917" x2="36667" y2="82917"/>
                          <a14:backgroundMark x1="34167" y1="75139" x2="34167" y2="75139"/>
                          <a14:backgroundMark x1="34271" y1="74444" x2="34271" y2="74444"/>
                          <a14:backgroundMark x1="38021" y1="69861" x2="38021" y2="69861"/>
                          <a14:backgroundMark x1="26771" y1="86667" x2="26771" y2="86667"/>
                          <a14:backgroundMark x1="29479" y1="81806" x2="29479" y2="81806"/>
                          <a14:backgroundMark x1="20313" y1="85556" x2="20313" y2="85556"/>
                          <a14:backgroundMark x1="23438" y1="86111" x2="23438" y2="86111"/>
                          <a14:backgroundMark x1="26979" y1="86250" x2="26979" y2="86250"/>
                          <a14:backgroundMark x1="16875" y1="89167" x2="16875" y2="89167"/>
                          <a14:backgroundMark x1="18333" y1="89861" x2="18333" y2="89861"/>
                          <a14:backgroundMark x1="19063" y1="90000" x2="19063" y2="90000"/>
                          <a14:backgroundMark x1="19896" y1="90417" x2="19896" y2="90417"/>
                          <a14:backgroundMark x1="20729" y1="90694" x2="20729" y2="90694"/>
                          <a14:backgroundMark x1="21979" y1="90972" x2="21979" y2="90972"/>
                          <a14:backgroundMark x1="23229" y1="91111" x2="23229" y2="91111"/>
                          <a14:backgroundMark x1="23438" y1="88056" x2="23438" y2="88056"/>
                          <a14:backgroundMark x1="23021" y1="88056" x2="23021" y2="88056"/>
                          <a14:backgroundMark x1="24271" y1="88056" x2="24271" y2="88056"/>
                          <a14:backgroundMark x1="16875" y1="87083" x2="16875" y2="87083"/>
                          <a14:backgroundMark x1="28958" y1="89444" x2="28958" y2="89444"/>
                          <a14:backgroundMark x1="28125" y1="89861" x2="28125" y2="89861"/>
                          <a14:backgroundMark x1="27396" y1="90278" x2="27396" y2="90278"/>
                          <a14:backgroundMark x1="26458" y1="90556" x2="26458" y2="90556"/>
                          <a14:backgroundMark x1="23958" y1="90278" x2="23958" y2="90278"/>
                          <a14:backgroundMark x1="22083" y1="89722" x2="22083" y2="89722"/>
                          <a14:backgroundMark x1="23542" y1="85000" x2="23542" y2="85000"/>
                          <a14:backgroundMark x1="20833" y1="85833" x2="20833" y2="85833"/>
                          <a14:backgroundMark x1="5417" y1="72778" x2="5417" y2="72778"/>
                          <a14:backgroundMark x1="5625" y1="74444" x2="5625" y2="74444"/>
                          <a14:backgroundMark x1="6042" y1="79028" x2="6042" y2="79028"/>
                          <a14:backgroundMark x1="8750" y1="83333" x2="8750" y2="83333"/>
                          <a14:backgroundMark x1="12917" y1="85000" x2="12917" y2="85000"/>
                          <a14:backgroundMark x1="10625" y1="64167" x2="10625" y2="64167"/>
                          <a14:backgroundMark x1="12500" y1="63194" x2="12500" y2="63194"/>
                          <a14:backgroundMark x1="37500" y1="45000" x2="37500" y2="45000"/>
                          <a14:backgroundMark x1="35938" y1="48889" x2="35938" y2="48889"/>
                          <a14:backgroundMark x1="84375" y1="40000" x2="84375" y2="40000"/>
                        </a14:backgroundRemoval>
                      </a14:imgEffect>
                      <a14:imgEffect>
                        <a14:sharpenSoften amount="-25000"/>
                      </a14:imgEffect>
                    </a14:imgLayer>
                  </a14:imgProps>
                </a:ext>
                <a:ext uri="{28A0092B-C50C-407E-A947-70E740481C1C}">
                  <a14:useLocalDpi xmlns:a14="http://schemas.microsoft.com/office/drawing/2010/main" val="0"/>
                </a:ext>
              </a:extLst>
            </a:blip>
            <a:srcRect r="2745"/>
            <a:stretch/>
          </p:blipFill>
          <p:spPr bwMode="auto">
            <a:xfrm>
              <a:off x="363219" y="215263"/>
              <a:ext cx="8273223" cy="6380129"/>
            </a:xfrm>
            <a:prstGeom prst="rect">
              <a:avLst/>
            </a:prstGeom>
            <a:noFill/>
            <a:effectLst>
              <a:glow rad="63500">
                <a:schemeClr val="accent3">
                  <a:satMod val="175000"/>
                  <a:alpha val="40000"/>
                </a:schemeClr>
              </a:glow>
              <a:softEdge rad="31750"/>
            </a:effectLst>
            <a:extLst>
              <a:ext uri="{909E8E84-426E-40DD-AFC4-6F175D3DCCD1}">
                <a14:hiddenFill xmlns:a14="http://schemas.microsoft.com/office/drawing/2010/main">
                  <a:solidFill>
                    <a:srgbClr val="FFFFFF"/>
                  </a:solidFill>
                </a14:hiddenFill>
              </a:ext>
            </a:extLst>
          </p:spPr>
        </p:pic>
        <p:grpSp>
          <p:nvGrpSpPr>
            <p:cNvPr id="7" name="Gruppe 6">
              <a:extLst>
                <a:ext uri="{FF2B5EF4-FFF2-40B4-BE49-F238E27FC236}">
                  <a16:creationId xmlns:a16="http://schemas.microsoft.com/office/drawing/2014/main" id="{84824865-F2AC-954E-9F07-C968BB16C7EB}"/>
                </a:ext>
              </a:extLst>
            </p:cNvPr>
            <p:cNvGrpSpPr/>
            <p:nvPr/>
          </p:nvGrpSpPr>
          <p:grpSpPr>
            <a:xfrm flipH="1">
              <a:off x="259363" y="3096920"/>
              <a:ext cx="2661857" cy="3494571"/>
              <a:chOff x="2643461" y="3096920"/>
              <a:chExt cx="2661857" cy="3494571"/>
            </a:xfrm>
          </p:grpSpPr>
          <p:pic>
            <p:nvPicPr>
              <p:cNvPr id="8" name="Picture 4" descr="Sol, Lyse, Skinne, Sommer, Solsikke, Solskin, Gul">
                <a:extLst>
                  <a:ext uri="{FF2B5EF4-FFF2-40B4-BE49-F238E27FC236}">
                    <a16:creationId xmlns:a16="http://schemas.microsoft.com/office/drawing/2014/main" id="{1E6C88EC-989F-2646-BB48-6B5B79153136}"/>
                  </a:ext>
                </a:extLst>
              </p:cNvPr>
              <p:cNvPicPr>
                <a:picLocks noChangeAspect="1" noChangeArrowheads="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43461" y="3096920"/>
                <a:ext cx="2661857" cy="2661852"/>
              </a:xfrm>
              <a:prstGeom prst="rect">
                <a:avLst/>
              </a:prstGeom>
              <a:noFill/>
              <a:effectLst>
                <a:glow rad="228600">
                  <a:schemeClr val="accent3">
                    <a:satMod val="175000"/>
                    <a:alpha val="40000"/>
                  </a:schemeClr>
                </a:glow>
                <a:softEdge rad="63500"/>
              </a:effectLst>
              <a:extLst>
                <a:ext uri="{909E8E84-426E-40DD-AFC4-6F175D3DCCD1}">
                  <a14:hiddenFill xmlns:a14="http://schemas.microsoft.com/office/drawing/2010/main">
                    <a:solidFill>
                      <a:srgbClr val="FFFFFF"/>
                    </a:solidFill>
                  </a14:hiddenFill>
                </a:ext>
              </a:extLst>
            </p:spPr>
          </p:pic>
          <p:pic>
            <p:nvPicPr>
              <p:cNvPr id="9" name="Picture 10" descr="Landskab, Egypten, Historie, Rom, Erobring, Vogn">
                <a:extLst>
                  <a:ext uri="{FF2B5EF4-FFF2-40B4-BE49-F238E27FC236}">
                    <a16:creationId xmlns:a16="http://schemas.microsoft.com/office/drawing/2014/main" id="{45DE3E57-4229-214C-9156-62F20AFFF796}"/>
                  </a:ext>
                </a:extLst>
              </p:cNvPr>
              <p:cNvPicPr>
                <a:picLocks noChangeAspect="1" noChangeArrowheads="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8">
                        <a14:imgEffect>
                          <a14:backgroundRemoval t="10000" b="90000" l="4375" r="92708">
                            <a14:foregroundMark x1="7604" y1="73472" x2="7604" y2="73472"/>
                            <a14:foregroundMark x1="4896" y1="79306" x2="4896" y2="79306"/>
                            <a14:foregroundMark x1="4479" y1="73194" x2="4479" y2="73194"/>
                            <a14:foregroundMark x1="4583" y1="73194" x2="4583" y2="73194"/>
                            <a14:foregroundMark x1="4792" y1="71944" x2="4792" y2="71944"/>
                            <a14:foregroundMark x1="5313" y1="73056" x2="5313" y2="73056"/>
                            <a14:foregroundMark x1="92708" y1="55972" x2="92708" y2="55972"/>
                            <a14:foregroundMark x1="77604" y1="45278" x2="77604" y2="45278"/>
                            <a14:foregroundMark x1="53021" y1="76667" x2="53021" y2="76667"/>
                            <a14:foregroundMark x1="45104" y1="82917" x2="45104" y2="82917"/>
                            <a14:foregroundMark x1="45729" y1="83472" x2="45729" y2="83472"/>
                            <a14:foregroundMark x1="38646" y1="84722" x2="38646" y2="84722"/>
                            <a14:foregroundMark x1="39583" y1="85694" x2="39583" y2="85694"/>
                            <a14:foregroundMark x1="34896" y1="82778" x2="34896" y2="82778"/>
                            <a14:foregroundMark x1="45938" y1="84306" x2="45938" y2="84306"/>
                            <a14:foregroundMark x1="27292" y1="88056" x2="27292" y2="88056"/>
                            <a14:foregroundMark x1="27292" y1="88056" x2="27292" y2="88056"/>
                            <a14:foregroundMark x1="24167" y1="89167" x2="24167" y2="89167"/>
                            <a14:foregroundMark x1="26042" y1="88750" x2="26042" y2="88750"/>
                            <a14:foregroundMark x1="20000" y1="88056" x2="20000" y2="88056"/>
                            <a14:foregroundMark x1="21146" y1="89028" x2="21146" y2="89028"/>
                            <a14:foregroundMark x1="22500" y1="89306" x2="22500" y2="89306"/>
                            <a14:foregroundMark x1="25313" y1="89167" x2="25313" y2="89167"/>
                            <a14:foregroundMark x1="19063" y1="87500" x2="19063" y2="87500"/>
                            <a14:foregroundMark x1="23438" y1="89167" x2="23438" y2="89167"/>
                            <a14:foregroundMark x1="22396" y1="89028" x2="22396" y2="89028"/>
                            <a14:foregroundMark x1="22292" y1="85833" x2="22292" y2="85833"/>
                            <a14:foregroundMark x1="22604" y1="84444" x2="22604" y2="84444"/>
                            <a14:foregroundMark x1="4479" y1="75556" x2="4479" y2="75556"/>
                            <a14:foregroundMark x1="4688" y1="76667" x2="4688" y2="76667"/>
                            <a14:foregroundMark x1="4896" y1="70694" x2="4896" y2="70694"/>
                            <a14:foregroundMark x1="5625" y1="80833" x2="5625" y2="80833"/>
                            <a14:foregroundMark x1="6771" y1="82917" x2="6771" y2="82917"/>
                            <a14:foregroundMark x1="6042" y1="76528" x2="6042" y2="76528"/>
                            <a14:foregroundMark x1="8542" y1="84583" x2="8542" y2="84583"/>
                            <a14:foregroundMark x1="9583" y1="85694" x2="9583" y2="85694"/>
                            <a14:foregroundMark x1="10625" y1="86250" x2="10625" y2="86250"/>
                            <a14:foregroundMark x1="9583" y1="63472" x2="9583" y2="63472"/>
                            <a14:foregroundMark x1="9063" y1="63889" x2="9063" y2="63889"/>
                            <a14:foregroundMark x1="10729" y1="62778" x2="10729" y2="62778"/>
                            <a14:foregroundMark x1="12500" y1="62361" x2="12500" y2="62361"/>
                            <a14:foregroundMark x1="56563" y1="48333" x2="56563" y2="48333"/>
                            <a14:backgroundMark x1="36563" y1="46528" x2="36563" y2="46528"/>
                            <a14:backgroundMark x1="25938" y1="54444" x2="25938" y2="54444"/>
                            <a14:backgroundMark x1="62708" y1="47222" x2="62708" y2="47222"/>
                            <a14:backgroundMark x1="74792" y1="43611" x2="74792" y2="43611"/>
                            <a14:backgroundMark x1="73125" y1="43472" x2="73125" y2="43472"/>
                            <a14:backgroundMark x1="68333" y1="48056" x2="68333" y2="48056"/>
                            <a14:backgroundMark x1="65417" y1="49583" x2="65417" y2="49583"/>
                            <a14:backgroundMark x1="66667" y1="51250" x2="66667" y2="51250"/>
                            <a14:backgroundMark x1="90729" y1="61111" x2="90729" y2="61111"/>
                            <a14:backgroundMark x1="87917" y1="58333" x2="87917" y2="58333"/>
                            <a14:backgroundMark x1="90208" y1="58333" x2="90208" y2="58333"/>
                            <a14:backgroundMark x1="34583" y1="46667" x2="34583" y2="46667"/>
                            <a14:backgroundMark x1="24688" y1="54861" x2="24688" y2="54861"/>
                            <a14:backgroundMark x1="31771" y1="89583" x2="31771" y2="89583"/>
                            <a14:backgroundMark x1="33854" y1="89444" x2="33854" y2="89444"/>
                            <a14:backgroundMark x1="35521" y1="89167" x2="35521" y2="89167"/>
                            <a14:backgroundMark x1="40938" y1="80139" x2="40938" y2="80139"/>
                            <a14:backgroundMark x1="41042" y1="76944" x2="41042" y2="76944"/>
                            <a14:backgroundMark x1="57292" y1="81389" x2="57292" y2="81389"/>
                            <a14:backgroundMark x1="60938" y1="75139" x2="60938" y2="75139"/>
                            <a14:backgroundMark x1="45417" y1="77639" x2="45417" y2="77639"/>
                            <a14:backgroundMark x1="46146" y1="70972" x2="46146" y2="70972"/>
                            <a14:backgroundMark x1="45938" y1="73333" x2="45938" y2="73333"/>
                            <a14:backgroundMark x1="46042" y1="74861" x2="46042" y2="74861"/>
                            <a14:backgroundMark x1="45833" y1="79306" x2="45833" y2="79306"/>
                            <a14:backgroundMark x1="45938" y1="81250" x2="45938" y2="81250"/>
                            <a14:backgroundMark x1="45833" y1="80972" x2="45833" y2="80972"/>
                            <a14:backgroundMark x1="46250" y1="82778" x2="46250" y2="82778"/>
                            <a14:backgroundMark x1="54688" y1="84167" x2="54688" y2="84167"/>
                            <a14:backgroundMark x1="54583" y1="83611" x2="54583" y2="83611"/>
                            <a14:backgroundMark x1="54479" y1="82917" x2="54479" y2="82917"/>
                            <a14:backgroundMark x1="54375" y1="82222" x2="54375" y2="82222"/>
                            <a14:backgroundMark x1="56875" y1="77222" x2="56875" y2="77222"/>
                            <a14:backgroundMark x1="61146" y1="74583" x2="61146" y2="74583"/>
                            <a14:backgroundMark x1="63438" y1="84028" x2="63438" y2="84028"/>
                            <a14:backgroundMark x1="36458" y1="82639" x2="36458" y2="82639"/>
                            <a14:backgroundMark x1="35521" y1="79028" x2="35521" y2="79028"/>
                            <a14:backgroundMark x1="35313" y1="78056" x2="35313" y2="78056"/>
                            <a14:backgroundMark x1="32813" y1="85694" x2="32813" y2="85694"/>
                            <a14:backgroundMark x1="43542" y1="87917" x2="43542" y2="87917"/>
                            <a14:backgroundMark x1="36354" y1="82361" x2="36354" y2="82361"/>
                            <a14:backgroundMark x1="36667" y1="82917" x2="36667" y2="82917"/>
                            <a14:backgroundMark x1="34167" y1="75139" x2="34167" y2="75139"/>
                            <a14:backgroundMark x1="34271" y1="74444" x2="34271" y2="74444"/>
                            <a14:backgroundMark x1="38021" y1="69861" x2="38021" y2="69861"/>
                            <a14:backgroundMark x1="26771" y1="86667" x2="26771" y2="86667"/>
                            <a14:backgroundMark x1="29479" y1="81806" x2="29479" y2="81806"/>
                            <a14:backgroundMark x1="20313" y1="85556" x2="20313" y2="85556"/>
                            <a14:backgroundMark x1="23438" y1="86111" x2="23438" y2="86111"/>
                            <a14:backgroundMark x1="26979" y1="86250" x2="26979" y2="86250"/>
                            <a14:backgroundMark x1="16875" y1="89167" x2="16875" y2="89167"/>
                            <a14:backgroundMark x1="18333" y1="89861" x2="18333" y2="89861"/>
                            <a14:backgroundMark x1="19063" y1="90000" x2="19063" y2="90000"/>
                            <a14:backgroundMark x1="19896" y1="90417" x2="19896" y2="90417"/>
                            <a14:backgroundMark x1="20729" y1="90694" x2="20729" y2="90694"/>
                            <a14:backgroundMark x1="21979" y1="90972" x2="21979" y2="90972"/>
                            <a14:backgroundMark x1="23229" y1="91111" x2="23229" y2="91111"/>
                            <a14:backgroundMark x1="23438" y1="88056" x2="23438" y2="88056"/>
                            <a14:backgroundMark x1="23021" y1="88056" x2="23021" y2="88056"/>
                            <a14:backgroundMark x1="24271" y1="88056" x2="24271" y2="88056"/>
                            <a14:backgroundMark x1="16875" y1="87083" x2="16875" y2="87083"/>
                            <a14:backgroundMark x1="28958" y1="89444" x2="28958" y2="89444"/>
                            <a14:backgroundMark x1="28125" y1="89861" x2="28125" y2="89861"/>
                            <a14:backgroundMark x1="27396" y1="90278" x2="27396" y2="90278"/>
                            <a14:backgroundMark x1="26458" y1="90556" x2="26458" y2="90556"/>
                            <a14:backgroundMark x1="23958" y1="90278" x2="23958" y2="90278"/>
                            <a14:backgroundMark x1="22083" y1="89722" x2="22083" y2="89722"/>
                            <a14:backgroundMark x1="23542" y1="85000" x2="23542" y2="85000"/>
                            <a14:backgroundMark x1="20833" y1="85833" x2="20833" y2="85833"/>
                            <a14:backgroundMark x1="5417" y1="72778" x2="5417" y2="72778"/>
                            <a14:backgroundMark x1="5625" y1="74444" x2="5625" y2="74444"/>
                            <a14:backgroundMark x1="6042" y1="79028" x2="6042" y2="79028"/>
                            <a14:backgroundMark x1="8750" y1="83333" x2="8750" y2="83333"/>
                            <a14:backgroundMark x1="12917" y1="85000" x2="12917" y2="85000"/>
                            <a14:backgroundMark x1="10625" y1="64167" x2="10625" y2="64167"/>
                            <a14:backgroundMark x1="12500" y1="63194" x2="12500" y2="63194"/>
                            <a14:backgroundMark x1="37500" y1="45000" x2="37500" y2="45000"/>
                            <a14:backgroundMark x1="35938" y1="48889" x2="35938" y2="48889"/>
                            <a14:backgroundMark x1="84375" y1="40000" x2="84375" y2="40000"/>
                          </a14:backgroundRemoval>
                        </a14:imgEffect>
                        <a14:imgEffect>
                          <a14:sharpenSoften amount="-25000"/>
                        </a14:imgEffect>
                      </a14:imgLayer>
                    </a14:imgProps>
                  </a:ext>
                  <a:ext uri="{28A0092B-C50C-407E-A947-70E740481C1C}">
                    <a14:useLocalDpi xmlns:a14="http://schemas.microsoft.com/office/drawing/2010/main" val="0"/>
                  </a:ext>
                </a:extLst>
              </a:blip>
              <a:srcRect l="14134" t="63284" r="69852" b="1"/>
              <a:stretch/>
            </p:blipFill>
            <p:spPr bwMode="auto">
              <a:xfrm flipH="1">
                <a:off x="2773678" y="4250425"/>
                <a:ext cx="1361442" cy="234106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grpSp>
      <p:grpSp>
        <p:nvGrpSpPr>
          <p:cNvPr id="11" name="Gruppe 10">
            <a:extLst>
              <a:ext uri="{FF2B5EF4-FFF2-40B4-BE49-F238E27FC236}">
                <a16:creationId xmlns:a16="http://schemas.microsoft.com/office/drawing/2014/main" id="{2919CB37-A9B9-1B45-BE3E-414376CF2EBE}"/>
              </a:ext>
            </a:extLst>
          </p:cNvPr>
          <p:cNvGrpSpPr/>
          <p:nvPr/>
        </p:nvGrpSpPr>
        <p:grpSpPr>
          <a:xfrm>
            <a:off x="727007" y="4938194"/>
            <a:ext cx="6165987" cy="609034"/>
            <a:chOff x="985308" y="4465178"/>
            <a:chExt cx="6165987" cy="609034"/>
          </a:xfrm>
        </p:grpSpPr>
        <p:sp>
          <p:nvSpPr>
            <p:cNvPr id="12" name="Afrundet rektangel 11">
              <a:hlinkClick r:id="rId9" action="ppaction://hlinksldjump"/>
              <a:extLst>
                <a:ext uri="{FF2B5EF4-FFF2-40B4-BE49-F238E27FC236}">
                  <a16:creationId xmlns:a16="http://schemas.microsoft.com/office/drawing/2014/main" id="{874D1119-E8C3-974C-9F59-D7E6D593623B}"/>
                </a:ext>
              </a:extLst>
            </p:cNvPr>
            <p:cNvSpPr>
              <a:spLocks/>
            </p:cNvSpPr>
            <p:nvPr/>
          </p:nvSpPr>
          <p:spPr>
            <a:xfrm>
              <a:off x="3170894" y="4479134"/>
              <a:ext cx="18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rPr>
                <a:t>Vælg </a:t>
              </a:r>
            </a:p>
            <a:p>
              <a:pPr algn="ctr"/>
              <a:r>
                <a:rPr lang="da-DK" dirty="0">
                  <a:solidFill>
                    <a:schemeClr val="bg1"/>
                  </a:solidFill>
                </a:rPr>
                <a:t>et andet kapitel</a:t>
              </a:r>
            </a:p>
          </p:txBody>
        </p:sp>
        <p:sp>
          <p:nvSpPr>
            <p:cNvPr id="13" name="Afrundet rektangel 12">
              <a:hlinkClick r:id="rId10" action="ppaction://hlinksldjump"/>
              <a:extLst>
                <a:ext uri="{FF2B5EF4-FFF2-40B4-BE49-F238E27FC236}">
                  <a16:creationId xmlns:a16="http://schemas.microsoft.com/office/drawing/2014/main" id="{308AB0AF-C408-A048-9B7C-633C35D166C7}"/>
                </a:ext>
              </a:extLst>
            </p:cNvPr>
            <p:cNvSpPr>
              <a:spLocks/>
            </p:cNvSpPr>
            <p:nvPr/>
          </p:nvSpPr>
          <p:spPr>
            <a:xfrm>
              <a:off x="985308" y="4470450"/>
              <a:ext cx="18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rPr>
                <a:t>Næste kapitel</a:t>
              </a:r>
            </a:p>
          </p:txBody>
        </p:sp>
        <p:sp>
          <p:nvSpPr>
            <p:cNvPr id="14" name="Afrundet rektangel 13">
              <a:hlinkClick r:id="rId11" action="ppaction://hlinksldjump"/>
              <a:extLst>
                <a:ext uri="{FF2B5EF4-FFF2-40B4-BE49-F238E27FC236}">
                  <a16:creationId xmlns:a16="http://schemas.microsoft.com/office/drawing/2014/main" id="{204A798C-6CCE-234B-AB69-DEAA5DD0B268}"/>
                </a:ext>
              </a:extLst>
            </p:cNvPr>
            <p:cNvSpPr>
              <a:spLocks/>
            </p:cNvSpPr>
            <p:nvPr/>
          </p:nvSpPr>
          <p:spPr>
            <a:xfrm>
              <a:off x="5351295" y="4465178"/>
              <a:ext cx="18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rPr>
                <a:t>Gå til </a:t>
              </a:r>
            </a:p>
            <a:p>
              <a:pPr algn="ctr"/>
              <a:r>
                <a:rPr lang="da-DK" dirty="0">
                  <a:solidFill>
                    <a:schemeClr val="bg1"/>
                  </a:solidFill>
                </a:rPr>
                <a:t>Send Luna hjem</a:t>
              </a:r>
            </a:p>
          </p:txBody>
        </p:sp>
      </p:grpSp>
      <p:sp>
        <p:nvSpPr>
          <p:cNvPr id="15" name="Tekstfelt 14">
            <a:extLst>
              <a:ext uri="{FF2B5EF4-FFF2-40B4-BE49-F238E27FC236}">
                <a16:creationId xmlns:a16="http://schemas.microsoft.com/office/drawing/2014/main" id="{605FF2BA-1FF4-9934-8411-4DB7EF41D2C6}"/>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99141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Ligninger</a:t>
            </a:r>
          </a:p>
        </p:txBody>
      </p:sp>
      <p:grpSp>
        <p:nvGrpSpPr>
          <p:cNvPr id="8" name="Gruppe 7">
            <a:extLst>
              <a:ext uri="{FF2B5EF4-FFF2-40B4-BE49-F238E27FC236}">
                <a16:creationId xmlns:a16="http://schemas.microsoft.com/office/drawing/2014/main" id="{931A0A40-9D66-1946-91B4-7ECE4876D4D5}"/>
              </a:ext>
            </a:extLst>
          </p:cNvPr>
          <p:cNvGrpSpPr/>
          <p:nvPr/>
        </p:nvGrpSpPr>
        <p:grpSpPr>
          <a:xfrm>
            <a:off x="4724087" y="1363243"/>
            <a:ext cx="2691667" cy="1582671"/>
            <a:chOff x="5668905" y="888010"/>
            <a:chExt cx="3230000" cy="1899205"/>
          </a:xfrm>
        </p:grpSpPr>
        <p:pic>
          <p:nvPicPr>
            <p:cNvPr id="7" name="Picture 2" descr="Gammel, Pergament, Fliser, Fylde, Struktur">
              <a:extLst>
                <a:ext uri="{FF2B5EF4-FFF2-40B4-BE49-F238E27FC236}">
                  <a16:creationId xmlns:a16="http://schemas.microsoft.com/office/drawing/2014/main" id="{ACF3DB02-239C-E747-8728-4B1F4584DD16}"/>
                </a:ext>
              </a:extLst>
            </p:cNvPr>
            <p:cNvPicPr>
              <a:picLocks noChangeAspect="1" noChangeArrowheads="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6711" t="21917" b="21541"/>
            <a:stretch/>
          </p:blipFill>
          <p:spPr bwMode="auto">
            <a:xfrm>
              <a:off x="5668905" y="888010"/>
              <a:ext cx="3230000" cy="1899205"/>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FF35E8EF-75CE-7D40-9001-5647582FEE9A}"/>
                </a:ext>
              </a:extLst>
            </p:cNvPr>
            <p:cNvSpPr/>
            <p:nvPr/>
          </p:nvSpPr>
          <p:spPr>
            <a:xfrm>
              <a:off x="5929087" y="1212922"/>
              <a:ext cx="2903184" cy="1296278"/>
            </a:xfrm>
            <a:prstGeom prst="rect">
              <a:avLst/>
            </a:prstGeom>
          </p:spPr>
          <p:txBody>
            <a:bodyPr wrap="square">
              <a:spAutoFit/>
            </a:bodyPr>
            <a:lstStyle/>
            <a:p>
              <a:r>
                <a:rPr lang="da-DK" sz="917" dirty="0">
                  <a:solidFill>
                    <a:schemeClr val="bg1"/>
                  </a:solidFill>
                  <a:latin typeface="Arial" panose="020B0604020202020204" pitchFamily="34" charset="0"/>
                </a:rPr>
                <a:t>Månen bliver også kaldt Luna, der betyder måne på latin.</a:t>
              </a:r>
            </a:p>
            <a:p>
              <a:r>
                <a:rPr lang="da-DK" sz="917" dirty="0">
                  <a:solidFill>
                    <a:schemeClr val="bg1"/>
                  </a:solidFill>
                  <a:latin typeface="Arial" panose="020B0604020202020204" pitchFamily="34" charset="0"/>
                </a:rPr>
                <a:t>Luna er månegudinden i den romerske mytologi.</a:t>
              </a:r>
            </a:p>
            <a:p>
              <a:r>
                <a:rPr lang="da-DK" sz="917" dirty="0">
                  <a:solidFill>
                    <a:schemeClr val="bg1"/>
                  </a:solidFill>
                  <a:latin typeface="Arial" panose="020B0604020202020204" pitchFamily="34" charset="0"/>
                </a:rPr>
                <a:t>Ugedagen mandag er opkaldt efter Månen. På latin hedder mandag ”dies </a:t>
              </a:r>
              <a:r>
                <a:rPr lang="da-DK" sz="917" dirty="0" err="1">
                  <a:solidFill>
                    <a:schemeClr val="bg1"/>
                  </a:solidFill>
                  <a:latin typeface="Arial" panose="020B0604020202020204" pitchFamily="34" charset="0"/>
                </a:rPr>
                <a:t>Lunae</a:t>
              </a:r>
              <a:r>
                <a:rPr lang="da-DK" sz="917" dirty="0">
                  <a:solidFill>
                    <a:schemeClr val="bg1"/>
                  </a:solidFill>
                  <a:latin typeface="Arial" panose="020B0604020202020204" pitchFamily="34" charset="0"/>
                </a:rPr>
                <a:t>”, som betyder ”Lunas dag”.</a:t>
              </a:r>
              <a:endParaRPr lang="da-DK" sz="917" dirty="0">
                <a:solidFill>
                  <a:schemeClr val="bg1"/>
                </a:solidFill>
              </a:endParaRPr>
            </a:p>
          </p:txBody>
        </p:sp>
      </p:grpSp>
      <p:grpSp>
        <p:nvGrpSpPr>
          <p:cNvPr id="10" name="Gruppe 9">
            <a:extLst>
              <a:ext uri="{FF2B5EF4-FFF2-40B4-BE49-F238E27FC236}">
                <a16:creationId xmlns:a16="http://schemas.microsoft.com/office/drawing/2014/main" id="{00AD7AFE-6935-A048-B812-851209B2A71F}"/>
              </a:ext>
            </a:extLst>
          </p:cNvPr>
          <p:cNvGrpSpPr/>
          <p:nvPr/>
        </p:nvGrpSpPr>
        <p:grpSpPr>
          <a:xfrm>
            <a:off x="345682" y="1476980"/>
            <a:ext cx="6976136" cy="4034926"/>
            <a:chOff x="386318" y="1029869"/>
            <a:chExt cx="8371363" cy="4841911"/>
          </a:xfrm>
        </p:grpSpPr>
        <p:sp>
          <p:nvSpPr>
            <p:cNvPr id="6" name="Rektangel 5">
              <a:extLst>
                <a:ext uri="{FF2B5EF4-FFF2-40B4-BE49-F238E27FC236}">
                  <a16:creationId xmlns:a16="http://schemas.microsoft.com/office/drawing/2014/main" id="{7E077FED-C5F0-7B4D-A6FC-A5D249844F6F}"/>
                </a:ext>
              </a:extLst>
            </p:cNvPr>
            <p:cNvSpPr/>
            <p:nvPr/>
          </p:nvSpPr>
          <p:spPr>
            <a:xfrm>
              <a:off x="386319" y="2959213"/>
              <a:ext cx="8371362" cy="2912567"/>
            </a:xfrm>
            <a:prstGeom prst="rect">
              <a:avLst/>
            </a:prstGeom>
          </p:spPr>
          <p:txBody>
            <a:bodyPr wrap="square">
              <a:spAutoFit/>
            </a:bodyPr>
            <a:lstStyle/>
            <a:p>
              <a:r>
                <a:rPr lang="da-DK" sz="1167" dirty="0">
                  <a:solidFill>
                    <a:schemeClr val="bg1"/>
                  </a:solidFill>
                </a:rPr>
                <a:t>den planet, der i sammenstød med Jorden skabte Månen, efter Selenes mor. Hun er søster til Helios (solguden) og </a:t>
              </a:r>
              <a:r>
                <a:rPr lang="da-DK" sz="1167" dirty="0">
                  <a:solidFill>
                    <a:schemeClr val="bg1"/>
                  </a:solidFill>
                  <a:hlinkClick r:id="rId6">
                    <a:extLst>
                      <a:ext uri="{A12FA001-AC4F-418D-AE19-62706E023703}">
                        <ahyp:hlinkClr xmlns:ahyp="http://schemas.microsoft.com/office/drawing/2018/hyperlinkcolor" val="tx"/>
                      </a:ext>
                    </a:extLst>
                  </a:hlinkClick>
                </a:rPr>
                <a:t>Eos</a:t>
              </a:r>
              <a:r>
                <a:rPr lang="da-DK" sz="1167" dirty="0">
                  <a:solidFill>
                    <a:schemeClr val="bg1"/>
                  </a:solidFill>
                </a:rPr>
                <a:t> (gudinde for morgenrøden). Hun kører hen over himmelen i en vogn, der er trukket af to heste (hvor Helios har fire heste)</a:t>
              </a:r>
            </a:p>
            <a:p>
              <a:endParaRPr lang="da-DK" sz="1167" dirty="0">
                <a:solidFill>
                  <a:schemeClr val="bg1"/>
                </a:solidFill>
              </a:endParaRPr>
            </a:p>
            <a:p>
              <a:r>
                <a:rPr lang="da-DK" sz="1167" dirty="0">
                  <a:solidFill>
                    <a:schemeClr val="bg1"/>
                  </a:solidFill>
                </a:rPr>
                <a:t>Hun forelskede sig i mennesket </a:t>
              </a:r>
              <a:r>
                <a:rPr lang="da-DK" sz="1167" dirty="0" err="1">
                  <a:solidFill>
                    <a:schemeClr val="bg1"/>
                  </a:solidFill>
                </a:rPr>
                <a:t>Endymion</a:t>
              </a:r>
              <a:r>
                <a:rPr lang="da-DK" sz="1167" dirty="0">
                  <a:solidFill>
                    <a:schemeClr val="bg1"/>
                  </a:solidFill>
                </a:rPr>
                <a:t>.</a:t>
              </a:r>
            </a:p>
            <a:p>
              <a:r>
                <a:rPr lang="da-DK" sz="1167" dirty="0" err="1">
                  <a:solidFill>
                    <a:schemeClr val="bg1"/>
                  </a:solidFill>
                </a:rPr>
                <a:t>Endymion</a:t>
              </a:r>
              <a:r>
                <a:rPr lang="da-DK" sz="1167" dirty="0">
                  <a:solidFill>
                    <a:schemeClr val="bg1"/>
                  </a:solidFill>
                </a:rPr>
                <a:t> var en overvældende smuk ung mand, der var faldet i søvn på bjerget </a:t>
              </a:r>
              <a:r>
                <a:rPr lang="da-DK" sz="1167" dirty="0" err="1">
                  <a:solidFill>
                    <a:schemeClr val="bg1"/>
                  </a:solidFill>
                </a:rPr>
                <a:t>Latmos</a:t>
              </a:r>
              <a:r>
                <a:rPr lang="da-DK" sz="1167" dirty="0">
                  <a:solidFill>
                    <a:schemeClr val="bg1"/>
                  </a:solidFill>
                </a:rPr>
                <a:t>. Her fik Selene under sin vandring over nattehimlen øje på ham og forelskede sig øjeblikkeligt i ham.  For at hun aldrig skulle miste sin skønne, men dødelige elsker, bad hun Zeus om at give  </a:t>
              </a:r>
              <a:r>
                <a:rPr lang="da-DK" sz="1167" dirty="0" err="1">
                  <a:solidFill>
                    <a:schemeClr val="bg1"/>
                  </a:solidFill>
                </a:rPr>
                <a:t>Endymion</a:t>
              </a:r>
              <a:r>
                <a:rPr lang="da-DK" sz="1167" dirty="0">
                  <a:solidFill>
                    <a:schemeClr val="bg1"/>
                  </a:solidFill>
                </a:rPr>
                <a:t> udødelighed og evig  ungdom. Kærlighed mellem guder og mennesker var forbudt i den græske mytologi, så Zeus opfyldte Selenes ønske ved at lægge </a:t>
              </a:r>
              <a:r>
                <a:rPr lang="da-DK" sz="1167" dirty="0" err="1">
                  <a:solidFill>
                    <a:schemeClr val="bg1"/>
                  </a:solidFill>
                </a:rPr>
                <a:t>Endymion</a:t>
              </a:r>
              <a:r>
                <a:rPr lang="da-DK" sz="1167" dirty="0">
                  <a:solidFill>
                    <a:schemeClr val="bg1"/>
                  </a:solidFill>
                </a:rPr>
                <a:t> i en evig søvn i en grotte på </a:t>
              </a:r>
              <a:r>
                <a:rPr lang="da-DK" sz="1167" dirty="0" err="1">
                  <a:solidFill>
                    <a:schemeClr val="bg1"/>
                  </a:solidFill>
                </a:rPr>
                <a:t>Latmos</a:t>
              </a:r>
              <a:r>
                <a:rPr lang="da-DK" sz="1167" dirty="0">
                  <a:solidFill>
                    <a:schemeClr val="bg1"/>
                  </a:solidFill>
                </a:rPr>
                <a:t>. Selene kunne nu hver nat i måneskinnet besøge sin sovende elskede, som han lå der, og så ud som første gang hun så ham. </a:t>
              </a:r>
            </a:p>
            <a:p>
              <a:endParaRPr lang="da-DK" sz="1167" dirty="0">
                <a:solidFill>
                  <a:schemeClr val="bg1"/>
                </a:solidFill>
              </a:endParaRPr>
            </a:p>
            <a:p>
              <a:r>
                <a:rPr lang="da-DK" sz="1167" dirty="0">
                  <a:solidFill>
                    <a:schemeClr val="bg1"/>
                  </a:solidFill>
                </a:rPr>
                <a:t>Som Luna havde hun templer i Rom på </a:t>
              </a:r>
              <a:r>
                <a:rPr lang="da-DK" sz="1167" dirty="0" err="1">
                  <a:solidFill>
                    <a:schemeClr val="bg1"/>
                  </a:solidFill>
                </a:rPr>
                <a:t>Aventine</a:t>
              </a:r>
              <a:r>
                <a:rPr lang="da-DK" sz="1167" dirty="0">
                  <a:solidFill>
                    <a:schemeClr val="bg1"/>
                  </a:solidFill>
                </a:rPr>
                <a:t> og </a:t>
              </a:r>
              <a:r>
                <a:rPr lang="da-DK" sz="1167" dirty="0" err="1">
                  <a:solidFill>
                    <a:schemeClr val="bg1"/>
                  </a:solidFill>
                </a:rPr>
                <a:t>Palatine</a:t>
              </a:r>
              <a:r>
                <a:rPr lang="da-DK" sz="1167" dirty="0">
                  <a:solidFill>
                    <a:schemeClr val="bg1"/>
                  </a:solidFill>
                </a:rPr>
                <a:t> bakkerne.</a:t>
              </a:r>
            </a:p>
          </p:txBody>
        </p:sp>
        <p:sp>
          <p:nvSpPr>
            <p:cNvPr id="9" name="Rektangel 8">
              <a:extLst>
                <a:ext uri="{FF2B5EF4-FFF2-40B4-BE49-F238E27FC236}">
                  <a16:creationId xmlns:a16="http://schemas.microsoft.com/office/drawing/2014/main" id="{2F1E844D-20F7-6147-88F2-A36C169C881E}"/>
                </a:ext>
              </a:extLst>
            </p:cNvPr>
            <p:cNvSpPr/>
            <p:nvPr/>
          </p:nvSpPr>
          <p:spPr>
            <a:xfrm>
              <a:off x="386318" y="1029869"/>
              <a:ext cx="2525672" cy="2050486"/>
            </a:xfrm>
            <a:prstGeom prst="rect">
              <a:avLst/>
            </a:prstGeom>
          </p:spPr>
          <p:txBody>
            <a:bodyPr wrap="square">
              <a:spAutoFit/>
            </a:bodyPr>
            <a:lstStyle/>
            <a:p>
              <a:r>
                <a:rPr lang="da-DK" sz="1167" dirty="0">
                  <a:solidFill>
                    <a:schemeClr val="bg1"/>
                  </a:solidFill>
                </a:rPr>
                <a:t>Den romerske og den græske mytologi er tæt knyttet sammen. Det græske modstykke til romernes Luna er Selene.</a:t>
              </a:r>
            </a:p>
            <a:p>
              <a:r>
                <a:rPr lang="da-DK" sz="1167" dirty="0">
                  <a:solidFill>
                    <a:schemeClr val="bg1"/>
                  </a:solidFill>
                </a:rPr>
                <a:t>Hun blev tilbedt ved nymåne og fuldmåne. Hendes forældre var titanerne </a:t>
              </a:r>
              <a:r>
                <a:rPr lang="da-DK" sz="1167" dirty="0" err="1">
                  <a:solidFill>
                    <a:schemeClr val="bg1"/>
                  </a:solidFill>
                </a:rPr>
                <a:t>Hyperion</a:t>
              </a:r>
              <a:r>
                <a:rPr lang="da-DK" sz="1167" dirty="0">
                  <a:solidFill>
                    <a:schemeClr val="bg1"/>
                  </a:solidFill>
                </a:rPr>
                <a:t> og </a:t>
              </a:r>
              <a:r>
                <a:rPr lang="da-DK" sz="1167" dirty="0" err="1">
                  <a:solidFill>
                    <a:schemeClr val="bg1"/>
                  </a:solidFill>
                </a:rPr>
                <a:t>Theia</a:t>
              </a:r>
              <a:r>
                <a:rPr lang="da-DK" sz="1167" dirty="0">
                  <a:solidFill>
                    <a:schemeClr val="bg1"/>
                  </a:solidFill>
                </a:rPr>
                <a:t>. Man har på den måde opkaldt  </a:t>
              </a:r>
            </a:p>
          </p:txBody>
        </p:sp>
      </p:grpSp>
      <p:sp>
        <p:nvSpPr>
          <p:cNvPr id="11" name="Tekstfelt 10">
            <a:hlinkClick r:id="rId7" action="ppaction://hlinksldjump"/>
            <a:extLst>
              <a:ext uri="{FF2B5EF4-FFF2-40B4-BE49-F238E27FC236}">
                <a16:creationId xmlns:a16="http://schemas.microsoft.com/office/drawing/2014/main" id="{A4BC41F2-EB7D-9647-8F3D-012C6988601A}"/>
              </a:ext>
            </a:extLst>
          </p:cNvPr>
          <p:cNvSpPr txBox="1"/>
          <p:nvPr/>
        </p:nvSpPr>
        <p:spPr>
          <a:xfrm>
            <a:off x="2510467" y="905897"/>
            <a:ext cx="1149674" cy="1200329"/>
          </a:xfrm>
          <a:prstGeom prst="rect">
            <a:avLst/>
          </a:prstGeom>
          <a:noFill/>
        </p:spPr>
        <p:txBody>
          <a:bodyPr wrap="none" rtlCol="0">
            <a:spAutoFit/>
          </a:bodyPr>
          <a:lstStyle/>
          <a:p>
            <a:endParaRPr lang="da-DK" sz="2400" b="1" dirty="0"/>
          </a:p>
          <a:p>
            <a:r>
              <a:rPr lang="da-DK" sz="2400" b="1" dirty="0"/>
              <a:t>Klik her</a:t>
            </a:r>
          </a:p>
          <a:p>
            <a:endParaRPr lang="da-DK" sz="2400" b="1" dirty="0"/>
          </a:p>
        </p:txBody>
      </p:sp>
      <p:sp>
        <p:nvSpPr>
          <p:cNvPr id="12" name="Tekstfelt 11">
            <a:extLst>
              <a:ext uri="{FF2B5EF4-FFF2-40B4-BE49-F238E27FC236}">
                <a16:creationId xmlns:a16="http://schemas.microsoft.com/office/drawing/2014/main" id="{9B965163-E83B-A56B-3DEF-DFC3E1945942}"/>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8399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2000"/>
                                        <p:tgtEl>
                                          <p:spTgt spid="11"/>
                                        </p:tgtEl>
                                      </p:cBhvr>
                                    </p:animEffect>
                                  </p:childTnLst>
                                </p:cTn>
                              </p:par>
                            </p:childTnLst>
                          </p:cTn>
                        </p:par>
                        <p:par>
                          <p:cTn id="8" fill="hold">
                            <p:stCondLst>
                              <p:cond delay="7000"/>
                            </p:stCondLst>
                            <p:childTnLst>
                              <p:par>
                                <p:cTn id="9" presetID="26" presetClass="emph" presetSubtype="0" repeatCount="10000" fill="hold" grpId="1" nodeType="afterEffect">
                                  <p:stCondLst>
                                    <p:cond delay="0"/>
                                  </p:stCondLst>
                                  <p:childTnLst>
                                    <p:animEffect transition="out" filter="fade">
                                      <p:cBhvr>
                                        <p:cTn id="10" dur="2000" tmFilter="0, 0; .2, .5; .8, .5; 1, 0"/>
                                        <p:tgtEl>
                                          <p:spTgt spid="11"/>
                                        </p:tgtEl>
                                      </p:cBhvr>
                                    </p:animEffect>
                                    <p:animScale>
                                      <p:cBhvr>
                                        <p:cTn id="11"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2.1 - Ligninger</a:t>
            </a:r>
          </a:p>
        </p:txBody>
      </p:sp>
      <p:grpSp>
        <p:nvGrpSpPr>
          <p:cNvPr id="15" name="Gruppe 14">
            <a:extLst>
              <a:ext uri="{FF2B5EF4-FFF2-40B4-BE49-F238E27FC236}">
                <a16:creationId xmlns:a16="http://schemas.microsoft.com/office/drawing/2014/main" id="{9D997BDC-7084-7044-949A-D64A2BA3EF63}"/>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1ED9EC2C-FDA3-6249-B999-559F5EF5A281}"/>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12</a:t>
              </a:r>
              <a:endParaRPr lang="da-DK" sz="1500" dirty="0"/>
            </a:p>
          </p:txBody>
        </p:sp>
        <p:sp>
          <p:nvSpPr>
            <p:cNvPr id="17" name="Afrundet rektangel 16">
              <a:hlinkClick r:id="rId4" action="ppaction://hlinksldjump"/>
              <a:extLst>
                <a:ext uri="{FF2B5EF4-FFF2-40B4-BE49-F238E27FC236}">
                  <a16:creationId xmlns:a16="http://schemas.microsoft.com/office/drawing/2014/main" id="{830A16CD-7793-114B-8AFD-D75002D5A62E}"/>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18</a:t>
              </a:r>
              <a:endParaRPr lang="da-DK" sz="1500" dirty="0"/>
            </a:p>
          </p:txBody>
        </p:sp>
        <p:sp>
          <p:nvSpPr>
            <p:cNvPr id="18" name="Afrundet rektangel 17">
              <a:hlinkClick r:id="rId4" action="ppaction://hlinksldjump"/>
              <a:extLst>
                <a:ext uri="{FF2B5EF4-FFF2-40B4-BE49-F238E27FC236}">
                  <a16:creationId xmlns:a16="http://schemas.microsoft.com/office/drawing/2014/main" id="{64D9691A-8E5C-6A4D-9927-740288C6CB5B}"/>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21</a:t>
              </a:r>
              <a:endParaRPr lang="da-DK" sz="1500" dirty="0"/>
            </a:p>
          </p:txBody>
        </p:sp>
        <p:sp>
          <p:nvSpPr>
            <p:cNvPr id="19" name="Afrundet rektangel 18">
              <a:hlinkClick r:id="rId5" action="ppaction://hlinksldjump"/>
              <a:extLst>
                <a:ext uri="{FF2B5EF4-FFF2-40B4-BE49-F238E27FC236}">
                  <a16:creationId xmlns:a16="http://schemas.microsoft.com/office/drawing/2014/main" id="{A350B356-6439-6545-8BC7-00C551F68048}"/>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24</a:t>
              </a:r>
              <a:endParaRPr lang="da-DK" sz="1500" dirty="0"/>
            </a:p>
          </p:txBody>
        </p:sp>
        <p:sp>
          <p:nvSpPr>
            <p:cNvPr id="20" name="Afrundet rektangel 19">
              <a:hlinkClick r:id="rId4" action="ppaction://hlinksldjump"/>
              <a:extLst>
                <a:ext uri="{FF2B5EF4-FFF2-40B4-BE49-F238E27FC236}">
                  <a16:creationId xmlns:a16="http://schemas.microsoft.com/office/drawing/2014/main" id="{EA995355-B25E-D647-866C-6C1DB8418A25}"/>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27</a:t>
              </a:r>
              <a:endParaRPr lang="da-DK" sz="1500" dirty="0"/>
            </a:p>
          </p:txBody>
        </p:sp>
        <p:sp>
          <p:nvSpPr>
            <p:cNvPr id="21" name="Afrundet rektangel 20">
              <a:hlinkClick r:id="rId4" action="ppaction://hlinksldjump"/>
              <a:extLst>
                <a:ext uri="{FF2B5EF4-FFF2-40B4-BE49-F238E27FC236}">
                  <a16:creationId xmlns:a16="http://schemas.microsoft.com/office/drawing/2014/main" id="{C99B74D4-9AC0-2D42-8872-CFE0A4FC8499}"/>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35</a:t>
              </a:r>
              <a:endParaRPr lang="da-DK" sz="1500" dirty="0"/>
            </a:p>
          </p:txBody>
        </p:sp>
        <p:sp>
          <p:nvSpPr>
            <p:cNvPr id="22" name="Afrundet rektangel 21">
              <a:hlinkClick r:id="rId4" action="ppaction://hlinksldjump"/>
              <a:extLst>
                <a:ext uri="{FF2B5EF4-FFF2-40B4-BE49-F238E27FC236}">
                  <a16:creationId xmlns:a16="http://schemas.microsoft.com/office/drawing/2014/main" id="{92850853-6BCE-6D45-844A-675B8A0C7906}"/>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36</a:t>
              </a:r>
              <a:endParaRPr lang="da-DK" sz="1500" dirty="0"/>
            </a:p>
          </p:txBody>
        </p:sp>
        <p:sp>
          <p:nvSpPr>
            <p:cNvPr id="23" name="Afrundet rektangel 22">
              <a:hlinkClick r:id="rId5" action="ppaction://hlinksldjump"/>
              <a:extLst>
                <a:ext uri="{FF2B5EF4-FFF2-40B4-BE49-F238E27FC236}">
                  <a16:creationId xmlns:a16="http://schemas.microsoft.com/office/drawing/2014/main" id="{378F37C9-BC64-F541-8AB6-C2670CEB21D3}"/>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42</a:t>
              </a:r>
              <a:endParaRPr lang="da-DK" sz="1500" dirty="0"/>
            </a:p>
          </p:txBody>
        </p:sp>
        <p:sp>
          <p:nvSpPr>
            <p:cNvPr id="24" name="Afrundet rektangel 23">
              <a:hlinkClick r:id="rId4" action="ppaction://hlinksldjump"/>
              <a:extLst>
                <a:ext uri="{FF2B5EF4-FFF2-40B4-BE49-F238E27FC236}">
                  <a16:creationId xmlns:a16="http://schemas.microsoft.com/office/drawing/2014/main" id="{BB9363A7-BA1B-914F-8AA5-8E7084784B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45</a:t>
              </a:r>
            </a:p>
          </p:txBody>
        </p:sp>
        <p:sp>
          <p:nvSpPr>
            <p:cNvPr id="25" name="Afrundet rektangel 24">
              <a:hlinkClick r:id="rId4" action="ppaction://hlinksldjump"/>
              <a:extLst>
                <a:ext uri="{FF2B5EF4-FFF2-40B4-BE49-F238E27FC236}">
                  <a16:creationId xmlns:a16="http://schemas.microsoft.com/office/drawing/2014/main" id="{B1316989-9D0B-2C45-BB6F-6A91701CDA21}"/>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49</a:t>
              </a:r>
            </a:p>
          </p:txBody>
        </p:sp>
      </p:grpSp>
      <p:grpSp>
        <p:nvGrpSpPr>
          <p:cNvPr id="26" name="Gruppe 25">
            <a:extLst>
              <a:ext uri="{FF2B5EF4-FFF2-40B4-BE49-F238E27FC236}">
                <a16:creationId xmlns:a16="http://schemas.microsoft.com/office/drawing/2014/main" id="{F51A6A87-2F30-0148-A48A-C8944619BC53}"/>
              </a:ext>
            </a:extLst>
          </p:cNvPr>
          <p:cNvGrpSpPr/>
          <p:nvPr/>
        </p:nvGrpSpPr>
        <p:grpSpPr>
          <a:xfrm>
            <a:off x="2534708" y="2852199"/>
            <a:ext cx="2477372" cy="1836582"/>
            <a:chOff x="3041650" y="2851138"/>
            <a:chExt cx="2972846" cy="2203898"/>
          </a:xfrm>
        </p:grpSpPr>
        <p:sp>
          <p:nvSpPr>
            <p:cNvPr id="27" name="Rektangel 26">
              <a:extLst>
                <a:ext uri="{FF2B5EF4-FFF2-40B4-BE49-F238E27FC236}">
                  <a16:creationId xmlns:a16="http://schemas.microsoft.com/office/drawing/2014/main" id="{95C41338-9283-8043-A247-FDF25B1E02CE}"/>
                </a:ext>
              </a:extLst>
            </p:cNvPr>
            <p:cNvSpPr/>
            <p:nvPr/>
          </p:nvSpPr>
          <p:spPr>
            <a:xfrm>
              <a:off x="3336966" y="3218213"/>
              <a:ext cx="16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28" name="Rektangel 27">
              <a:extLst>
                <a:ext uri="{FF2B5EF4-FFF2-40B4-BE49-F238E27FC236}">
                  <a16:creationId xmlns:a16="http://schemas.microsoft.com/office/drawing/2014/main" id="{A18894F0-DF9F-4143-BDDD-353C78DC2497}"/>
                </a:ext>
              </a:extLst>
            </p:cNvPr>
            <p:cNvSpPr/>
            <p:nvPr/>
          </p:nvSpPr>
          <p:spPr>
            <a:xfrm>
              <a:off x="4064396" y="3942979"/>
              <a:ext cx="16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29" name="Rektangel 28">
              <a:extLst>
                <a:ext uri="{FF2B5EF4-FFF2-40B4-BE49-F238E27FC236}">
                  <a16:creationId xmlns:a16="http://schemas.microsoft.com/office/drawing/2014/main" id="{6721A33F-CD37-B840-9E73-D036B0D90ADB}"/>
                </a:ext>
              </a:extLst>
            </p:cNvPr>
            <p:cNvSpPr>
              <a:spLocks noChangeAspect="1"/>
            </p:cNvSpPr>
            <p:nvPr/>
          </p:nvSpPr>
          <p:spPr>
            <a:xfrm>
              <a:off x="3337189" y="3942344"/>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0" name="Rektangel 29">
              <a:extLst>
                <a:ext uri="{FF2B5EF4-FFF2-40B4-BE49-F238E27FC236}">
                  <a16:creationId xmlns:a16="http://schemas.microsoft.com/office/drawing/2014/main" id="{A1F2E794-11CC-7441-8528-08776475DC72}"/>
                </a:ext>
              </a:extLst>
            </p:cNvPr>
            <p:cNvSpPr>
              <a:spLocks noChangeAspect="1"/>
            </p:cNvSpPr>
            <p:nvPr/>
          </p:nvSpPr>
          <p:spPr>
            <a:xfrm>
              <a:off x="4959614" y="3218444"/>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1" name="Tekstfelt 30">
              <a:extLst>
                <a:ext uri="{FF2B5EF4-FFF2-40B4-BE49-F238E27FC236}">
                  <a16:creationId xmlns:a16="http://schemas.microsoft.com/office/drawing/2014/main" id="{EE237BEF-52B5-284E-8507-8D6837C78B0A}"/>
                </a:ext>
              </a:extLst>
            </p:cNvPr>
            <p:cNvSpPr txBox="1"/>
            <p:nvPr/>
          </p:nvSpPr>
          <p:spPr>
            <a:xfrm>
              <a:off x="3048000" y="3403588"/>
              <a:ext cx="331246" cy="387798"/>
            </a:xfrm>
            <a:prstGeom prst="rect">
              <a:avLst/>
            </a:prstGeom>
            <a:noFill/>
          </p:spPr>
          <p:txBody>
            <a:bodyPr wrap="none" rtlCol="0">
              <a:spAutoFit/>
            </a:bodyPr>
            <a:lstStyle/>
            <a:p>
              <a:r>
                <a:rPr lang="da-DK" sz="1500" dirty="0">
                  <a:solidFill>
                    <a:schemeClr val="bg1"/>
                  </a:solidFill>
                </a:rPr>
                <a:t>a</a:t>
              </a:r>
            </a:p>
          </p:txBody>
        </p:sp>
        <p:sp>
          <p:nvSpPr>
            <p:cNvPr id="32" name="Tekstfelt 31">
              <a:extLst>
                <a:ext uri="{FF2B5EF4-FFF2-40B4-BE49-F238E27FC236}">
                  <a16:creationId xmlns:a16="http://schemas.microsoft.com/office/drawing/2014/main" id="{ED45475F-30EE-114D-8087-59357204F760}"/>
                </a:ext>
              </a:extLst>
            </p:cNvPr>
            <p:cNvSpPr txBox="1"/>
            <p:nvPr/>
          </p:nvSpPr>
          <p:spPr>
            <a:xfrm>
              <a:off x="3041650" y="4098913"/>
              <a:ext cx="331246" cy="387798"/>
            </a:xfrm>
            <a:prstGeom prst="rect">
              <a:avLst/>
            </a:prstGeom>
            <a:noFill/>
          </p:spPr>
          <p:txBody>
            <a:bodyPr wrap="none" rtlCol="0">
              <a:spAutoFit/>
            </a:bodyPr>
            <a:lstStyle/>
            <a:p>
              <a:r>
                <a:rPr lang="da-DK" sz="1500" dirty="0">
                  <a:solidFill>
                    <a:schemeClr val="bg1"/>
                  </a:solidFill>
                </a:rPr>
                <a:t>a</a:t>
              </a:r>
            </a:p>
          </p:txBody>
        </p:sp>
        <p:sp>
          <p:nvSpPr>
            <p:cNvPr id="33" name="Tekstfelt 32">
              <a:extLst>
                <a:ext uri="{FF2B5EF4-FFF2-40B4-BE49-F238E27FC236}">
                  <a16:creationId xmlns:a16="http://schemas.microsoft.com/office/drawing/2014/main" id="{6C48A1A4-DF77-D549-81C3-130B287EF278}"/>
                </a:ext>
              </a:extLst>
            </p:cNvPr>
            <p:cNvSpPr txBox="1"/>
            <p:nvPr/>
          </p:nvSpPr>
          <p:spPr>
            <a:xfrm>
              <a:off x="3568700" y="4664063"/>
              <a:ext cx="331246" cy="387798"/>
            </a:xfrm>
            <a:prstGeom prst="rect">
              <a:avLst/>
            </a:prstGeom>
            <a:noFill/>
          </p:spPr>
          <p:txBody>
            <a:bodyPr wrap="none" rtlCol="0">
              <a:spAutoFit/>
            </a:bodyPr>
            <a:lstStyle/>
            <a:p>
              <a:r>
                <a:rPr lang="da-DK" sz="1500" dirty="0">
                  <a:solidFill>
                    <a:schemeClr val="bg1"/>
                  </a:solidFill>
                </a:rPr>
                <a:t>a</a:t>
              </a:r>
            </a:p>
          </p:txBody>
        </p:sp>
        <p:sp>
          <p:nvSpPr>
            <p:cNvPr id="34" name="Tekstfelt 33">
              <a:extLst>
                <a:ext uri="{FF2B5EF4-FFF2-40B4-BE49-F238E27FC236}">
                  <a16:creationId xmlns:a16="http://schemas.microsoft.com/office/drawing/2014/main" id="{85D24DDB-9654-D148-BD7B-9D5407CCAF0A}"/>
                </a:ext>
              </a:extLst>
            </p:cNvPr>
            <p:cNvSpPr txBox="1"/>
            <p:nvPr/>
          </p:nvSpPr>
          <p:spPr>
            <a:xfrm>
              <a:off x="4702175" y="4667238"/>
              <a:ext cx="342787" cy="387798"/>
            </a:xfrm>
            <a:prstGeom prst="rect">
              <a:avLst/>
            </a:prstGeom>
            <a:noFill/>
          </p:spPr>
          <p:txBody>
            <a:bodyPr wrap="none" rtlCol="0">
              <a:spAutoFit/>
            </a:bodyPr>
            <a:lstStyle/>
            <a:p>
              <a:r>
                <a:rPr lang="da-DK" sz="1500" dirty="0">
                  <a:solidFill>
                    <a:schemeClr val="bg1"/>
                  </a:solidFill>
                </a:rPr>
                <a:t>b</a:t>
              </a:r>
            </a:p>
          </p:txBody>
        </p:sp>
        <p:sp>
          <p:nvSpPr>
            <p:cNvPr id="35" name="Tekstfelt 34">
              <a:extLst>
                <a:ext uri="{FF2B5EF4-FFF2-40B4-BE49-F238E27FC236}">
                  <a16:creationId xmlns:a16="http://schemas.microsoft.com/office/drawing/2014/main" id="{1B2009E1-E803-9949-B4F3-A95EED0277A8}"/>
                </a:ext>
              </a:extLst>
            </p:cNvPr>
            <p:cNvSpPr txBox="1"/>
            <p:nvPr/>
          </p:nvSpPr>
          <p:spPr>
            <a:xfrm>
              <a:off x="4041776" y="2851138"/>
              <a:ext cx="342787" cy="387798"/>
            </a:xfrm>
            <a:prstGeom prst="rect">
              <a:avLst/>
            </a:prstGeom>
            <a:noFill/>
          </p:spPr>
          <p:txBody>
            <a:bodyPr wrap="none" rtlCol="0">
              <a:spAutoFit/>
            </a:bodyPr>
            <a:lstStyle/>
            <a:p>
              <a:r>
                <a:rPr lang="da-DK" sz="1500" dirty="0">
                  <a:solidFill>
                    <a:schemeClr val="bg1"/>
                  </a:solidFill>
                </a:rPr>
                <a:t>b</a:t>
              </a:r>
            </a:p>
          </p:txBody>
        </p:sp>
        <p:sp>
          <p:nvSpPr>
            <p:cNvPr id="36" name="Tekstfelt 35">
              <a:extLst>
                <a:ext uri="{FF2B5EF4-FFF2-40B4-BE49-F238E27FC236}">
                  <a16:creationId xmlns:a16="http://schemas.microsoft.com/office/drawing/2014/main" id="{2B0AEA46-F551-974C-BACB-1AA891F96384}"/>
                </a:ext>
              </a:extLst>
            </p:cNvPr>
            <p:cNvSpPr txBox="1"/>
            <p:nvPr/>
          </p:nvSpPr>
          <p:spPr>
            <a:xfrm>
              <a:off x="5175250" y="2854313"/>
              <a:ext cx="331246" cy="387798"/>
            </a:xfrm>
            <a:prstGeom prst="rect">
              <a:avLst/>
            </a:prstGeom>
            <a:noFill/>
          </p:spPr>
          <p:txBody>
            <a:bodyPr wrap="none" rtlCol="0">
              <a:spAutoFit/>
            </a:bodyPr>
            <a:lstStyle/>
            <a:p>
              <a:r>
                <a:rPr lang="da-DK" sz="1500" dirty="0">
                  <a:solidFill>
                    <a:schemeClr val="bg1"/>
                  </a:solidFill>
                </a:rPr>
                <a:t>a</a:t>
              </a:r>
            </a:p>
          </p:txBody>
        </p:sp>
        <p:sp>
          <p:nvSpPr>
            <p:cNvPr id="37" name="Tekstfelt 36">
              <a:extLst>
                <a:ext uri="{FF2B5EF4-FFF2-40B4-BE49-F238E27FC236}">
                  <a16:creationId xmlns:a16="http://schemas.microsoft.com/office/drawing/2014/main" id="{82AC6C24-FFA8-E64F-A864-7B1B40954E9A}"/>
                </a:ext>
              </a:extLst>
            </p:cNvPr>
            <p:cNvSpPr txBox="1"/>
            <p:nvPr/>
          </p:nvSpPr>
          <p:spPr>
            <a:xfrm>
              <a:off x="5683250" y="3397238"/>
              <a:ext cx="331246" cy="387798"/>
            </a:xfrm>
            <a:prstGeom prst="rect">
              <a:avLst/>
            </a:prstGeom>
            <a:noFill/>
          </p:spPr>
          <p:txBody>
            <a:bodyPr wrap="none" rtlCol="0">
              <a:spAutoFit/>
            </a:bodyPr>
            <a:lstStyle/>
            <a:p>
              <a:r>
                <a:rPr lang="da-DK" sz="1500" dirty="0">
                  <a:solidFill>
                    <a:schemeClr val="bg1"/>
                  </a:solidFill>
                </a:rPr>
                <a:t>a</a:t>
              </a:r>
            </a:p>
          </p:txBody>
        </p:sp>
        <p:sp>
          <p:nvSpPr>
            <p:cNvPr id="38" name="Tekstfelt 37">
              <a:extLst>
                <a:ext uri="{FF2B5EF4-FFF2-40B4-BE49-F238E27FC236}">
                  <a16:creationId xmlns:a16="http://schemas.microsoft.com/office/drawing/2014/main" id="{CB2F8FED-83C2-9E47-A6C0-14F98E930FFA}"/>
                </a:ext>
              </a:extLst>
            </p:cNvPr>
            <p:cNvSpPr txBox="1"/>
            <p:nvPr/>
          </p:nvSpPr>
          <p:spPr>
            <a:xfrm>
              <a:off x="5676900" y="4092563"/>
              <a:ext cx="331246" cy="387798"/>
            </a:xfrm>
            <a:prstGeom prst="rect">
              <a:avLst/>
            </a:prstGeom>
            <a:noFill/>
          </p:spPr>
          <p:txBody>
            <a:bodyPr wrap="none" rtlCol="0">
              <a:spAutoFit/>
            </a:bodyPr>
            <a:lstStyle/>
            <a:p>
              <a:r>
                <a:rPr lang="da-DK" sz="1500" dirty="0">
                  <a:solidFill>
                    <a:schemeClr val="bg1"/>
                  </a:solidFill>
                </a:rPr>
                <a:t>a</a:t>
              </a:r>
            </a:p>
          </p:txBody>
        </p:sp>
      </p:grpSp>
      <p:sp>
        <p:nvSpPr>
          <p:cNvPr id="39" name="Tekstfelt 38">
            <a:extLst>
              <a:ext uri="{FF2B5EF4-FFF2-40B4-BE49-F238E27FC236}">
                <a16:creationId xmlns:a16="http://schemas.microsoft.com/office/drawing/2014/main" id="{115437E5-4357-4144-A122-94147E757095}"/>
              </a:ext>
            </a:extLst>
          </p:cNvPr>
          <p:cNvSpPr txBox="1"/>
          <p:nvPr/>
        </p:nvSpPr>
        <p:spPr>
          <a:xfrm>
            <a:off x="4459941" y="1478784"/>
            <a:ext cx="2643159" cy="1246495"/>
          </a:xfrm>
          <a:prstGeom prst="rect">
            <a:avLst/>
          </a:prstGeom>
          <a:noFill/>
        </p:spPr>
        <p:txBody>
          <a:bodyPr wrap="none" rtlCol="0">
            <a:spAutoFit/>
          </a:bodyPr>
          <a:lstStyle/>
          <a:p>
            <a:r>
              <a:rPr lang="da-DK" sz="1500" dirty="0">
                <a:solidFill>
                  <a:schemeClr val="bg1"/>
                </a:solidFill>
              </a:rPr>
              <a:t>Hvad er arealet af hele figuren?</a:t>
            </a:r>
          </a:p>
          <a:p>
            <a:endParaRPr lang="da-DK" sz="1500" dirty="0">
              <a:solidFill>
                <a:schemeClr val="bg1"/>
              </a:solidFill>
            </a:endParaRPr>
          </a:p>
          <a:p>
            <a:r>
              <a:rPr lang="da-DK" sz="1500" dirty="0">
                <a:solidFill>
                  <a:schemeClr val="bg1"/>
                </a:solidFill>
              </a:rPr>
              <a:t>Når:</a:t>
            </a:r>
          </a:p>
          <a:p>
            <a:r>
              <a:rPr lang="da-DK" sz="1500" dirty="0">
                <a:solidFill>
                  <a:schemeClr val="bg1"/>
                </a:solidFill>
              </a:rPr>
              <a:t>a = 3</a:t>
            </a:r>
          </a:p>
          <a:p>
            <a:r>
              <a:rPr lang="da-DK" sz="1500" dirty="0">
                <a:solidFill>
                  <a:schemeClr val="bg1"/>
                </a:solidFill>
              </a:rPr>
              <a:t>b = 4</a:t>
            </a:r>
          </a:p>
        </p:txBody>
      </p:sp>
      <p:sp>
        <p:nvSpPr>
          <p:cNvPr id="41" name="Tekstfelt 40">
            <a:extLst>
              <a:ext uri="{FF2B5EF4-FFF2-40B4-BE49-F238E27FC236}">
                <a16:creationId xmlns:a16="http://schemas.microsoft.com/office/drawing/2014/main" id="{CA6B81C8-3D96-1CD6-CED8-A6B8298CA75D}"/>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1053103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2.2 - Ligninger</a:t>
            </a:r>
          </a:p>
        </p:txBody>
      </p:sp>
      <p:grpSp>
        <p:nvGrpSpPr>
          <p:cNvPr id="15" name="Gruppe 14">
            <a:extLst>
              <a:ext uri="{FF2B5EF4-FFF2-40B4-BE49-F238E27FC236}">
                <a16:creationId xmlns:a16="http://schemas.microsoft.com/office/drawing/2014/main" id="{9D997BDC-7084-7044-949A-D64A2BA3EF63}"/>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1ED9EC2C-FDA3-6249-B999-559F5EF5A281}"/>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45</a:t>
              </a:r>
              <a:endParaRPr lang="da-DK" sz="1500" dirty="0"/>
            </a:p>
          </p:txBody>
        </p:sp>
        <p:sp>
          <p:nvSpPr>
            <p:cNvPr id="17" name="Afrundet rektangel 16">
              <a:hlinkClick r:id="rId4" action="ppaction://hlinksldjump"/>
              <a:extLst>
                <a:ext uri="{FF2B5EF4-FFF2-40B4-BE49-F238E27FC236}">
                  <a16:creationId xmlns:a16="http://schemas.microsoft.com/office/drawing/2014/main" id="{830A16CD-7793-114B-8AFD-D75002D5A62E}"/>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52</a:t>
              </a:r>
              <a:endParaRPr lang="da-DK" sz="1500" dirty="0"/>
            </a:p>
          </p:txBody>
        </p:sp>
        <p:sp>
          <p:nvSpPr>
            <p:cNvPr id="18" name="Afrundet rektangel 17">
              <a:hlinkClick r:id="rId4" action="ppaction://hlinksldjump"/>
              <a:extLst>
                <a:ext uri="{FF2B5EF4-FFF2-40B4-BE49-F238E27FC236}">
                  <a16:creationId xmlns:a16="http://schemas.microsoft.com/office/drawing/2014/main" id="{64D9691A-8E5C-6A4D-9927-740288C6CB5B}"/>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12</a:t>
              </a:r>
              <a:endParaRPr lang="da-DK" sz="1500" dirty="0"/>
            </a:p>
          </p:txBody>
        </p:sp>
        <p:sp>
          <p:nvSpPr>
            <p:cNvPr id="19" name="Afrundet rektangel 18">
              <a:hlinkClick r:id="rId4" action="ppaction://hlinksldjump"/>
              <a:extLst>
                <a:ext uri="{FF2B5EF4-FFF2-40B4-BE49-F238E27FC236}">
                  <a16:creationId xmlns:a16="http://schemas.microsoft.com/office/drawing/2014/main" id="{A350B356-6439-6545-8BC7-00C551F68048}"/>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43</a:t>
              </a:r>
              <a:endParaRPr lang="da-DK" sz="1500" dirty="0"/>
            </a:p>
          </p:txBody>
        </p:sp>
        <p:sp>
          <p:nvSpPr>
            <p:cNvPr id="20" name="Afrundet rektangel 19">
              <a:hlinkClick r:id="rId4" action="ppaction://hlinksldjump"/>
              <a:extLst>
                <a:ext uri="{FF2B5EF4-FFF2-40B4-BE49-F238E27FC236}">
                  <a16:creationId xmlns:a16="http://schemas.microsoft.com/office/drawing/2014/main" id="{EA995355-B25E-D647-866C-6C1DB8418A25}"/>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37</a:t>
              </a:r>
              <a:endParaRPr lang="da-DK" sz="1500" dirty="0"/>
            </a:p>
          </p:txBody>
        </p:sp>
        <p:sp>
          <p:nvSpPr>
            <p:cNvPr id="21" name="Afrundet rektangel 20">
              <a:hlinkClick r:id="rId4" action="ppaction://hlinksldjump"/>
              <a:extLst>
                <a:ext uri="{FF2B5EF4-FFF2-40B4-BE49-F238E27FC236}">
                  <a16:creationId xmlns:a16="http://schemas.microsoft.com/office/drawing/2014/main" id="{C99B74D4-9AC0-2D42-8872-CFE0A4FC8499}"/>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24</a:t>
              </a:r>
              <a:endParaRPr lang="da-DK" sz="1500" dirty="0"/>
            </a:p>
          </p:txBody>
        </p:sp>
        <p:sp>
          <p:nvSpPr>
            <p:cNvPr id="22" name="Afrundet rektangel 21">
              <a:hlinkClick r:id="rId4" action="ppaction://hlinksldjump"/>
              <a:extLst>
                <a:ext uri="{FF2B5EF4-FFF2-40B4-BE49-F238E27FC236}">
                  <a16:creationId xmlns:a16="http://schemas.microsoft.com/office/drawing/2014/main" id="{92850853-6BCE-6D45-844A-675B8A0C7906}"/>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26</a:t>
              </a:r>
              <a:endParaRPr lang="da-DK" sz="1500" dirty="0"/>
            </a:p>
          </p:txBody>
        </p:sp>
        <p:sp>
          <p:nvSpPr>
            <p:cNvPr id="23" name="Afrundet rektangel 22">
              <a:hlinkClick r:id="rId5" action="ppaction://hlinksldjump"/>
              <a:extLst>
                <a:ext uri="{FF2B5EF4-FFF2-40B4-BE49-F238E27FC236}">
                  <a16:creationId xmlns:a16="http://schemas.microsoft.com/office/drawing/2014/main" id="{378F37C9-BC64-F541-8AB6-C2670CEB21D3}"/>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36</a:t>
              </a:r>
              <a:endParaRPr lang="da-DK" sz="1500" dirty="0"/>
            </a:p>
          </p:txBody>
        </p:sp>
        <p:sp>
          <p:nvSpPr>
            <p:cNvPr id="24" name="Afrundet rektangel 23">
              <a:hlinkClick r:id="rId4" action="ppaction://hlinksldjump"/>
              <a:extLst>
                <a:ext uri="{FF2B5EF4-FFF2-40B4-BE49-F238E27FC236}">
                  <a16:creationId xmlns:a16="http://schemas.microsoft.com/office/drawing/2014/main" id="{BB9363A7-BA1B-914F-8AA5-8E7084784B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42</a:t>
              </a:r>
            </a:p>
          </p:txBody>
        </p:sp>
        <p:sp>
          <p:nvSpPr>
            <p:cNvPr id="25" name="Afrundet rektangel 24">
              <a:hlinkClick r:id="rId4" action="ppaction://hlinksldjump"/>
              <a:extLst>
                <a:ext uri="{FF2B5EF4-FFF2-40B4-BE49-F238E27FC236}">
                  <a16:creationId xmlns:a16="http://schemas.microsoft.com/office/drawing/2014/main" id="{B1316989-9D0B-2C45-BB6F-6A91701CDA21}"/>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30</a:t>
              </a:r>
            </a:p>
          </p:txBody>
        </p:sp>
      </p:grpSp>
      <p:grpSp>
        <p:nvGrpSpPr>
          <p:cNvPr id="26" name="Gruppe 25">
            <a:extLst>
              <a:ext uri="{FF2B5EF4-FFF2-40B4-BE49-F238E27FC236}">
                <a16:creationId xmlns:a16="http://schemas.microsoft.com/office/drawing/2014/main" id="{11197373-CC6B-584E-B6D6-3FD46AAE0BEC}"/>
              </a:ext>
            </a:extLst>
          </p:cNvPr>
          <p:cNvGrpSpPr/>
          <p:nvPr/>
        </p:nvGrpSpPr>
        <p:grpSpPr>
          <a:xfrm>
            <a:off x="2983263" y="2852199"/>
            <a:ext cx="2561838" cy="1836582"/>
            <a:chOff x="2602760" y="2851138"/>
            <a:chExt cx="3074206" cy="2203898"/>
          </a:xfrm>
        </p:grpSpPr>
        <p:grpSp>
          <p:nvGrpSpPr>
            <p:cNvPr id="27" name="Gruppe 26">
              <a:extLst>
                <a:ext uri="{FF2B5EF4-FFF2-40B4-BE49-F238E27FC236}">
                  <a16:creationId xmlns:a16="http://schemas.microsoft.com/office/drawing/2014/main" id="{21F091E5-8F6D-6D41-AAC8-8D73ACD00E78}"/>
                </a:ext>
              </a:extLst>
            </p:cNvPr>
            <p:cNvGrpSpPr/>
            <p:nvPr/>
          </p:nvGrpSpPr>
          <p:grpSpPr>
            <a:xfrm>
              <a:off x="2852530" y="2851138"/>
              <a:ext cx="2676036" cy="2203898"/>
              <a:chOff x="2852530" y="2851138"/>
              <a:chExt cx="2676036" cy="2203898"/>
            </a:xfrm>
          </p:grpSpPr>
          <p:sp>
            <p:nvSpPr>
              <p:cNvPr id="30" name="Rektangel 29">
                <a:extLst>
                  <a:ext uri="{FF2B5EF4-FFF2-40B4-BE49-F238E27FC236}">
                    <a16:creationId xmlns:a16="http://schemas.microsoft.com/office/drawing/2014/main" id="{65936930-B6F7-D24B-AC8A-D4291F339B71}"/>
                  </a:ext>
                </a:extLst>
              </p:cNvPr>
              <p:cNvSpPr/>
              <p:nvPr/>
            </p:nvSpPr>
            <p:spPr>
              <a:xfrm>
                <a:off x="3336966" y="3218213"/>
                <a:ext cx="16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1" name="Rektangel 30">
                <a:extLst>
                  <a:ext uri="{FF2B5EF4-FFF2-40B4-BE49-F238E27FC236}">
                    <a16:creationId xmlns:a16="http://schemas.microsoft.com/office/drawing/2014/main" id="{5684CAAC-5BBA-C241-8CD9-9D0D50E0741A}"/>
                  </a:ext>
                </a:extLst>
              </p:cNvPr>
              <p:cNvSpPr/>
              <p:nvPr/>
            </p:nvSpPr>
            <p:spPr>
              <a:xfrm>
                <a:off x="3335434" y="3942979"/>
                <a:ext cx="16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2" name="Tekstfelt 31">
                <a:extLst>
                  <a:ext uri="{FF2B5EF4-FFF2-40B4-BE49-F238E27FC236}">
                    <a16:creationId xmlns:a16="http://schemas.microsoft.com/office/drawing/2014/main" id="{637F4F27-3835-5E4C-87C5-EEB466FC1B81}"/>
                  </a:ext>
                </a:extLst>
              </p:cNvPr>
              <p:cNvSpPr txBox="1"/>
              <p:nvPr/>
            </p:nvSpPr>
            <p:spPr>
              <a:xfrm>
                <a:off x="3367720" y="3403588"/>
                <a:ext cx="331246" cy="387798"/>
              </a:xfrm>
              <a:prstGeom prst="rect">
                <a:avLst/>
              </a:prstGeom>
              <a:noFill/>
            </p:spPr>
            <p:txBody>
              <a:bodyPr wrap="none" rtlCol="0">
                <a:spAutoFit/>
              </a:bodyPr>
              <a:lstStyle/>
              <a:p>
                <a:r>
                  <a:rPr lang="da-DK" sz="1500" dirty="0">
                    <a:solidFill>
                      <a:schemeClr val="bg1"/>
                    </a:solidFill>
                  </a:rPr>
                  <a:t>a</a:t>
                </a:r>
              </a:p>
            </p:txBody>
          </p:sp>
          <p:sp>
            <p:nvSpPr>
              <p:cNvPr id="33" name="Tekstfelt 32">
                <a:extLst>
                  <a:ext uri="{FF2B5EF4-FFF2-40B4-BE49-F238E27FC236}">
                    <a16:creationId xmlns:a16="http://schemas.microsoft.com/office/drawing/2014/main" id="{D3655985-9719-B541-9AE1-29105707F4C6}"/>
                  </a:ext>
                </a:extLst>
              </p:cNvPr>
              <p:cNvSpPr txBox="1"/>
              <p:nvPr/>
            </p:nvSpPr>
            <p:spPr>
              <a:xfrm>
                <a:off x="3361370" y="4098913"/>
                <a:ext cx="331246" cy="387798"/>
              </a:xfrm>
              <a:prstGeom prst="rect">
                <a:avLst/>
              </a:prstGeom>
              <a:noFill/>
            </p:spPr>
            <p:txBody>
              <a:bodyPr wrap="none" rtlCol="0">
                <a:spAutoFit/>
              </a:bodyPr>
              <a:lstStyle/>
              <a:p>
                <a:r>
                  <a:rPr lang="da-DK" sz="1500" dirty="0">
                    <a:solidFill>
                      <a:schemeClr val="bg1"/>
                    </a:solidFill>
                  </a:rPr>
                  <a:t>a</a:t>
                </a:r>
              </a:p>
            </p:txBody>
          </p:sp>
          <p:sp>
            <p:nvSpPr>
              <p:cNvPr id="34" name="Tekstfelt 33">
                <a:extLst>
                  <a:ext uri="{FF2B5EF4-FFF2-40B4-BE49-F238E27FC236}">
                    <a16:creationId xmlns:a16="http://schemas.microsoft.com/office/drawing/2014/main" id="{24AFC2F7-700A-CF41-9D4A-55E5290647C9}"/>
                  </a:ext>
                </a:extLst>
              </p:cNvPr>
              <p:cNvSpPr txBox="1"/>
              <p:nvPr/>
            </p:nvSpPr>
            <p:spPr>
              <a:xfrm>
                <a:off x="2852530" y="4664063"/>
                <a:ext cx="331246" cy="387798"/>
              </a:xfrm>
              <a:prstGeom prst="rect">
                <a:avLst/>
              </a:prstGeom>
              <a:noFill/>
            </p:spPr>
            <p:txBody>
              <a:bodyPr wrap="none" rtlCol="0">
                <a:spAutoFit/>
              </a:bodyPr>
              <a:lstStyle/>
              <a:p>
                <a:r>
                  <a:rPr lang="da-DK" sz="1500" dirty="0">
                    <a:solidFill>
                      <a:schemeClr val="bg1"/>
                    </a:solidFill>
                  </a:rPr>
                  <a:t>a</a:t>
                </a:r>
              </a:p>
            </p:txBody>
          </p:sp>
          <p:sp>
            <p:nvSpPr>
              <p:cNvPr id="35" name="Tekstfelt 34">
                <a:extLst>
                  <a:ext uri="{FF2B5EF4-FFF2-40B4-BE49-F238E27FC236}">
                    <a16:creationId xmlns:a16="http://schemas.microsoft.com/office/drawing/2014/main" id="{F29EA2BA-64D3-894A-8AD0-4C3AFE21B562}"/>
                  </a:ext>
                </a:extLst>
              </p:cNvPr>
              <p:cNvSpPr txBox="1"/>
              <p:nvPr/>
            </p:nvSpPr>
            <p:spPr>
              <a:xfrm>
                <a:off x="4056343" y="4667238"/>
                <a:ext cx="342787" cy="387798"/>
              </a:xfrm>
              <a:prstGeom prst="rect">
                <a:avLst/>
              </a:prstGeom>
              <a:noFill/>
            </p:spPr>
            <p:txBody>
              <a:bodyPr wrap="none" rtlCol="0">
                <a:spAutoFit/>
              </a:bodyPr>
              <a:lstStyle/>
              <a:p>
                <a:r>
                  <a:rPr lang="da-DK" sz="1500" dirty="0">
                    <a:solidFill>
                      <a:schemeClr val="bg1"/>
                    </a:solidFill>
                  </a:rPr>
                  <a:t>b</a:t>
                </a:r>
              </a:p>
            </p:txBody>
          </p:sp>
          <p:sp>
            <p:nvSpPr>
              <p:cNvPr id="36" name="Tekstfelt 35">
                <a:extLst>
                  <a:ext uri="{FF2B5EF4-FFF2-40B4-BE49-F238E27FC236}">
                    <a16:creationId xmlns:a16="http://schemas.microsoft.com/office/drawing/2014/main" id="{C414D631-3990-2A41-A420-1160E2D489AA}"/>
                  </a:ext>
                </a:extLst>
              </p:cNvPr>
              <p:cNvSpPr txBox="1"/>
              <p:nvPr/>
            </p:nvSpPr>
            <p:spPr>
              <a:xfrm>
                <a:off x="4041775" y="2851138"/>
                <a:ext cx="342787" cy="387798"/>
              </a:xfrm>
              <a:prstGeom prst="rect">
                <a:avLst/>
              </a:prstGeom>
              <a:noFill/>
            </p:spPr>
            <p:txBody>
              <a:bodyPr wrap="none" rtlCol="0">
                <a:spAutoFit/>
              </a:bodyPr>
              <a:lstStyle/>
              <a:p>
                <a:r>
                  <a:rPr lang="da-DK" sz="1500" dirty="0">
                    <a:solidFill>
                      <a:schemeClr val="bg1"/>
                    </a:solidFill>
                  </a:rPr>
                  <a:t>b</a:t>
                </a:r>
              </a:p>
            </p:txBody>
          </p:sp>
          <p:sp>
            <p:nvSpPr>
              <p:cNvPr id="37" name="Tekstfelt 36">
                <a:extLst>
                  <a:ext uri="{FF2B5EF4-FFF2-40B4-BE49-F238E27FC236}">
                    <a16:creationId xmlns:a16="http://schemas.microsoft.com/office/drawing/2014/main" id="{9B54592F-B2DA-4C4A-A0D5-0EA4D8500764}"/>
                  </a:ext>
                </a:extLst>
              </p:cNvPr>
              <p:cNvSpPr txBox="1"/>
              <p:nvPr/>
            </p:nvSpPr>
            <p:spPr>
              <a:xfrm>
                <a:off x="5197320" y="4661665"/>
                <a:ext cx="331246" cy="387798"/>
              </a:xfrm>
              <a:prstGeom prst="rect">
                <a:avLst/>
              </a:prstGeom>
              <a:noFill/>
            </p:spPr>
            <p:txBody>
              <a:bodyPr wrap="none" rtlCol="0">
                <a:spAutoFit/>
              </a:bodyPr>
              <a:lstStyle/>
              <a:p>
                <a:r>
                  <a:rPr lang="da-DK" sz="1500" dirty="0">
                    <a:solidFill>
                      <a:schemeClr val="bg1"/>
                    </a:solidFill>
                  </a:rPr>
                  <a:t>a</a:t>
                </a:r>
              </a:p>
            </p:txBody>
          </p:sp>
        </p:grpSp>
        <p:sp>
          <p:nvSpPr>
            <p:cNvPr id="28" name="Retvinklet trekant 27">
              <a:extLst>
                <a:ext uri="{FF2B5EF4-FFF2-40B4-BE49-F238E27FC236}">
                  <a16:creationId xmlns:a16="http://schemas.microsoft.com/office/drawing/2014/main" id="{5BE634EB-6B42-1B46-8C45-59461447F2FA}"/>
                </a:ext>
              </a:extLst>
            </p:cNvPr>
            <p:cNvSpPr/>
            <p:nvPr/>
          </p:nvSpPr>
          <p:spPr>
            <a:xfrm>
              <a:off x="4956966" y="3218213"/>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29" name="Retvinklet trekant 28">
              <a:extLst>
                <a:ext uri="{FF2B5EF4-FFF2-40B4-BE49-F238E27FC236}">
                  <a16:creationId xmlns:a16="http://schemas.microsoft.com/office/drawing/2014/main" id="{EA21FB8D-AFC6-5146-916C-C903EC8F1E42}"/>
                </a:ext>
              </a:extLst>
            </p:cNvPr>
            <p:cNvSpPr/>
            <p:nvPr/>
          </p:nvSpPr>
          <p:spPr>
            <a:xfrm flipH="1">
              <a:off x="2602760" y="3217147"/>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grpSp>
      <p:sp>
        <p:nvSpPr>
          <p:cNvPr id="38" name="Tekstfelt 37">
            <a:extLst>
              <a:ext uri="{FF2B5EF4-FFF2-40B4-BE49-F238E27FC236}">
                <a16:creationId xmlns:a16="http://schemas.microsoft.com/office/drawing/2014/main" id="{2FB46438-F224-5042-8249-9F5F278CEF79}"/>
              </a:ext>
            </a:extLst>
          </p:cNvPr>
          <p:cNvSpPr txBox="1"/>
          <p:nvPr/>
        </p:nvSpPr>
        <p:spPr>
          <a:xfrm>
            <a:off x="4459941" y="1499805"/>
            <a:ext cx="2261645" cy="1246495"/>
          </a:xfrm>
          <a:prstGeom prst="rect">
            <a:avLst/>
          </a:prstGeom>
          <a:noFill/>
        </p:spPr>
        <p:txBody>
          <a:bodyPr wrap="none" rtlCol="0">
            <a:spAutoFit/>
          </a:bodyPr>
          <a:lstStyle/>
          <a:p>
            <a:r>
              <a:rPr lang="da-DK" sz="1500" dirty="0">
                <a:solidFill>
                  <a:schemeClr val="bg1"/>
                </a:solidFill>
              </a:rPr>
              <a:t>Hvad er arealet af figuren?</a:t>
            </a:r>
          </a:p>
          <a:p>
            <a:endParaRPr lang="da-DK" sz="1500" dirty="0">
              <a:solidFill>
                <a:schemeClr val="bg1"/>
              </a:solidFill>
            </a:endParaRPr>
          </a:p>
          <a:p>
            <a:r>
              <a:rPr lang="da-DK" sz="1500" dirty="0">
                <a:solidFill>
                  <a:schemeClr val="bg1"/>
                </a:solidFill>
              </a:rPr>
              <a:t>Når:</a:t>
            </a:r>
          </a:p>
          <a:p>
            <a:r>
              <a:rPr lang="da-DK" sz="1500" dirty="0">
                <a:solidFill>
                  <a:schemeClr val="bg1"/>
                </a:solidFill>
              </a:rPr>
              <a:t>a = 3</a:t>
            </a:r>
          </a:p>
          <a:p>
            <a:r>
              <a:rPr lang="da-DK" sz="1500" dirty="0">
                <a:solidFill>
                  <a:schemeClr val="bg1"/>
                </a:solidFill>
              </a:rPr>
              <a:t>b = 4</a:t>
            </a:r>
          </a:p>
        </p:txBody>
      </p:sp>
      <p:sp>
        <p:nvSpPr>
          <p:cNvPr id="40" name="Tekstfelt 39">
            <a:extLst>
              <a:ext uri="{FF2B5EF4-FFF2-40B4-BE49-F238E27FC236}">
                <a16:creationId xmlns:a16="http://schemas.microsoft.com/office/drawing/2014/main" id="{2BAEAFEF-539A-7472-A344-7FB77CB62914}"/>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3101506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2.3 - Ligninger</a:t>
            </a:r>
          </a:p>
        </p:txBody>
      </p:sp>
      <p:sp>
        <p:nvSpPr>
          <p:cNvPr id="27" name="Tekstfelt 26">
            <a:extLst>
              <a:ext uri="{FF2B5EF4-FFF2-40B4-BE49-F238E27FC236}">
                <a16:creationId xmlns:a16="http://schemas.microsoft.com/office/drawing/2014/main" id="{AE9C433F-1FDF-BF48-A82A-2DF7F5BC6D7A}"/>
              </a:ext>
            </a:extLst>
          </p:cNvPr>
          <p:cNvSpPr txBox="1"/>
          <p:nvPr/>
        </p:nvSpPr>
        <p:spPr>
          <a:xfrm>
            <a:off x="4214409" y="2617403"/>
            <a:ext cx="3004398" cy="2478371"/>
          </a:xfrm>
          <a:prstGeom prst="rect">
            <a:avLst/>
          </a:prstGeom>
          <a:noFill/>
        </p:spPr>
        <p:txBody>
          <a:bodyPr wrap="square" rtlCol="0">
            <a:spAutoFit/>
          </a:bodyPr>
          <a:lstStyle/>
          <a:p>
            <a:r>
              <a:rPr lang="da-DK" sz="1500" dirty="0">
                <a:solidFill>
                  <a:schemeClr val="bg1"/>
                </a:solidFill>
              </a:rPr>
              <a:t>Hvor mange ben har de tilsammen?</a:t>
            </a:r>
          </a:p>
          <a:p>
            <a:endParaRPr lang="da-DK" sz="1167" dirty="0">
              <a:solidFill>
                <a:schemeClr val="bg1"/>
              </a:solidFill>
            </a:endParaRPr>
          </a:p>
          <a:p>
            <a:r>
              <a:rPr lang="da-DK" sz="1167" dirty="0">
                <a:solidFill>
                  <a:schemeClr val="bg1"/>
                </a:solidFill>
              </a:rPr>
              <a:t>Først går fire glade børn gennem døren, dernæst følger en mand med sin hund. Den tossede </a:t>
            </a:r>
            <a:r>
              <a:rPr lang="da-DK" sz="1167" dirty="0" err="1">
                <a:solidFill>
                  <a:schemeClr val="bg1"/>
                </a:solidFill>
              </a:rPr>
              <a:t>kattedame</a:t>
            </a:r>
            <a:r>
              <a:rPr lang="da-DK" sz="1167" dirty="0">
                <a:solidFill>
                  <a:schemeClr val="bg1"/>
                </a:solidFill>
              </a:rPr>
              <a:t> kommer gennem døren med sine fire katte. Hønseavleren kommer løbende efter sine syv høns.</a:t>
            </a:r>
          </a:p>
          <a:p>
            <a:endParaRPr lang="da-DK" sz="1167" dirty="0">
              <a:solidFill>
                <a:schemeClr val="bg1"/>
              </a:solidFill>
            </a:endParaRPr>
          </a:p>
          <a:p>
            <a:r>
              <a:rPr lang="da-DK" sz="1167" dirty="0">
                <a:solidFill>
                  <a:schemeClr val="bg1"/>
                </a:solidFill>
              </a:rPr>
              <a:t>Når der for alle individer gælder, at:</a:t>
            </a:r>
          </a:p>
          <a:p>
            <a:r>
              <a:rPr lang="da-DK" sz="1167" dirty="0">
                <a:solidFill>
                  <a:schemeClr val="bg1"/>
                </a:solidFill>
              </a:rPr>
              <a:t>katte har  4 ben</a:t>
            </a:r>
          </a:p>
          <a:p>
            <a:r>
              <a:rPr lang="da-DK" sz="1167" dirty="0">
                <a:solidFill>
                  <a:schemeClr val="bg1"/>
                </a:solidFill>
              </a:rPr>
              <a:t>hunde har 4 ben</a:t>
            </a:r>
          </a:p>
          <a:p>
            <a:r>
              <a:rPr lang="da-DK" sz="1167" dirty="0">
                <a:solidFill>
                  <a:schemeClr val="bg1"/>
                </a:solidFill>
              </a:rPr>
              <a:t>høns har 2 ben</a:t>
            </a:r>
          </a:p>
          <a:p>
            <a:r>
              <a:rPr lang="da-DK" sz="1167" dirty="0">
                <a:solidFill>
                  <a:schemeClr val="bg1"/>
                </a:solidFill>
              </a:rPr>
              <a:t>mennesker har 2 ben</a:t>
            </a:r>
          </a:p>
        </p:txBody>
      </p:sp>
      <p:grpSp>
        <p:nvGrpSpPr>
          <p:cNvPr id="5" name="Gruppe 4">
            <a:extLst>
              <a:ext uri="{FF2B5EF4-FFF2-40B4-BE49-F238E27FC236}">
                <a16:creationId xmlns:a16="http://schemas.microsoft.com/office/drawing/2014/main" id="{E9EA417C-0AE0-A649-B167-ED2F990B7BB9}"/>
              </a:ext>
            </a:extLst>
          </p:cNvPr>
          <p:cNvGrpSpPr/>
          <p:nvPr/>
        </p:nvGrpSpPr>
        <p:grpSpPr>
          <a:xfrm>
            <a:off x="1693333" y="3048000"/>
            <a:ext cx="1879600" cy="2326217"/>
            <a:chOff x="1693333" y="3048000"/>
            <a:chExt cx="1879600" cy="2326217"/>
          </a:xfrm>
        </p:grpSpPr>
        <p:pic>
          <p:nvPicPr>
            <p:cNvPr id="26" name="Picture 2" descr="Dør, Portal, Port, Indgang, Gate, Arkitektur, Blå, Væg">
              <a:extLst>
                <a:ext uri="{FF2B5EF4-FFF2-40B4-BE49-F238E27FC236}">
                  <a16:creationId xmlns:a16="http://schemas.microsoft.com/office/drawing/2014/main" id="{2A9E8D24-D869-9648-8BD4-96C70404A29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750" b="97656" l="10000" r="90000">
                          <a14:foregroundMark x1="60729" y1="26406" x2="60729" y2="26406"/>
                          <a14:foregroundMark x1="60417" y1="15781" x2="60417" y2="15781"/>
                          <a14:foregroundMark x1="60417" y1="16719" x2="60417" y2="16719"/>
                          <a14:foregroundMark x1="56250" y1="21406" x2="56250" y2="21406"/>
                          <a14:foregroundMark x1="52188" y1="19375" x2="52188" y2="19375"/>
                          <a14:foregroundMark x1="49063" y1="18125" x2="49063" y2="18125"/>
                          <a14:foregroundMark x1="46354" y1="13281" x2="46354" y2="13281"/>
                          <a14:foregroundMark x1="41979" y1="12500" x2="41979" y2="12500"/>
                          <a14:foregroundMark x1="38438" y1="20156" x2="38438" y2="20156"/>
                          <a14:foregroundMark x1="35521" y1="22500" x2="35521" y2="22500"/>
                          <a14:foregroundMark x1="33854" y1="24063" x2="33854" y2="24063"/>
                          <a14:foregroundMark x1="30000" y1="25625" x2="30000" y2="25625"/>
                          <a14:foregroundMark x1="31875" y1="14063" x2="31875" y2="14063"/>
                          <a14:foregroundMark x1="39271" y1="10156" x2="39271" y2="10156"/>
                          <a14:foregroundMark x1="46875" y1="8906" x2="46875" y2="8906"/>
                          <a14:foregroundMark x1="28542" y1="34219" x2="28542" y2="34219"/>
                          <a14:foregroundMark x1="26458" y1="25313" x2="26458" y2="25313"/>
                          <a14:foregroundMark x1="25417" y1="25625" x2="25417" y2="25625"/>
                          <a14:foregroundMark x1="26250" y1="34375" x2="26250" y2="34375"/>
                          <a14:foregroundMark x1="28021" y1="39219" x2="28021" y2="39219"/>
                          <a14:foregroundMark x1="27708" y1="45000" x2="27708" y2="45000"/>
                          <a14:foregroundMark x1="29271" y1="86250" x2="29271" y2="86250"/>
                          <a14:foregroundMark x1="29271" y1="88125" x2="29271" y2="88125"/>
                          <a14:foregroundMark x1="30312" y1="72969" x2="30312" y2="72969"/>
                          <a14:foregroundMark x1="29792" y1="65938" x2="29792" y2="65938"/>
                          <a14:foregroundMark x1="28750" y1="60469" x2="28750" y2="60469"/>
                          <a14:foregroundMark x1="28542" y1="53438" x2="28542" y2="53438"/>
                          <a14:foregroundMark x1="28229" y1="67344" x2="28229" y2="67344"/>
                          <a14:foregroundMark x1="66250" y1="92188" x2="66250" y2="92188"/>
                          <a14:foregroundMark x1="27917" y1="90156" x2="27917" y2="90156"/>
                          <a14:foregroundMark x1="29688" y1="97656" x2="29688" y2="97656"/>
                        </a14:backgroundRemoval>
                      </a14:imgEffect>
                      <a14:imgEffect>
                        <a14:brightnessContrast bright="-40000"/>
                      </a14:imgEffect>
                    </a14:imgLayer>
                  </a14:imgProps>
                </a:ext>
                <a:ext uri="{28A0092B-C50C-407E-A947-70E740481C1C}">
                  <a14:useLocalDpi xmlns:a14="http://schemas.microsoft.com/office/drawing/2010/main" val="0"/>
                </a:ext>
              </a:extLst>
            </a:blip>
            <a:srcRect l="23842" r="29468"/>
            <a:stretch/>
          </p:blipFill>
          <p:spPr bwMode="auto">
            <a:xfrm>
              <a:off x="1823715" y="3071732"/>
              <a:ext cx="1612522" cy="2302485"/>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4" name="Kombinationstegning 3">
              <a:extLst>
                <a:ext uri="{FF2B5EF4-FFF2-40B4-BE49-F238E27FC236}">
                  <a16:creationId xmlns:a16="http://schemas.microsoft.com/office/drawing/2014/main" id="{83CD915E-DD07-2645-AAB3-601272E90C8E}"/>
                </a:ext>
              </a:extLst>
            </p:cNvPr>
            <p:cNvSpPr/>
            <p:nvPr/>
          </p:nvSpPr>
          <p:spPr>
            <a:xfrm>
              <a:off x="1693333" y="3048000"/>
              <a:ext cx="1879600" cy="855133"/>
            </a:xfrm>
            <a:custGeom>
              <a:avLst/>
              <a:gdLst>
                <a:gd name="connsiteX0" fmla="*/ 33867 w 1879600"/>
                <a:gd name="connsiteY0" fmla="*/ 762000 h 855133"/>
                <a:gd name="connsiteX1" fmla="*/ 609600 w 1879600"/>
                <a:gd name="connsiteY1" fmla="*/ 440267 h 855133"/>
                <a:gd name="connsiteX2" fmla="*/ 1075267 w 1879600"/>
                <a:gd name="connsiteY2" fmla="*/ 423333 h 855133"/>
                <a:gd name="connsiteX3" fmla="*/ 1600200 w 1879600"/>
                <a:gd name="connsiteY3" fmla="*/ 668867 h 855133"/>
                <a:gd name="connsiteX4" fmla="*/ 1845734 w 1879600"/>
                <a:gd name="connsiteY4" fmla="*/ 855133 h 855133"/>
                <a:gd name="connsiteX5" fmla="*/ 1879600 w 1879600"/>
                <a:gd name="connsiteY5" fmla="*/ 516467 h 855133"/>
                <a:gd name="connsiteX6" fmla="*/ 1490134 w 1879600"/>
                <a:gd name="connsiteY6" fmla="*/ 143933 h 855133"/>
                <a:gd name="connsiteX7" fmla="*/ 838200 w 1879600"/>
                <a:gd name="connsiteY7" fmla="*/ 0 h 855133"/>
                <a:gd name="connsiteX8" fmla="*/ 270934 w 1879600"/>
                <a:gd name="connsiteY8" fmla="*/ 177800 h 855133"/>
                <a:gd name="connsiteX9" fmla="*/ 0 w 1879600"/>
                <a:gd name="connsiteY9" fmla="*/ 541867 h 855133"/>
                <a:gd name="connsiteX10" fmla="*/ 33867 w 1879600"/>
                <a:gd name="connsiteY10" fmla="*/ 762000 h 8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9600" h="855133">
                  <a:moveTo>
                    <a:pt x="33867" y="762000"/>
                  </a:moveTo>
                  <a:lnTo>
                    <a:pt x="609600" y="440267"/>
                  </a:lnTo>
                  <a:lnTo>
                    <a:pt x="1075267" y="423333"/>
                  </a:lnTo>
                  <a:lnTo>
                    <a:pt x="1600200" y="668867"/>
                  </a:lnTo>
                  <a:lnTo>
                    <a:pt x="1845734" y="855133"/>
                  </a:lnTo>
                  <a:lnTo>
                    <a:pt x="1879600" y="516467"/>
                  </a:lnTo>
                  <a:lnTo>
                    <a:pt x="1490134" y="143933"/>
                  </a:lnTo>
                  <a:lnTo>
                    <a:pt x="838200" y="0"/>
                  </a:lnTo>
                  <a:lnTo>
                    <a:pt x="270934" y="177800"/>
                  </a:lnTo>
                  <a:lnTo>
                    <a:pt x="0" y="541867"/>
                  </a:lnTo>
                  <a:lnTo>
                    <a:pt x="33867" y="762000"/>
                  </a:lnTo>
                  <a:close/>
                </a:path>
              </a:pathLst>
            </a:custGeom>
            <a:effectLst>
              <a:softEdge rad="1397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dirty="0"/>
            </a:p>
          </p:txBody>
        </p:sp>
      </p:grpSp>
      <p:grpSp>
        <p:nvGrpSpPr>
          <p:cNvPr id="29" name="Gruppe 28">
            <a:extLst>
              <a:ext uri="{FF2B5EF4-FFF2-40B4-BE49-F238E27FC236}">
                <a16:creationId xmlns:a16="http://schemas.microsoft.com/office/drawing/2014/main" id="{3C634603-7BF5-A34C-9460-FB191AC5B8A5}"/>
              </a:ext>
            </a:extLst>
          </p:cNvPr>
          <p:cNvGrpSpPr/>
          <p:nvPr/>
        </p:nvGrpSpPr>
        <p:grpSpPr>
          <a:xfrm>
            <a:off x="306777" y="959092"/>
            <a:ext cx="1091832" cy="4076692"/>
            <a:chOff x="478971" y="2458387"/>
            <a:chExt cx="1310198" cy="4892030"/>
          </a:xfrm>
          <a:solidFill>
            <a:srgbClr val="00364E"/>
          </a:solidFill>
        </p:grpSpPr>
        <p:sp>
          <p:nvSpPr>
            <p:cNvPr id="30" name="Afrundet rektangel 29">
              <a:hlinkClick r:id="rId7" action="ppaction://hlinksldjump"/>
              <a:extLst>
                <a:ext uri="{FF2B5EF4-FFF2-40B4-BE49-F238E27FC236}">
                  <a16:creationId xmlns:a16="http://schemas.microsoft.com/office/drawing/2014/main" id="{D6C15F48-4171-674D-A29A-2AA7382CABCC}"/>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48</a:t>
              </a:r>
              <a:endParaRPr lang="da-DK" sz="1500" dirty="0"/>
            </a:p>
          </p:txBody>
        </p:sp>
        <p:sp>
          <p:nvSpPr>
            <p:cNvPr id="31" name="Afrundet rektangel 30">
              <a:hlinkClick r:id="rId8" action="ppaction://hlinksldjump"/>
              <a:extLst>
                <a:ext uri="{FF2B5EF4-FFF2-40B4-BE49-F238E27FC236}">
                  <a16:creationId xmlns:a16="http://schemas.microsoft.com/office/drawing/2014/main" id="{CCBAA0B2-BD91-1348-99C0-28378DD865F6}"/>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56</a:t>
              </a:r>
              <a:endParaRPr lang="da-DK" sz="1500" dirty="0"/>
            </a:p>
          </p:txBody>
        </p:sp>
        <p:sp>
          <p:nvSpPr>
            <p:cNvPr id="32" name="Afrundet rektangel 31">
              <a:hlinkClick r:id="rId8" action="ppaction://hlinksldjump"/>
              <a:extLst>
                <a:ext uri="{FF2B5EF4-FFF2-40B4-BE49-F238E27FC236}">
                  <a16:creationId xmlns:a16="http://schemas.microsoft.com/office/drawing/2014/main" id="{4404F372-449B-4440-A778-DE1B9A2C3CF1}"/>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16</a:t>
              </a:r>
              <a:endParaRPr lang="da-DK" sz="1500" dirty="0"/>
            </a:p>
          </p:txBody>
        </p:sp>
        <p:sp>
          <p:nvSpPr>
            <p:cNvPr id="33" name="Afrundet rektangel 32">
              <a:hlinkClick r:id="rId8" action="ppaction://hlinksldjump"/>
              <a:extLst>
                <a:ext uri="{FF2B5EF4-FFF2-40B4-BE49-F238E27FC236}">
                  <a16:creationId xmlns:a16="http://schemas.microsoft.com/office/drawing/2014/main" id="{DE97AE13-96CC-7E47-B4F9-86C05B87F7F0}"/>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42</a:t>
              </a:r>
              <a:endParaRPr lang="da-DK" sz="1500" dirty="0"/>
            </a:p>
          </p:txBody>
        </p:sp>
        <p:sp>
          <p:nvSpPr>
            <p:cNvPr id="34" name="Afrundet rektangel 33">
              <a:hlinkClick r:id="rId8" action="ppaction://hlinksldjump"/>
              <a:extLst>
                <a:ext uri="{FF2B5EF4-FFF2-40B4-BE49-F238E27FC236}">
                  <a16:creationId xmlns:a16="http://schemas.microsoft.com/office/drawing/2014/main" id="{12065076-BF63-8E47-A7C3-EE1EC92FF08D}"/>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36</a:t>
              </a:r>
              <a:endParaRPr lang="da-DK" sz="1500" dirty="0"/>
            </a:p>
          </p:txBody>
        </p:sp>
        <p:sp>
          <p:nvSpPr>
            <p:cNvPr id="35" name="Afrundet rektangel 34">
              <a:hlinkClick r:id="rId8" action="ppaction://hlinksldjump"/>
              <a:extLst>
                <a:ext uri="{FF2B5EF4-FFF2-40B4-BE49-F238E27FC236}">
                  <a16:creationId xmlns:a16="http://schemas.microsoft.com/office/drawing/2014/main" id="{AD917453-8743-E24D-8055-78992F8FD43A}"/>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28</a:t>
              </a:r>
              <a:endParaRPr lang="da-DK" sz="1500" dirty="0"/>
            </a:p>
          </p:txBody>
        </p:sp>
        <p:sp>
          <p:nvSpPr>
            <p:cNvPr id="36" name="Afrundet rektangel 35">
              <a:hlinkClick r:id="rId8" action="ppaction://hlinksldjump"/>
              <a:extLst>
                <a:ext uri="{FF2B5EF4-FFF2-40B4-BE49-F238E27FC236}">
                  <a16:creationId xmlns:a16="http://schemas.microsoft.com/office/drawing/2014/main" id="{1048A818-5809-D444-A7D3-64FDE674BC75}"/>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24</a:t>
              </a:r>
              <a:endParaRPr lang="da-DK" sz="1500" dirty="0"/>
            </a:p>
          </p:txBody>
        </p:sp>
        <p:sp>
          <p:nvSpPr>
            <p:cNvPr id="37" name="Afrundet rektangel 36">
              <a:hlinkClick r:id="rId8" action="ppaction://hlinksldjump"/>
              <a:extLst>
                <a:ext uri="{FF2B5EF4-FFF2-40B4-BE49-F238E27FC236}">
                  <a16:creationId xmlns:a16="http://schemas.microsoft.com/office/drawing/2014/main" id="{0404E62B-C378-B040-A0D1-CEBB1823FF95}"/>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32</a:t>
              </a:r>
              <a:endParaRPr lang="da-DK" sz="1500" dirty="0"/>
            </a:p>
          </p:txBody>
        </p:sp>
        <p:sp>
          <p:nvSpPr>
            <p:cNvPr id="38" name="Afrundet rektangel 37">
              <a:hlinkClick r:id="rId8" action="ppaction://hlinksldjump"/>
              <a:extLst>
                <a:ext uri="{FF2B5EF4-FFF2-40B4-BE49-F238E27FC236}">
                  <a16:creationId xmlns:a16="http://schemas.microsoft.com/office/drawing/2014/main" id="{8AA2C9ED-9C24-AA4B-8086-520D10DC210A}"/>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46</a:t>
              </a:r>
            </a:p>
          </p:txBody>
        </p:sp>
        <p:sp>
          <p:nvSpPr>
            <p:cNvPr id="39" name="Afrundet rektangel 38">
              <a:hlinkClick r:id="rId8" action="ppaction://hlinksldjump"/>
              <a:extLst>
                <a:ext uri="{FF2B5EF4-FFF2-40B4-BE49-F238E27FC236}">
                  <a16:creationId xmlns:a16="http://schemas.microsoft.com/office/drawing/2014/main" id="{2CD867AD-088A-E54E-8D5B-E0ABF8649B6C}"/>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30</a:t>
              </a:r>
            </a:p>
          </p:txBody>
        </p:sp>
      </p:grpSp>
      <p:sp>
        <p:nvSpPr>
          <p:cNvPr id="20" name="Tekstfelt 19">
            <a:extLst>
              <a:ext uri="{FF2B5EF4-FFF2-40B4-BE49-F238E27FC236}">
                <a16:creationId xmlns:a16="http://schemas.microsoft.com/office/drawing/2014/main" id="{0A4E5136-A0E8-A839-B7A4-14EB240FDF00}"/>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3024131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9DDE89E7-14DF-034F-989D-CF23A1E05CF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odel, Pige, Blondine, Hed, Smil, Ansigt, Mode, Kvinde">
            <a:extLst>
              <a:ext uri="{FF2B5EF4-FFF2-40B4-BE49-F238E27FC236}">
                <a16:creationId xmlns:a16="http://schemas.microsoft.com/office/drawing/2014/main" id="{22DA585D-FDE3-4342-9F43-C22491EEDE40}"/>
              </a:ext>
            </a:extLst>
          </p:cNvPr>
          <p:cNvPicPr>
            <a:picLocks noChangeAspect="1" noChangeArrowheads="1"/>
          </p:cNvPicPr>
          <p:nvPr/>
        </p:nvPicPr>
        <p:blipFill>
          <a:blip r:embed="rId4">
            <a:alphaModFix amt="50000"/>
            <a:duotone>
              <a:prstClr val="black"/>
              <a:schemeClr val="tx2">
                <a:tint val="45000"/>
                <a:satMod val="400000"/>
              </a:schemeClr>
            </a:duotone>
            <a:extLst>
              <a:ext uri="{BEBA8EAE-BF5A-486C-A8C5-ECC9F3942E4B}">
                <a14:imgProps xmlns:a14="http://schemas.microsoft.com/office/drawing/2010/main">
                  <a14:imgLayer r:embed="rId5">
                    <a14:imgEffect>
                      <a14:brightnessContrast bright="-97000"/>
                    </a14:imgEffect>
                  </a14:imgLayer>
                </a14:imgProps>
              </a:ext>
              <a:ext uri="{28A0092B-C50C-407E-A947-70E740481C1C}">
                <a14:useLocalDpi xmlns:a14="http://schemas.microsoft.com/office/drawing/2010/main" val="0"/>
              </a:ext>
            </a:extLst>
          </a:blip>
          <a:srcRect/>
          <a:stretch>
            <a:fillRect/>
          </a:stretch>
        </p:blipFill>
        <p:spPr bwMode="auto">
          <a:xfrm>
            <a:off x="4631833" y="2795376"/>
            <a:ext cx="252000" cy="336000"/>
          </a:xfrm>
          <a:prstGeom prst="rect">
            <a:avLst/>
          </a:prstGeom>
          <a:noFill/>
          <a:effectLst>
            <a:glow rad="114300">
              <a:schemeClr val="tx2">
                <a:lumMod val="60000"/>
                <a:lumOff val="40000"/>
                <a:alpha val="50000"/>
              </a:schemeClr>
            </a:glow>
          </a:effectLst>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B9A8FFE6-99EB-3910-CDAB-0D2B0332F322}"/>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64961372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2.4 - Ligninger</a:t>
            </a:r>
          </a:p>
        </p:txBody>
      </p:sp>
      <p:grpSp>
        <p:nvGrpSpPr>
          <p:cNvPr id="15" name="Gruppe 14">
            <a:extLst>
              <a:ext uri="{FF2B5EF4-FFF2-40B4-BE49-F238E27FC236}">
                <a16:creationId xmlns:a16="http://schemas.microsoft.com/office/drawing/2014/main" id="{9D997BDC-7084-7044-949A-D64A2BA3EF63}"/>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1ED9EC2C-FDA3-6249-B999-559F5EF5A281}"/>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latin typeface="Wingdings 2" pitchFamily="2" charset="2"/>
                  <a:ea typeface="Calibri" panose="020F0502020204030204" pitchFamily="34" charset="0"/>
                  <a:cs typeface="Times New Roman" panose="02020603050405020304" pitchFamily="18" charset="0"/>
                </a:rPr>
                <a:t>j</a:t>
              </a:r>
              <a:endParaRPr lang="da-DK" sz="2000" dirty="0"/>
            </a:p>
          </p:txBody>
        </p:sp>
        <p:sp>
          <p:nvSpPr>
            <p:cNvPr id="17" name="Afrundet rektangel 16">
              <a:hlinkClick r:id="rId4" action="ppaction://hlinksldjump"/>
              <a:extLst>
                <a:ext uri="{FF2B5EF4-FFF2-40B4-BE49-F238E27FC236}">
                  <a16:creationId xmlns:a16="http://schemas.microsoft.com/office/drawing/2014/main" id="{830A16CD-7793-114B-8AFD-D75002D5A62E}"/>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latin typeface="Wingdings 2" pitchFamily="2" charset="2"/>
                  <a:ea typeface="Calibri" panose="020F0502020204030204" pitchFamily="34" charset="0"/>
                  <a:cs typeface="Times New Roman" panose="02020603050405020304" pitchFamily="18" charset="0"/>
                </a:rPr>
                <a:t>k</a:t>
              </a:r>
              <a:endParaRPr lang="da-DK" sz="2000" dirty="0"/>
            </a:p>
          </p:txBody>
        </p:sp>
        <p:sp>
          <p:nvSpPr>
            <p:cNvPr id="18" name="Afrundet rektangel 17">
              <a:hlinkClick r:id="rId4" action="ppaction://hlinksldjump"/>
              <a:extLst>
                <a:ext uri="{FF2B5EF4-FFF2-40B4-BE49-F238E27FC236}">
                  <a16:creationId xmlns:a16="http://schemas.microsoft.com/office/drawing/2014/main" id="{64D9691A-8E5C-6A4D-9927-740288C6CB5B}"/>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latin typeface="Wingdings 2" pitchFamily="2" charset="2"/>
                  <a:ea typeface="Calibri" panose="020F0502020204030204" pitchFamily="34" charset="0"/>
                  <a:cs typeface="Times New Roman" panose="02020603050405020304" pitchFamily="18" charset="0"/>
                </a:rPr>
                <a:t>l</a:t>
              </a:r>
              <a:endParaRPr lang="da-DK" sz="2000" dirty="0"/>
            </a:p>
          </p:txBody>
        </p:sp>
        <p:sp>
          <p:nvSpPr>
            <p:cNvPr id="19" name="Afrundet rektangel 18">
              <a:hlinkClick r:id="rId4" action="ppaction://hlinksldjump"/>
              <a:extLst>
                <a:ext uri="{FF2B5EF4-FFF2-40B4-BE49-F238E27FC236}">
                  <a16:creationId xmlns:a16="http://schemas.microsoft.com/office/drawing/2014/main" id="{A350B356-6439-6545-8BC7-00C551F68048}"/>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latin typeface="Wingdings 2" pitchFamily="2" charset="2"/>
                  <a:ea typeface="Calibri" panose="020F0502020204030204" pitchFamily="34" charset="0"/>
                  <a:cs typeface="Times New Roman" panose="02020603050405020304" pitchFamily="18" charset="0"/>
                </a:rPr>
                <a:t>m</a:t>
              </a:r>
              <a:endParaRPr lang="da-DK" sz="2000" dirty="0"/>
            </a:p>
          </p:txBody>
        </p:sp>
        <p:sp>
          <p:nvSpPr>
            <p:cNvPr id="20" name="Afrundet rektangel 19">
              <a:hlinkClick r:id="rId4" action="ppaction://hlinksldjump"/>
              <a:extLst>
                <a:ext uri="{FF2B5EF4-FFF2-40B4-BE49-F238E27FC236}">
                  <a16:creationId xmlns:a16="http://schemas.microsoft.com/office/drawing/2014/main" id="{EA995355-B25E-D647-866C-6C1DB8418A25}"/>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latin typeface="Wingdings 2" pitchFamily="2" charset="2"/>
                  <a:ea typeface="Calibri" panose="020F0502020204030204" pitchFamily="34" charset="0"/>
                  <a:cs typeface="Times New Roman" panose="02020603050405020304" pitchFamily="18" charset="0"/>
                </a:rPr>
                <a:t>n</a:t>
              </a:r>
              <a:endParaRPr lang="da-DK" sz="2000" dirty="0"/>
            </a:p>
          </p:txBody>
        </p:sp>
        <p:sp>
          <p:nvSpPr>
            <p:cNvPr id="21" name="Afrundet rektangel 20">
              <a:hlinkClick r:id="rId5" action="ppaction://hlinksldjump"/>
              <a:extLst>
                <a:ext uri="{FF2B5EF4-FFF2-40B4-BE49-F238E27FC236}">
                  <a16:creationId xmlns:a16="http://schemas.microsoft.com/office/drawing/2014/main" id="{C99B74D4-9AC0-2D42-8872-CFE0A4FC8499}"/>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latin typeface="Wingdings 2" pitchFamily="2" charset="2"/>
                  <a:ea typeface="Calibri" panose="020F0502020204030204" pitchFamily="34" charset="0"/>
                  <a:cs typeface="Times New Roman" panose="02020603050405020304" pitchFamily="18" charset="0"/>
                </a:rPr>
                <a:t>o</a:t>
              </a:r>
              <a:endParaRPr lang="da-DK" sz="2000" dirty="0"/>
            </a:p>
          </p:txBody>
        </p:sp>
        <p:sp>
          <p:nvSpPr>
            <p:cNvPr id="22" name="Afrundet rektangel 21">
              <a:hlinkClick r:id="rId4" action="ppaction://hlinksldjump"/>
              <a:extLst>
                <a:ext uri="{FF2B5EF4-FFF2-40B4-BE49-F238E27FC236}">
                  <a16:creationId xmlns:a16="http://schemas.microsoft.com/office/drawing/2014/main" id="{92850853-6BCE-6D45-844A-675B8A0C7906}"/>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latin typeface="Wingdings 2" pitchFamily="2" charset="2"/>
                  <a:ea typeface="Calibri" panose="020F0502020204030204" pitchFamily="34" charset="0"/>
                  <a:cs typeface="Times New Roman" panose="02020603050405020304" pitchFamily="18" charset="0"/>
                </a:rPr>
                <a:t>p</a:t>
              </a:r>
              <a:endParaRPr lang="da-DK" sz="2000" dirty="0"/>
            </a:p>
          </p:txBody>
        </p:sp>
        <p:sp>
          <p:nvSpPr>
            <p:cNvPr id="23" name="Afrundet rektangel 22">
              <a:hlinkClick r:id="rId4" action="ppaction://hlinksldjump"/>
              <a:extLst>
                <a:ext uri="{FF2B5EF4-FFF2-40B4-BE49-F238E27FC236}">
                  <a16:creationId xmlns:a16="http://schemas.microsoft.com/office/drawing/2014/main" id="{378F37C9-BC64-F541-8AB6-C2670CEB21D3}"/>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latin typeface="Wingdings 2" pitchFamily="2" charset="2"/>
                  <a:ea typeface="Calibri" panose="020F0502020204030204" pitchFamily="34" charset="0"/>
                  <a:cs typeface="Times New Roman" panose="02020603050405020304" pitchFamily="18" charset="0"/>
                </a:rPr>
                <a:t>q</a:t>
              </a:r>
              <a:endParaRPr lang="da-DK" sz="2000" dirty="0"/>
            </a:p>
          </p:txBody>
        </p:sp>
        <p:sp>
          <p:nvSpPr>
            <p:cNvPr id="24" name="Afrundet rektangel 23">
              <a:hlinkClick r:id="rId4" action="ppaction://hlinksldjump"/>
              <a:extLst>
                <a:ext uri="{FF2B5EF4-FFF2-40B4-BE49-F238E27FC236}">
                  <a16:creationId xmlns:a16="http://schemas.microsoft.com/office/drawing/2014/main" id="{BB9363A7-BA1B-914F-8AA5-8E7084784B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latin typeface="Wingdings 2" pitchFamily="2" charset="2"/>
                  <a:ea typeface="Calibri" panose="020F0502020204030204" pitchFamily="34" charset="0"/>
                  <a:cs typeface="Times New Roman" panose="02020603050405020304" pitchFamily="18" charset="0"/>
                </a:rPr>
                <a:t>r</a:t>
              </a:r>
              <a:endParaRPr lang="da-DK" sz="2000" dirty="0"/>
            </a:p>
          </p:txBody>
        </p:sp>
        <p:sp>
          <p:nvSpPr>
            <p:cNvPr id="25" name="Afrundet rektangel 24">
              <a:hlinkClick r:id="rId4" action="ppaction://hlinksldjump"/>
              <a:extLst>
                <a:ext uri="{FF2B5EF4-FFF2-40B4-BE49-F238E27FC236}">
                  <a16:creationId xmlns:a16="http://schemas.microsoft.com/office/drawing/2014/main" id="{B1316989-9D0B-2C45-BB6F-6A91701CDA21}"/>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latin typeface="Wingdings 2" pitchFamily="2" charset="2"/>
                  <a:ea typeface="Calibri" panose="020F0502020204030204" pitchFamily="34" charset="0"/>
                  <a:cs typeface="Times New Roman" panose="02020603050405020304" pitchFamily="18" charset="0"/>
                </a:rPr>
                <a:t>s</a:t>
              </a:r>
              <a:endParaRPr lang="da-DK" sz="2000" dirty="0"/>
            </a:p>
          </p:txBody>
        </p:sp>
      </p:grpSp>
      <p:grpSp>
        <p:nvGrpSpPr>
          <p:cNvPr id="4" name="Gruppe 3">
            <a:extLst>
              <a:ext uri="{FF2B5EF4-FFF2-40B4-BE49-F238E27FC236}">
                <a16:creationId xmlns:a16="http://schemas.microsoft.com/office/drawing/2014/main" id="{50379CEB-8126-5041-BD63-38CEC9FF86D4}"/>
              </a:ext>
            </a:extLst>
          </p:cNvPr>
          <p:cNvGrpSpPr/>
          <p:nvPr/>
        </p:nvGrpSpPr>
        <p:grpSpPr>
          <a:xfrm>
            <a:off x="2770830" y="3524920"/>
            <a:ext cx="3500075" cy="1369650"/>
            <a:chOff x="2198337" y="2968327"/>
            <a:chExt cx="3500075" cy="1369650"/>
          </a:xfrm>
        </p:grpSpPr>
        <p:pic>
          <p:nvPicPr>
            <p:cNvPr id="2056" name="Picture 8" descr="Match, Tændstikker, Ild, Tændstikæske, Tegneserie">
              <a:extLst>
                <a:ext uri="{FF2B5EF4-FFF2-40B4-BE49-F238E27FC236}">
                  <a16:creationId xmlns:a16="http://schemas.microsoft.com/office/drawing/2014/main" id="{AEECACEA-B25E-4640-9844-72ED5A0D6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55717">
              <a:off x="2199586" y="3222327"/>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Match, Tændstikker, Ild, Tændstikæske, Tegneserie">
              <a:extLst>
                <a:ext uri="{FF2B5EF4-FFF2-40B4-BE49-F238E27FC236}">
                  <a16:creationId xmlns:a16="http://schemas.microsoft.com/office/drawing/2014/main" id="{F8F43EB0-44F9-7B43-957B-B5D39CF4FE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55717">
              <a:off x="2482161" y="2974677"/>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Match, Tændstikker, Ild, Tændstikæske, Tegneserie">
              <a:extLst>
                <a:ext uri="{FF2B5EF4-FFF2-40B4-BE49-F238E27FC236}">
                  <a16:creationId xmlns:a16="http://schemas.microsoft.com/office/drawing/2014/main" id="{2FD83E9A-0824-A644-B09B-5EE28B56E9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55717">
              <a:off x="2459936" y="3479502"/>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Match, Tændstikker, Ild, Tændstikæske, Tegneserie">
              <a:extLst>
                <a:ext uri="{FF2B5EF4-FFF2-40B4-BE49-F238E27FC236}">
                  <a16:creationId xmlns:a16="http://schemas.microsoft.com/office/drawing/2014/main" id="{A9CF1F5D-5D59-3344-977F-0002808276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44283" flipV="1">
              <a:off x="2679011" y="3752552"/>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Match, Tændstikker, Ild, Tændstikæske, Tegneserie">
              <a:extLst>
                <a:ext uri="{FF2B5EF4-FFF2-40B4-BE49-F238E27FC236}">
                  <a16:creationId xmlns:a16="http://schemas.microsoft.com/office/drawing/2014/main" id="{71456DD4-4785-1A47-9011-DBB1BACCC5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944283" flipH="1">
              <a:off x="2418661" y="3977977"/>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Match, Tændstikker, Ild, Tændstikæske, Tegneserie">
              <a:extLst>
                <a:ext uri="{FF2B5EF4-FFF2-40B4-BE49-F238E27FC236}">
                  <a16:creationId xmlns:a16="http://schemas.microsoft.com/office/drawing/2014/main" id="{17A2C1FE-A50F-9C44-8B5E-59076139B5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944283" flipH="1">
              <a:off x="3155261" y="3469977"/>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Match, Tændstikker, Ild, Tændstikæske, Tegneserie">
              <a:extLst>
                <a:ext uri="{FF2B5EF4-FFF2-40B4-BE49-F238E27FC236}">
                  <a16:creationId xmlns:a16="http://schemas.microsoft.com/office/drawing/2014/main" id="{BBAF5BF0-A599-C44D-8368-308F71428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44283" flipH="1">
              <a:off x="3164786" y="3438227"/>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Match, Tændstikker, Ild, Tændstikæske, Tegneserie">
              <a:extLst>
                <a:ext uri="{FF2B5EF4-FFF2-40B4-BE49-F238E27FC236}">
                  <a16:creationId xmlns:a16="http://schemas.microsoft.com/office/drawing/2014/main" id="{79581B85-9CB2-FC43-9D10-D119AD01C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44283" flipV="1">
              <a:off x="4018861" y="3254077"/>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Match, Tændstikker, Ild, Tændstikæske, Tegneserie">
              <a:extLst>
                <a:ext uri="{FF2B5EF4-FFF2-40B4-BE49-F238E27FC236}">
                  <a16:creationId xmlns:a16="http://schemas.microsoft.com/office/drawing/2014/main" id="{2F893D6E-E613-4D41-B428-EE4B35050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55717">
              <a:off x="3815661" y="2977852"/>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Match, Tændstikker, Ild, Tændstikæske, Tegneserie">
              <a:extLst>
                <a:ext uri="{FF2B5EF4-FFF2-40B4-BE49-F238E27FC236}">
                  <a16:creationId xmlns:a16="http://schemas.microsoft.com/office/drawing/2014/main" id="{2EB67C09-B973-5F45-8863-C876D705C0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44283" flipV="1">
              <a:off x="4012511" y="3755727"/>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Match, Tændstikker, Ild, Tændstikæske, Tegneserie">
              <a:extLst>
                <a:ext uri="{FF2B5EF4-FFF2-40B4-BE49-F238E27FC236}">
                  <a16:creationId xmlns:a16="http://schemas.microsoft.com/office/drawing/2014/main" id="{F057C8DE-9400-7042-9149-71E3ECC6F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55717">
              <a:off x="4466536" y="3428702"/>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Match, Tændstikker, Ild, Tændstikæske, Tegneserie">
              <a:extLst>
                <a:ext uri="{FF2B5EF4-FFF2-40B4-BE49-F238E27FC236}">
                  <a16:creationId xmlns:a16="http://schemas.microsoft.com/office/drawing/2014/main" id="{0F8B891C-3466-B04D-9301-A5FC06BA1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55717">
              <a:off x="4460186" y="3533477"/>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Match, Tændstikker, Ild, Tændstikæske, Tegneserie">
              <a:extLst>
                <a:ext uri="{FF2B5EF4-FFF2-40B4-BE49-F238E27FC236}">
                  <a16:creationId xmlns:a16="http://schemas.microsoft.com/office/drawing/2014/main" id="{536738D9-3CCA-D942-B398-47628553BA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55717">
              <a:off x="5339661" y="3215977"/>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Match, Tændstikker, Ild, Tændstikæske, Tegneserie">
              <a:extLst>
                <a:ext uri="{FF2B5EF4-FFF2-40B4-BE49-F238E27FC236}">
                  <a16:creationId xmlns:a16="http://schemas.microsoft.com/office/drawing/2014/main" id="{BD40A007-D41B-DF43-93CE-8D1BC1F693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55717">
              <a:off x="5126936" y="2968327"/>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Match, Tændstikker, Ild, Tændstikæske, Tegneserie">
              <a:extLst>
                <a:ext uri="{FF2B5EF4-FFF2-40B4-BE49-F238E27FC236}">
                  <a16:creationId xmlns:a16="http://schemas.microsoft.com/office/drawing/2014/main" id="{758F292D-B021-164F-9888-E0841F193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55717">
              <a:off x="5104711" y="3473152"/>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Match, Tændstikker, Ild, Tændstikæske, Tegneserie">
              <a:extLst>
                <a:ext uri="{FF2B5EF4-FFF2-40B4-BE49-F238E27FC236}">
                  <a16:creationId xmlns:a16="http://schemas.microsoft.com/office/drawing/2014/main" id="{9D8053A2-468D-5646-9480-558A9BA9C4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44283" flipV="1">
              <a:off x="4866586" y="3746202"/>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Match, Tændstikker, Ild, Tændstikæske, Tegneserie">
              <a:extLst>
                <a:ext uri="{FF2B5EF4-FFF2-40B4-BE49-F238E27FC236}">
                  <a16:creationId xmlns:a16="http://schemas.microsoft.com/office/drawing/2014/main" id="{EB1B2EEC-39FD-D844-85CE-BA5737C3C7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55717">
              <a:off x="5161861" y="3971627"/>
              <a:ext cx="357502"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e 5">
            <a:extLst>
              <a:ext uri="{FF2B5EF4-FFF2-40B4-BE49-F238E27FC236}">
                <a16:creationId xmlns:a16="http://schemas.microsoft.com/office/drawing/2014/main" id="{17C4F22C-64D7-F14B-B43D-20AEBAC41CEC}"/>
              </a:ext>
            </a:extLst>
          </p:cNvPr>
          <p:cNvGrpSpPr/>
          <p:nvPr/>
        </p:nvGrpSpPr>
        <p:grpSpPr>
          <a:xfrm>
            <a:off x="4214409" y="1614129"/>
            <a:ext cx="3004398" cy="1221168"/>
            <a:chOff x="4214409" y="1222238"/>
            <a:chExt cx="3004398" cy="1221168"/>
          </a:xfrm>
        </p:grpSpPr>
        <p:grpSp>
          <p:nvGrpSpPr>
            <p:cNvPr id="5" name="Gruppe 4">
              <a:extLst>
                <a:ext uri="{FF2B5EF4-FFF2-40B4-BE49-F238E27FC236}">
                  <a16:creationId xmlns:a16="http://schemas.microsoft.com/office/drawing/2014/main" id="{7EFBD78F-7EE7-D243-9B3D-FAF628D77D2F}"/>
                </a:ext>
              </a:extLst>
            </p:cNvPr>
            <p:cNvGrpSpPr>
              <a:grpSpLocks noChangeAspect="1"/>
            </p:cNvGrpSpPr>
            <p:nvPr/>
          </p:nvGrpSpPr>
          <p:grpSpPr>
            <a:xfrm>
              <a:off x="5084367" y="2198607"/>
              <a:ext cx="180000" cy="217304"/>
              <a:chOff x="5876844" y="2843040"/>
              <a:chExt cx="379727" cy="458425"/>
            </a:xfrm>
          </p:grpSpPr>
          <p:pic>
            <p:nvPicPr>
              <p:cNvPr id="42" name="Picture 8" descr="Match, Tændstikker, Ild, Tændstikæske, Tegneserie">
                <a:extLst>
                  <a:ext uri="{FF2B5EF4-FFF2-40B4-BE49-F238E27FC236}">
                    <a16:creationId xmlns:a16="http://schemas.microsoft.com/office/drawing/2014/main" id="{91CBD53E-6CDE-CC42-AF90-D7BFD66616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55717">
                <a:off x="5876844" y="2843040"/>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Match, Tændstikker, Ild, Tændstikæske, Tegneserie">
                <a:extLst>
                  <a:ext uri="{FF2B5EF4-FFF2-40B4-BE49-F238E27FC236}">
                    <a16:creationId xmlns:a16="http://schemas.microsoft.com/office/drawing/2014/main" id="{3A4CE798-9D4A-5946-89BB-F6ABE1B471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55717">
                <a:off x="5883194" y="2941465"/>
                <a:ext cx="357502" cy="360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Match, Tændstikker, Ild, Tændstikæske, Tegneserie">
                <a:extLst>
                  <a:ext uri="{FF2B5EF4-FFF2-40B4-BE49-F238E27FC236}">
                    <a16:creationId xmlns:a16="http://schemas.microsoft.com/office/drawing/2014/main" id="{16C23F29-65EC-C94C-8E07-4EFF83B2F6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5899069" y="2909715"/>
                <a:ext cx="357502"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kstfelt 44">
              <a:extLst>
                <a:ext uri="{FF2B5EF4-FFF2-40B4-BE49-F238E27FC236}">
                  <a16:creationId xmlns:a16="http://schemas.microsoft.com/office/drawing/2014/main" id="{86490571-B9E2-434A-9728-F5D9514BD95C}"/>
                </a:ext>
              </a:extLst>
            </p:cNvPr>
            <p:cNvSpPr txBox="1"/>
            <p:nvPr/>
          </p:nvSpPr>
          <p:spPr>
            <a:xfrm>
              <a:off x="4214409" y="1222238"/>
              <a:ext cx="3004398" cy="1221168"/>
            </a:xfrm>
            <a:prstGeom prst="rect">
              <a:avLst/>
            </a:prstGeom>
            <a:noFill/>
          </p:spPr>
          <p:txBody>
            <a:bodyPr wrap="square" rtlCol="0">
              <a:spAutoFit/>
            </a:bodyPr>
            <a:lstStyle/>
            <a:p>
              <a:r>
                <a:rPr lang="da-DK" sz="1500" dirty="0">
                  <a:solidFill>
                    <a:schemeClr val="bg1"/>
                  </a:solidFill>
                </a:rPr>
                <a:t>Hvilken tændstik skal flyttes?</a:t>
              </a:r>
            </a:p>
            <a:p>
              <a:endParaRPr lang="da-DK" sz="1167" dirty="0">
                <a:solidFill>
                  <a:schemeClr val="bg1"/>
                </a:solidFill>
              </a:endParaRPr>
            </a:p>
            <a:p>
              <a:r>
                <a:rPr lang="da-DK" sz="1167" dirty="0">
                  <a:solidFill>
                    <a:schemeClr val="bg1"/>
                  </a:solidFill>
                </a:rPr>
                <a:t>Du må flytte 1 tændstik fra en plads til en anden, så ligningen bliver sand. Men hvilken tændstik skal flyttes?</a:t>
              </a:r>
            </a:p>
            <a:p>
              <a:r>
                <a:rPr lang="da-DK" sz="1167" dirty="0">
                  <a:solidFill>
                    <a:schemeClr val="bg1"/>
                  </a:solidFill>
                </a:rPr>
                <a:t>Symbolet                virker ikke! </a:t>
              </a:r>
            </a:p>
          </p:txBody>
        </p:sp>
      </p:grpSp>
      <p:sp>
        <p:nvSpPr>
          <p:cNvPr id="46" name="Rektangel 45">
            <a:extLst>
              <a:ext uri="{FF2B5EF4-FFF2-40B4-BE49-F238E27FC236}">
                <a16:creationId xmlns:a16="http://schemas.microsoft.com/office/drawing/2014/main" id="{BD3AB403-00F5-FD4C-A5AC-3A6CE2AA6A0B}"/>
              </a:ext>
            </a:extLst>
          </p:cNvPr>
          <p:cNvSpPr>
            <a:spLocks noChangeAspect="1"/>
          </p:cNvSpPr>
          <p:nvPr/>
        </p:nvSpPr>
        <p:spPr>
          <a:xfrm>
            <a:off x="3064923" y="3497666"/>
            <a:ext cx="304892" cy="253916"/>
          </a:xfrm>
          <a:prstGeom prst="rect">
            <a:avLst/>
          </a:prstGeom>
        </p:spPr>
        <p:txBody>
          <a:bodyPr wrap="none">
            <a:spAutoFit/>
          </a:bodyPr>
          <a:lstStyle/>
          <a:p>
            <a:r>
              <a:rPr lang="da-DK" sz="1050" dirty="0">
                <a:solidFill>
                  <a:schemeClr val="bg1"/>
                </a:solidFill>
                <a:latin typeface="Wingdings 2" pitchFamily="2" charset="2"/>
                <a:ea typeface="Calibri" panose="020F0502020204030204" pitchFamily="34" charset="0"/>
                <a:cs typeface="Times New Roman" panose="02020603050405020304" pitchFamily="18" charset="0"/>
              </a:rPr>
              <a:t>j</a:t>
            </a:r>
            <a:endParaRPr lang="da-DK"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7" name="Rektangel 46">
            <a:extLst>
              <a:ext uri="{FF2B5EF4-FFF2-40B4-BE49-F238E27FC236}">
                <a16:creationId xmlns:a16="http://schemas.microsoft.com/office/drawing/2014/main" id="{526A5049-0F77-FF45-9C19-E6AB78047700}"/>
              </a:ext>
            </a:extLst>
          </p:cNvPr>
          <p:cNvSpPr>
            <a:spLocks noChangeAspect="1"/>
          </p:cNvSpPr>
          <p:nvPr/>
        </p:nvSpPr>
        <p:spPr>
          <a:xfrm>
            <a:off x="2709853" y="3863712"/>
            <a:ext cx="304892" cy="253916"/>
          </a:xfrm>
          <a:prstGeom prst="rect">
            <a:avLst/>
          </a:prstGeom>
        </p:spPr>
        <p:txBody>
          <a:bodyPr wrap="none">
            <a:spAutoFit/>
          </a:bodyPr>
          <a:lstStyle/>
          <a:p>
            <a:r>
              <a:rPr lang="da-DK" sz="1050" dirty="0">
                <a:solidFill>
                  <a:schemeClr val="bg1"/>
                </a:solidFill>
                <a:latin typeface="Wingdings 2" pitchFamily="2" charset="2"/>
                <a:ea typeface="Calibri" panose="020F0502020204030204" pitchFamily="34" charset="0"/>
                <a:cs typeface="Times New Roman" panose="02020603050405020304" pitchFamily="18" charset="0"/>
              </a:rPr>
              <a:t>k</a:t>
            </a:r>
            <a:endParaRPr lang="da-DK"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8" name="Rektangel 47">
            <a:extLst>
              <a:ext uri="{FF2B5EF4-FFF2-40B4-BE49-F238E27FC236}">
                <a16:creationId xmlns:a16="http://schemas.microsoft.com/office/drawing/2014/main" id="{FDF82F04-F2F1-3E4B-AF4E-EA60AE640496}"/>
              </a:ext>
            </a:extLst>
          </p:cNvPr>
          <p:cNvSpPr>
            <a:spLocks noChangeAspect="1"/>
          </p:cNvSpPr>
          <p:nvPr/>
        </p:nvSpPr>
        <p:spPr>
          <a:xfrm>
            <a:off x="3087563" y="4009956"/>
            <a:ext cx="304892" cy="253916"/>
          </a:xfrm>
          <a:prstGeom prst="rect">
            <a:avLst/>
          </a:prstGeom>
        </p:spPr>
        <p:txBody>
          <a:bodyPr wrap="none">
            <a:spAutoFit/>
          </a:bodyPr>
          <a:lstStyle/>
          <a:p>
            <a:r>
              <a:rPr lang="da-DK" sz="1050" dirty="0">
                <a:solidFill>
                  <a:schemeClr val="bg1"/>
                </a:solidFill>
                <a:latin typeface="Wingdings 2" pitchFamily="2" charset="2"/>
                <a:ea typeface="Calibri" panose="020F0502020204030204" pitchFamily="34" charset="0"/>
                <a:cs typeface="Times New Roman" panose="02020603050405020304" pitchFamily="18" charset="0"/>
              </a:rPr>
              <a:t>l</a:t>
            </a:r>
            <a:endParaRPr lang="da-DK"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9" name="Rektangel 48">
            <a:extLst>
              <a:ext uri="{FF2B5EF4-FFF2-40B4-BE49-F238E27FC236}">
                <a16:creationId xmlns:a16="http://schemas.microsoft.com/office/drawing/2014/main" id="{3AA1BD76-7F6E-5A4E-A70C-565046D4DE01}"/>
              </a:ext>
            </a:extLst>
          </p:cNvPr>
          <p:cNvSpPr>
            <a:spLocks noChangeAspect="1"/>
          </p:cNvSpPr>
          <p:nvPr/>
        </p:nvSpPr>
        <p:spPr>
          <a:xfrm>
            <a:off x="3195213" y="4327596"/>
            <a:ext cx="304892" cy="253916"/>
          </a:xfrm>
          <a:prstGeom prst="rect">
            <a:avLst/>
          </a:prstGeom>
        </p:spPr>
        <p:txBody>
          <a:bodyPr wrap="none">
            <a:spAutoFit/>
          </a:bodyPr>
          <a:lstStyle/>
          <a:p>
            <a:r>
              <a:rPr lang="da-DK" sz="1050" dirty="0">
                <a:solidFill>
                  <a:schemeClr val="bg1"/>
                </a:solidFill>
                <a:latin typeface="Wingdings 2" pitchFamily="2" charset="2"/>
                <a:ea typeface="Calibri" panose="020F0502020204030204" pitchFamily="34" charset="0"/>
                <a:cs typeface="Times New Roman" panose="02020603050405020304" pitchFamily="18" charset="0"/>
              </a:rPr>
              <a:t>m</a:t>
            </a:r>
            <a:endParaRPr lang="da-DK"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0" name="Rektangel 49">
            <a:extLst>
              <a:ext uri="{FF2B5EF4-FFF2-40B4-BE49-F238E27FC236}">
                <a16:creationId xmlns:a16="http://schemas.microsoft.com/office/drawing/2014/main" id="{15541A31-B63C-534C-A9D9-28B091959FA9}"/>
              </a:ext>
            </a:extLst>
          </p:cNvPr>
          <p:cNvSpPr>
            <a:spLocks noChangeAspect="1"/>
          </p:cNvSpPr>
          <p:nvPr/>
        </p:nvSpPr>
        <p:spPr>
          <a:xfrm>
            <a:off x="3080959" y="4679554"/>
            <a:ext cx="304892" cy="253916"/>
          </a:xfrm>
          <a:prstGeom prst="rect">
            <a:avLst/>
          </a:prstGeom>
        </p:spPr>
        <p:txBody>
          <a:bodyPr wrap="none">
            <a:spAutoFit/>
          </a:bodyPr>
          <a:lstStyle/>
          <a:p>
            <a:r>
              <a:rPr lang="da-DK" sz="1050" dirty="0">
                <a:solidFill>
                  <a:schemeClr val="bg1"/>
                </a:solidFill>
                <a:latin typeface="Wingdings 2" pitchFamily="2" charset="2"/>
                <a:ea typeface="Calibri" panose="020F0502020204030204" pitchFamily="34" charset="0"/>
                <a:cs typeface="Times New Roman" panose="02020603050405020304" pitchFamily="18" charset="0"/>
              </a:rPr>
              <a:t>n</a:t>
            </a:r>
            <a:endParaRPr lang="da-DK"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1" name="Rektangel 50">
            <a:extLst>
              <a:ext uri="{FF2B5EF4-FFF2-40B4-BE49-F238E27FC236}">
                <a16:creationId xmlns:a16="http://schemas.microsoft.com/office/drawing/2014/main" id="{F9E368D0-1A8A-EC45-89C7-5395B8DAFBBC}"/>
              </a:ext>
            </a:extLst>
          </p:cNvPr>
          <p:cNvSpPr>
            <a:spLocks noChangeAspect="1"/>
          </p:cNvSpPr>
          <p:nvPr/>
        </p:nvSpPr>
        <p:spPr>
          <a:xfrm>
            <a:off x="3773239" y="3765011"/>
            <a:ext cx="304892" cy="253916"/>
          </a:xfrm>
          <a:prstGeom prst="rect">
            <a:avLst/>
          </a:prstGeom>
        </p:spPr>
        <p:txBody>
          <a:bodyPr wrap="none">
            <a:spAutoFit/>
          </a:bodyPr>
          <a:lstStyle/>
          <a:p>
            <a:r>
              <a:rPr lang="da-DK" sz="1050" dirty="0">
                <a:solidFill>
                  <a:schemeClr val="bg1"/>
                </a:solidFill>
                <a:latin typeface="Wingdings 2" pitchFamily="2" charset="2"/>
                <a:ea typeface="Calibri" panose="020F0502020204030204" pitchFamily="34" charset="0"/>
                <a:cs typeface="Times New Roman" panose="02020603050405020304" pitchFamily="18" charset="0"/>
              </a:rPr>
              <a:t>o</a:t>
            </a:r>
            <a:endParaRPr lang="da-DK"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2" name="Rektangel 51">
            <a:extLst>
              <a:ext uri="{FF2B5EF4-FFF2-40B4-BE49-F238E27FC236}">
                <a16:creationId xmlns:a16="http://schemas.microsoft.com/office/drawing/2014/main" id="{555E4858-82F1-4C4B-B959-FF974C7CAF0E}"/>
              </a:ext>
            </a:extLst>
          </p:cNvPr>
          <p:cNvSpPr>
            <a:spLocks noChangeAspect="1"/>
          </p:cNvSpPr>
          <p:nvPr/>
        </p:nvSpPr>
        <p:spPr>
          <a:xfrm>
            <a:off x="4403346" y="3494925"/>
            <a:ext cx="304892" cy="253916"/>
          </a:xfrm>
          <a:prstGeom prst="rect">
            <a:avLst/>
          </a:prstGeom>
        </p:spPr>
        <p:txBody>
          <a:bodyPr wrap="none">
            <a:spAutoFit/>
          </a:bodyPr>
          <a:lstStyle/>
          <a:p>
            <a:r>
              <a:rPr lang="da-DK" sz="1050" dirty="0">
                <a:solidFill>
                  <a:schemeClr val="bg1"/>
                </a:solidFill>
                <a:latin typeface="Wingdings 2" pitchFamily="2" charset="2"/>
                <a:ea typeface="Calibri" panose="020F0502020204030204" pitchFamily="34" charset="0"/>
                <a:cs typeface="Times New Roman" panose="02020603050405020304" pitchFamily="18" charset="0"/>
              </a:rPr>
              <a:t>p</a:t>
            </a:r>
            <a:endParaRPr lang="da-DK"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4" name="Rektangel 53">
            <a:extLst>
              <a:ext uri="{FF2B5EF4-FFF2-40B4-BE49-F238E27FC236}">
                <a16:creationId xmlns:a16="http://schemas.microsoft.com/office/drawing/2014/main" id="{E0129388-7713-A547-88C5-534AA622E35D}"/>
              </a:ext>
            </a:extLst>
          </p:cNvPr>
          <p:cNvSpPr/>
          <p:nvPr/>
        </p:nvSpPr>
        <p:spPr>
          <a:xfrm>
            <a:off x="6017408" y="3819471"/>
            <a:ext cx="304892" cy="253916"/>
          </a:xfrm>
          <a:prstGeom prst="rect">
            <a:avLst/>
          </a:prstGeom>
        </p:spPr>
        <p:txBody>
          <a:bodyPr wrap="none">
            <a:spAutoFit/>
          </a:bodyPr>
          <a:lstStyle/>
          <a:p>
            <a:r>
              <a:rPr lang="da-DK" sz="1050" dirty="0">
                <a:solidFill>
                  <a:schemeClr val="bg1"/>
                </a:solidFill>
                <a:latin typeface="Wingdings 2" pitchFamily="2" charset="2"/>
                <a:ea typeface="Calibri" panose="020F0502020204030204" pitchFamily="34" charset="0"/>
                <a:cs typeface="Times New Roman" panose="02020603050405020304" pitchFamily="18" charset="0"/>
              </a:rPr>
              <a:t>q</a:t>
            </a:r>
            <a:endParaRPr lang="da-DK"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6" name="Rektangel 55">
            <a:extLst>
              <a:ext uri="{FF2B5EF4-FFF2-40B4-BE49-F238E27FC236}">
                <a16:creationId xmlns:a16="http://schemas.microsoft.com/office/drawing/2014/main" id="{20B9BD9A-AFA5-A848-A033-DF398E4306A8}"/>
              </a:ext>
            </a:extLst>
          </p:cNvPr>
          <p:cNvSpPr/>
          <p:nvPr/>
        </p:nvSpPr>
        <p:spPr>
          <a:xfrm>
            <a:off x="5767389" y="4688813"/>
            <a:ext cx="304892" cy="253916"/>
          </a:xfrm>
          <a:prstGeom prst="rect">
            <a:avLst/>
          </a:prstGeom>
        </p:spPr>
        <p:txBody>
          <a:bodyPr wrap="none">
            <a:spAutoFit/>
          </a:bodyPr>
          <a:lstStyle/>
          <a:p>
            <a:r>
              <a:rPr lang="da-DK" sz="1050" dirty="0">
                <a:solidFill>
                  <a:schemeClr val="bg1"/>
                </a:solidFill>
                <a:latin typeface="Wingdings 2" pitchFamily="2" charset="2"/>
                <a:ea typeface="Calibri" panose="020F0502020204030204" pitchFamily="34" charset="0"/>
                <a:cs typeface="Times New Roman" panose="02020603050405020304" pitchFamily="18" charset="0"/>
              </a:rPr>
              <a:t>s</a:t>
            </a:r>
            <a:endParaRPr lang="da-DK"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7" name="Rektangel 56">
            <a:extLst>
              <a:ext uri="{FF2B5EF4-FFF2-40B4-BE49-F238E27FC236}">
                <a16:creationId xmlns:a16="http://schemas.microsoft.com/office/drawing/2014/main" id="{184C086C-EB86-1842-91E9-7A25740023BF}"/>
              </a:ext>
            </a:extLst>
          </p:cNvPr>
          <p:cNvSpPr/>
          <p:nvPr/>
        </p:nvSpPr>
        <p:spPr>
          <a:xfrm>
            <a:off x="5572079" y="4342821"/>
            <a:ext cx="304892" cy="253916"/>
          </a:xfrm>
          <a:prstGeom prst="rect">
            <a:avLst/>
          </a:prstGeom>
        </p:spPr>
        <p:txBody>
          <a:bodyPr wrap="none">
            <a:spAutoFit/>
          </a:bodyPr>
          <a:lstStyle/>
          <a:p>
            <a:r>
              <a:rPr lang="da-DK" sz="1050" dirty="0">
                <a:solidFill>
                  <a:schemeClr val="bg1"/>
                </a:solidFill>
                <a:latin typeface="Wingdings 2" pitchFamily="2" charset="2"/>
                <a:ea typeface="Calibri" panose="020F0502020204030204" pitchFamily="34" charset="0"/>
                <a:cs typeface="Times New Roman" panose="02020603050405020304" pitchFamily="18" charset="0"/>
              </a:rPr>
              <a:t>r</a:t>
            </a:r>
            <a:endParaRPr lang="da-DK"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3" name="Tekstfelt 52">
            <a:extLst>
              <a:ext uri="{FF2B5EF4-FFF2-40B4-BE49-F238E27FC236}">
                <a16:creationId xmlns:a16="http://schemas.microsoft.com/office/drawing/2014/main" id="{42E5786A-8B3F-D95F-AF5E-A45B5742B13C}"/>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649691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2.5 - Ligninger</a:t>
            </a:r>
          </a:p>
        </p:txBody>
      </p:sp>
      <p:grpSp>
        <p:nvGrpSpPr>
          <p:cNvPr id="6" name="Gruppe 5">
            <a:extLst>
              <a:ext uri="{FF2B5EF4-FFF2-40B4-BE49-F238E27FC236}">
                <a16:creationId xmlns:a16="http://schemas.microsoft.com/office/drawing/2014/main" id="{C36AA33D-A3BC-1F4C-8E27-AAB30FAAA9C4}"/>
              </a:ext>
            </a:extLst>
          </p:cNvPr>
          <p:cNvGrpSpPr/>
          <p:nvPr/>
        </p:nvGrpSpPr>
        <p:grpSpPr>
          <a:xfrm>
            <a:off x="2957581" y="2876588"/>
            <a:ext cx="3289759" cy="2603821"/>
            <a:chOff x="2386082" y="2162206"/>
            <a:chExt cx="3289759" cy="2603821"/>
          </a:xfrm>
        </p:grpSpPr>
        <p:pic>
          <p:nvPicPr>
            <p:cNvPr id="1028" name="Picture 4" descr="Måne, Planet, Ydre Rum, Globus, Kratere, Grå Månen">
              <a:extLst>
                <a:ext uri="{FF2B5EF4-FFF2-40B4-BE49-F238E27FC236}">
                  <a16:creationId xmlns:a16="http://schemas.microsoft.com/office/drawing/2014/main" id="{E440FCA4-AF0A-3147-A534-5BA16D52D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513" y="2166973"/>
              <a:ext cx="54675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jerne, Gul, Jul Stjerne, Jul, X-Mas, Gylden, Skinner">
              <a:extLst>
                <a:ext uri="{FF2B5EF4-FFF2-40B4-BE49-F238E27FC236}">
                  <a16:creationId xmlns:a16="http://schemas.microsoft.com/office/drawing/2014/main" id="{ED2AC3AF-1E20-BC42-AC9A-7A362659A91B}"/>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271590" y="2862403"/>
              <a:ext cx="540000" cy="5136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Måne, Planet, Ydre Rum, Globus, Kratere, Grå Månen">
              <a:extLst>
                <a:ext uri="{FF2B5EF4-FFF2-40B4-BE49-F238E27FC236}">
                  <a16:creationId xmlns:a16="http://schemas.microsoft.com/office/drawing/2014/main" id="{056CC2AD-FE79-954A-8461-442D5F2FE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867" y="2162206"/>
              <a:ext cx="54675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Måne, Planet, Ydre Rum, Globus, Kratere, Grå Månen">
              <a:extLst>
                <a:ext uri="{FF2B5EF4-FFF2-40B4-BE49-F238E27FC236}">
                  <a16:creationId xmlns:a16="http://schemas.microsoft.com/office/drawing/2014/main" id="{8D94BCA8-4BE7-7142-BC0C-A79DF4A52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7118" y="2176489"/>
              <a:ext cx="546750" cy="540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870F248-A01B-4F42-8CBA-7F11DBEC1F65}"/>
                </a:ext>
              </a:extLst>
            </p:cNvPr>
            <p:cNvSpPr txBox="1"/>
            <p:nvPr/>
          </p:nvSpPr>
          <p:spPr>
            <a:xfrm>
              <a:off x="2947141" y="2250314"/>
              <a:ext cx="2727029" cy="369332"/>
            </a:xfrm>
            <a:prstGeom prst="rect">
              <a:avLst/>
            </a:prstGeom>
            <a:noFill/>
          </p:spPr>
          <p:txBody>
            <a:bodyPr wrap="none" rtlCol="0">
              <a:spAutoFit/>
            </a:bodyPr>
            <a:lstStyle/>
            <a:p>
              <a:r>
                <a:rPr lang="da-DK" b="1" dirty="0">
                  <a:solidFill>
                    <a:schemeClr val="bg1"/>
                  </a:solidFill>
                </a:rPr>
                <a:t>+		+		=	27</a:t>
              </a:r>
            </a:p>
          </p:txBody>
        </p:sp>
        <p:sp>
          <p:nvSpPr>
            <p:cNvPr id="28" name="Tekstfelt 27">
              <a:extLst>
                <a:ext uri="{FF2B5EF4-FFF2-40B4-BE49-F238E27FC236}">
                  <a16:creationId xmlns:a16="http://schemas.microsoft.com/office/drawing/2014/main" id="{2D6E26E2-1F29-9D42-8F08-BF4B866F53FA}"/>
                </a:ext>
              </a:extLst>
            </p:cNvPr>
            <p:cNvSpPr txBox="1"/>
            <p:nvPr/>
          </p:nvSpPr>
          <p:spPr>
            <a:xfrm>
              <a:off x="2947137" y="2925086"/>
              <a:ext cx="2727029" cy="369332"/>
            </a:xfrm>
            <a:prstGeom prst="rect">
              <a:avLst/>
            </a:prstGeom>
            <a:noFill/>
          </p:spPr>
          <p:txBody>
            <a:bodyPr wrap="none" rtlCol="0">
              <a:spAutoFit/>
            </a:bodyPr>
            <a:lstStyle/>
            <a:p>
              <a:r>
                <a:rPr lang="da-DK" b="1" dirty="0">
                  <a:solidFill>
                    <a:schemeClr val="bg1"/>
                  </a:solidFill>
                </a:rPr>
                <a:t>+		+		=	22</a:t>
              </a:r>
            </a:p>
          </p:txBody>
        </p:sp>
        <p:pic>
          <p:nvPicPr>
            <p:cNvPr id="29" name="Picture 4" descr="Måne, Planet, Ydre Rum, Globus, Kratere, Grå Månen">
              <a:extLst>
                <a:ext uri="{FF2B5EF4-FFF2-40B4-BE49-F238E27FC236}">
                  <a16:creationId xmlns:a16="http://schemas.microsoft.com/office/drawing/2014/main" id="{31BB8F67-A49C-9F45-B397-C88FF433B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140" y="2844699"/>
              <a:ext cx="54675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Måne, Planet, Ydre Rum, Globus, Kratere, Grå Månen">
              <a:extLst>
                <a:ext uri="{FF2B5EF4-FFF2-40B4-BE49-F238E27FC236}">
                  <a16:creationId xmlns:a16="http://schemas.microsoft.com/office/drawing/2014/main" id="{2A095E03-FB46-1845-9484-85F31CEF1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0745" y="2854215"/>
              <a:ext cx="546750" cy="540000"/>
            </a:xfrm>
            <a:prstGeom prst="rect">
              <a:avLst/>
            </a:prstGeom>
            <a:noFill/>
            <a:extLst>
              <a:ext uri="{909E8E84-426E-40DD-AFC4-6F175D3DCCD1}">
                <a14:hiddenFill xmlns:a14="http://schemas.microsoft.com/office/drawing/2010/main">
                  <a:solidFill>
                    <a:srgbClr val="FFFFFF"/>
                  </a:solidFill>
                </a14:hiddenFill>
              </a:ext>
            </a:extLst>
          </p:spPr>
        </p:pic>
        <p:sp>
          <p:nvSpPr>
            <p:cNvPr id="32" name="Tekstfelt 31">
              <a:extLst>
                <a:ext uri="{FF2B5EF4-FFF2-40B4-BE49-F238E27FC236}">
                  <a16:creationId xmlns:a16="http://schemas.microsoft.com/office/drawing/2014/main" id="{D550805C-870B-734F-81D4-F3369C3418D5}"/>
                </a:ext>
              </a:extLst>
            </p:cNvPr>
            <p:cNvSpPr txBox="1"/>
            <p:nvPr/>
          </p:nvSpPr>
          <p:spPr>
            <a:xfrm>
              <a:off x="2947137" y="4250136"/>
              <a:ext cx="2600392" cy="369332"/>
            </a:xfrm>
            <a:prstGeom prst="rect">
              <a:avLst/>
            </a:prstGeom>
            <a:noFill/>
          </p:spPr>
          <p:txBody>
            <a:bodyPr wrap="none" rtlCol="0">
              <a:spAutoFit/>
            </a:bodyPr>
            <a:lstStyle/>
            <a:p>
              <a:r>
                <a:rPr lang="da-DK" dirty="0">
                  <a:solidFill>
                    <a:schemeClr val="bg1"/>
                  </a:solidFill>
                </a:rPr>
                <a:t>x		-		=	?</a:t>
              </a:r>
            </a:p>
          </p:txBody>
        </p:sp>
        <p:sp>
          <p:nvSpPr>
            <p:cNvPr id="36" name="Tekstfelt 35">
              <a:extLst>
                <a:ext uri="{FF2B5EF4-FFF2-40B4-BE49-F238E27FC236}">
                  <a16:creationId xmlns:a16="http://schemas.microsoft.com/office/drawing/2014/main" id="{53D21BC9-E94E-7947-99EA-BDC4C08D0D5A}"/>
                </a:ext>
              </a:extLst>
            </p:cNvPr>
            <p:cNvSpPr txBox="1"/>
            <p:nvPr/>
          </p:nvSpPr>
          <p:spPr>
            <a:xfrm>
              <a:off x="2948812" y="3600001"/>
              <a:ext cx="2727029" cy="369332"/>
            </a:xfrm>
            <a:prstGeom prst="rect">
              <a:avLst/>
            </a:prstGeom>
            <a:noFill/>
          </p:spPr>
          <p:txBody>
            <a:bodyPr wrap="none" rtlCol="0">
              <a:spAutoFit/>
            </a:bodyPr>
            <a:lstStyle/>
            <a:p>
              <a:r>
                <a:rPr lang="da-DK" b="1" dirty="0">
                  <a:solidFill>
                    <a:schemeClr val="bg1"/>
                  </a:solidFill>
                </a:rPr>
                <a:t>+		+		=	14</a:t>
              </a:r>
            </a:p>
          </p:txBody>
        </p:sp>
        <p:pic>
          <p:nvPicPr>
            <p:cNvPr id="39" name="Picture 6" descr="Stjerne, Gul, Jul Stjerne, Jul, X-Mas, Gylden, Skinner">
              <a:extLst>
                <a:ext uri="{FF2B5EF4-FFF2-40B4-BE49-F238E27FC236}">
                  <a16:creationId xmlns:a16="http://schemas.microsoft.com/office/drawing/2014/main" id="{184B1CDF-142F-A249-AE26-133E00A4EC74}"/>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395290" y="3538678"/>
              <a:ext cx="540000" cy="5136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Stjerne, Gul, Jul Stjerne, Jul, X-Mas, Gylden, Skinner">
              <a:extLst>
                <a:ext uri="{FF2B5EF4-FFF2-40B4-BE49-F238E27FC236}">
                  <a16:creationId xmlns:a16="http://schemas.microsoft.com/office/drawing/2014/main" id="{9D7F6B66-5447-7343-9178-7E8C49F488B2}"/>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93400" y="3542911"/>
              <a:ext cx="540000" cy="51360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Sky, Vejr, Blå, Himmel, Dag, Cumulus, Meteorologi">
              <a:extLst>
                <a:ext uri="{FF2B5EF4-FFF2-40B4-BE49-F238E27FC236}">
                  <a16:creationId xmlns:a16="http://schemas.microsoft.com/office/drawing/2014/main" id="{C9AA2B2C-7C2D-2D45-BE16-777BD3AD7247}"/>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3256754" y="3616923"/>
              <a:ext cx="610601" cy="36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Stjerne, Gul, Jul Stjerne, Jul, X-Mas, Gylden, Skinner">
              <a:extLst>
                <a:ext uri="{FF2B5EF4-FFF2-40B4-BE49-F238E27FC236}">
                  <a16:creationId xmlns:a16="http://schemas.microsoft.com/office/drawing/2014/main" id="{56C4EF00-58D1-FB43-AB13-79444BFC0756}"/>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193749" y="4146068"/>
              <a:ext cx="540000" cy="51360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Måne, Planet, Ydre Rum, Globus, Kratere, Grå Månen">
              <a:extLst>
                <a:ext uri="{FF2B5EF4-FFF2-40B4-BE49-F238E27FC236}">
                  <a16:creationId xmlns:a16="http://schemas.microsoft.com/office/drawing/2014/main" id="{B0EAB9E3-9194-0A4D-952B-ED0AC1CD9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082" y="4187567"/>
              <a:ext cx="54675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Stjerne, Gul, Jul Stjerne, Jul, X-Mas, Gylden, Skinner">
              <a:extLst>
                <a:ext uri="{FF2B5EF4-FFF2-40B4-BE49-F238E27FC236}">
                  <a16:creationId xmlns:a16="http://schemas.microsoft.com/office/drawing/2014/main" id="{3C8F2FEA-D379-3D40-BD99-3BB5F87CAF6C}"/>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365888" y="4252421"/>
              <a:ext cx="540000" cy="5136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Sky, Vejr, Blå, Himmel, Dag, Cumulus, Meteorologi">
              <a:extLst>
                <a:ext uri="{FF2B5EF4-FFF2-40B4-BE49-F238E27FC236}">
                  <a16:creationId xmlns:a16="http://schemas.microsoft.com/office/drawing/2014/main" id="{844D2609-2297-D248-8D5F-046B66FC3510}"/>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4178827" y="4262478"/>
              <a:ext cx="610601"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Tekstfelt 47">
            <a:extLst>
              <a:ext uri="{FF2B5EF4-FFF2-40B4-BE49-F238E27FC236}">
                <a16:creationId xmlns:a16="http://schemas.microsoft.com/office/drawing/2014/main" id="{C582EC34-8976-FB48-8387-FB33F123A60F}"/>
              </a:ext>
            </a:extLst>
          </p:cNvPr>
          <p:cNvSpPr txBox="1"/>
          <p:nvPr/>
        </p:nvSpPr>
        <p:spPr>
          <a:xfrm>
            <a:off x="4214409" y="1614129"/>
            <a:ext cx="3004398" cy="553998"/>
          </a:xfrm>
          <a:prstGeom prst="rect">
            <a:avLst/>
          </a:prstGeom>
          <a:noFill/>
        </p:spPr>
        <p:txBody>
          <a:bodyPr wrap="square" rtlCol="0">
            <a:spAutoFit/>
          </a:bodyPr>
          <a:lstStyle/>
          <a:p>
            <a:r>
              <a:rPr lang="da-DK" sz="1500" dirty="0">
                <a:solidFill>
                  <a:schemeClr val="bg1"/>
                </a:solidFill>
              </a:rPr>
              <a:t>Hvad er løsningen til det fjerde regnestykke?</a:t>
            </a:r>
          </a:p>
        </p:txBody>
      </p:sp>
      <p:grpSp>
        <p:nvGrpSpPr>
          <p:cNvPr id="52" name="Gruppe 51">
            <a:extLst>
              <a:ext uri="{FF2B5EF4-FFF2-40B4-BE49-F238E27FC236}">
                <a16:creationId xmlns:a16="http://schemas.microsoft.com/office/drawing/2014/main" id="{1D7E60E1-729C-9640-A2EE-BE70682BE097}"/>
              </a:ext>
            </a:extLst>
          </p:cNvPr>
          <p:cNvGrpSpPr/>
          <p:nvPr/>
        </p:nvGrpSpPr>
        <p:grpSpPr>
          <a:xfrm>
            <a:off x="306777" y="959092"/>
            <a:ext cx="1091832" cy="4076692"/>
            <a:chOff x="478971" y="2458387"/>
            <a:chExt cx="1310198" cy="4892030"/>
          </a:xfrm>
          <a:solidFill>
            <a:srgbClr val="00364E"/>
          </a:solidFill>
        </p:grpSpPr>
        <p:sp>
          <p:nvSpPr>
            <p:cNvPr id="53" name="Afrundet rektangel 52">
              <a:hlinkClick r:id="rId7" action="ppaction://hlinksldjump"/>
              <a:extLst>
                <a:ext uri="{FF2B5EF4-FFF2-40B4-BE49-F238E27FC236}">
                  <a16:creationId xmlns:a16="http://schemas.microsoft.com/office/drawing/2014/main" id="{DB5299F5-E28F-2843-9D88-AA62EA6A2C60}"/>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48</a:t>
              </a:r>
              <a:endParaRPr lang="da-DK" sz="1500" dirty="0"/>
            </a:p>
          </p:txBody>
        </p:sp>
        <p:sp>
          <p:nvSpPr>
            <p:cNvPr id="54" name="Afrundet rektangel 53">
              <a:hlinkClick r:id="rId7" action="ppaction://hlinksldjump"/>
              <a:extLst>
                <a:ext uri="{FF2B5EF4-FFF2-40B4-BE49-F238E27FC236}">
                  <a16:creationId xmlns:a16="http://schemas.microsoft.com/office/drawing/2014/main" id="{2A367CFA-9846-064E-BE51-19355DE4A5E4}"/>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56</a:t>
              </a:r>
              <a:endParaRPr lang="da-DK" sz="1500" dirty="0"/>
            </a:p>
          </p:txBody>
        </p:sp>
        <p:sp>
          <p:nvSpPr>
            <p:cNvPr id="55" name="Afrundet rektangel 54">
              <a:hlinkClick r:id="rId7" action="ppaction://hlinksldjump"/>
              <a:extLst>
                <a:ext uri="{FF2B5EF4-FFF2-40B4-BE49-F238E27FC236}">
                  <a16:creationId xmlns:a16="http://schemas.microsoft.com/office/drawing/2014/main" id="{4DF30B98-3E2E-C343-B574-3D66646E49B9}"/>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72</a:t>
              </a:r>
              <a:endParaRPr lang="da-DK" sz="1500" dirty="0"/>
            </a:p>
          </p:txBody>
        </p:sp>
        <p:sp>
          <p:nvSpPr>
            <p:cNvPr id="56" name="Afrundet rektangel 55">
              <a:hlinkClick r:id="rId7" action="ppaction://hlinksldjump"/>
              <a:extLst>
                <a:ext uri="{FF2B5EF4-FFF2-40B4-BE49-F238E27FC236}">
                  <a16:creationId xmlns:a16="http://schemas.microsoft.com/office/drawing/2014/main" id="{15127688-34A9-B944-AEE4-2C9C718331CA}"/>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64</a:t>
              </a:r>
              <a:endParaRPr lang="da-DK" sz="1500" dirty="0"/>
            </a:p>
          </p:txBody>
        </p:sp>
        <p:sp>
          <p:nvSpPr>
            <p:cNvPr id="57" name="Afrundet rektangel 56">
              <a:hlinkClick r:id="rId7" action="ppaction://hlinksldjump"/>
              <a:extLst>
                <a:ext uri="{FF2B5EF4-FFF2-40B4-BE49-F238E27FC236}">
                  <a16:creationId xmlns:a16="http://schemas.microsoft.com/office/drawing/2014/main" id="{5AD5E24B-8B9E-5A4F-8C60-0672E1FE4796}"/>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36</a:t>
              </a:r>
              <a:endParaRPr lang="da-DK" sz="1500" dirty="0"/>
            </a:p>
          </p:txBody>
        </p:sp>
        <p:sp>
          <p:nvSpPr>
            <p:cNvPr id="58" name="Afrundet rektangel 57">
              <a:hlinkClick r:id="rId7" action="ppaction://hlinksldjump"/>
              <a:extLst>
                <a:ext uri="{FF2B5EF4-FFF2-40B4-BE49-F238E27FC236}">
                  <a16:creationId xmlns:a16="http://schemas.microsoft.com/office/drawing/2014/main" id="{4B686D6D-A11B-BE4E-B04D-B413F3FC3111}"/>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32</a:t>
              </a:r>
              <a:endParaRPr lang="da-DK" sz="1500" dirty="0"/>
            </a:p>
          </p:txBody>
        </p:sp>
        <p:sp>
          <p:nvSpPr>
            <p:cNvPr id="59" name="Afrundet rektangel 58">
              <a:hlinkClick r:id="rId7" action="ppaction://hlinksldjump"/>
              <a:extLst>
                <a:ext uri="{FF2B5EF4-FFF2-40B4-BE49-F238E27FC236}">
                  <a16:creationId xmlns:a16="http://schemas.microsoft.com/office/drawing/2014/main" id="{C92A3242-5BC1-C744-AE82-1C2828163DCD}"/>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56</a:t>
              </a:r>
              <a:endParaRPr lang="da-DK" sz="1500" dirty="0"/>
            </a:p>
          </p:txBody>
        </p:sp>
        <p:sp>
          <p:nvSpPr>
            <p:cNvPr id="60" name="Afrundet rektangel 59">
              <a:hlinkClick r:id="rId8" action="ppaction://hlinksldjump"/>
              <a:extLst>
                <a:ext uri="{FF2B5EF4-FFF2-40B4-BE49-F238E27FC236}">
                  <a16:creationId xmlns:a16="http://schemas.microsoft.com/office/drawing/2014/main" id="{FA7F7B0C-4EC5-484B-B127-B2D67FC4618A}"/>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66</a:t>
              </a:r>
              <a:endParaRPr lang="da-DK" sz="1500" dirty="0"/>
            </a:p>
          </p:txBody>
        </p:sp>
        <p:sp>
          <p:nvSpPr>
            <p:cNvPr id="61" name="Afrundet rektangel 60">
              <a:hlinkClick r:id="rId7" action="ppaction://hlinksldjump"/>
              <a:extLst>
                <a:ext uri="{FF2B5EF4-FFF2-40B4-BE49-F238E27FC236}">
                  <a16:creationId xmlns:a16="http://schemas.microsoft.com/office/drawing/2014/main" id="{6AA8CF06-84F5-CA41-B710-717C0C51D814}"/>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82</a:t>
              </a:r>
            </a:p>
          </p:txBody>
        </p:sp>
        <p:sp>
          <p:nvSpPr>
            <p:cNvPr id="62" name="Afrundet rektangel 61">
              <a:hlinkClick r:id="rId7" action="ppaction://hlinksldjump"/>
              <a:extLst>
                <a:ext uri="{FF2B5EF4-FFF2-40B4-BE49-F238E27FC236}">
                  <a16:creationId xmlns:a16="http://schemas.microsoft.com/office/drawing/2014/main" id="{13763A40-AB7C-9B4B-9AE1-CFE44EA483E8}"/>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78</a:t>
              </a:r>
            </a:p>
          </p:txBody>
        </p:sp>
      </p:grpSp>
      <p:sp>
        <p:nvSpPr>
          <p:cNvPr id="37" name="Tekstfelt 36">
            <a:extLst>
              <a:ext uri="{FF2B5EF4-FFF2-40B4-BE49-F238E27FC236}">
                <a16:creationId xmlns:a16="http://schemas.microsoft.com/office/drawing/2014/main" id="{1B26B0D8-1BA2-147B-24AD-67EA5A21F914}"/>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1143983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2.6 - Ligninger</a:t>
            </a:r>
          </a:p>
        </p:txBody>
      </p:sp>
      <p:grpSp>
        <p:nvGrpSpPr>
          <p:cNvPr id="26" name="Gruppe 25">
            <a:extLst>
              <a:ext uri="{FF2B5EF4-FFF2-40B4-BE49-F238E27FC236}">
                <a16:creationId xmlns:a16="http://schemas.microsoft.com/office/drawing/2014/main" id="{4FF522DE-7B76-7242-87A0-7A32781BD07F}"/>
              </a:ext>
            </a:extLst>
          </p:cNvPr>
          <p:cNvGrpSpPr/>
          <p:nvPr/>
        </p:nvGrpSpPr>
        <p:grpSpPr>
          <a:xfrm>
            <a:off x="306777" y="959092"/>
            <a:ext cx="1091832" cy="4076692"/>
            <a:chOff x="478971" y="2458387"/>
            <a:chExt cx="1310198" cy="4892030"/>
          </a:xfrm>
          <a:solidFill>
            <a:srgbClr val="00364E"/>
          </a:solidFill>
        </p:grpSpPr>
        <p:sp>
          <p:nvSpPr>
            <p:cNvPr id="27" name="Afrundet rektangel 26">
              <a:hlinkClick r:id="rId4" action="ppaction://hlinksldjump"/>
              <a:extLst>
                <a:ext uri="{FF2B5EF4-FFF2-40B4-BE49-F238E27FC236}">
                  <a16:creationId xmlns:a16="http://schemas.microsoft.com/office/drawing/2014/main" id="{3C09557E-C37F-A345-86DB-930FF87E97CF}"/>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45</a:t>
              </a:r>
              <a:endParaRPr lang="da-DK" sz="1500" dirty="0"/>
            </a:p>
          </p:txBody>
        </p:sp>
        <p:sp>
          <p:nvSpPr>
            <p:cNvPr id="28" name="Afrundet rektangel 27">
              <a:hlinkClick r:id="rId4" action="ppaction://hlinksldjump"/>
              <a:extLst>
                <a:ext uri="{FF2B5EF4-FFF2-40B4-BE49-F238E27FC236}">
                  <a16:creationId xmlns:a16="http://schemas.microsoft.com/office/drawing/2014/main" id="{1B30DD2C-CC5D-364A-B3F2-7E4F46218384}"/>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68</a:t>
              </a:r>
              <a:endParaRPr lang="da-DK" sz="1500" dirty="0"/>
            </a:p>
          </p:txBody>
        </p:sp>
        <p:sp>
          <p:nvSpPr>
            <p:cNvPr id="29" name="Afrundet rektangel 28">
              <a:hlinkClick r:id="rId4" action="ppaction://hlinksldjump"/>
              <a:extLst>
                <a:ext uri="{FF2B5EF4-FFF2-40B4-BE49-F238E27FC236}">
                  <a16:creationId xmlns:a16="http://schemas.microsoft.com/office/drawing/2014/main" id="{5E69EF61-0DF6-3D42-AB34-0C85BC0A3B61}"/>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89</a:t>
              </a:r>
              <a:endParaRPr lang="da-DK" sz="1500" dirty="0"/>
            </a:p>
          </p:txBody>
        </p:sp>
        <p:sp>
          <p:nvSpPr>
            <p:cNvPr id="30" name="Afrundet rektangel 29">
              <a:hlinkClick r:id="rId4" action="ppaction://hlinksldjump"/>
              <a:extLst>
                <a:ext uri="{FF2B5EF4-FFF2-40B4-BE49-F238E27FC236}">
                  <a16:creationId xmlns:a16="http://schemas.microsoft.com/office/drawing/2014/main" id="{EB04A544-56B4-9B4E-93B3-521C9899B0F2}"/>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64</a:t>
              </a:r>
              <a:endParaRPr lang="da-DK" sz="1500" dirty="0"/>
            </a:p>
          </p:txBody>
        </p:sp>
        <p:sp>
          <p:nvSpPr>
            <p:cNvPr id="31" name="Afrundet rektangel 30">
              <a:hlinkClick r:id="rId5" action="ppaction://hlinksldjump"/>
              <a:extLst>
                <a:ext uri="{FF2B5EF4-FFF2-40B4-BE49-F238E27FC236}">
                  <a16:creationId xmlns:a16="http://schemas.microsoft.com/office/drawing/2014/main" id="{CE8212D4-E6DA-124D-AE66-37F25E2AC175}"/>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90</a:t>
              </a:r>
              <a:endParaRPr lang="da-DK" sz="1500" dirty="0"/>
            </a:p>
          </p:txBody>
        </p:sp>
        <p:sp>
          <p:nvSpPr>
            <p:cNvPr id="32" name="Afrundet rektangel 31">
              <a:hlinkClick r:id="rId4" action="ppaction://hlinksldjump"/>
              <a:extLst>
                <a:ext uri="{FF2B5EF4-FFF2-40B4-BE49-F238E27FC236}">
                  <a16:creationId xmlns:a16="http://schemas.microsoft.com/office/drawing/2014/main" id="{9E7494DD-6E32-2C46-A0A1-C381E91BDED3}"/>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78</a:t>
              </a:r>
              <a:endParaRPr lang="da-DK" sz="1500" dirty="0"/>
            </a:p>
          </p:txBody>
        </p:sp>
        <p:sp>
          <p:nvSpPr>
            <p:cNvPr id="33" name="Afrundet rektangel 32">
              <a:hlinkClick r:id="rId4" action="ppaction://hlinksldjump"/>
              <a:extLst>
                <a:ext uri="{FF2B5EF4-FFF2-40B4-BE49-F238E27FC236}">
                  <a16:creationId xmlns:a16="http://schemas.microsoft.com/office/drawing/2014/main" id="{080ECF18-F4D7-B54F-A372-90239F748259}"/>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96</a:t>
              </a:r>
              <a:endParaRPr lang="da-DK" sz="1500" dirty="0"/>
            </a:p>
          </p:txBody>
        </p:sp>
        <p:sp>
          <p:nvSpPr>
            <p:cNvPr id="34" name="Afrundet rektangel 33">
              <a:hlinkClick r:id="rId4" action="ppaction://hlinksldjump"/>
              <a:extLst>
                <a:ext uri="{FF2B5EF4-FFF2-40B4-BE49-F238E27FC236}">
                  <a16:creationId xmlns:a16="http://schemas.microsoft.com/office/drawing/2014/main" id="{79135B1D-96BD-3344-B80B-AEC3C0F9B3AB}"/>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72</a:t>
              </a:r>
              <a:endParaRPr lang="da-DK" sz="1500" dirty="0"/>
            </a:p>
          </p:txBody>
        </p:sp>
        <p:sp>
          <p:nvSpPr>
            <p:cNvPr id="35" name="Afrundet rektangel 34">
              <a:hlinkClick r:id="rId4" action="ppaction://hlinksldjump"/>
              <a:extLst>
                <a:ext uri="{FF2B5EF4-FFF2-40B4-BE49-F238E27FC236}">
                  <a16:creationId xmlns:a16="http://schemas.microsoft.com/office/drawing/2014/main" id="{4A3BB190-B46B-3A44-995C-408946728B3C}"/>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84</a:t>
              </a:r>
            </a:p>
          </p:txBody>
        </p:sp>
        <p:sp>
          <p:nvSpPr>
            <p:cNvPr id="36" name="Afrundet rektangel 35">
              <a:hlinkClick r:id="rId4" action="ppaction://hlinksldjump"/>
              <a:extLst>
                <a:ext uri="{FF2B5EF4-FFF2-40B4-BE49-F238E27FC236}">
                  <a16:creationId xmlns:a16="http://schemas.microsoft.com/office/drawing/2014/main" id="{EF32D78C-8E00-9D4F-857F-B4FEED49A658}"/>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98</a:t>
              </a:r>
            </a:p>
          </p:txBody>
        </p:sp>
      </p:grpSp>
      <p:pic>
        <p:nvPicPr>
          <p:cNvPr id="50" name="Picture 2" descr="Gammel, Pergament, Fliser, Fylde, Struktur">
            <a:extLst>
              <a:ext uri="{FF2B5EF4-FFF2-40B4-BE49-F238E27FC236}">
                <a16:creationId xmlns:a16="http://schemas.microsoft.com/office/drawing/2014/main" id="{612F6BD9-04FF-7A42-96EC-841221462199}"/>
              </a:ext>
            </a:extLst>
          </p:cNvPr>
          <p:cNvPicPr>
            <a:picLocks noChangeAspect="1" noChangeArrowheads="1"/>
          </p:cNvPicPr>
          <p:nvPr/>
        </p:nvPicPr>
        <p:blipFill rotWithShape="1">
          <a:blip r:embed="rId6">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66711" t="21917" b="21541"/>
          <a:stretch/>
        </p:blipFill>
        <p:spPr bwMode="auto">
          <a:xfrm>
            <a:off x="2196523" y="2610766"/>
            <a:ext cx="2700000" cy="2816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Gammel, Pergament, Fliser, Fylde, Struktur">
            <a:extLst>
              <a:ext uri="{FF2B5EF4-FFF2-40B4-BE49-F238E27FC236}">
                <a16:creationId xmlns:a16="http://schemas.microsoft.com/office/drawing/2014/main" id="{0E251C0E-C6C2-744F-91E3-04E025CF9E51}"/>
              </a:ext>
            </a:extLst>
          </p:cNvPr>
          <p:cNvPicPr>
            <a:picLocks noChangeAspect="1" noChangeArrowheads="1"/>
          </p:cNvPicPr>
          <p:nvPr/>
        </p:nvPicPr>
        <p:blipFill rotWithShape="1">
          <a:blip r:embed="rId6">
            <a:duotone>
              <a:prstClr val="black"/>
              <a:schemeClr val="accent5">
                <a:tint val="45000"/>
                <a:satMod val="400000"/>
              </a:scheme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66711" t="21917" b="21541"/>
          <a:stretch/>
        </p:blipFill>
        <p:spPr bwMode="auto">
          <a:xfrm>
            <a:off x="5650136" y="3931135"/>
            <a:ext cx="1388250" cy="1544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el 4">
            <a:extLst>
              <a:ext uri="{FF2B5EF4-FFF2-40B4-BE49-F238E27FC236}">
                <a16:creationId xmlns:a16="http://schemas.microsoft.com/office/drawing/2014/main" id="{11997FFC-FA49-544E-9949-E8DC3F0F485F}"/>
              </a:ext>
            </a:extLst>
          </p:cNvPr>
          <p:cNvGraphicFramePr>
            <a:graphicFrameLocks noGrp="1"/>
          </p:cNvGraphicFramePr>
          <p:nvPr>
            <p:extLst>
              <p:ext uri="{D42A27DB-BD31-4B8C-83A1-F6EECF244321}">
                <p14:modId xmlns:p14="http://schemas.microsoft.com/office/powerpoint/2010/main" val="3666031968"/>
              </p:ext>
            </p:extLst>
          </p:nvPr>
        </p:nvGraphicFramePr>
        <p:xfrm>
          <a:off x="2583874" y="2991547"/>
          <a:ext cx="2002497" cy="2002497"/>
        </p:xfrm>
        <a:graphic>
          <a:graphicData uri="http://schemas.openxmlformats.org/drawingml/2006/table">
            <a:tbl>
              <a:tblPr firstRow="1" bandRow="1">
                <a:tableStyleId>{5940675A-B579-460E-94D1-54222C63F5DA}</a:tableStyleId>
              </a:tblPr>
              <a:tblGrid>
                <a:gridCol w="286071">
                  <a:extLst>
                    <a:ext uri="{9D8B030D-6E8A-4147-A177-3AD203B41FA5}">
                      <a16:colId xmlns:a16="http://schemas.microsoft.com/office/drawing/2014/main" val="2937144615"/>
                    </a:ext>
                  </a:extLst>
                </a:gridCol>
                <a:gridCol w="286071">
                  <a:extLst>
                    <a:ext uri="{9D8B030D-6E8A-4147-A177-3AD203B41FA5}">
                      <a16:colId xmlns:a16="http://schemas.microsoft.com/office/drawing/2014/main" val="4181168413"/>
                    </a:ext>
                  </a:extLst>
                </a:gridCol>
                <a:gridCol w="286071">
                  <a:extLst>
                    <a:ext uri="{9D8B030D-6E8A-4147-A177-3AD203B41FA5}">
                      <a16:colId xmlns:a16="http://schemas.microsoft.com/office/drawing/2014/main" val="2193106600"/>
                    </a:ext>
                  </a:extLst>
                </a:gridCol>
                <a:gridCol w="286071">
                  <a:extLst>
                    <a:ext uri="{9D8B030D-6E8A-4147-A177-3AD203B41FA5}">
                      <a16:colId xmlns:a16="http://schemas.microsoft.com/office/drawing/2014/main" val="3179091029"/>
                    </a:ext>
                  </a:extLst>
                </a:gridCol>
                <a:gridCol w="286071">
                  <a:extLst>
                    <a:ext uri="{9D8B030D-6E8A-4147-A177-3AD203B41FA5}">
                      <a16:colId xmlns:a16="http://schemas.microsoft.com/office/drawing/2014/main" val="428774129"/>
                    </a:ext>
                  </a:extLst>
                </a:gridCol>
                <a:gridCol w="286071">
                  <a:extLst>
                    <a:ext uri="{9D8B030D-6E8A-4147-A177-3AD203B41FA5}">
                      <a16:colId xmlns:a16="http://schemas.microsoft.com/office/drawing/2014/main" val="1101350026"/>
                    </a:ext>
                  </a:extLst>
                </a:gridCol>
                <a:gridCol w="286071">
                  <a:extLst>
                    <a:ext uri="{9D8B030D-6E8A-4147-A177-3AD203B41FA5}">
                      <a16:colId xmlns:a16="http://schemas.microsoft.com/office/drawing/2014/main" val="4042483883"/>
                    </a:ext>
                  </a:extLst>
                </a:gridCol>
              </a:tblGrid>
              <a:tr h="286071">
                <a:tc>
                  <a:txBody>
                    <a:bodyPr/>
                    <a:lstStyle/>
                    <a:p>
                      <a:pPr algn="ctr"/>
                      <a:r>
                        <a:rPr lang="da-DK" sz="1500" b="1" dirty="0">
                          <a:solidFill>
                            <a:schemeClr val="bg1"/>
                          </a:solidFill>
                          <a:latin typeface="Herculanum" panose="02000505000000020004" pitchFamily="2" charset="77"/>
                        </a:rPr>
                        <a:t>a</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s</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t</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e</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m</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r</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k</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0203357"/>
                  </a:ext>
                </a:extLst>
              </a:tr>
              <a:tr h="286071">
                <a:tc>
                  <a:txBody>
                    <a:bodyPr/>
                    <a:lstStyle/>
                    <a:p>
                      <a:pPr algn="ctr"/>
                      <a:r>
                        <a:rPr lang="da-DK" sz="1500" b="1" dirty="0">
                          <a:solidFill>
                            <a:schemeClr val="bg1"/>
                          </a:solidFill>
                          <a:latin typeface="Herculanum" panose="02000505000000020004" pitchFamily="2" charset="77"/>
                        </a:rPr>
                        <a:t>l</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s</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g</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l</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t</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n</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r</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0796684"/>
                  </a:ext>
                </a:extLst>
              </a:tr>
              <a:tr h="286071">
                <a:tc>
                  <a:txBody>
                    <a:bodyPr/>
                    <a:lstStyle/>
                    <a:p>
                      <a:pPr algn="ctr"/>
                      <a:r>
                        <a:rPr lang="da-DK" sz="1500" b="1" dirty="0">
                          <a:solidFill>
                            <a:schemeClr val="bg1"/>
                          </a:solidFill>
                          <a:latin typeface="Herculanum" panose="02000505000000020004" pitchFamily="2" charset="77"/>
                        </a:rPr>
                        <a:t>f</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h</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n</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n</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o</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d</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h</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7193335"/>
                  </a:ext>
                </a:extLst>
              </a:tr>
              <a:tr h="286071">
                <a:tc>
                  <a:txBody>
                    <a:bodyPr/>
                    <a:lstStyle/>
                    <a:p>
                      <a:pPr algn="ctr"/>
                      <a:r>
                        <a:rPr lang="da-DK" sz="1500" b="1" dirty="0">
                          <a:solidFill>
                            <a:schemeClr val="bg1"/>
                          </a:solidFill>
                          <a:latin typeface="Herculanum" panose="02000505000000020004" pitchFamily="2" charset="77"/>
                        </a:rPr>
                        <a:t>i</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v</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g</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r</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e</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o</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b</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3284285"/>
                  </a:ext>
                </a:extLst>
              </a:tr>
              <a:tr h="286071">
                <a:tc>
                  <a:txBody>
                    <a:bodyPr/>
                    <a:lstStyle/>
                    <a:p>
                      <a:pPr algn="ctr"/>
                      <a:r>
                        <a:rPr lang="da-DK" sz="1500" b="1" dirty="0">
                          <a:solidFill>
                            <a:schemeClr val="bg1"/>
                          </a:solidFill>
                          <a:latin typeface="Herculanum" panose="02000505000000020004" pitchFamily="2" charset="77"/>
                        </a:rPr>
                        <a:t>r</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p</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y</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e</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l</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a</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v</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2302505"/>
                  </a:ext>
                </a:extLst>
              </a:tr>
              <a:tr h="286071">
                <a:tc>
                  <a:txBody>
                    <a:bodyPr/>
                    <a:lstStyle/>
                    <a:p>
                      <a:pPr algn="ctr"/>
                      <a:r>
                        <a:rPr lang="da-DK" sz="1500" b="1" dirty="0">
                          <a:solidFill>
                            <a:schemeClr val="bg1"/>
                          </a:solidFill>
                          <a:latin typeface="Herculanum" panose="02000505000000020004" pitchFamily="2" charset="77"/>
                        </a:rPr>
                        <a:t>e</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s</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t</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a</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k</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h</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r</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8925740"/>
                  </a:ext>
                </a:extLst>
              </a:tr>
              <a:tr h="286071">
                <a:tc>
                  <a:txBody>
                    <a:bodyPr/>
                    <a:lstStyle/>
                    <a:p>
                      <a:pPr algn="ctr"/>
                      <a:r>
                        <a:rPr lang="da-DK" sz="1500" b="1" dirty="0">
                          <a:solidFill>
                            <a:schemeClr val="bg1"/>
                          </a:solidFill>
                          <a:latin typeface="Herculanum" panose="02000505000000020004" pitchFamily="2" charset="77"/>
                        </a:rPr>
                        <a:t>u</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f</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g</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u</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d</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e</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500" b="1" dirty="0">
                          <a:solidFill>
                            <a:schemeClr val="bg1"/>
                          </a:solidFill>
                          <a:latin typeface="Herculanum" panose="02000505000000020004" pitchFamily="2" charset="77"/>
                        </a:rPr>
                        <a:t>t</a:t>
                      </a:r>
                    </a:p>
                  </a:txBody>
                  <a:tcPr marL="57150" marR="57150" marT="28575" marB="28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7008012"/>
                  </a:ext>
                </a:extLst>
              </a:tr>
            </a:tbl>
          </a:graphicData>
        </a:graphic>
      </p:graphicFrame>
      <p:graphicFrame>
        <p:nvGraphicFramePr>
          <p:cNvPr id="53" name="Tabel 4">
            <a:extLst>
              <a:ext uri="{FF2B5EF4-FFF2-40B4-BE49-F238E27FC236}">
                <a16:creationId xmlns:a16="http://schemas.microsoft.com/office/drawing/2014/main" id="{6E4D36B9-8B91-C040-B64A-6075D57CDBD5}"/>
              </a:ext>
            </a:extLst>
          </p:cNvPr>
          <p:cNvGraphicFramePr>
            <a:graphicFrameLocks noGrp="1"/>
          </p:cNvGraphicFramePr>
          <p:nvPr>
            <p:extLst>
              <p:ext uri="{D42A27DB-BD31-4B8C-83A1-F6EECF244321}">
                <p14:modId xmlns:p14="http://schemas.microsoft.com/office/powerpoint/2010/main" val="2088638093"/>
              </p:ext>
            </p:extLst>
          </p:nvPr>
        </p:nvGraphicFramePr>
        <p:xfrm>
          <a:off x="5848591" y="4200768"/>
          <a:ext cx="1012501" cy="1012501"/>
        </p:xfrm>
        <a:graphic>
          <a:graphicData uri="http://schemas.openxmlformats.org/drawingml/2006/table">
            <a:tbl>
              <a:tblPr firstRow="1" bandRow="1">
                <a:tableStyleId>{5940675A-B579-460E-94D1-54222C63F5DA}</a:tableStyleId>
              </a:tblPr>
              <a:tblGrid>
                <a:gridCol w="144643">
                  <a:extLst>
                    <a:ext uri="{9D8B030D-6E8A-4147-A177-3AD203B41FA5}">
                      <a16:colId xmlns:a16="http://schemas.microsoft.com/office/drawing/2014/main" val="2573416979"/>
                    </a:ext>
                  </a:extLst>
                </a:gridCol>
                <a:gridCol w="144643">
                  <a:extLst>
                    <a:ext uri="{9D8B030D-6E8A-4147-A177-3AD203B41FA5}">
                      <a16:colId xmlns:a16="http://schemas.microsoft.com/office/drawing/2014/main" val="4050948459"/>
                    </a:ext>
                  </a:extLst>
                </a:gridCol>
                <a:gridCol w="144643">
                  <a:extLst>
                    <a:ext uri="{9D8B030D-6E8A-4147-A177-3AD203B41FA5}">
                      <a16:colId xmlns:a16="http://schemas.microsoft.com/office/drawing/2014/main" val="1661441657"/>
                    </a:ext>
                  </a:extLst>
                </a:gridCol>
                <a:gridCol w="144643">
                  <a:extLst>
                    <a:ext uri="{9D8B030D-6E8A-4147-A177-3AD203B41FA5}">
                      <a16:colId xmlns:a16="http://schemas.microsoft.com/office/drawing/2014/main" val="833096768"/>
                    </a:ext>
                  </a:extLst>
                </a:gridCol>
                <a:gridCol w="144643">
                  <a:extLst>
                    <a:ext uri="{9D8B030D-6E8A-4147-A177-3AD203B41FA5}">
                      <a16:colId xmlns:a16="http://schemas.microsoft.com/office/drawing/2014/main" val="4155442354"/>
                    </a:ext>
                  </a:extLst>
                </a:gridCol>
                <a:gridCol w="144643">
                  <a:extLst>
                    <a:ext uri="{9D8B030D-6E8A-4147-A177-3AD203B41FA5}">
                      <a16:colId xmlns:a16="http://schemas.microsoft.com/office/drawing/2014/main" val="4114799370"/>
                    </a:ext>
                  </a:extLst>
                </a:gridCol>
                <a:gridCol w="144643">
                  <a:extLst>
                    <a:ext uri="{9D8B030D-6E8A-4147-A177-3AD203B41FA5}">
                      <a16:colId xmlns:a16="http://schemas.microsoft.com/office/drawing/2014/main" val="1913552788"/>
                    </a:ext>
                  </a:extLst>
                </a:gridCol>
              </a:tblGrid>
              <a:tr h="144643">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9124150"/>
                  </a:ext>
                </a:extLst>
              </a:tr>
              <a:tr h="144643">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dirty="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8707778"/>
                  </a:ext>
                </a:extLst>
              </a:tr>
              <a:tr h="144643">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dirty="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6386701"/>
                  </a:ext>
                </a:extLst>
              </a:tr>
              <a:tr h="144643">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7318393"/>
                  </a:ext>
                </a:extLst>
              </a:tr>
              <a:tr h="144643">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9836532"/>
                  </a:ext>
                </a:extLst>
              </a:tr>
              <a:tr h="144643">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5971540"/>
                  </a:ext>
                </a:extLst>
              </a:tr>
              <a:tr h="144643">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500" dirty="0"/>
                    </a:p>
                  </a:txBody>
                  <a:tcPr marL="57150" marR="57150" marT="28575" marB="285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3818406"/>
                  </a:ext>
                </a:extLst>
              </a:tr>
            </a:tbl>
          </a:graphicData>
        </a:graphic>
      </p:graphicFrame>
      <p:pic>
        <p:nvPicPr>
          <p:cNvPr id="54" name="Picture 2" descr="Gammel, Pergament, Fliser, Fylde, Struktur">
            <a:extLst>
              <a:ext uri="{FF2B5EF4-FFF2-40B4-BE49-F238E27FC236}">
                <a16:creationId xmlns:a16="http://schemas.microsoft.com/office/drawing/2014/main" id="{37B67DDB-A948-9349-939E-814F3C7E4A93}"/>
              </a:ext>
            </a:extLst>
          </p:cNvPr>
          <p:cNvPicPr>
            <a:picLocks noChangeAspect="1" noChangeArrowheads="1"/>
          </p:cNvPicPr>
          <p:nvPr/>
        </p:nvPicPr>
        <p:blipFill rotWithShape="1">
          <a:blip r:embed="rId6">
            <a:duotone>
              <a:prstClr val="black"/>
              <a:schemeClr val="accent5">
                <a:tint val="45000"/>
                <a:satMod val="400000"/>
              </a:schemeClr>
            </a:duotone>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66711" t="21917" b="21541"/>
          <a:stretch/>
        </p:blipFill>
        <p:spPr bwMode="auto">
          <a:xfrm>
            <a:off x="5637436" y="2559405"/>
            <a:ext cx="1388250" cy="1544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5" name="Tabel 4">
            <a:extLst>
              <a:ext uri="{FF2B5EF4-FFF2-40B4-BE49-F238E27FC236}">
                <a16:creationId xmlns:a16="http://schemas.microsoft.com/office/drawing/2014/main" id="{BEEA7CBA-176F-684B-BF6A-4D199F4891EA}"/>
              </a:ext>
            </a:extLst>
          </p:cNvPr>
          <p:cNvGraphicFramePr>
            <a:graphicFrameLocks noGrp="1"/>
          </p:cNvGraphicFramePr>
          <p:nvPr>
            <p:extLst>
              <p:ext uri="{D42A27DB-BD31-4B8C-83A1-F6EECF244321}">
                <p14:modId xmlns:p14="http://schemas.microsoft.com/office/powerpoint/2010/main" val="2373453383"/>
              </p:ext>
            </p:extLst>
          </p:nvPr>
        </p:nvGraphicFramePr>
        <p:xfrm>
          <a:off x="5835891" y="2829038"/>
          <a:ext cx="1010303" cy="1010303"/>
        </p:xfrm>
        <a:graphic>
          <a:graphicData uri="http://schemas.openxmlformats.org/drawingml/2006/table">
            <a:tbl>
              <a:tblPr firstRow="1" bandRow="1">
                <a:tableStyleId>{5940675A-B579-460E-94D1-54222C63F5DA}</a:tableStyleId>
              </a:tblPr>
              <a:tblGrid>
                <a:gridCol w="144329">
                  <a:extLst>
                    <a:ext uri="{9D8B030D-6E8A-4147-A177-3AD203B41FA5}">
                      <a16:colId xmlns:a16="http://schemas.microsoft.com/office/drawing/2014/main" val="2573416979"/>
                    </a:ext>
                  </a:extLst>
                </a:gridCol>
                <a:gridCol w="144329">
                  <a:extLst>
                    <a:ext uri="{9D8B030D-6E8A-4147-A177-3AD203B41FA5}">
                      <a16:colId xmlns:a16="http://schemas.microsoft.com/office/drawing/2014/main" val="4050948459"/>
                    </a:ext>
                  </a:extLst>
                </a:gridCol>
                <a:gridCol w="144329">
                  <a:extLst>
                    <a:ext uri="{9D8B030D-6E8A-4147-A177-3AD203B41FA5}">
                      <a16:colId xmlns:a16="http://schemas.microsoft.com/office/drawing/2014/main" val="1661441657"/>
                    </a:ext>
                  </a:extLst>
                </a:gridCol>
                <a:gridCol w="144329">
                  <a:extLst>
                    <a:ext uri="{9D8B030D-6E8A-4147-A177-3AD203B41FA5}">
                      <a16:colId xmlns:a16="http://schemas.microsoft.com/office/drawing/2014/main" val="833096768"/>
                    </a:ext>
                  </a:extLst>
                </a:gridCol>
                <a:gridCol w="144329">
                  <a:extLst>
                    <a:ext uri="{9D8B030D-6E8A-4147-A177-3AD203B41FA5}">
                      <a16:colId xmlns:a16="http://schemas.microsoft.com/office/drawing/2014/main" val="4155442354"/>
                    </a:ext>
                  </a:extLst>
                </a:gridCol>
                <a:gridCol w="144329">
                  <a:extLst>
                    <a:ext uri="{9D8B030D-6E8A-4147-A177-3AD203B41FA5}">
                      <a16:colId xmlns:a16="http://schemas.microsoft.com/office/drawing/2014/main" val="4114799370"/>
                    </a:ext>
                  </a:extLst>
                </a:gridCol>
                <a:gridCol w="144329">
                  <a:extLst>
                    <a:ext uri="{9D8B030D-6E8A-4147-A177-3AD203B41FA5}">
                      <a16:colId xmlns:a16="http://schemas.microsoft.com/office/drawing/2014/main" val="1913552788"/>
                    </a:ext>
                  </a:extLst>
                </a:gridCol>
              </a:tblGrid>
              <a:tr h="144329">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9124150"/>
                  </a:ext>
                </a:extLst>
              </a:tr>
              <a:tr h="144329">
                <a:tc>
                  <a:txBody>
                    <a:bodyPr/>
                    <a:lstStyle/>
                    <a:p>
                      <a:endParaRPr lang="da-DK" sz="400" dirty="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8707778"/>
                  </a:ext>
                </a:extLst>
              </a:tr>
              <a:tr h="144329">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6386701"/>
                  </a:ext>
                </a:extLst>
              </a:tr>
              <a:tr h="144329">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7318393"/>
                  </a:ext>
                </a:extLst>
              </a:tr>
              <a:tr h="144329">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9836532"/>
                  </a:ext>
                </a:extLst>
              </a:tr>
              <a:tr h="144329">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5971540"/>
                  </a:ext>
                </a:extLst>
              </a:tr>
              <a:tr h="144329">
                <a:tc>
                  <a:txBody>
                    <a:bodyPr/>
                    <a:lstStyle/>
                    <a:p>
                      <a:endParaRPr lang="da-DK" sz="400" dirty="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dirty="0"/>
                    </a:p>
                  </a:txBody>
                  <a:tcPr marL="51323" marR="51323" marT="25662" marB="2566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3818406"/>
                  </a:ext>
                </a:extLst>
              </a:tr>
            </a:tbl>
          </a:graphicData>
        </a:graphic>
      </p:graphicFrame>
      <p:pic>
        <p:nvPicPr>
          <p:cNvPr id="56" name="Picture 2" descr="Gammel, Pergament, Fliser, Fylde, Struktur">
            <a:extLst>
              <a:ext uri="{FF2B5EF4-FFF2-40B4-BE49-F238E27FC236}">
                <a16:creationId xmlns:a16="http://schemas.microsoft.com/office/drawing/2014/main" id="{B3707D4F-908A-3047-851A-A310D2237FA9}"/>
              </a:ext>
            </a:extLst>
          </p:cNvPr>
          <p:cNvPicPr>
            <a:picLocks noChangeAspect="1" noChangeArrowheads="1"/>
          </p:cNvPicPr>
          <p:nvPr/>
        </p:nvPicPr>
        <p:blipFill rotWithShape="1">
          <a:blip r:embed="rId6">
            <a:duotone>
              <a:prstClr val="black"/>
              <a:schemeClr val="accent5">
                <a:tint val="45000"/>
                <a:satMod val="400000"/>
              </a:schemeClr>
            </a:duotone>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l="66711" t="21917" b="21541"/>
          <a:stretch/>
        </p:blipFill>
        <p:spPr bwMode="auto">
          <a:xfrm>
            <a:off x="5643786" y="1189965"/>
            <a:ext cx="1388646" cy="15452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7" name="Tabel 4">
            <a:extLst>
              <a:ext uri="{FF2B5EF4-FFF2-40B4-BE49-F238E27FC236}">
                <a16:creationId xmlns:a16="http://schemas.microsoft.com/office/drawing/2014/main" id="{AD76672B-9836-2341-8A45-3FD2473CCE11}"/>
              </a:ext>
            </a:extLst>
          </p:cNvPr>
          <p:cNvGraphicFramePr>
            <a:graphicFrameLocks noGrp="1"/>
          </p:cNvGraphicFramePr>
          <p:nvPr>
            <p:extLst>
              <p:ext uri="{D42A27DB-BD31-4B8C-83A1-F6EECF244321}">
                <p14:modId xmlns:p14="http://schemas.microsoft.com/office/powerpoint/2010/main" val="2401495068"/>
              </p:ext>
            </p:extLst>
          </p:nvPr>
        </p:nvGraphicFramePr>
        <p:xfrm>
          <a:off x="5842241" y="1459598"/>
          <a:ext cx="1018850" cy="1018850"/>
        </p:xfrm>
        <a:graphic>
          <a:graphicData uri="http://schemas.openxmlformats.org/drawingml/2006/table">
            <a:tbl>
              <a:tblPr firstRow="1" bandRow="1">
                <a:tableStyleId>{5940675A-B579-460E-94D1-54222C63F5DA}</a:tableStyleId>
              </a:tblPr>
              <a:tblGrid>
                <a:gridCol w="145550">
                  <a:extLst>
                    <a:ext uri="{9D8B030D-6E8A-4147-A177-3AD203B41FA5}">
                      <a16:colId xmlns:a16="http://schemas.microsoft.com/office/drawing/2014/main" val="2573416979"/>
                    </a:ext>
                  </a:extLst>
                </a:gridCol>
                <a:gridCol w="145550">
                  <a:extLst>
                    <a:ext uri="{9D8B030D-6E8A-4147-A177-3AD203B41FA5}">
                      <a16:colId xmlns:a16="http://schemas.microsoft.com/office/drawing/2014/main" val="4050948459"/>
                    </a:ext>
                  </a:extLst>
                </a:gridCol>
                <a:gridCol w="145550">
                  <a:extLst>
                    <a:ext uri="{9D8B030D-6E8A-4147-A177-3AD203B41FA5}">
                      <a16:colId xmlns:a16="http://schemas.microsoft.com/office/drawing/2014/main" val="1661441657"/>
                    </a:ext>
                  </a:extLst>
                </a:gridCol>
                <a:gridCol w="145550">
                  <a:extLst>
                    <a:ext uri="{9D8B030D-6E8A-4147-A177-3AD203B41FA5}">
                      <a16:colId xmlns:a16="http://schemas.microsoft.com/office/drawing/2014/main" val="833096768"/>
                    </a:ext>
                  </a:extLst>
                </a:gridCol>
                <a:gridCol w="145550">
                  <a:extLst>
                    <a:ext uri="{9D8B030D-6E8A-4147-A177-3AD203B41FA5}">
                      <a16:colId xmlns:a16="http://schemas.microsoft.com/office/drawing/2014/main" val="4155442354"/>
                    </a:ext>
                  </a:extLst>
                </a:gridCol>
                <a:gridCol w="145550">
                  <a:extLst>
                    <a:ext uri="{9D8B030D-6E8A-4147-A177-3AD203B41FA5}">
                      <a16:colId xmlns:a16="http://schemas.microsoft.com/office/drawing/2014/main" val="4114799370"/>
                    </a:ext>
                  </a:extLst>
                </a:gridCol>
                <a:gridCol w="145550">
                  <a:extLst>
                    <a:ext uri="{9D8B030D-6E8A-4147-A177-3AD203B41FA5}">
                      <a16:colId xmlns:a16="http://schemas.microsoft.com/office/drawing/2014/main" val="1913552788"/>
                    </a:ext>
                  </a:extLst>
                </a:gridCol>
              </a:tblGrid>
              <a:tr h="145550">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9124150"/>
                  </a:ext>
                </a:extLst>
              </a:tr>
              <a:tr h="145550">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8707778"/>
                  </a:ext>
                </a:extLst>
              </a:tr>
              <a:tr h="145550">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6386701"/>
                  </a:ext>
                </a:extLst>
              </a:tr>
              <a:tr h="145550">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7318393"/>
                  </a:ext>
                </a:extLst>
              </a:tr>
              <a:tr h="145550">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9836532"/>
                  </a:ext>
                </a:extLst>
              </a:tr>
              <a:tr h="145550">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5971540"/>
                  </a:ext>
                </a:extLst>
              </a:tr>
              <a:tr h="145550">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dirty="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da-DK" sz="400" dirty="0"/>
                    </a:p>
                  </a:txBody>
                  <a:tcPr marL="51758" marR="51758" marT="25879" marB="2587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3818406"/>
                  </a:ext>
                </a:extLst>
              </a:tr>
            </a:tbl>
          </a:graphicData>
        </a:graphic>
      </p:graphicFrame>
      <p:sp>
        <p:nvSpPr>
          <p:cNvPr id="58" name="Kombinationstegning 57">
            <a:extLst>
              <a:ext uri="{FF2B5EF4-FFF2-40B4-BE49-F238E27FC236}">
                <a16:creationId xmlns:a16="http://schemas.microsoft.com/office/drawing/2014/main" id="{0B6E38F3-4DE2-304B-A39C-FB49CDF75849}"/>
              </a:ext>
            </a:extLst>
          </p:cNvPr>
          <p:cNvSpPr/>
          <p:nvPr/>
        </p:nvSpPr>
        <p:spPr>
          <a:xfrm>
            <a:off x="5856359" y="4273764"/>
            <a:ext cx="1001576" cy="712824"/>
          </a:xfrm>
          <a:custGeom>
            <a:avLst/>
            <a:gdLst>
              <a:gd name="connsiteX0" fmla="*/ 0 w 5058137"/>
              <a:gd name="connsiteY0" fmla="*/ 3634451 h 3634451"/>
              <a:gd name="connsiteX1" fmla="*/ 358815 w 5058137"/>
              <a:gd name="connsiteY1" fmla="*/ 3634451 h 3634451"/>
              <a:gd name="connsiteX2" fmla="*/ 358815 w 5058137"/>
              <a:gd name="connsiteY2" fmla="*/ 1458410 h 3634451"/>
              <a:gd name="connsiteX3" fmla="*/ 2569580 w 5058137"/>
              <a:gd name="connsiteY3" fmla="*/ 1458410 h 3634451"/>
              <a:gd name="connsiteX4" fmla="*/ 2569580 w 5058137"/>
              <a:gd name="connsiteY4" fmla="*/ 0 h 3634451"/>
              <a:gd name="connsiteX5" fmla="*/ 3368233 w 5058137"/>
              <a:gd name="connsiteY5" fmla="*/ 0 h 3634451"/>
              <a:gd name="connsiteX6" fmla="*/ 3368233 w 5058137"/>
              <a:gd name="connsiteY6" fmla="*/ 1527858 h 3634451"/>
              <a:gd name="connsiteX7" fmla="*/ 4710896 w 5058137"/>
              <a:gd name="connsiteY7" fmla="*/ 1527858 h 3634451"/>
              <a:gd name="connsiteX8" fmla="*/ 4710896 w 5058137"/>
              <a:gd name="connsiteY8" fmla="*/ 752354 h 3634451"/>
              <a:gd name="connsiteX9" fmla="*/ 5058137 w 5058137"/>
              <a:gd name="connsiteY9" fmla="*/ 752354 h 3634451"/>
              <a:gd name="connsiteX10" fmla="*/ 5058137 w 5058137"/>
              <a:gd name="connsiteY10" fmla="*/ 763929 h 3634451"/>
              <a:gd name="connsiteX0" fmla="*/ 0 w 5058137"/>
              <a:gd name="connsiteY0" fmla="*/ 3634451 h 3634451"/>
              <a:gd name="connsiteX1" fmla="*/ 358815 w 5058137"/>
              <a:gd name="connsiteY1" fmla="*/ 3634451 h 3634451"/>
              <a:gd name="connsiteX2" fmla="*/ 358815 w 5058137"/>
              <a:gd name="connsiteY2" fmla="*/ 1458410 h 3634451"/>
              <a:gd name="connsiteX3" fmla="*/ 2569580 w 5058137"/>
              <a:gd name="connsiteY3" fmla="*/ 1458410 h 3634451"/>
              <a:gd name="connsiteX4" fmla="*/ 2569580 w 5058137"/>
              <a:gd name="connsiteY4" fmla="*/ 0 h 3634451"/>
              <a:gd name="connsiteX5" fmla="*/ 3368233 w 5058137"/>
              <a:gd name="connsiteY5" fmla="*/ 0 h 3634451"/>
              <a:gd name="connsiteX6" fmla="*/ 3319670 w 5058137"/>
              <a:gd name="connsiteY6" fmla="*/ 864137 h 3634451"/>
              <a:gd name="connsiteX7" fmla="*/ 4710896 w 5058137"/>
              <a:gd name="connsiteY7" fmla="*/ 1527858 h 3634451"/>
              <a:gd name="connsiteX8" fmla="*/ 4710896 w 5058137"/>
              <a:gd name="connsiteY8" fmla="*/ 752354 h 3634451"/>
              <a:gd name="connsiteX9" fmla="*/ 5058137 w 5058137"/>
              <a:gd name="connsiteY9" fmla="*/ 752354 h 3634451"/>
              <a:gd name="connsiteX10" fmla="*/ 5058137 w 5058137"/>
              <a:gd name="connsiteY10" fmla="*/ 763929 h 3634451"/>
              <a:gd name="connsiteX0" fmla="*/ 0 w 5058137"/>
              <a:gd name="connsiteY0" fmla="*/ 3634451 h 3634451"/>
              <a:gd name="connsiteX1" fmla="*/ 358815 w 5058137"/>
              <a:gd name="connsiteY1" fmla="*/ 3634451 h 3634451"/>
              <a:gd name="connsiteX2" fmla="*/ 358815 w 5058137"/>
              <a:gd name="connsiteY2" fmla="*/ 1458410 h 3634451"/>
              <a:gd name="connsiteX3" fmla="*/ 2569580 w 5058137"/>
              <a:gd name="connsiteY3" fmla="*/ 1458410 h 3634451"/>
              <a:gd name="connsiteX4" fmla="*/ 2569580 w 5058137"/>
              <a:gd name="connsiteY4" fmla="*/ 0 h 3634451"/>
              <a:gd name="connsiteX5" fmla="*/ 3368233 w 5058137"/>
              <a:gd name="connsiteY5" fmla="*/ 0 h 3634451"/>
              <a:gd name="connsiteX6" fmla="*/ 3319670 w 5058137"/>
              <a:gd name="connsiteY6" fmla="*/ 864137 h 3634451"/>
              <a:gd name="connsiteX7" fmla="*/ 4775650 w 5058137"/>
              <a:gd name="connsiteY7" fmla="*/ 799384 h 3634451"/>
              <a:gd name="connsiteX8" fmla="*/ 4710896 w 5058137"/>
              <a:gd name="connsiteY8" fmla="*/ 752354 h 3634451"/>
              <a:gd name="connsiteX9" fmla="*/ 5058137 w 5058137"/>
              <a:gd name="connsiteY9" fmla="*/ 752354 h 3634451"/>
              <a:gd name="connsiteX10" fmla="*/ 5058137 w 5058137"/>
              <a:gd name="connsiteY10" fmla="*/ 763929 h 3634451"/>
              <a:gd name="connsiteX0" fmla="*/ 0 w 5058137"/>
              <a:gd name="connsiteY0" fmla="*/ 3634451 h 3634451"/>
              <a:gd name="connsiteX1" fmla="*/ 358815 w 5058137"/>
              <a:gd name="connsiteY1" fmla="*/ 3634451 h 3634451"/>
              <a:gd name="connsiteX2" fmla="*/ 358815 w 5058137"/>
              <a:gd name="connsiteY2" fmla="*/ 1458410 h 3634451"/>
              <a:gd name="connsiteX3" fmla="*/ 2569580 w 5058137"/>
              <a:gd name="connsiteY3" fmla="*/ 1458410 h 3634451"/>
              <a:gd name="connsiteX4" fmla="*/ 2569580 w 5058137"/>
              <a:gd name="connsiteY4" fmla="*/ 0 h 3634451"/>
              <a:gd name="connsiteX5" fmla="*/ 3368233 w 5058137"/>
              <a:gd name="connsiteY5" fmla="*/ 0 h 3634451"/>
              <a:gd name="connsiteX6" fmla="*/ 3319670 w 5058137"/>
              <a:gd name="connsiteY6" fmla="*/ 783196 h 3634451"/>
              <a:gd name="connsiteX7" fmla="*/ 4775650 w 5058137"/>
              <a:gd name="connsiteY7" fmla="*/ 799384 h 3634451"/>
              <a:gd name="connsiteX8" fmla="*/ 4710896 w 5058137"/>
              <a:gd name="connsiteY8" fmla="*/ 752354 h 3634451"/>
              <a:gd name="connsiteX9" fmla="*/ 5058137 w 5058137"/>
              <a:gd name="connsiteY9" fmla="*/ 752354 h 3634451"/>
              <a:gd name="connsiteX10" fmla="*/ 5058137 w 5058137"/>
              <a:gd name="connsiteY10" fmla="*/ 763929 h 3634451"/>
              <a:gd name="connsiteX0" fmla="*/ 0 w 5058137"/>
              <a:gd name="connsiteY0" fmla="*/ 3634451 h 3634451"/>
              <a:gd name="connsiteX1" fmla="*/ 358815 w 5058137"/>
              <a:gd name="connsiteY1" fmla="*/ 3634451 h 3634451"/>
              <a:gd name="connsiteX2" fmla="*/ 358815 w 5058137"/>
              <a:gd name="connsiteY2" fmla="*/ 1458410 h 3634451"/>
              <a:gd name="connsiteX3" fmla="*/ 2569580 w 5058137"/>
              <a:gd name="connsiteY3" fmla="*/ 1458410 h 3634451"/>
              <a:gd name="connsiteX4" fmla="*/ 2569580 w 5058137"/>
              <a:gd name="connsiteY4" fmla="*/ 0 h 3634451"/>
              <a:gd name="connsiteX5" fmla="*/ 3368233 w 5058137"/>
              <a:gd name="connsiteY5" fmla="*/ 0 h 3634451"/>
              <a:gd name="connsiteX6" fmla="*/ 3319670 w 5058137"/>
              <a:gd name="connsiteY6" fmla="*/ 783196 h 3634451"/>
              <a:gd name="connsiteX7" fmla="*/ 4775650 w 5058137"/>
              <a:gd name="connsiteY7" fmla="*/ 799384 h 3634451"/>
              <a:gd name="connsiteX8" fmla="*/ 4597580 w 5058137"/>
              <a:gd name="connsiteY8" fmla="*/ 784730 h 3634451"/>
              <a:gd name="connsiteX9" fmla="*/ 5058137 w 5058137"/>
              <a:gd name="connsiteY9" fmla="*/ 752354 h 3634451"/>
              <a:gd name="connsiteX10" fmla="*/ 5058137 w 5058137"/>
              <a:gd name="connsiteY10" fmla="*/ 763929 h 3634451"/>
              <a:gd name="connsiteX0" fmla="*/ 0 w 5106702"/>
              <a:gd name="connsiteY0" fmla="*/ 3634451 h 3634451"/>
              <a:gd name="connsiteX1" fmla="*/ 358815 w 5106702"/>
              <a:gd name="connsiteY1" fmla="*/ 3634451 h 3634451"/>
              <a:gd name="connsiteX2" fmla="*/ 358815 w 5106702"/>
              <a:gd name="connsiteY2" fmla="*/ 1458410 h 3634451"/>
              <a:gd name="connsiteX3" fmla="*/ 2569580 w 5106702"/>
              <a:gd name="connsiteY3" fmla="*/ 1458410 h 3634451"/>
              <a:gd name="connsiteX4" fmla="*/ 2569580 w 5106702"/>
              <a:gd name="connsiteY4" fmla="*/ 0 h 3634451"/>
              <a:gd name="connsiteX5" fmla="*/ 3368233 w 5106702"/>
              <a:gd name="connsiteY5" fmla="*/ 0 h 3634451"/>
              <a:gd name="connsiteX6" fmla="*/ 3319670 w 5106702"/>
              <a:gd name="connsiteY6" fmla="*/ 783196 h 3634451"/>
              <a:gd name="connsiteX7" fmla="*/ 4775650 w 5106702"/>
              <a:gd name="connsiteY7" fmla="*/ 799384 h 3634451"/>
              <a:gd name="connsiteX8" fmla="*/ 4597580 w 5106702"/>
              <a:gd name="connsiteY8" fmla="*/ 784730 h 3634451"/>
              <a:gd name="connsiteX9" fmla="*/ 5058137 w 5106702"/>
              <a:gd name="connsiteY9" fmla="*/ 752354 h 3634451"/>
              <a:gd name="connsiteX10" fmla="*/ 5106702 w 5106702"/>
              <a:gd name="connsiteY10" fmla="*/ 877246 h 3634451"/>
              <a:gd name="connsiteX0" fmla="*/ 0 w 5106702"/>
              <a:gd name="connsiteY0" fmla="*/ 3634451 h 3634451"/>
              <a:gd name="connsiteX1" fmla="*/ 358815 w 5106702"/>
              <a:gd name="connsiteY1" fmla="*/ 3634451 h 3634451"/>
              <a:gd name="connsiteX2" fmla="*/ 358815 w 5106702"/>
              <a:gd name="connsiteY2" fmla="*/ 1458410 h 3634451"/>
              <a:gd name="connsiteX3" fmla="*/ 2569580 w 5106702"/>
              <a:gd name="connsiteY3" fmla="*/ 1458410 h 3634451"/>
              <a:gd name="connsiteX4" fmla="*/ 2569580 w 5106702"/>
              <a:gd name="connsiteY4" fmla="*/ 0 h 3634451"/>
              <a:gd name="connsiteX5" fmla="*/ 3368233 w 5106702"/>
              <a:gd name="connsiteY5" fmla="*/ 0 h 3634451"/>
              <a:gd name="connsiteX6" fmla="*/ 3319670 w 5106702"/>
              <a:gd name="connsiteY6" fmla="*/ 783196 h 3634451"/>
              <a:gd name="connsiteX7" fmla="*/ 4775650 w 5106702"/>
              <a:gd name="connsiteY7" fmla="*/ 799384 h 3634451"/>
              <a:gd name="connsiteX8" fmla="*/ 4597580 w 5106702"/>
              <a:gd name="connsiteY8" fmla="*/ 784730 h 3634451"/>
              <a:gd name="connsiteX9" fmla="*/ 5058137 w 5106702"/>
              <a:gd name="connsiteY9" fmla="*/ 817107 h 3634451"/>
              <a:gd name="connsiteX10" fmla="*/ 5106702 w 5106702"/>
              <a:gd name="connsiteY10" fmla="*/ 877246 h 36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06702" h="3634451">
                <a:moveTo>
                  <a:pt x="0" y="3634451"/>
                </a:moveTo>
                <a:lnTo>
                  <a:pt x="358815" y="3634451"/>
                </a:lnTo>
                <a:lnTo>
                  <a:pt x="358815" y="1458410"/>
                </a:lnTo>
                <a:lnTo>
                  <a:pt x="2569580" y="1458410"/>
                </a:lnTo>
                <a:lnTo>
                  <a:pt x="2569580" y="0"/>
                </a:lnTo>
                <a:lnTo>
                  <a:pt x="3368233" y="0"/>
                </a:lnTo>
                <a:lnTo>
                  <a:pt x="3319670" y="783196"/>
                </a:lnTo>
                <a:lnTo>
                  <a:pt x="4775650" y="799384"/>
                </a:lnTo>
                <a:lnTo>
                  <a:pt x="4597580" y="784730"/>
                </a:lnTo>
                <a:lnTo>
                  <a:pt x="5058137" y="817107"/>
                </a:lnTo>
                <a:lnTo>
                  <a:pt x="5106702" y="877246"/>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dirty="0">
              <a:solidFill>
                <a:schemeClr val="bg1"/>
              </a:solidFill>
            </a:endParaRPr>
          </a:p>
        </p:txBody>
      </p:sp>
      <p:sp>
        <p:nvSpPr>
          <p:cNvPr id="59" name="Kombinationstegning 58">
            <a:extLst>
              <a:ext uri="{FF2B5EF4-FFF2-40B4-BE49-F238E27FC236}">
                <a16:creationId xmlns:a16="http://schemas.microsoft.com/office/drawing/2014/main" id="{1E877DAF-2E2F-AB4A-B467-DBCC8B540DFF}"/>
              </a:ext>
            </a:extLst>
          </p:cNvPr>
          <p:cNvSpPr>
            <a:spLocks noChangeAspect="1"/>
          </p:cNvSpPr>
          <p:nvPr/>
        </p:nvSpPr>
        <p:spPr>
          <a:xfrm>
            <a:off x="5849201" y="3069169"/>
            <a:ext cx="792940" cy="754351"/>
          </a:xfrm>
          <a:custGeom>
            <a:avLst/>
            <a:gdLst>
              <a:gd name="connsiteX0" fmla="*/ 0 w 5034987"/>
              <a:gd name="connsiteY0" fmla="*/ 1365813 h 3599727"/>
              <a:gd name="connsiteX1" fmla="*/ 1851949 w 5034987"/>
              <a:gd name="connsiteY1" fmla="*/ 1365813 h 3599727"/>
              <a:gd name="connsiteX2" fmla="*/ 1851949 w 5034987"/>
              <a:gd name="connsiteY2" fmla="*/ 0 h 3599727"/>
              <a:gd name="connsiteX3" fmla="*/ 3981691 w 5034987"/>
              <a:gd name="connsiteY3" fmla="*/ 0 h 3599727"/>
              <a:gd name="connsiteX4" fmla="*/ 3981691 w 5034987"/>
              <a:gd name="connsiteY4" fmla="*/ 2164466 h 3599727"/>
              <a:gd name="connsiteX5" fmla="*/ 2488557 w 5034987"/>
              <a:gd name="connsiteY5" fmla="*/ 2164466 h 3599727"/>
              <a:gd name="connsiteX6" fmla="*/ 2488557 w 5034987"/>
              <a:gd name="connsiteY6" fmla="*/ 2037145 h 3599727"/>
              <a:gd name="connsiteX7" fmla="*/ 2488557 w 5034987"/>
              <a:gd name="connsiteY7" fmla="*/ 3599727 h 3599727"/>
              <a:gd name="connsiteX8" fmla="*/ 5034987 w 5034987"/>
              <a:gd name="connsiteY8" fmla="*/ 3599727 h 3599727"/>
              <a:gd name="connsiteX9" fmla="*/ 5034987 w 5034987"/>
              <a:gd name="connsiteY9" fmla="*/ 3518704 h 3599727"/>
              <a:gd name="connsiteX0" fmla="*/ 0 w 5034987"/>
              <a:gd name="connsiteY0" fmla="*/ 1365813 h 3916929"/>
              <a:gd name="connsiteX1" fmla="*/ 1851949 w 5034987"/>
              <a:gd name="connsiteY1" fmla="*/ 1365813 h 3916929"/>
              <a:gd name="connsiteX2" fmla="*/ 1851949 w 5034987"/>
              <a:gd name="connsiteY2" fmla="*/ 0 h 3916929"/>
              <a:gd name="connsiteX3" fmla="*/ 3981691 w 5034987"/>
              <a:gd name="connsiteY3" fmla="*/ 0 h 3916929"/>
              <a:gd name="connsiteX4" fmla="*/ 3981691 w 5034987"/>
              <a:gd name="connsiteY4" fmla="*/ 2164466 h 3916929"/>
              <a:gd name="connsiteX5" fmla="*/ 2488557 w 5034987"/>
              <a:gd name="connsiteY5" fmla="*/ 2164466 h 3916929"/>
              <a:gd name="connsiteX6" fmla="*/ 2488557 w 5034987"/>
              <a:gd name="connsiteY6" fmla="*/ 2037145 h 3916929"/>
              <a:gd name="connsiteX7" fmla="*/ 2488557 w 5034987"/>
              <a:gd name="connsiteY7" fmla="*/ 3599727 h 3916929"/>
              <a:gd name="connsiteX8" fmla="*/ 5034987 w 5034987"/>
              <a:gd name="connsiteY8" fmla="*/ 3599727 h 3916929"/>
              <a:gd name="connsiteX9" fmla="*/ 2521853 w 5034987"/>
              <a:gd name="connsiteY9" fmla="*/ 3915516 h 3916929"/>
              <a:gd name="connsiteX0" fmla="*/ 0 w 3981690"/>
              <a:gd name="connsiteY0" fmla="*/ 1365813 h 3917218"/>
              <a:gd name="connsiteX1" fmla="*/ 1851949 w 3981690"/>
              <a:gd name="connsiteY1" fmla="*/ 1365813 h 3917218"/>
              <a:gd name="connsiteX2" fmla="*/ 1851949 w 3981690"/>
              <a:gd name="connsiteY2" fmla="*/ 0 h 3917218"/>
              <a:gd name="connsiteX3" fmla="*/ 3981691 w 3981690"/>
              <a:gd name="connsiteY3" fmla="*/ 0 h 3917218"/>
              <a:gd name="connsiteX4" fmla="*/ 3981691 w 3981690"/>
              <a:gd name="connsiteY4" fmla="*/ 2164466 h 3917218"/>
              <a:gd name="connsiteX5" fmla="*/ 2488557 w 3981690"/>
              <a:gd name="connsiteY5" fmla="*/ 2164466 h 3917218"/>
              <a:gd name="connsiteX6" fmla="*/ 2488557 w 3981690"/>
              <a:gd name="connsiteY6" fmla="*/ 2037145 h 3917218"/>
              <a:gd name="connsiteX7" fmla="*/ 2488557 w 3981690"/>
              <a:gd name="connsiteY7" fmla="*/ 3599727 h 3917218"/>
              <a:gd name="connsiteX8" fmla="*/ 2587988 w 3981690"/>
              <a:gd name="connsiteY8" fmla="*/ 3665863 h 3917218"/>
              <a:gd name="connsiteX9" fmla="*/ 2521853 w 3981690"/>
              <a:gd name="connsiteY9" fmla="*/ 3915516 h 3917218"/>
              <a:gd name="connsiteX0" fmla="*/ 0 w 3981690"/>
              <a:gd name="connsiteY0" fmla="*/ 1365813 h 3917061"/>
              <a:gd name="connsiteX1" fmla="*/ 1851949 w 3981690"/>
              <a:gd name="connsiteY1" fmla="*/ 1365813 h 3917061"/>
              <a:gd name="connsiteX2" fmla="*/ 1851949 w 3981690"/>
              <a:gd name="connsiteY2" fmla="*/ 0 h 3917061"/>
              <a:gd name="connsiteX3" fmla="*/ 3981691 w 3981690"/>
              <a:gd name="connsiteY3" fmla="*/ 0 h 3917061"/>
              <a:gd name="connsiteX4" fmla="*/ 3981691 w 3981690"/>
              <a:gd name="connsiteY4" fmla="*/ 2164466 h 3917061"/>
              <a:gd name="connsiteX5" fmla="*/ 2488557 w 3981690"/>
              <a:gd name="connsiteY5" fmla="*/ 2164466 h 3917061"/>
              <a:gd name="connsiteX6" fmla="*/ 2488557 w 3981690"/>
              <a:gd name="connsiteY6" fmla="*/ 2037145 h 3917061"/>
              <a:gd name="connsiteX7" fmla="*/ 2488557 w 3981690"/>
              <a:gd name="connsiteY7" fmla="*/ 3599727 h 3917061"/>
              <a:gd name="connsiteX8" fmla="*/ 2489491 w 3981690"/>
              <a:gd name="connsiteY8" fmla="*/ 3633031 h 3917061"/>
              <a:gd name="connsiteX9" fmla="*/ 2521853 w 3981690"/>
              <a:gd name="connsiteY9" fmla="*/ 3915516 h 3917061"/>
              <a:gd name="connsiteX0" fmla="*/ 0 w 3981690"/>
              <a:gd name="connsiteY0" fmla="*/ 1365813 h 3917061"/>
              <a:gd name="connsiteX1" fmla="*/ 1851949 w 3981690"/>
              <a:gd name="connsiteY1" fmla="*/ 1365813 h 3917061"/>
              <a:gd name="connsiteX2" fmla="*/ 1851949 w 3981690"/>
              <a:gd name="connsiteY2" fmla="*/ 0 h 3917061"/>
              <a:gd name="connsiteX3" fmla="*/ 3981691 w 3981690"/>
              <a:gd name="connsiteY3" fmla="*/ 0 h 3917061"/>
              <a:gd name="connsiteX4" fmla="*/ 3981691 w 3981690"/>
              <a:gd name="connsiteY4" fmla="*/ 2164466 h 3917061"/>
              <a:gd name="connsiteX5" fmla="*/ 2472141 w 3981690"/>
              <a:gd name="connsiteY5" fmla="*/ 2082380 h 3917061"/>
              <a:gd name="connsiteX6" fmla="*/ 2488557 w 3981690"/>
              <a:gd name="connsiteY6" fmla="*/ 2037145 h 3917061"/>
              <a:gd name="connsiteX7" fmla="*/ 2488557 w 3981690"/>
              <a:gd name="connsiteY7" fmla="*/ 3599727 h 3917061"/>
              <a:gd name="connsiteX8" fmla="*/ 2489491 w 3981690"/>
              <a:gd name="connsiteY8" fmla="*/ 3633031 h 3917061"/>
              <a:gd name="connsiteX9" fmla="*/ 2521853 w 3981690"/>
              <a:gd name="connsiteY9" fmla="*/ 3915516 h 3917061"/>
              <a:gd name="connsiteX0" fmla="*/ 0 w 4014522"/>
              <a:gd name="connsiteY0" fmla="*/ 1365813 h 3917061"/>
              <a:gd name="connsiteX1" fmla="*/ 1851949 w 4014522"/>
              <a:gd name="connsiteY1" fmla="*/ 1365813 h 3917061"/>
              <a:gd name="connsiteX2" fmla="*/ 1851949 w 4014522"/>
              <a:gd name="connsiteY2" fmla="*/ 0 h 3917061"/>
              <a:gd name="connsiteX3" fmla="*/ 3981691 w 4014522"/>
              <a:gd name="connsiteY3" fmla="*/ 0 h 3917061"/>
              <a:gd name="connsiteX4" fmla="*/ 4014522 w 4014522"/>
              <a:gd name="connsiteY4" fmla="*/ 2065961 h 3917061"/>
              <a:gd name="connsiteX5" fmla="*/ 2472141 w 4014522"/>
              <a:gd name="connsiteY5" fmla="*/ 2082380 h 3917061"/>
              <a:gd name="connsiteX6" fmla="*/ 2488557 w 4014522"/>
              <a:gd name="connsiteY6" fmla="*/ 2037145 h 3917061"/>
              <a:gd name="connsiteX7" fmla="*/ 2488557 w 4014522"/>
              <a:gd name="connsiteY7" fmla="*/ 3599727 h 3917061"/>
              <a:gd name="connsiteX8" fmla="*/ 2489491 w 4014522"/>
              <a:gd name="connsiteY8" fmla="*/ 3633031 h 3917061"/>
              <a:gd name="connsiteX9" fmla="*/ 2521853 w 4014522"/>
              <a:gd name="connsiteY9" fmla="*/ 3915516 h 3917061"/>
              <a:gd name="connsiteX0" fmla="*/ 0 w 4014522"/>
              <a:gd name="connsiteY0" fmla="*/ 1365813 h 3917061"/>
              <a:gd name="connsiteX1" fmla="*/ 1851949 w 4014522"/>
              <a:gd name="connsiteY1" fmla="*/ 1365813 h 3917061"/>
              <a:gd name="connsiteX2" fmla="*/ 1851949 w 4014522"/>
              <a:gd name="connsiteY2" fmla="*/ 0 h 3917061"/>
              <a:gd name="connsiteX3" fmla="*/ 3981691 w 4014522"/>
              <a:gd name="connsiteY3" fmla="*/ 0 h 3917061"/>
              <a:gd name="connsiteX4" fmla="*/ 4014522 w 4014522"/>
              <a:gd name="connsiteY4" fmla="*/ 2065961 h 3917061"/>
              <a:gd name="connsiteX5" fmla="*/ 2472141 w 4014522"/>
              <a:gd name="connsiteY5" fmla="*/ 2082380 h 3917061"/>
              <a:gd name="connsiteX6" fmla="*/ 2488557 w 4014522"/>
              <a:gd name="connsiteY6" fmla="*/ 2037145 h 3917061"/>
              <a:gd name="connsiteX7" fmla="*/ 2488557 w 4014522"/>
              <a:gd name="connsiteY7" fmla="*/ 3599727 h 3917061"/>
              <a:gd name="connsiteX8" fmla="*/ 2489491 w 4014522"/>
              <a:gd name="connsiteY8" fmla="*/ 3633031 h 3917061"/>
              <a:gd name="connsiteX9" fmla="*/ 2521853 w 4014522"/>
              <a:gd name="connsiteY9" fmla="*/ 3915516 h 3917061"/>
              <a:gd name="connsiteX0" fmla="*/ 0 w 4014522"/>
              <a:gd name="connsiteY0" fmla="*/ 1365813 h 3917061"/>
              <a:gd name="connsiteX1" fmla="*/ 1851949 w 4014522"/>
              <a:gd name="connsiteY1" fmla="*/ 1365813 h 3917061"/>
              <a:gd name="connsiteX2" fmla="*/ 1851949 w 4014522"/>
              <a:gd name="connsiteY2" fmla="*/ 0 h 3917061"/>
              <a:gd name="connsiteX3" fmla="*/ 3981691 w 4014522"/>
              <a:gd name="connsiteY3" fmla="*/ 0 h 3917061"/>
              <a:gd name="connsiteX4" fmla="*/ 4014522 w 4014522"/>
              <a:gd name="connsiteY4" fmla="*/ 2065961 h 3917061"/>
              <a:gd name="connsiteX5" fmla="*/ 2472141 w 4014522"/>
              <a:gd name="connsiteY5" fmla="*/ 2082380 h 3917061"/>
              <a:gd name="connsiteX6" fmla="*/ 2455727 w 4014522"/>
              <a:gd name="connsiteY6" fmla="*/ 2808720 h 3917061"/>
              <a:gd name="connsiteX7" fmla="*/ 2488557 w 4014522"/>
              <a:gd name="connsiteY7" fmla="*/ 3599727 h 3917061"/>
              <a:gd name="connsiteX8" fmla="*/ 2489491 w 4014522"/>
              <a:gd name="connsiteY8" fmla="*/ 3633031 h 3917061"/>
              <a:gd name="connsiteX9" fmla="*/ 2521853 w 4014522"/>
              <a:gd name="connsiteY9" fmla="*/ 3915516 h 3917061"/>
              <a:gd name="connsiteX0" fmla="*/ 0 w 4014522"/>
              <a:gd name="connsiteY0" fmla="*/ 1365813 h 3819156"/>
              <a:gd name="connsiteX1" fmla="*/ 1851949 w 4014522"/>
              <a:gd name="connsiteY1" fmla="*/ 1365813 h 3819156"/>
              <a:gd name="connsiteX2" fmla="*/ 1851949 w 4014522"/>
              <a:gd name="connsiteY2" fmla="*/ 0 h 3819156"/>
              <a:gd name="connsiteX3" fmla="*/ 3981691 w 4014522"/>
              <a:gd name="connsiteY3" fmla="*/ 0 h 3819156"/>
              <a:gd name="connsiteX4" fmla="*/ 4014522 w 4014522"/>
              <a:gd name="connsiteY4" fmla="*/ 2065961 h 3819156"/>
              <a:gd name="connsiteX5" fmla="*/ 2472141 w 4014522"/>
              <a:gd name="connsiteY5" fmla="*/ 2082380 h 3819156"/>
              <a:gd name="connsiteX6" fmla="*/ 2455727 w 4014522"/>
              <a:gd name="connsiteY6" fmla="*/ 2808720 h 3819156"/>
              <a:gd name="connsiteX7" fmla="*/ 2488557 w 4014522"/>
              <a:gd name="connsiteY7" fmla="*/ 3599727 h 3819156"/>
              <a:gd name="connsiteX8" fmla="*/ 2489491 w 4014522"/>
              <a:gd name="connsiteY8" fmla="*/ 3633031 h 3819156"/>
              <a:gd name="connsiteX9" fmla="*/ 2521852 w 4014522"/>
              <a:gd name="connsiteY9" fmla="*/ 3817014 h 381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4522" h="3819156">
                <a:moveTo>
                  <a:pt x="0" y="1365813"/>
                </a:moveTo>
                <a:lnTo>
                  <a:pt x="1851949" y="1365813"/>
                </a:lnTo>
                <a:lnTo>
                  <a:pt x="1851949" y="0"/>
                </a:lnTo>
                <a:lnTo>
                  <a:pt x="3981691" y="0"/>
                </a:lnTo>
                <a:lnTo>
                  <a:pt x="4014522" y="2065961"/>
                </a:lnTo>
                <a:lnTo>
                  <a:pt x="2472141" y="2082380"/>
                </a:lnTo>
                <a:lnTo>
                  <a:pt x="2455727" y="2808720"/>
                </a:lnTo>
                <a:cubicBezTo>
                  <a:pt x="2472148" y="3592248"/>
                  <a:pt x="2488557" y="3078866"/>
                  <a:pt x="2488557" y="3599727"/>
                </a:cubicBezTo>
                <a:cubicBezTo>
                  <a:pt x="2488868" y="3610828"/>
                  <a:pt x="2489180" y="3621930"/>
                  <a:pt x="2489491" y="3633031"/>
                </a:cubicBezTo>
                <a:cubicBezTo>
                  <a:pt x="2489491" y="3606023"/>
                  <a:pt x="2521852" y="3844022"/>
                  <a:pt x="2521852" y="381701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solidFill>
                <a:schemeClr val="bg1"/>
              </a:solidFill>
            </a:endParaRPr>
          </a:p>
        </p:txBody>
      </p:sp>
      <p:sp>
        <p:nvSpPr>
          <p:cNvPr id="60" name="Kombinationstegning 59">
            <a:extLst>
              <a:ext uri="{FF2B5EF4-FFF2-40B4-BE49-F238E27FC236}">
                <a16:creationId xmlns:a16="http://schemas.microsoft.com/office/drawing/2014/main" id="{55892214-5620-834C-AB9E-A0F6DD0D5B46}"/>
              </a:ext>
            </a:extLst>
          </p:cNvPr>
          <p:cNvSpPr>
            <a:spLocks noChangeAspect="1"/>
          </p:cNvSpPr>
          <p:nvPr/>
        </p:nvSpPr>
        <p:spPr>
          <a:xfrm>
            <a:off x="5857796" y="1681410"/>
            <a:ext cx="994500" cy="575160"/>
          </a:xfrm>
          <a:custGeom>
            <a:avLst/>
            <a:gdLst>
              <a:gd name="connsiteX0" fmla="*/ 0 w 5023412"/>
              <a:gd name="connsiteY0" fmla="*/ 0 h 2905245"/>
              <a:gd name="connsiteX1" fmla="*/ 1088020 w 5023412"/>
              <a:gd name="connsiteY1" fmla="*/ 0 h 2905245"/>
              <a:gd name="connsiteX2" fmla="*/ 1088020 w 5023412"/>
              <a:gd name="connsiteY2" fmla="*/ 2905245 h 2905245"/>
              <a:gd name="connsiteX3" fmla="*/ 3275635 w 5023412"/>
              <a:gd name="connsiteY3" fmla="*/ 2905245 h 2905245"/>
              <a:gd name="connsiteX4" fmla="*/ 3275635 w 5023412"/>
              <a:gd name="connsiteY4" fmla="*/ 1469984 h 2905245"/>
              <a:gd name="connsiteX5" fmla="*/ 5023412 w 5023412"/>
              <a:gd name="connsiteY5" fmla="*/ 1469984 h 2905245"/>
              <a:gd name="connsiteX6" fmla="*/ 5023412 w 5023412"/>
              <a:gd name="connsiteY6" fmla="*/ 1469984 h 290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412" h="2905245">
                <a:moveTo>
                  <a:pt x="0" y="0"/>
                </a:moveTo>
                <a:lnTo>
                  <a:pt x="1088020" y="0"/>
                </a:lnTo>
                <a:lnTo>
                  <a:pt x="1088020" y="2905245"/>
                </a:lnTo>
                <a:lnTo>
                  <a:pt x="3275635" y="2905245"/>
                </a:lnTo>
                <a:lnTo>
                  <a:pt x="3275635" y="1469984"/>
                </a:lnTo>
                <a:lnTo>
                  <a:pt x="5023412" y="1469984"/>
                </a:lnTo>
                <a:lnTo>
                  <a:pt x="5023412" y="146998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a:solidFill>
                <a:schemeClr val="bg1"/>
              </a:solidFill>
            </a:endParaRPr>
          </a:p>
        </p:txBody>
      </p:sp>
      <p:sp>
        <p:nvSpPr>
          <p:cNvPr id="37" name="Tekstfelt 36">
            <a:extLst>
              <a:ext uri="{FF2B5EF4-FFF2-40B4-BE49-F238E27FC236}">
                <a16:creationId xmlns:a16="http://schemas.microsoft.com/office/drawing/2014/main" id="{3E1E01F7-1461-DDEB-0F98-114FD27A09DF}"/>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3948807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2.7 - Ligninger</a:t>
            </a:r>
          </a:p>
        </p:txBody>
      </p:sp>
      <p:grpSp>
        <p:nvGrpSpPr>
          <p:cNvPr id="41" name="Gruppe 40">
            <a:extLst>
              <a:ext uri="{FF2B5EF4-FFF2-40B4-BE49-F238E27FC236}">
                <a16:creationId xmlns:a16="http://schemas.microsoft.com/office/drawing/2014/main" id="{C72215D5-6F6D-2D4D-B45E-EFA18BF64A09}"/>
              </a:ext>
            </a:extLst>
          </p:cNvPr>
          <p:cNvGrpSpPr/>
          <p:nvPr/>
        </p:nvGrpSpPr>
        <p:grpSpPr>
          <a:xfrm>
            <a:off x="2117691" y="2682868"/>
            <a:ext cx="1936805" cy="2029523"/>
            <a:chOff x="2541230" y="2647942"/>
            <a:chExt cx="2324167" cy="2435427"/>
          </a:xfrm>
        </p:grpSpPr>
        <p:grpSp>
          <p:nvGrpSpPr>
            <p:cNvPr id="42" name="Gruppe 41">
              <a:extLst>
                <a:ext uri="{FF2B5EF4-FFF2-40B4-BE49-F238E27FC236}">
                  <a16:creationId xmlns:a16="http://schemas.microsoft.com/office/drawing/2014/main" id="{4E8F22FF-FFEC-9841-839F-5F404EABED9E}"/>
                </a:ext>
              </a:extLst>
            </p:cNvPr>
            <p:cNvGrpSpPr/>
            <p:nvPr/>
          </p:nvGrpSpPr>
          <p:grpSpPr>
            <a:xfrm>
              <a:off x="2541230" y="2647942"/>
              <a:ext cx="2324167" cy="2435427"/>
              <a:chOff x="2541230" y="2647942"/>
              <a:chExt cx="2324167" cy="2435427"/>
            </a:xfrm>
          </p:grpSpPr>
          <p:grpSp>
            <p:nvGrpSpPr>
              <p:cNvPr id="47" name="Gruppe 46">
                <a:extLst>
                  <a:ext uri="{FF2B5EF4-FFF2-40B4-BE49-F238E27FC236}">
                    <a16:creationId xmlns:a16="http://schemas.microsoft.com/office/drawing/2014/main" id="{A8C1B7A1-0758-B340-914C-14483AB21AFF}"/>
                  </a:ext>
                </a:extLst>
              </p:cNvPr>
              <p:cNvGrpSpPr>
                <a:grpSpLocks noChangeAspect="1"/>
              </p:cNvGrpSpPr>
              <p:nvPr/>
            </p:nvGrpSpPr>
            <p:grpSpPr>
              <a:xfrm>
                <a:off x="2772000" y="2934502"/>
                <a:ext cx="1800000" cy="1801214"/>
                <a:chOff x="3654414" y="2585405"/>
                <a:chExt cx="2167480" cy="2168942"/>
              </a:xfrm>
            </p:grpSpPr>
            <p:sp>
              <p:nvSpPr>
                <p:cNvPr id="56" name="Retvinklet trekant 55">
                  <a:extLst>
                    <a:ext uri="{FF2B5EF4-FFF2-40B4-BE49-F238E27FC236}">
                      <a16:creationId xmlns:a16="http://schemas.microsoft.com/office/drawing/2014/main" id="{0098343F-3CFA-0C4D-B4E3-5F6291163C3C}"/>
                    </a:ext>
                  </a:extLst>
                </p:cNvPr>
                <p:cNvSpPr/>
                <p:nvPr/>
              </p:nvSpPr>
              <p:spPr>
                <a:xfrm rot="16200000" flipH="1">
                  <a:off x="4741894" y="2234460"/>
                  <a:ext cx="720000" cy="14400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57" name="Retvinklet trekant 56">
                  <a:extLst>
                    <a:ext uri="{FF2B5EF4-FFF2-40B4-BE49-F238E27FC236}">
                      <a16:creationId xmlns:a16="http://schemas.microsoft.com/office/drawing/2014/main" id="{C438CA1F-4D44-3147-B533-133688CCFA96}"/>
                    </a:ext>
                  </a:extLst>
                </p:cNvPr>
                <p:cNvSpPr/>
                <p:nvPr/>
              </p:nvSpPr>
              <p:spPr>
                <a:xfrm rot="10800000" flipH="1">
                  <a:off x="3665746" y="2595527"/>
                  <a:ext cx="720000" cy="14400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58" name="Retvinklet trekant 57">
                  <a:extLst>
                    <a:ext uri="{FF2B5EF4-FFF2-40B4-BE49-F238E27FC236}">
                      <a16:creationId xmlns:a16="http://schemas.microsoft.com/office/drawing/2014/main" id="{E877DEED-EE03-B042-B096-2042045BBAFD}"/>
                    </a:ext>
                  </a:extLst>
                </p:cNvPr>
                <p:cNvSpPr/>
                <p:nvPr/>
              </p:nvSpPr>
              <p:spPr>
                <a:xfrm flipH="1">
                  <a:off x="5094951" y="3308508"/>
                  <a:ext cx="720000" cy="14400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59" name="Retvinklet trekant 58">
                  <a:extLst>
                    <a:ext uri="{FF2B5EF4-FFF2-40B4-BE49-F238E27FC236}">
                      <a16:creationId xmlns:a16="http://schemas.microsoft.com/office/drawing/2014/main" id="{3446C795-2625-4943-BAE8-FC7204907169}"/>
                    </a:ext>
                  </a:extLst>
                </p:cNvPr>
                <p:cNvSpPr/>
                <p:nvPr/>
              </p:nvSpPr>
              <p:spPr>
                <a:xfrm rot="5400000" flipH="1">
                  <a:off x="4014414" y="3674347"/>
                  <a:ext cx="720000" cy="14400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60" name="Kombinationstegning 59">
                  <a:extLst>
                    <a:ext uri="{FF2B5EF4-FFF2-40B4-BE49-F238E27FC236}">
                      <a16:creationId xmlns:a16="http://schemas.microsoft.com/office/drawing/2014/main" id="{28D95402-8334-644E-844A-ACF06D3FE4F0}"/>
                    </a:ext>
                  </a:extLst>
                </p:cNvPr>
                <p:cNvSpPr/>
                <p:nvPr/>
              </p:nvSpPr>
              <p:spPr>
                <a:xfrm>
                  <a:off x="3661646" y="2585405"/>
                  <a:ext cx="2156527" cy="2168666"/>
                </a:xfrm>
                <a:custGeom>
                  <a:avLst/>
                  <a:gdLst>
                    <a:gd name="connsiteX0" fmla="*/ 728283 w 2156527"/>
                    <a:gd name="connsiteY0" fmla="*/ 0 h 2168666"/>
                    <a:gd name="connsiteX1" fmla="*/ 0 w 2156527"/>
                    <a:gd name="connsiteY1" fmla="*/ 1452521 h 2168666"/>
                    <a:gd name="connsiteX2" fmla="*/ 1428244 w 2156527"/>
                    <a:gd name="connsiteY2" fmla="*/ 2168666 h 2168666"/>
                    <a:gd name="connsiteX3" fmla="*/ 2156527 w 2156527"/>
                    <a:gd name="connsiteY3" fmla="*/ 724238 h 2168666"/>
                    <a:gd name="connsiteX4" fmla="*/ 728283 w 2156527"/>
                    <a:gd name="connsiteY4" fmla="*/ 0 h 216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527" h="2168666">
                      <a:moveTo>
                        <a:pt x="728283" y="0"/>
                      </a:moveTo>
                      <a:lnTo>
                        <a:pt x="0" y="1452521"/>
                      </a:lnTo>
                      <a:lnTo>
                        <a:pt x="1428244" y="2168666"/>
                      </a:lnTo>
                      <a:lnTo>
                        <a:pt x="2156527" y="724238"/>
                      </a:lnTo>
                      <a:lnTo>
                        <a:pt x="728283" y="0"/>
                      </a:lnTo>
                      <a:close/>
                    </a:path>
                  </a:pathLst>
                </a:custGeom>
                <a:solidFill>
                  <a:schemeClr val="tx2">
                    <a:lumMod val="60000"/>
                    <a:lumOff val="4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a-DK" sz="1500" dirty="0"/>
                    <a:t>Areal = c</a:t>
                  </a:r>
                  <a:r>
                    <a:rPr lang="da-DK" sz="1500" baseline="30000" dirty="0"/>
                    <a:t>2</a:t>
                  </a:r>
                  <a:endParaRPr lang="da-DK" sz="1500" dirty="0"/>
                </a:p>
              </p:txBody>
            </p:sp>
          </p:grpSp>
          <p:sp>
            <p:nvSpPr>
              <p:cNvPr id="48" name="Tekstfelt 47">
                <a:extLst>
                  <a:ext uri="{FF2B5EF4-FFF2-40B4-BE49-F238E27FC236}">
                    <a16:creationId xmlns:a16="http://schemas.microsoft.com/office/drawing/2014/main" id="{EAA58768-40C4-EB41-A4C4-CA7896D055EC}"/>
                  </a:ext>
                </a:extLst>
              </p:cNvPr>
              <p:cNvSpPr txBox="1"/>
              <p:nvPr/>
            </p:nvSpPr>
            <p:spPr>
              <a:xfrm>
                <a:off x="3940176" y="2647942"/>
                <a:ext cx="342787" cy="387798"/>
              </a:xfrm>
              <a:prstGeom prst="rect">
                <a:avLst/>
              </a:prstGeom>
              <a:noFill/>
            </p:spPr>
            <p:txBody>
              <a:bodyPr wrap="none" rtlCol="0">
                <a:spAutoFit/>
              </a:bodyPr>
              <a:lstStyle/>
              <a:p>
                <a:r>
                  <a:rPr lang="da-DK" sz="1500" dirty="0">
                    <a:solidFill>
                      <a:schemeClr val="bg1"/>
                    </a:solidFill>
                  </a:rPr>
                  <a:t>b</a:t>
                </a:r>
              </a:p>
            </p:txBody>
          </p:sp>
          <p:sp>
            <p:nvSpPr>
              <p:cNvPr id="49" name="Tekstfelt 48">
                <a:extLst>
                  <a:ext uri="{FF2B5EF4-FFF2-40B4-BE49-F238E27FC236}">
                    <a16:creationId xmlns:a16="http://schemas.microsoft.com/office/drawing/2014/main" id="{C79D3D12-C456-4543-879E-74EC57B61C6E}"/>
                  </a:ext>
                </a:extLst>
              </p:cNvPr>
              <p:cNvSpPr txBox="1"/>
              <p:nvPr/>
            </p:nvSpPr>
            <p:spPr>
              <a:xfrm>
                <a:off x="2552946" y="3277081"/>
                <a:ext cx="342787" cy="387798"/>
              </a:xfrm>
              <a:prstGeom prst="rect">
                <a:avLst/>
              </a:prstGeom>
              <a:noFill/>
            </p:spPr>
            <p:txBody>
              <a:bodyPr wrap="none" rtlCol="0">
                <a:spAutoFit/>
              </a:bodyPr>
              <a:lstStyle/>
              <a:p>
                <a:r>
                  <a:rPr lang="da-DK" sz="1500" dirty="0">
                    <a:solidFill>
                      <a:schemeClr val="bg1"/>
                    </a:solidFill>
                  </a:rPr>
                  <a:t>b</a:t>
                </a:r>
              </a:p>
            </p:txBody>
          </p:sp>
          <p:sp>
            <p:nvSpPr>
              <p:cNvPr id="50" name="Tekstfelt 49">
                <a:extLst>
                  <a:ext uri="{FF2B5EF4-FFF2-40B4-BE49-F238E27FC236}">
                    <a16:creationId xmlns:a16="http://schemas.microsoft.com/office/drawing/2014/main" id="{EE633B64-B9A3-304C-9129-B9A4248F2E18}"/>
                  </a:ext>
                </a:extLst>
              </p:cNvPr>
              <p:cNvSpPr txBox="1"/>
              <p:nvPr/>
            </p:nvSpPr>
            <p:spPr>
              <a:xfrm>
                <a:off x="3158638" y="4695571"/>
                <a:ext cx="342787" cy="387798"/>
              </a:xfrm>
              <a:prstGeom prst="rect">
                <a:avLst/>
              </a:prstGeom>
              <a:noFill/>
            </p:spPr>
            <p:txBody>
              <a:bodyPr wrap="none" rtlCol="0">
                <a:spAutoFit/>
              </a:bodyPr>
              <a:lstStyle/>
              <a:p>
                <a:r>
                  <a:rPr lang="da-DK" sz="1500" dirty="0">
                    <a:solidFill>
                      <a:schemeClr val="bg1"/>
                    </a:solidFill>
                  </a:rPr>
                  <a:t>b</a:t>
                </a:r>
              </a:p>
            </p:txBody>
          </p:sp>
          <p:sp>
            <p:nvSpPr>
              <p:cNvPr id="51" name="Tekstfelt 50">
                <a:extLst>
                  <a:ext uri="{FF2B5EF4-FFF2-40B4-BE49-F238E27FC236}">
                    <a16:creationId xmlns:a16="http://schemas.microsoft.com/office/drawing/2014/main" id="{2DC959EB-86DC-F04C-BE88-8A7E104EE0CD}"/>
                  </a:ext>
                </a:extLst>
              </p:cNvPr>
              <p:cNvSpPr txBox="1"/>
              <p:nvPr/>
            </p:nvSpPr>
            <p:spPr>
              <a:xfrm>
                <a:off x="4514607" y="4058618"/>
                <a:ext cx="342787" cy="387798"/>
              </a:xfrm>
              <a:prstGeom prst="rect">
                <a:avLst/>
              </a:prstGeom>
              <a:noFill/>
            </p:spPr>
            <p:txBody>
              <a:bodyPr wrap="none" rtlCol="0">
                <a:spAutoFit/>
              </a:bodyPr>
              <a:lstStyle/>
              <a:p>
                <a:r>
                  <a:rPr lang="da-DK" sz="1500" dirty="0">
                    <a:solidFill>
                      <a:schemeClr val="bg1"/>
                    </a:solidFill>
                  </a:rPr>
                  <a:t>b</a:t>
                </a:r>
              </a:p>
            </p:txBody>
          </p:sp>
          <p:sp>
            <p:nvSpPr>
              <p:cNvPr id="52" name="Tekstfelt 51">
                <a:extLst>
                  <a:ext uri="{FF2B5EF4-FFF2-40B4-BE49-F238E27FC236}">
                    <a16:creationId xmlns:a16="http://schemas.microsoft.com/office/drawing/2014/main" id="{B101703A-22AD-2843-9870-FAF4BAD4D25F}"/>
                  </a:ext>
                </a:extLst>
              </p:cNvPr>
              <p:cNvSpPr txBox="1"/>
              <p:nvPr/>
            </p:nvSpPr>
            <p:spPr>
              <a:xfrm>
                <a:off x="4534151" y="3030905"/>
                <a:ext cx="331246" cy="387798"/>
              </a:xfrm>
              <a:prstGeom prst="rect">
                <a:avLst/>
              </a:prstGeom>
              <a:noFill/>
            </p:spPr>
            <p:txBody>
              <a:bodyPr wrap="none" rtlCol="0">
                <a:spAutoFit/>
              </a:bodyPr>
              <a:lstStyle/>
              <a:p>
                <a:r>
                  <a:rPr lang="da-DK" sz="1500" dirty="0">
                    <a:solidFill>
                      <a:schemeClr val="bg1"/>
                    </a:solidFill>
                  </a:rPr>
                  <a:t>a</a:t>
                </a:r>
              </a:p>
            </p:txBody>
          </p:sp>
          <p:sp>
            <p:nvSpPr>
              <p:cNvPr id="53" name="Tekstfelt 52">
                <a:extLst>
                  <a:ext uri="{FF2B5EF4-FFF2-40B4-BE49-F238E27FC236}">
                    <a16:creationId xmlns:a16="http://schemas.microsoft.com/office/drawing/2014/main" id="{E609BE93-559A-B540-B21C-0795422C662D}"/>
                  </a:ext>
                </a:extLst>
              </p:cNvPr>
              <p:cNvSpPr txBox="1"/>
              <p:nvPr/>
            </p:nvSpPr>
            <p:spPr>
              <a:xfrm>
                <a:off x="4147290" y="4644781"/>
                <a:ext cx="331246" cy="387798"/>
              </a:xfrm>
              <a:prstGeom prst="rect">
                <a:avLst/>
              </a:prstGeom>
              <a:noFill/>
            </p:spPr>
            <p:txBody>
              <a:bodyPr wrap="none" rtlCol="0">
                <a:spAutoFit/>
              </a:bodyPr>
              <a:lstStyle/>
              <a:p>
                <a:r>
                  <a:rPr lang="da-DK" sz="1500" dirty="0">
                    <a:solidFill>
                      <a:schemeClr val="bg1"/>
                    </a:solidFill>
                  </a:rPr>
                  <a:t>a</a:t>
                </a:r>
              </a:p>
            </p:txBody>
          </p:sp>
          <p:sp>
            <p:nvSpPr>
              <p:cNvPr id="54" name="Tekstfelt 53">
                <a:extLst>
                  <a:ext uri="{FF2B5EF4-FFF2-40B4-BE49-F238E27FC236}">
                    <a16:creationId xmlns:a16="http://schemas.microsoft.com/office/drawing/2014/main" id="{FE011E1A-E3EB-7F40-BF4A-85AC5D53EA57}"/>
                  </a:ext>
                </a:extLst>
              </p:cNvPr>
              <p:cNvSpPr txBox="1"/>
              <p:nvPr/>
            </p:nvSpPr>
            <p:spPr>
              <a:xfrm>
                <a:off x="2541230" y="4273550"/>
                <a:ext cx="331246" cy="387798"/>
              </a:xfrm>
              <a:prstGeom prst="rect">
                <a:avLst/>
              </a:prstGeom>
              <a:noFill/>
            </p:spPr>
            <p:txBody>
              <a:bodyPr wrap="none" rtlCol="0">
                <a:spAutoFit/>
              </a:bodyPr>
              <a:lstStyle/>
              <a:p>
                <a:r>
                  <a:rPr lang="da-DK" sz="1500" dirty="0">
                    <a:solidFill>
                      <a:schemeClr val="bg1"/>
                    </a:solidFill>
                  </a:rPr>
                  <a:t>a</a:t>
                </a:r>
              </a:p>
            </p:txBody>
          </p:sp>
          <p:sp>
            <p:nvSpPr>
              <p:cNvPr id="55" name="Tekstfelt 54">
                <a:extLst>
                  <a:ext uri="{FF2B5EF4-FFF2-40B4-BE49-F238E27FC236}">
                    <a16:creationId xmlns:a16="http://schemas.microsoft.com/office/drawing/2014/main" id="{BFAF99CC-A05F-234C-9897-F0BC92063CE9}"/>
                  </a:ext>
                </a:extLst>
              </p:cNvPr>
              <p:cNvSpPr txBox="1"/>
              <p:nvPr/>
            </p:nvSpPr>
            <p:spPr>
              <a:xfrm>
                <a:off x="2904645" y="2651861"/>
                <a:ext cx="331246" cy="387798"/>
              </a:xfrm>
              <a:prstGeom prst="rect">
                <a:avLst/>
              </a:prstGeom>
              <a:noFill/>
            </p:spPr>
            <p:txBody>
              <a:bodyPr wrap="none" rtlCol="0">
                <a:spAutoFit/>
              </a:bodyPr>
              <a:lstStyle/>
              <a:p>
                <a:r>
                  <a:rPr lang="da-DK" sz="1500" dirty="0">
                    <a:solidFill>
                      <a:schemeClr val="bg1"/>
                    </a:solidFill>
                  </a:rPr>
                  <a:t>a</a:t>
                </a:r>
              </a:p>
            </p:txBody>
          </p:sp>
        </p:grpSp>
        <p:sp>
          <p:nvSpPr>
            <p:cNvPr id="43" name="Tekstfelt 42">
              <a:extLst>
                <a:ext uri="{FF2B5EF4-FFF2-40B4-BE49-F238E27FC236}">
                  <a16:creationId xmlns:a16="http://schemas.microsoft.com/office/drawing/2014/main" id="{A7156CE3-6269-4747-9295-B3DC09D935ED}"/>
                </a:ext>
              </a:extLst>
            </p:cNvPr>
            <p:cNvSpPr txBox="1"/>
            <p:nvPr/>
          </p:nvSpPr>
          <p:spPr>
            <a:xfrm>
              <a:off x="3042621" y="3332046"/>
              <a:ext cx="319704" cy="387798"/>
            </a:xfrm>
            <a:prstGeom prst="rect">
              <a:avLst/>
            </a:prstGeom>
            <a:noFill/>
          </p:spPr>
          <p:txBody>
            <a:bodyPr wrap="none" rtlCol="0">
              <a:spAutoFit/>
            </a:bodyPr>
            <a:lstStyle/>
            <a:p>
              <a:r>
                <a:rPr lang="da-DK" sz="1500" dirty="0">
                  <a:solidFill>
                    <a:schemeClr val="bg1"/>
                  </a:solidFill>
                </a:rPr>
                <a:t>c</a:t>
              </a:r>
            </a:p>
          </p:txBody>
        </p:sp>
        <p:sp>
          <p:nvSpPr>
            <p:cNvPr id="44" name="Tekstfelt 43">
              <a:extLst>
                <a:ext uri="{FF2B5EF4-FFF2-40B4-BE49-F238E27FC236}">
                  <a16:creationId xmlns:a16="http://schemas.microsoft.com/office/drawing/2014/main" id="{E37DA9DC-2273-2243-8AC8-EA12EF9EBC92}"/>
                </a:ext>
              </a:extLst>
            </p:cNvPr>
            <p:cNvSpPr txBox="1"/>
            <p:nvPr/>
          </p:nvSpPr>
          <p:spPr>
            <a:xfrm>
              <a:off x="3794626" y="3117191"/>
              <a:ext cx="319704" cy="387798"/>
            </a:xfrm>
            <a:prstGeom prst="rect">
              <a:avLst/>
            </a:prstGeom>
            <a:noFill/>
          </p:spPr>
          <p:txBody>
            <a:bodyPr wrap="none" rtlCol="0">
              <a:spAutoFit/>
            </a:bodyPr>
            <a:lstStyle/>
            <a:p>
              <a:r>
                <a:rPr lang="da-DK" sz="1500" dirty="0">
                  <a:solidFill>
                    <a:schemeClr val="bg1"/>
                  </a:solidFill>
                </a:rPr>
                <a:t>c</a:t>
              </a:r>
            </a:p>
          </p:txBody>
        </p:sp>
        <p:sp>
          <p:nvSpPr>
            <p:cNvPr id="45" name="Tekstfelt 44">
              <a:extLst>
                <a:ext uri="{FF2B5EF4-FFF2-40B4-BE49-F238E27FC236}">
                  <a16:creationId xmlns:a16="http://schemas.microsoft.com/office/drawing/2014/main" id="{9ADDD5BE-439A-BF44-87A7-F88B6BCDFB19}"/>
                </a:ext>
              </a:extLst>
            </p:cNvPr>
            <p:cNvSpPr txBox="1"/>
            <p:nvPr/>
          </p:nvSpPr>
          <p:spPr>
            <a:xfrm>
              <a:off x="4029471" y="3921661"/>
              <a:ext cx="319704" cy="387798"/>
            </a:xfrm>
            <a:prstGeom prst="rect">
              <a:avLst/>
            </a:prstGeom>
            <a:noFill/>
          </p:spPr>
          <p:txBody>
            <a:bodyPr wrap="none" rtlCol="0">
              <a:spAutoFit/>
            </a:bodyPr>
            <a:lstStyle/>
            <a:p>
              <a:r>
                <a:rPr lang="da-DK" sz="1500" dirty="0">
                  <a:solidFill>
                    <a:schemeClr val="bg1"/>
                  </a:solidFill>
                </a:rPr>
                <a:t>c</a:t>
              </a:r>
            </a:p>
          </p:txBody>
        </p:sp>
        <p:sp>
          <p:nvSpPr>
            <p:cNvPr id="46" name="Tekstfelt 45">
              <a:extLst>
                <a:ext uri="{FF2B5EF4-FFF2-40B4-BE49-F238E27FC236}">
                  <a16:creationId xmlns:a16="http://schemas.microsoft.com/office/drawing/2014/main" id="{5299C93E-53DC-FA47-9BE0-D0C47D7146E8}"/>
                </a:ext>
              </a:extLst>
            </p:cNvPr>
            <p:cNvSpPr txBox="1"/>
            <p:nvPr/>
          </p:nvSpPr>
          <p:spPr>
            <a:xfrm>
              <a:off x="3222501" y="4134020"/>
              <a:ext cx="319704" cy="387798"/>
            </a:xfrm>
            <a:prstGeom prst="rect">
              <a:avLst/>
            </a:prstGeom>
            <a:noFill/>
          </p:spPr>
          <p:txBody>
            <a:bodyPr wrap="none" rtlCol="0">
              <a:spAutoFit/>
            </a:bodyPr>
            <a:lstStyle/>
            <a:p>
              <a:r>
                <a:rPr lang="da-DK" sz="1500" dirty="0">
                  <a:solidFill>
                    <a:schemeClr val="bg1"/>
                  </a:solidFill>
                </a:rPr>
                <a:t>c</a:t>
              </a:r>
            </a:p>
          </p:txBody>
        </p:sp>
      </p:grpSp>
      <p:sp>
        <p:nvSpPr>
          <p:cNvPr id="61" name="Tekstfelt 60">
            <a:extLst>
              <a:ext uri="{FF2B5EF4-FFF2-40B4-BE49-F238E27FC236}">
                <a16:creationId xmlns:a16="http://schemas.microsoft.com/office/drawing/2014/main" id="{C4213F35-2F2F-CE4E-AD5D-F91A5A4FF39C}"/>
              </a:ext>
            </a:extLst>
          </p:cNvPr>
          <p:cNvSpPr txBox="1"/>
          <p:nvPr/>
        </p:nvSpPr>
        <p:spPr>
          <a:xfrm>
            <a:off x="4459941" y="1804603"/>
            <a:ext cx="2044342" cy="1246495"/>
          </a:xfrm>
          <a:prstGeom prst="rect">
            <a:avLst/>
          </a:prstGeom>
          <a:noFill/>
        </p:spPr>
        <p:txBody>
          <a:bodyPr wrap="none" rtlCol="0">
            <a:spAutoFit/>
          </a:bodyPr>
          <a:lstStyle/>
          <a:p>
            <a:r>
              <a:rPr lang="da-DK" sz="1500" dirty="0">
                <a:solidFill>
                  <a:schemeClr val="bg1"/>
                </a:solidFill>
              </a:rPr>
              <a:t>Hvad er sidelængden c?</a:t>
            </a:r>
          </a:p>
          <a:p>
            <a:endParaRPr lang="da-DK" sz="1500" dirty="0">
              <a:solidFill>
                <a:schemeClr val="bg1"/>
              </a:solidFill>
            </a:endParaRPr>
          </a:p>
          <a:p>
            <a:r>
              <a:rPr lang="da-DK" sz="1500" dirty="0">
                <a:solidFill>
                  <a:schemeClr val="bg1"/>
                </a:solidFill>
              </a:rPr>
              <a:t>Når:</a:t>
            </a:r>
          </a:p>
          <a:p>
            <a:r>
              <a:rPr lang="da-DK" sz="1500" dirty="0">
                <a:solidFill>
                  <a:schemeClr val="bg1"/>
                </a:solidFill>
              </a:rPr>
              <a:t>a = 3</a:t>
            </a:r>
          </a:p>
          <a:p>
            <a:r>
              <a:rPr lang="da-DK" sz="1500" dirty="0">
                <a:solidFill>
                  <a:schemeClr val="bg1"/>
                </a:solidFill>
              </a:rPr>
              <a:t>b = 4</a:t>
            </a:r>
          </a:p>
        </p:txBody>
      </p:sp>
      <p:grpSp>
        <p:nvGrpSpPr>
          <p:cNvPr id="36" name="Gruppe 35">
            <a:extLst>
              <a:ext uri="{FF2B5EF4-FFF2-40B4-BE49-F238E27FC236}">
                <a16:creationId xmlns:a16="http://schemas.microsoft.com/office/drawing/2014/main" id="{B574AFFF-8777-ED4F-8149-98214A8F7A5A}"/>
              </a:ext>
            </a:extLst>
          </p:cNvPr>
          <p:cNvGrpSpPr/>
          <p:nvPr/>
        </p:nvGrpSpPr>
        <p:grpSpPr>
          <a:xfrm>
            <a:off x="306777" y="959092"/>
            <a:ext cx="1091832" cy="4076692"/>
            <a:chOff x="478971" y="2458387"/>
            <a:chExt cx="1310198" cy="4892030"/>
          </a:xfrm>
          <a:solidFill>
            <a:srgbClr val="00364E"/>
          </a:solidFill>
        </p:grpSpPr>
        <p:sp>
          <p:nvSpPr>
            <p:cNvPr id="37" name="Afrundet rektangel 36">
              <a:hlinkClick r:id="rId5" action="ppaction://hlinksldjump"/>
              <a:extLst>
                <a:ext uri="{FF2B5EF4-FFF2-40B4-BE49-F238E27FC236}">
                  <a16:creationId xmlns:a16="http://schemas.microsoft.com/office/drawing/2014/main" id="{63EAE89A-3870-2544-B572-BCD1114811F9}"/>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a:t>
              </a:r>
              <a:endParaRPr lang="da-DK" sz="1500" dirty="0"/>
            </a:p>
          </p:txBody>
        </p:sp>
        <p:sp>
          <p:nvSpPr>
            <p:cNvPr id="38" name="Afrundet rektangel 37">
              <a:hlinkClick r:id="rId5" action="ppaction://hlinksldjump"/>
              <a:extLst>
                <a:ext uri="{FF2B5EF4-FFF2-40B4-BE49-F238E27FC236}">
                  <a16:creationId xmlns:a16="http://schemas.microsoft.com/office/drawing/2014/main" id="{8B2E2073-C1D6-C344-9759-05FEDC0A136A}"/>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a:t>
              </a:r>
              <a:endParaRPr lang="da-DK" sz="1500" dirty="0"/>
            </a:p>
          </p:txBody>
        </p:sp>
        <p:sp>
          <p:nvSpPr>
            <p:cNvPr id="39" name="Afrundet rektangel 38">
              <a:hlinkClick r:id="rId5" action="ppaction://hlinksldjump"/>
              <a:extLst>
                <a:ext uri="{FF2B5EF4-FFF2-40B4-BE49-F238E27FC236}">
                  <a16:creationId xmlns:a16="http://schemas.microsoft.com/office/drawing/2014/main" id="{63A489F0-D679-FF4F-9E75-8672847C82A4}"/>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a:t>
              </a:r>
              <a:endParaRPr lang="da-DK" sz="1500" dirty="0"/>
            </a:p>
          </p:txBody>
        </p:sp>
        <p:sp>
          <p:nvSpPr>
            <p:cNvPr id="40" name="Afrundet rektangel 39">
              <a:hlinkClick r:id="rId5" action="ppaction://hlinksldjump"/>
              <a:extLst>
                <a:ext uri="{FF2B5EF4-FFF2-40B4-BE49-F238E27FC236}">
                  <a16:creationId xmlns:a16="http://schemas.microsoft.com/office/drawing/2014/main" id="{30797724-58F5-3748-AE36-FC0B24D36FA8}"/>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a:t>
              </a:r>
              <a:endParaRPr lang="da-DK" sz="1500" dirty="0"/>
            </a:p>
          </p:txBody>
        </p:sp>
        <p:sp>
          <p:nvSpPr>
            <p:cNvPr id="62" name="Afrundet rektangel 61">
              <a:hlinkClick r:id="rId6" action="ppaction://hlinksldjump"/>
              <a:extLst>
                <a:ext uri="{FF2B5EF4-FFF2-40B4-BE49-F238E27FC236}">
                  <a16:creationId xmlns:a16="http://schemas.microsoft.com/office/drawing/2014/main" id="{8898F34D-CD3F-A349-A5A2-3F4E658A0D8E}"/>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a:t>
              </a:r>
              <a:endParaRPr lang="da-DK" sz="1500" dirty="0"/>
            </a:p>
          </p:txBody>
        </p:sp>
        <p:sp>
          <p:nvSpPr>
            <p:cNvPr id="63" name="Afrundet rektangel 62">
              <a:hlinkClick r:id="rId5" action="ppaction://hlinksldjump"/>
              <a:extLst>
                <a:ext uri="{FF2B5EF4-FFF2-40B4-BE49-F238E27FC236}">
                  <a16:creationId xmlns:a16="http://schemas.microsoft.com/office/drawing/2014/main" id="{0975D877-BAF8-4046-8241-DCB6FBC210ED}"/>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a:t>
              </a:r>
              <a:endParaRPr lang="da-DK" sz="1500" dirty="0"/>
            </a:p>
          </p:txBody>
        </p:sp>
        <p:sp>
          <p:nvSpPr>
            <p:cNvPr id="64" name="Afrundet rektangel 63">
              <a:hlinkClick r:id="rId5" action="ppaction://hlinksldjump"/>
              <a:extLst>
                <a:ext uri="{FF2B5EF4-FFF2-40B4-BE49-F238E27FC236}">
                  <a16:creationId xmlns:a16="http://schemas.microsoft.com/office/drawing/2014/main" id="{696A4693-6646-9A49-9F15-9AA06505CAB8}"/>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7</a:t>
              </a:r>
              <a:endParaRPr lang="da-DK" sz="1500" dirty="0"/>
            </a:p>
          </p:txBody>
        </p:sp>
        <p:sp>
          <p:nvSpPr>
            <p:cNvPr id="65" name="Afrundet rektangel 64">
              <a:hlinkClick r:id="rId5" action="ppaction://hlinksldjump"/>
              <a:extLst>
                <a:ext uri="{FF2B5EF4-FFF2-40B4-BE49-F238E27FC236}">
                  <a16:creationId xmlns:a16="http://schemas.microsoft.com/office/drawing/2014/main" id="{ECB79FB8-4B81-7E45-A452-BC64EE60686A}"/>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8</a:t>
              </a:r>
              <a:endParaRPr lang="da-DK" sz="1500" dirty="0"/>
            </a:p>
          </p:txBody>
        </p:sp>
        <p:sp>
          <p:nvSpPr>
            <p:cNvPr id="66" name="Afrundet rektangel 65">
              <a:hlinkClick r:id="rId5" action="ppaction://hlinksldjump"/>
              <a:extLst>
                <a:ext uri="{FF2B5EF4-FFF2-40B4-BE49-F238E27FC236}">
                  <a16:creationId xmlns:a16="http://schemas.microsoft.com/office/drawing/2014/main" id="{7B7E0BD0-92F7-1942-85D0-F68C607123FB}"/>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9</a:t>
              </a:r>
            </a:p>
          </p:txBody>
        </p:sp>
        <p:sp>
          <p:nvSpPr>
            <p:cNvPr id="67" name="Afrundet rektangel 66">
              <a:hlinkClick r:id="rId5" action="ppaction://hlinksldjump"/>
              <a:extLst>
                <a:ext uri="{FF2B5EF4-FFF2-40B4-BE49-F238E27FC236}">
                  <a16:creationId xmlns:a16="http://schemas.microsoft.com/office/drawing/2014/main" id="{1363B350-36D0-984F-B10E-3DBD5125C5EB}"/>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10</a:t>
              </a:r>
            </a:p>
          </p:txBody>
        </p:sp>
      </p:grpSp>
      <p:sp>
        <p:nvSpPr>
          <p:cNvPr id="69" name="Tekstfelt 68">
            <a:extLst>
              <a:ext uri="{FF2B5EF4-FFF2-40B4-BE49-F238E27FC236}">
                <a16:creationId xmlns:a16="http://schemas.microsoft.com/office/drawing/2014/main" id="{B0C698BA-50C6-DFB1-E225-AEAEB8EE95EB}"/>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3963354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2.8 - Ligninger</a:t>
            </a:r>
          </a:p>
        </p:txBody>
      </p:sp>
      <p:grpSp>
        <p:nvGrpSpPr>
          <p:cNvPr id="26" name="Gruppe 25">
            <a:extLst>
              <a:ext uri="{FF2B5EF4-FFF2-40B4-BE49-F238E27FC236}">
                <a16:creationId xmlns:a16="http://schemas.microsoft.com/office/drawing/2014/main" id="{7E3EF07F-6925-CB43-B372-9CBF192589E8}"/>
              </a:ext>
            </a:extLst>
          </p:cNvPr>
          <p:cNvGrpSpPr/>
          <p:nvPr/>
        </p:nvGrpSpPr>
        <p:grpSpPr>
          <a:xfrm>
            <a:off x="306777" y="959092"/>
            <a:ext cx="1091832" cy="4076692"/>
            <a:chOff x="478971" y="2458387"/>
            <a:chExt cx="1310198" cy="4892030"/>
          </a:xfrm>
          <a:solidFill>
            <a:srgbClr val="00364E"/>
          </a:solidFill>
        </p:grpSpPr>
        <p:sp>
          <p:nvSpPr>
            <p:cNvPr id="27" name="Afrundet rektangel 26">
              <a:hlinkClick r:id="rId4" action="ppaction://hlinksldjump"/>
              <a:extLst>
                <a:ext uri="{FF2B5EF4-FFF2-40B4-BE49-F238E27FC236}">
                  <a16:creationId xmlns:a16="http://schemas.microsoft.com/office/drawing/2014/main" id="{F23ABD72-539E-0E46-A9CD-D03A2039B995}"/>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ORVGB</a:t>
              </a:r>
              <a:endParaRPr lang="da-DK" sz="1500" dirty="0"/>
            </a:p>
          </p:txBody>
        </p:sp>
        <p:sp>
          <p:nvSpPr>
            <p:cNvPr id="28" name="Afrundet rektangel 27">
              <a:hlinkClick r:id="rId4" action="ppaction://hlinksldjump"/>
              <a:extLst>
                <a:ext uri="{FF2B5EF4-FFF2-40B4-BE49-F238E27FC236}">
                  <a16:creationId xmlns:a16="http://schemas.microsoft.com/office/drawing/2014/main" id="{10C78F65-B1F5-6643-9EE7-184202CA216A}"/>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OGVRB</a:t>
              </a:r>
              <a:endParaRPr lang="da-DK" sz="1500" dirty="0"/>
            </a:p>
          </p:txBody>
        </p:sp>
        <p:sp>
          <p:nvSpPr>
            <p:cNvPr id="29" name="Afrundet rektangel 28">
              <a:hlinkClick r:id="rId4" action="ppaction://hlinksldjump"/>
              <a:extLst>
                <a:ext uri="{FF2B5EF4-FFF2-40B4-BE49-F238E27FC236}">
                  <a16:creationId xmlns:a16="http://schemas.microsoft.com/office/drawing/2014/main" id="{5DF34537-214E-704D-8771-2D712E3482D3}"/>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OBVGR</a:t>
              </a:r>
              <a:endParaRPr lang="da-DK" sz="1500" dirty="0"/>
            </a:p>
          </p:txBody>
        </p:sp>
        <p:sp>
          <p:nvSpPr>
            <p:cNvPr id="30" name="Afrundet rektangel 29">
              <a:hlinkClick r:id="rId4" action="ppaction://hlinksldjump"/>
              <a:extLst>
                <a:ext uri="{FF2B5EF4-FFF2-40B4-BE49-F238E27FC236}">
                  <a16:creationId xmlns:a16="http://schemas.microsoft.com/office/drawing/2014/main" id="{7586726D-44C7-5246-AE03-57C826263A43}"/>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OVBGR</a:t>
              </a:r>
              <a:endParaRPr lang="da-DK" sz="1500" dirty="0"/>
            </a:p>
          </p:txBody>
        </p:sp>
        <p:sp>
          <p:nvSpPr>
            <p:cNvPr id="31" name="Afrundet rektangel 30">
              <a:hlinkClick r:id="rId4" action="ppaction://hlinksldjump"/>
              <a:extLst>
                <a:ext uri="{FF2B5EF4-FFF2-40B4-BE49-F238E27FC236}">
                  <a16:creationId xmlns:a16="http://schemas.microsoft.com/office/drawing/2014/main" id="{ED4788C1-64B8-CF41-BB11-C23B3303A0D1}"/>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OBVRG</a:t>
              </a:r>
              <a:endParaRPr lang="da-DK" sz="1500" dirty="0"/>
            </a:p>
          </p:txBody>
        </p:sp>
        <p:sp>
          <p:nvSpPr>
            <p:cNvPr id="32" name="Afrundet rektangel 31">
              <a:hlinkClick r:id="rId4" action="ppaction://hlinksldjump"/>
              <a:extLst>
                <a:ext uri="{FF2B5EF4-FFF2-40B4-BE49-F238E27FC236}">
                  <a16:creationId xmlns:a16="http://schemas.microsoft.com/office/drawing/2014/main" id="{7D1A8020-2246-4845-92CC-40C4B3A367B6}"/>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OVGRB</a:t>
              </a:r>
              <a:endParaRPr lang="da-DK" sz="1500" dirty="0"/>
            </a:p>
          </p:txBody>
        </p:sp>
        <p:sp>
          <p:nvSpPr>
            <p:cNvPr id="33" name="Afrundet rektangel 32">
              <a:hlinkClick r:id="rId4" action="ppaction://hlinksldjump"/>
              <a:extLst>
                <a:ext uri="{FF2B5EF4-FFF2-40B4-BE49-F238E27FC236}">
                  <a16:creationId xmlns:a16="http://schemas.microsoft.com/office/drawing/2014/main" id="{9FD54471-55AF-E848-9F86-632D38D7B304}"/>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OGVBR</a:t>
              </a:r>
              <a:endParaRPr lang="da-DK" sz="1500" dirty="0"/>
            </a:p>
          </p:txBody>
        </p:sp>
        <p:sp>
          <p:nvSpPr>
            <p:cNvPr id="34" name="Afrundet rektangel 33">
              <a:hlinkClick r:id="rId4" action="ppaction://hlinksldjump"/>
              <a:extLst>
                <a:ext uri="{FF2B5EF4-FFF2-40B4-BE49-F238E27FC236}">
                  <a16:creationId xmlns:a16="http://schemas.microsoft.com/office/drawing/2014/main" id="{78C76F11-A07E-6E4C-BAC3-F70B1B11D159}"/>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ORGVB</a:t>
              </a:r>
              <a:endParaRPr lang="da-DK" sz="1500" dirty="0"/>
            </a:p>
          </p:txBody>
        </p:sp>
        <p:sp>
          <p:nvSpPr>
            <p:cNvPr id="35" name="Afrundet rektangel 34">
              <a:hlinkClick r:id="rId5" action="ppaction://hlinksldjump"/>
              <a:extLst>
                <a:ext uri="{FF2B5EF4-FFF2-40B4-BE49-F238E27FC236}">
                  <a16:creationId xmlns:a16="http://schemas.microsoft.com/office/drawing/2014/main" id="{CB957F34-7ED3-7748-AAFE-F23FB247A28D}"/>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ORVBG</a:t>
              </a:r>
            </a:p>
          </p:txBody>
        </p:sp>
        <p:sp>
          <p:nvSpPr>
            <p:cNvPr id="36" name="Afrundet rektangel 35">
              <a:hlinkClick r:id="rId4" action="ppaction://hlinksldjump"/>
              <a:extLst>
                <a:ext uri="{FF2B5EF4-FFF2-40B4-BE49-F238E27FC236}">
                  <a16:creationId xmlns:a16="http://schemas.microsoft.com/office/drawing/2014/main" id="{E7B427C0-3F0B-294B-9093-D7E8B1566EF5}"/>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OBGVR</a:t>
              </a:r>
            </a:p>
          </p:txBody>
        </p:sp>
      </p:grpSp>
      <p:sp>
        <p:nvSpPr>
          <p:cNvPr id="15" name="Tekstfelt 14">
            <a:extLst>
              <a:ext uri="{FF2B5EF4-FFF2-40B4-BE49-F238E27FC236}">
                <a16:creationId xmlns:a16="http://schemas.microsoft.com/office/drawing/2014/main" id="{9D3155A1-60BD-CF45-9B86-D98D71A7D695}"/>
              </a:ext>
            </a:extLst>
          </p:cNvPr>
          <p:cNvSpPr txBox="1"/>
          <p:nvPr/>
        </p:nvSpPr>
        <p:spPr>
          <a:xfrm>
            <a:off x="3181323" y="2176188"/>
            <a:ext cx="4270361" cy="1246495"/>
          </a:xfrm>
          <a:prstGeom prst="rect">
            <a:avLst/>
          </a:prstGeom>
          <a:noFill/>
        </p:spPr>
        <p:txBody>
          <a:bodyPr wrap="square" rtlCol="0">
            <a:spAutoFit/>
          </a:bodyPr>
          <a:lstStyle/>
          <a:p>
            <a:pPr marL="214313" indent="-214313">
              <a:buFont typeface="Arial" panose="020B0604020202020204" pitchFamily="34" charset="0"/>
              <a:buChar char="•"/>
            </a:pPr>
            <a:r>
              <a:rPr lang="da-DK" sz="1500" dirty="0">
                <a:solidFill>
                  <a:schemeClr val="bg1"/>
                </a:solidFill>
              </a:rPr>
              <a:t>Den røde eliksir skal ikke stå på plads nr. 4 eller plads nr. 5</a:t>
            </a:r>
          </a:p>
          <a:p>
            <a:pPr marL="214313" indent="-214313">
              <a:buFont typeface="Arial" panose="020B0604020202020204" pitchFamily="34" charset="0"/>
              <a:buChar char="•"/>
            </a:pPr>
            <a:r>
              <a:rPr lang="da-DK" sz="1500" dirty="0">
                <a:solidFill>
                  <a:schemeClr val="bg1"/>
                </a:solidFill>
              </a:rPr>
              <a:t>Den orange eliksir skal stå på plads nr. 1</a:t>
            </a:r>
          </a:p>
          <a:p>
            <a:pPr marL="214313" indent="-214313">
              <a:buFont typeface="Arial" panose="020B0604020202020204" pitchFamily="34" charset="0"/>
              <a:buChar char="•"/>
            </a:pPr>
            <a:r>
              <a:rPr lang="da-DK" sz="1500" dirty="0">
                <a:solidFill>
                  <a:schemeClr val="bg1"/>
                </a:solidFill>
              </a:rPr>
              <a:t>På plads nr. 3 skal der stå den violette eliksir</a:t>
            </a:r>
          </a:p>
          <a:p>
            <a:pPr marL="214313" indent="-214313">
              <a:buFont typeface="Arial" panose="020B0604020202020204" pitchFamily="34" charset="0"/>
              <a:buChar char="•"/>
            </a:pPr>
            <a:r>
              <a:rPr lang="da-DK" sz="1500" dirty="0">
                <a:solidFill>
                  <a:schemeClr val="bg1"/>
                </a:solidFill>
              </a:rPr>
              <a:t>På plads nr. 4 skal den grønne eliksir ikke stå</a:t>
            </a:r>
          </a:p>
        </p:txBody>
      </p:sp>
      <p:sp>
        <p:nvSpPr>
          <p:cNvPr id="16" name="Tekstfelt 15">
            <a:extLst>
              <a:ext uri="{FF2B5EF4-FFF2-40B4-BE49-F238E27FC236}">
                <a16:creationId xmlns:a16="http://schemas.microsoft.com/office/drawing/2014/main" id="{D6443303-F9CA-F540-90DD-E255D09C53AF}"/>
              </a:ext>
            </a:extLst>
          </p:cNvPr>
          <p:cNvSpPr txBox="1"/>
          <p:nvPr/>
        </p:nvSpPr>
        <p:spPr>
          <a:xfrm>
            <a:off x="3911424" y="1418736"/>
            <a:ext cx="3540260" cy="361637"/>
          </a:xfrm>
          <a:prstGeom prst="rect">
            <a:avLst/>
          </a:prstGeom>
          <a:noFill/>
        </p:spPr>
        <p:txBody>
          <a:bodyPr wrap="square" rtlCol="0">
            <a:spAutoFit/>
          </a:bodyPr>
          <a:lstStyle/>
          <a:p>
            <a:r>
              <a:rPr lang="da-DK" sz="1750" dirty="0">
                <a:solidFill>
                  <a:schemeClr val="bg1"/>
                </a:solidFill>
              </a:rPr>
              <a:t>Find rækkefølgen på de fem eliksirer</a:t>
            </a:r>
          </a:p>
        </p:txBody>
      </p:sp>
      <p:grpSp>
        <p:nvGrpSpPr>
          <p:cNvPr id="23" name="Gruppe 22">
            <a:extLst>
              <a:ext uri="{FF2B5EF4-FFF2-40B4-BE49-F238E27FC236}">
                <a16:creationId xmlns:a16="http://schemas.microsoft.com/office/drawing/2014/main" id="{82FCBCB0-B71F-1F43-A6C8-98AF894B67F4}"/>
              </a:ext>
            </a:extLst>
          </p:cNvPr>
          <p:cNvGrpSpPr/>
          <p:nvPr/>
        </p:nvGrpSpPr>
        <p:grpSpPr>
          <a:xfrm>
            <a:off x="1720100" y="4511710"/>
            <a:ext cx="4072500" cy="483967"/>
            <a:chOff x="1244969" y="4009685"/>
            <a:chExt cx="4072500" cy="483967"/>
          </a:xfrm>
        </p:grpSpPr>
        <p:grpSp>
          <p:nvGrpSpPr>
            <p:cNvPr id="24" name="Gruppe 23">
              <a:extLst>
                <a:ext uri="{FF2B5EF4-FFF2-40B4-BE49-F238E27FC236}">
                  <a16:creationId xmlns:a16="http://schemas.microsoft.com/office/drawing/2014/main" id="{B0120C1D-42C1-0E45-BC66-12FED5877E5C}"/>
                </a:ext>
              </a:extLst>
            </p:cNvPr>
            <p:cNvGrpSpPr/>
            <p:nvPr/>
          </p:nvGrpSpPr>
          <p:grpSpPr>
            <a:xfrm>
              <a:off x="1244969" y="4009685"/>
              <a:ext cx="4072500" cy="291311"/>
              <a:chOff x="1991951" y="5549901"/>
              <a:chExt cx="8309369" cy="466098"/>
            </a:xfrm>
          </p:grpSpPr>
          <p:sp>
            <p:nvSpPr>
              <p:cNvPr id="41" name="Ellipse 40">
                <a:extLst>
                  <a:ext uri="{FF2B5EF4-FFF2-40B4-BE49-F238E27FC236}">
                    <a16:creationId xmlns:a16="http://schemas.microsoft.com/office/drawing/2014/main" id="{17778BCB-0C6E-294C-BD32-4DBF6DD99C27}"/>
                  </a:ext>
                </a:extLst>
              </p:cNvPr>
              <p:cNvSpPr>
                <a:spLocks noChangeAspect="1"/>
              </p:cNvSpPr>
              <p:nvPr/>
            </p:nvSpPr>
            <p:spPr>
              <a:xfrm>
                <a:off x="1991951" y="5549901"/>
                <a:ext cx="1764000" cy="437957"/>
              </a:xfrm>
              <a:prstGeom prst="ellipse">
                <a:avLst/>
              </a:prstGeom>
              <a:solidFill>
                <a:schemeClr val="tx2">
                  <a:lumMod val="60000"/>
                  <a:lumOff val="40000"/>
                </a:schemeClr>
              </a:solidFill>
              <a:ln>
                <a:solidFill>
                  <a:schemeClr val="tx1"/>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b="1"/>
              </a:p>
            </p:txBody>
          </p:sp>
          <p:sp>
            <p:nvSpPr>
              <p:cNvPr id="42" name="Ellipse 41">
                <a:extLst>
                  <a:ext uri="{FF2B5EF4-FFF2-40B4-BE49-F238E27FC236}">
                    <a16:creationId xmlns:a16="http://schemas.microsoft.com/office/drawing/2014/main" id="{D2CE095F-0566-A04D-9B97-651A1E4AF428}"/>
                  </a:ext>
                </a:extLst>
              </p:cNvPr>
              <p:cNvSpPr>
                <a:spLocks noChangeAspect="1"/>
              </p:cNvSpPr>
              <p:nvPr/>
            </p:nvSpPr>
            <p:spPr>
              <a:xfrm>
                <a:off x="3634424" y="5550928"/>
                <a:ext cx="1764000" cy="437957"/>
              </a:xfrm>
              <a:prstGeom prst="ellipse">
                <a:avLst/>
              </a:prstGeom>
              <a:solidFill>
                <a:schemeClr val="tx2">
                  <a:lumMod val="60000"/>
                  <a:lumOff val="40000"/>
                </a:schemeClr>
              </a:solidFill>
              <a:ln>
                <a:solidFill>
                  <a:schemeClr val="tx1"/>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b="1"/>
              </a:p>
            </p:txBody>
          </p:sp>
          <p:sp>
            <p:nvSpPr>
              <p:cNvPr id="43" name="Ellipse 42">
                <a:extLst>
                  <a:ext uri="{FF2B5EF4-FFF2-40B4-BE49-F238E27FC236}">
                    <a16:creationId xmlns:a16="http://schemas.microsoft.com/office/drawing/2014/main" id="{E09D3144-1B8F-6C42-8CC5-CC8076FFCE69}"/>
                  </a:ext>
                </a:extLst>
              </p:cNvPr>
              <p:cNvSpPr>
                <a:spLocks noChangeAspect="1"/>
              </p:cNvSpPr>
              <p:nvPr/>
            </p:nvSpPr>
            <p:spPr>
              <a:xfrm>
                <a:off x="5262975" y="5558177"/>
                <a:ext cx="1764000" cy="437957"/>
              </a:xfrm>
              <a:prstGeom prst="ellipse">
                <a:avLst/>
              </a:prstGeom>
              <a:solidFill>
                <a:schemeClr val="tx2">
                  <a:lumMod val="60000"/>
                  <a:lumOff val="40000"/>
                </a:schemeClr>
              </a:solidFill>
              <a:ln>
                <a:solidFill>
                  <a:schemeClr val="tx1"/>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b="1"/>
              </a:p>
            </p:txBody>
          </p:sp>
          <p:sp>
            <p:nvSpPr>
              <p:cNvPr id="44" name="Ellipse 43">
                <a:extLst>
                  <a:ext uri="{FF2B5EF4-FFF2-40B4-BE49-F238E27FC236}">
                    <a16:creationId xmlns:a16="http://schemas.microsoft.com/office/drawing/2014/main" id="{522C4079-6C6C-FC4C-B9B4-FB55EC2AEB07}"/>
                  </a:ext>
                </a:extLst>
              </p:cNvPr>
              <p:cNvSpPr>
                <a:spLocks noChangeAspect="1"/>
              </p:cNvSpPr>
              <p:nvPr/>
            </p:nvSpPr>
            <p:spPr>
              <a:xfrm>
                <a:off x="6895174" y="5559204"/>
                <a:ext cx="1764000" cy="437957"/>
              </a:xfrm>
              <a:prstGeom prst="ellipse">
                <a:avLst/>
              </a:prstGeom>
              <a:solidFill>
                <a:schemeClr val="tx2">
                  <a:lumMod val="60000"/>
                  <a:lumOff val="40000"/>
                </a:schemeClr>
              </a:solidFill>
              <a:ln>
                <a:solidFill>
                  <a:schemeClr val="tx1"/>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b="1"/>
              </a:p>
            </p:txBody>
          </p:sp>
          <p:sp>
            <p:nvSpPr>
              <p:cNvPr id="45" name="Ellipse 44">
                <a:extLst>
                  <a:ext uri="{FF2B5EF4-FFF2-40B4-BE49-F238E27FC236}">
                    <a16:creationId xmlns:a16="http://schemas.microsoft.com/office/drawing/2014/main" id="{0E2DCDEC-4575-4243-8274-6166757D72F8}"/>
                  </a:ext>
                </a:extLst>
              </p:cNvPr>
              <p:cNvSpPr>
                <a:spLocks noChangeAspect="1"/>
              </p:cNvSpPr>
              <p:nvPr/>
            </p:nvSpPr>
            <p:spPr>
              <a:xfrm>
                <a:off x="8537320" y="5578042"/>
                <a:ext cx="1764000" cy="437957"/>
              </a:xfrm>
              <a:prstGeom prst="ellipse">
                <a:avLst/>
              </a:prstGeom>
              <a:solidFill>
                <a:schemeClr val="tx2">
                  <a:lumMod val="60000"/>
                  <a:lumOff val="40000"/>
                </a:schemeClr>
              </a:solidFill>
              <a:ln>
                <a:solidFill>
                  <a:schemeClr val="tx1"/>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b="1"/>
              </a:p>
            </p:txBody>
          </p:sp>
        </p:grpSp>
        <p:sp>
          <p:nvSpPr>
            <p:cNvPr id="25" name="Tekstfelt 24">
              <a:extLst>
                <a:ext uri="{FF2B5EF4-FFF2-40B4-BE49-F238E27FC236}">
                  <a16:creationId xmlns:a16="http://schemas.microsoft.com/office/drawing/2014/main" id="{97D1E21C-3607-794A-98FB-BD4FD4B0E9ED}"/>
                </a:ext>
              </a:extLst>
            </p:cNvPr>
            <p:cNvSpPr txBox="1"/>
            <p:nvPr/>
          </p:nvSpPr>
          <p:spPr>
            <a:xfrm>
              <a:off x="1579605" y="4226855"/>
              <a:ext cx="258404" cy="265457"/>
            </a:xfrm>
            <a:prstGeom prst="rect">
              <a:avLst/>
            </a:prstGeom>
            <a:noFill/>
          </p:spPr>
          <p:txBody>
            <a:bodyPr wrap="none" rtlCol="0">
              <a:spAutoFit/>
            </a:bodyPr>
            <a:lstStyle/>
            <a:p>
              <a:r>
                <a:rPr lang="da-DK" sz="1125" dirty="0">
                  <a:solidFill>
                    <a:schemeClr val="bg1"/>
                  </a:solidFill>
                </a:rPr>
                <a:t>1</a:t>
              </a:r>
            </a:p>
          </p:txBody>
        </p:sp>
        <p:sp>
          <p:nvSpPr>
            <p:cNvPr id="37" name="Tekstfelt 36">
              <a:extLst>
                <a:ext uri="{FF2B5EF4-FFF2-40B4-BE49-F238E27FC236}">
                  <a16:creationId xmlns:a16="http://schemas.microsoft.com/office/drawing/2014/main" id="{D2B3018F-F022-9344-BE1B-12E51DD39D42}"/>
                </a:ext>
              </a:extLst>
            </p:cNvPr>
            <p:cNvSpPr txBox="1"/>
            <p:nvPr/>
          </p:nvSpPr>
          <p:spPr>
            <a:xfrm>
              <a:off x="2375151" y="4228195"/>
              <a:ext cx="258404" cy="265457"/>
            </a:xfrm>
            <a:prstGeom prst="rect">
              <a:avLst/>
            </a:prstGeom>
            <a:noFill/>
          </p:spPr>
          <p:txBody>
            <a:bodyPr wrap="none" rtlCol="0">
              <a:spAutoFit/>
            </a:bodyPr>
            <a:lstStyle/>
            <a:p>
              <a:r>
                <a:rPr lang="da-DK" sz="1125" dirty="0">
                  <a:solidFill>
                    <a:schemeClr val="bg1"/>
                  </a:solidFill>
                </a:rPr>
                <a:t>2</a:t>
              </a:r>
            </a:p>
          </p:txBody>
        </p:sp>
        <p:sp>
          <p:nvSpPr>
            <p:cNvPr id="38" name="Tekstfelt 37">
              <a:extLst>
                <a:ext uri="{FF2B5EF4-FFF2-40B4-BE49-F238E27FC236}">
                  <a16:creationId xmlns:a16="http://schemas.microsoft.com/office/drawing/2014/main" id="{6975A9B4-A1AA-2E48-B840-8A6253E3026E}"/>
                </a:ext>
              </a:extLst>
            </p:cNvPr>
            <p:cNvSpPr txBox="1"/>
            <p:nvPr/>
          </p:nvSpPr>
          <p:spPr>
            <a:xfrm>
              <a:off x="3157281" y="4226853"/>
              <a:ext cx="258404" cy="265457"/>
            </a:xfrm>
            <a:prstGeom prst="rect">
              <a:avLst/>
            </a:prstGeom>
            <a:noFill/>
          </p:spPr>
          <p:txBody>
            <a:bodyPr wrap="none" rtlCol="0">
              <a:spAutoFit/>
            </a:bodyPr>
            <a:lstStyle/>
            <a:p>
              <a:r>
                <a:rPr lang="da-DK" sz="1125" dirty="0">
                  <a:solidFill>
                    <a:schemeClr val="bg1"/>
                  </a:solidFill>
                </a:rPr>
                <a:t>3</a:t>
              </a:r>
            </a:p>
          </p:txBody>
        </p:sp>
        <p:sp>
          <p:nvSpPr>
            <p:cNvPr id="39" name="Tekstfelt 38">
              <a:extLst>
                <a:ext uri="{FF2B5EF4-FFF2-40B4-BE49-F238E27FC236}">
                  <a16:creationId xmlns:a16="http://schemas.microsoft.com/office/drawing/2014/main" id="{F7DC09AC-6A2F-1940-B049-1D5302277D28}"/>
                </a:ext>
              </a:extLst>
            </p:cNvPr>
            <p:cNvSpPr txBox="1"/>
            <p:nvPr/>
          </p:nvSpPr>
          <p:spPr>
            <a:xfrm>
              <a:off x="3960876" y="4225510"/>
              <a:ext cx="258404" cy="265457"/>
            </a:xfrm>
            <a:prstGeom prst="rect">
              <a:avLst/>
            </a:prstGeom>
            <a:noFill/>
          </p:spPr>
          <p:txBody>
            <a:bodyPr wrap="none" rtlCol="0">
              <a:spAutoFit/>
            </a:bodyPr>
            <a:lstStyle/>
            <a:p>
              <a:r>
                <a:rPr lang="da-DK" sz="1125" dirty="0">
                  <a:solidFill>
                    <a:schemeClr val="bg1"/>
                  </a:solidFill>
                </a:rPr>
                <a:t>4</a:t>
              </a:r>
            </a:p>
          </p:txBody>
        </p:sp>
        <p:sp>
          <p:nvSpPr>
            <p:cNvPr id="40" name="Tekstfelt 39">
              <a:extLst>
                <a:ext uri="{FF2B5EF4-FFF2-40B4-BE49-F238E27FC236}">
                  <a16:creationId xmlns:a16="http://schemas.microsoft.com/office/drawing/2014/main" id="{E98D5E1F-956E-D944-80CB-83507E0B4D60}"/>
                </a:ext>
              </a:extLst>
            </p:cNvPr>
            <p:cNvSpPr txBox="1"/>
            <p:nvPr/>
          </p:nvSpPr>
          <p:spPr>
            <a:xfrm>
              <a:off x="4815450" y="4226851"/>
              <a:ext cx="258404" cy="265457"/>
            </a:xfrm>
            <a:prstGeom prst="rect">
              <a:avLst/>
            </a:prstGeom>
            <a:noFill/>
          </p:spPr>
          <p:txBody>
            <a:bodyPr wrap="none" rtlCol="0">
              <a:spAutoFit/>
            </a:bodyPr>
            <a:lstStyle/>
            <a:p>
              <a:r>
                <a:rPr lang="da-DK" sz="1125" dirty="0">
                  <a:solidFill>
                    <a:schemeClr val="bg1"/>
                  </a:solidFill>
                </a:rPr>
                <a:t>5</a:t>
              </a:r>
            </a:p>
          </p:txBody>
        </p:sp>
      </p:grpSp>
      <p:grpSp>
        <p:nvGrpSpPr>
          <p:cNvPr id="46" name="Gruppe 45">
            <a:extLst>
              <a:ext uri="{FF2B5EF4-FFF2-40B4-BE49-F238E27FC236}">
                <a16:creationId xmlns:a16="http://schemas.microsoft.com/office/drawing/2014/main" id="{59B1C53B-9850-F743-BDA2-A08AAFC2450D}"/>
              </a:ext>
            </a:extLst>
          </p:cNvPr>
          <p:cNvGrpSpPr>
            <a:grpSpLocks noChangeAspect="1"/>
          </p:cNvGrpSpPr>
          <p:nvPr/>
        </p:nvGrpSpPr>
        <p:grpSpPr>
          <a:xfrm>
            <a:off x="5774976" y="3988726"/>
            <a:ext cx="1656000" cy="1088023"/>
            <a:chOff x="8451068" y="4306627"/>
            <a:chExt cx="2939620" cy="1931389"/>
          </a:xfrm>
        </p:grpSpPr>
        <p:pic>
          <p:nvPicPr>
            <p:cNvPr id="47" name="Picture 6" descr="Drak, Flaske, Trylledrik, Hætteglas, Glas, Rød, Kork">
              <a:extLst>
                <a:ext uri="{FF2B5EF4-FFF2-40B4-BE49-F238E27FC236}">
                  <a16:creationId xmlns:a16="http://schemas.microsoft.com/office/drawing/2014/main" id="{57B241A8-A95E-3F43-A86F-A272E06D0CB4}"/>
                </a:ext>
              </a:extLst>
            </p:cNvPr>
            <p:cNvPicPr>
              <a:picLocks noChangeAspect="1" noChangeArrowheads="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backgroundRemoval t="10000" b="90000" l="10000" r="90000">
                          <a14:foregroundMark x1="48542" y1="17083" x2="48542" y2="17083"/>
                          <a14:foregroundMark x1="52083" y1="16806" x2="52083" y2="16806"/>
                          <a14:foregroundMark x1="54583" y1="18750" x2="54583" y2="18750"/>
                          <a14:foregroundMark x1="55833" y1="20694" x2="55833" y2="20694"/>
                          <a14:foregroundMark x1="50417" y1="22500" x2="50417" y2="22500"/>
                          <a14:foregroundMark x1="24375" y1="50556" x2="24375" y2="50556"/>
                          <a14:foregroundMark x1="27917" y1="45694" x2="27917" y2="45694"/>
                          <a14:foregroundMark x1="35833" y1="42500" x2="35833" y2="42500"/>
                          <a14:foregroundMark x1="32708" y1="43472" x2="32708" y2="43472"/>
                          <a14:foregroundMark x1="33125" y1="40000" x2="33125" y2="40000"/>
                          <a14:foregroundMark x1="37708" y1="38889" x2="37708" y2="38889"/>
                          <a14:foregroundMark x1="36667" y1="37222" x2="36667" y2="37222"/>
                          <a14:foregroundMark x1="40208" y1="36944" x2="40208" y2="36944"/>
                          <a14:foregroundMark x1="41250" y1="35000" x2="41250" y2="35000"/>
                          <a14:foregroundMark x1="42917" y1="33889" x2="42917" y2="33889"/>
                          <a14:foregroundMark x1="43542" y1="33472" x2="43542" y2="33472"/>
                          <a14:foregroundMark x1="57708" y1="10972" x2="57708" y2="10972"/>
                          <a14:foregroundMark x1="62292" y1="33611" x2="62292" y2="33611"/>
                          <a14:foregroundMark x1="55208" y1="79167" x2="55208" y2="79167"/>
                          <a14:backgroundMark x1="31250" y1="86944" x2="31250" y2="86944"/>
                          <a14:backgroundMark x1="39375" y1="85694" x2="39375" y2="85694"/>
                          <a14:backgroundMark x1="50000" y1="85139" x2="50000" y2="85139"/>
                          <a14:backgroundMark x1="64167" y1="85694" x2="64167" y2="85694"/>
                          <a14:backgroundMark x1="80625" y1="79028" x2="80625" y2="79028"/>
                          <a14:backgroundMark x1="78958" y1="81250" x2="78958" y2="81250"/>
                          <a14:backgroundMark x1="78958" y1="81250" x2="78958" y2="81250"/>
                          <a14:backgroundMark x1="70625" y1="82917" x2="70625" y2="82917"/>
                          <a14:backgroundMark x1="81875" y1="75833" x2="81875" y2="75833"/>
                          <a14:backgroundMark x1="82292" y1="77222" x2="82292" y2="7722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36355" y="4306627"/>
              <a:ext cx="1080000" cy="143160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Drak, Flaske, Trylledrik, Hætteglas, Glas, Rød, Kork">
              <a:extLst>
                <a:ext uri="{FF2B5EF4-FFF2-40B4-BE49-F238E27FC236}">
                  <a16:creationId xmlns:a16="http://schemas.microsoft.com/office/drawing/2014/main" id="{B1E51750-EE34-8F42-BC3E-BC350B71016A}"/>
                </a:ext>
              </a:extLst>
            </p:cNvPr>
            <p:cNvPicPr>
              <a:picLocks noChangeAspect="1" noChangeArrowheads="1"/>
            </p:cNvPicPr>
            <p:nvPr/>
          </p:nvPicPr>
          <p:blipFill>
            <a:blip r:embed="rId6">
              <a:duotone>
                <a:prstClr val="black"/>
                <a:srgbClr val="FC8204">
                  <a:tint val="45000"/>
                  <a:satMod val="400000"/>
                </a:srgbClr>
              </a:duotone>
              <a:extLst>
                <a:ext uri="{BEBA8EAE-BF5A-486C-A8C5-ECC9F3942E4B}">
                  <a14:imgProps xmlns:a14="http://schemas.microsoft.com/office/drawing/2010/main">
                    <a14:imgLayer r:embed="rId7">
                      <a14:imgEffect>
                        <a14:backgroundRemoval t="10000" b="90000" l="10000" r="90000">
                          <a14:foregroundMark x1="48542" y1="17083" x2="48542" y2="17083"/>
                          <a14:foregroundMark x1="52083" y1="16806" x2="52083" y2="16806"/>
                          <a14:foregroundMark x1="54583" y1="18750" x2="54583" y2="18750"/>
                          <a14:foregroundMark x1="55833" y1="20694" x2="55833" y2="20694"/>
                          <a14:foregroundMark x1="50417" y1="22500" x2="50417" y2="22500"/>
                          <a14:foregroundMark x1="24375" y1="50556" x2="24375" y2="50556"/>
                          <a14:foregroundMark x1="27917" y1="45694" x2="27917" y2="45694"/>
                          <a14:foregroundMark x1="35833" y1="42500" x2="35833" y2="42500"/>
                          <a14:foregroundMark x1="32708" y1="43472" x2="32708" y2="43472"/>
                          <a14:foregroundMark x1="33125" y1="40000" x2="33125" y2="40000"/>
                          <a14:foregroundMark x1="37708" y1="38889" x2="37708" y2="38889"/>
                          <a14:foregroundMark x1="36667" y1="37222" x2="36667" y2="37222"/>
                          <a14:foregroundMark x1="40208" y1="36944" x2="40208" y2="36944"/>
                          <a14:foregroundMark x1="41250" y1="35000" x2="41250" y2="35000"/>
                          <a14:foregroundMark x1="42917" y1="33889" x2="42917" y2="33889"/>
                          <a14:foregroundMark x1="43542" y1="33472" x2="43542" y2="33472"/>
                          <a14:foregroundMark x1="57708" y1="10972" x2="57708" y2="10972"/>
                          <a14:foregroundMark x1="62292" y1="33611" x2="62292" y2="33611"/>
                          <a14:foregroundMark x1="55208" y1="79167" x2="55208" y2="79167"/>
                          <a14:backgroundMark x1="31250" y1="86944" x2="31250" y2="86944"/>
                          <a14:backgroundMark x1="39375" y1="85694" x2="39375" y2="85694"/>
                          <a14:backgroundMark x1="50000" y1="85139" x2="50000" y2="85139"/>
                          <a14:backgroundMark x1="64167" y1="85694" x2="64167" y2="85694"/>
                          <a14:backgroundMark x1="80625" y1="79028" x2="80625" y2="79028"/>
                          <a14:backgroundMark x1="78958" y1="81250" x2="78958" y2="81250"/>
                          <a14:backgroundMark x1="78958" y1="81250" x2="78958" y2="81250"/>
                          <a14:backgroundMark x1="70625" y1="82917" x2="70625" y2="82917"/>
                          <a14:backgroundMark x1="81875" y1="75833" x2="81875" y2="75833"/>
                          <a14:backgroundMark x1="82292" y1="77222" x2="82292" y2="7722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310688" y="4346014"/>
              <a:ext cx="1080000" cy="14316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Drak, Flaske, Trylledrik, Hætteglas, Glas, Rød, Kork">
              <a:extLst>
                <a:ext uri="{FF2B5EF4-FFF2-40B4-BE49-F238E27FC236}">
                  <a16:creationId xmlns:a16="http://schemas.microsoft.com/office/drawing/2014/main" id="{9DD822A9-A92A-FD48-9741-E02E2E7AB26C}"/>
                </a:ext>
              </a:extLst>
            </p:cNvPr>
            <p:cNvPicPr>
              <a:picLocks noChangeAspect="1" noChangeArrowheads="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7">
                      <a14:imgEffect>
                        <a14:backgroundRemoval t="10000" b="90000" l="10000" r="90000">
                          <a14:foregroundMark x1="48542" y1="17083" x2="48542" y2="17083"/>
                          <a14:foregroundMark x1="52083" y1="16806" x2="52083" y2="16806"/>
                          <a14:foregroundMark x1="54583" y1="18750" x2="54583" y2="18750"/>
                          <a14:foregroundMark x1="55833" y1="20694" x2="55833" y2="20694"/>
                          <a14:foregroundMark x1="50417" y1="22500" x2="50417" y2="22500"/>
                          <a14:foregroundMark x1="24375" y1="50556" x2="24375" y2="50556"/>
                          <a14:foregroundMark x1="27917" y1="45694" x2="27917" y2="45694"/>
                          <a14:foregroundMark x1="35833" y1="42500" x2="35833" y2="42500"/>
                          <a14:foregroundMark x1="32708" y1="43472" x2="32708" y2="43472"/>
                          <a14:foregroundMark x1="33125" y1="40000" x2="33125" y2="40000"/>
                          <a14:foregroundMark x1="37708" y1="38889" x2="37708" y2="38889"/>
                          <a14:foregroundMark x1="36667" y1="37222" x2="36667" y2="37222"/>
                          <a14:foregroundMark x1="40208" y1="36944" x2="40208" y2="36944"/>
                          <a14:foregroundMark x1="41250" y1="35000" x2="41250" y2="35000"/>
                          <a14:foregroundMark x1="42917" y1="33889" x2="42917" y2="33889"/>
                          <a14:foregroundMark x1="43542" y1="33472" x2="43542" y2="33472"/>
                          <a14:foregroundMark x1="57708" y1="10972" x2="57708" y2="10972"/>
                          <a14:foregroundMark x1="62292" y1="33611" x2="62292" y2="33611"/>
                          <a14:foregroundMark x1="55208" y1="79167" x2="55208" y2="79167"/>
                          <a14:backgroundMark x1="31250" y1="86944" x2="31250" y2="86944"/>
                          <a14:backgroundMark x1="39375" y1="85694" x2="39375" y2="85694"/>
                          <a14:backgroundMark x1="50000" y1="85139" x2="50000" y2="85139"/>
                          <a14:backgroundMark x1="64167" y1="85694" x2="64167" y2="85694"/>
                          <a14:backgroundMark x1="80625" y1="79028" x2="80625" y2="79028"/>
                          <a14:backgroundMark x1="78958" y1="81250" x2="78958" y2="81250"/>
                          <a14:backgroundMark x1="78958" y1="81250" x2="78958" y2="81250"/>
                          <a14:backgroundMark x1="70625" y1="82917" x2="70625" y2="82917"/>
                          <a14:backgroundMark x1="81875" y1="75833" x2="81875" y2="75833"/>
                          <a14:backgroundMark x1="82292" y1="77222" x2="82292" y2="77222"/>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755881" y="4705608"/>
              <a:ext cx="1116000" cy="147932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Drak, Flaske, Trylledrik, Hætteglas, Glas, Rød, Kork">
              <a:extLst>
                <a:ext uri="{FF2B5EF4-FFF2-40B4-BE49-F238E27FC236}">
                  <a16:creationId xmlns:a16="http://schemas.microsoft.com/office/drawing/2014/main" id="{6D806549-F40B-4744-BDFB-9DF35C4E0EDF}"/>
                </a:ext>
              </a:extLst>
            </p:cNvPr>
            <p:cNvPicPr>
              <a:picLocks noChangeAspect="1" noChangeArrowheads="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7">
                      <a14:imgEffect>
                        <a14:backgroundRemoval t="10000" b="90000" l="10000" r="90000">
                          <a14:foregroundMark x1="48542" y1="17083" x2="48542" y2="17083"/>
                          <a14:foregroundMark x1="52083" y1="16806" x2="52083" y2="16806"/>
                          <a14:foregroundMark x1="54583" y1="18750" x2="54583" y2="18750"/>
                          <a14:foregroundMark x1="55833" y1="20694" x2="55833" y2="20694"/>
                          <a14:foregroundMark x1="50417" y1="22500" x2="50417" y2="22500"/>
                          <a14:foregroundMark x1="24375" y1="50556" x2="24375" y2="50556"/>
                          <a14:foregroundMark x1="27917" y1="45694" x2="27917" y2="45694"/>
                          <a14:foregroundMark x1="35833" y1="42500" x2="35833" y2="42500"/>
                          <a14:foregroundMark x1="32708" y1="43472" x2="32708" y2="43472"/>
                          <a14:foregroundMark x1="33125" y1="40000" x2="33125" y2="40000"/>
                          <a14:foregroundMark x1="37708" y1="38889" x2="37708" y2="38889"/>
                          <a14:foregroundMark x1="36667" y1="37222" x2="36667" y2="37222"/>
                          <a14:foregroundMark x1="40208" y1="36944" x2="40208" y2="36944"/>
                          <a14:foregroundMark x1="41250" y1="35000" x2="41250" y2="35000"/>
                          <a14:foregroundMark x1="42917" y1="33889" x2="42917" y2="33889"/>
                          <a14:foregroundMark x1="43542" y1="33472" x2="43542" y2="33472"/>
                          <a14:foregroundMark x1="57708" y1="10972" x2="57708" y2="10972"/>
                          <a14:foregroundMark x1="62292" y1="33611" x2="62292" y2="33611"/>
                          <a14:foregroundMark x1="55208" y1="79167" x2="55208" y2="79167"/>
                          <a14:backgroundMark x1="31250" y1="86944" x2="31250" y2="86944"/>
                          <a14:backgroundMark x1="39375" y1="85694" x2="39375" y2="85694"/>
                          <a14:backgroundMark x1="50000" y1="85139" x2="50000" y2="85139"/>
                          <a14:backgroundMark x1="64167" y1="85694" x2="64167" y2="85694"/>
                          <a14:backgroundMark x1="80625" y1="79028" x2="80625" y2="79028"/>
                          <a14:backgroundMark x1="78958" y1="81250" x2="78958" y2="81250"/>
                          <a14:backgroundMark x1="78958" y1="81250" x2="78958" y2="81250"/>
                          <a14:backgroundMark x1="70625" y1="82917" x2="70625" y2="82917"/>
                          <a14:backgroundMark x1="81875" y1="75833" x2="81875" y2="75833"/>
                          <a14:backgroundMark x1="82292" y1="77222" x2="82292" y2="7722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451068" y="4315189"/>
              <a:ext cx="1080000" cy="14316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Drak, Flaske, Trylledrik, Hætteglas, Glas, Rød, Kork">
              <a:extLst>
                <a:ext uri="{FF2B5EF4-FFF2-40B4-BE49-F238E27FC236}">
                  <a16:creationId xmlns:a16="http://schemas.microsoft.com/office/drawing/2014/main" id="{07BEF2D4-DE14-E840-9923-93514A21655A}"/>
                </a:ext>
              </a:extLst>
            </p:cNvPr>
            <p:cNvPicPr>
              <a:picLocks noChangeAspect="1" noChangeArrowheads="1"/>
            </p:cNvPicPr>
            <p:nvPr/>
          </p:nvPicPr>
          <p:blipFill>
            <a:blip r:embed="rId6">
              <a:duotone>
                <a:prstClr val="black"/>
                <a:srgbClr val="7030A0">
                  <a:tint val="45000"/>
                  <a:satMod val="400000"/>
                </a:srgbClr>
              </a:duotone>
              <a:extLst>
                <a:ext uri="{BEBA8EAE-BF5A-486C-A8C5-ECC9F3942E4B}">
                  <a14:imgProps xmlns:a14="http://schemas.microsoft.com/office/drawing/2010/main">
                    <a14:imgLayer r:embed="rId7">
                      <a14:imgEffect>
                        <a14:backgroundRemoval t="10000" b="90000" l="10000" r="90000">
                          <a14:foregroundMark x1="48542" y1="17083" x2="48542" y2="17083"/>
                          <a14:foregroundMark x1="52083" y1="16806" x2="52083" y2="16806"/>
                          <a14:foregroundMark x1="54583" y1="18750" x2="54583" y2="18750"/>
                          <a14:foregroundMark x1="55833" y1="20694" x2="55833" y2="20694"/>
                          <a14:foregroundMark x1="50417" y1="22500" x2="50417" y2="22500"/>
                          <a14:foregroundMark x1="24375" y1="50556" x2="24375" y2="50556"/>
                          <a14:foregroundMark x1="27917" y1="45694" x2="27917" y2="45694"/>
                          <a14:foregroundMark x1="35833" y1="42500" x2="35833" y2="42500"/>
                          <a14:foregroundMark x1="32708" y1="43472" x2="32708" y2="43472"/>
                          <a14:foregroundMark x1="33125" y1="40000" x2="33125" y2="40000"/>
                          <a14:foregroundMark x1="37708" y1="38889" x2="37708" y2="38889"/>
                          <a14:foregroundMark x1="36667" y1="37222" x2="36667" y2="37222"/>
                          <a14:foregroundMark x1="40208" y1="36944" x2="40208" y2="36944"/>
                          <a14:foregroundMark x1="41250" y1="35000" x2="41250" y2="35000"/>
                          <a14:foregroundMark x1="42917" y1="33889" x2="42917" y2="33889"/>
                          <a14:foregroundMark x1="43542" y1="33472" x2="43542" y2="33472"/>
                          <a14:foregroundMark x1="57708" y1="10972" x2="57708" y2="10972"/>
                          <a14:foregroundMark x1="62292" y1="33611" x2="62292" y2="33611"/>
                          <a14:foregroundMark x1="55208" y1="79167" x2="55208" y2="79167"/>
                          <a14:backgroundMark x1="31250" y1="86944" x2="31250" y2="86944"/>
                          <a14:backgroundMark x1="39375" y1="85694" x2="39375" y2="85694"/>
                          <a14:backgroundMark x1="50000" y1="85139" x2="50000" y2="85139"/>
                          <a14:backgroundMark x1="64167" y1="85694" x2="64167" y2="85694"/>
                          <a14:backgroundMark x1="80625" y1="79028" x2="80625" y2="79028"/>
                          <a14:backgroundMark x1="78958" y1="81250" x2="78958" y2="81250"/>
                          <a14:backgroundMark x1="78958" y1="81250" x2="78958" y2="81250"/>
                          <a14:backgroundMark x1="70625" y1="82917" x2="70625" y2="82917"/>
                          <a14:backgroundMark x1="81875" y1="75833" x2="81875" y2="75833"/>
                          <a14:backgroundMark x1="82292" y1="77222" x2="82292" y2="7722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904843" y="4758690"/>
              <a:ext cx="1116000" cy="1479326"/>
            </a:xfrm>
            <a:prstGeom prst="rect">
              <a:avLst/>
            </a:prstGeom>
            <a:noFill/>
            <a:extLst>
              <a:ext uri="{909E8E84-426E-40DD-AFC4-6F175D3DCCD1}">
                <a14:hiddenFill xmlns:a14="http://schemas.microsoft.com/office/drawing/2010/main">
                  <a:solidFill>
                    <a:srgbClr val="FFFFFF"/>
                  </a:solidFill>
                </a14:hiddenFill>
              </a:ext>
            </a:extLst>
          </p:spPr>
        </p:pic>
        <p:sp>
          <p:nvSpPr>
            <p:cNvPr id="52" name="Tekstfelt 51">
              <a:extLst>
                <a:ext uri="{FF2B5EF4-FFF2-40B4-BE49-F238E27FC236}">
                  <a16:creationId xmlns:a16="http://schemas.microsoft.com/office/drawing/2014/main" id="{EA5F7D56-D37A-904C-BF94-994632DD1721}"/>
                </a:ext>
              </a:extLst>
            </p:cNvPr>
            <p:cNvSpPr txBox="1"/>
            <p:nvPr/>
          </p:nvSpPr>
          <p:spPr>
            <a:xfrm>
              <a:off x="8705466" y="4869762"/>
              <a:ext cx="477568" cy="624480"/>
            </a:xfrm>
            <a:prstGeom prst="rect">
              <a:avLst/>
            </a:prstGeom>
            <a:noFill/>
          </p:spPr>
          <p:txBody>
            <a:bodyPr wrap="none" rtlCol="0">
              <a:spAutoFit/>
            </a:bodyPr>
            <a:lstStyle/>
            <a:p>
              <a:r>
                <a:rPr lang="da-DK" sz="688" b="1" dirty="0">
                  <a:solidFill>
                    <a:schemeClr val="bg1"/>
                  </a:solidFill>
                  <a:latin typeface="Zapfino" panose="03030300040707070C03" pitchFamily="66" charset="77"/>
                </a:rPr>
                <a:t>R</a:t>
              </a:r>
            </a:p>
          </p:txBody>
        </p:sp>
        <p:sp>
          <p:nvSpPr>
            <p:cNvPr id="53" name="Tekstfelt 52">
              <a:extLst>
                <a:ext uri="{FF2B5EF4-FFF2-40B4-BE49-F238E27FC236}">
                  <a16:creationId xmlns:a16="http://schemas.microsoft.com/office/drawing/2014/main" id="{599DB0D5-8E7C-2F44-B8AB-FA853DC5EDEA}"/>
                </a:ext>
              </a:extLst>
            </p:cNvPr>
            <p:cNvSpPr txBox="1"/>
            <p:nvPr/>
          </p:nvSpPr>
          <p:spPr>
            <a:xfrm>
              <a:off x="9655368" y="4902169"/>
              <a:ext cx="467309" cy="624480"/>
            </a:xfrm>
            <a:prstGeom prst="rect">
              <a:avLst/>
            </a:prstGeom>
            <a:noFill/>
          </p:spPr>
          <p:txBody>
            <a:bodyPr wrap="none" rtlCol="0">
              <a:spAutoFit/>
            </a:bodyPr>
            <a:lstStyle/>
            <a:p>
              <a:r>
                <a:rPr lang="da-DK" sz="688" b="1" dirty="0">
                  <a:solidFill>
                    <a:schemeClr val="bg1"/>
                  </a:solidFill>
                  <a:latin typeface="Zapfino" panose="03030300040707070C03" pitchFamily="66" charset="77"/>
                </a:rPr>
                <a:t>B</a:t>
              </a:r>
            </a:p>
          </p:txBody>
        </p:sp>
        <p:sp>
          <p:nvSpPr>
            <p:cNvPr id="54" name="Tekstfelt 53">
              <a:extLst>
                <a:ext uri="{FF2B5EF4-FFF2-40B4-BE49-F238E27FC236}">
                  <a16:creationId xmlns:a16="http://schemas.microsoft.com/office/drawing/2014/main" id="{454D3279-F464-D146-91ED-5EC413AF77CD}"/>
                </a:ext>
              </a:extLst>
            </p:cNvPr>
            <p:cNvSpPr txBox="1"/>
            <p:nvPr/>
          </p:nvSpPr>
          <p:spPr>
            <a:xfrm>
              <a:off x="10611948" y="4928676"/>
              <a:ext cx="503216" cy="624480"/>
            </a:xfrm>
            <a:prstGeom prst="rect">
              <a:avLst/>
            </a:prstGeom>
            <a:noFill/>
          </p:spPr>
          <p:txBody>
            <a:bodyPr wrap="none" rtlCol="0">
              <a:spAutoFit/>
            </a:bodyPr>
            <a:lstStyle/>
            <a:p>
              <a:r>
                <a:rPr lang="da-DK" sz="688" b="1" dirty="0">
                  <a:solidFill>
                    <a:schemeClr val="bg1"/>
                  </a:solidFill>
                  <a:latin typeface="Zapfino" panose="03030300040707070C03" pitchFamily="66" charset="77"/>
                </a:rPr>
                <a:t>O</a:t>
              </a:r>
            </a:p>
          </p:txBody>
        </p:sp>
        <p:sp>
          <p:nvSpPr>
            <p:cNvPr id="55" name="Tekstfelt 54">
              <a:extLst>
                <a:ext uri="{FF2B5EF4-FFF2-40B4-BE49-F238E27FC236}">
                  <a16:creationId xmlns:a16="http://schemas.microsoft.com/office/drawing/2014/main" id="{C2DA2DF3-AE35-C34A-B405-B44580D094B9}"/>
                </a:ext>
              </a:extLst>
            </p:cNvPr>
            <p:cNvSpPr txBox="1"/>
            <p:nvPr/>
          </p:nvSpPr>
          <p:spPr>
            <a:xfrm>
              <a:off x="9238794" y="5336944"/>
              <a:ext cx="451920" cy="624480"/>
            </a:xfrm>
            <a:prstGeom prst="rect">
              <a:avLst/>
            </a:prstGeom>
            <a:noFill/>
          </p:spPr>
          <p:txBody>
            <a:bodyPr wrap="none" rtlCol="0">
              <a:spAutoFit/>
            </a:bodyPr>
            <a:lstStyle/>
            <a:p>
              <a:r>
                <a:rPr lang="da-DK" sz="688" b="1" dirty="0">
                  <a:solidFill>
                    <a:schemeClr val="bg1"/>
                  </a:solidFill>
                  <a:latin typeface="Zapfino" panose="03030300040707070C03" pitchFamily="66" charset="77"/>
                </a:rPr>
                <a:t>V</a:t>
              </a:r>
            </a:p>
          </p:txBody>
        </p:sp>
        <p:sp>
          <p:nvSpPr>
            <p:cNvPr id="56" name="Tekstfelt 55">
              <a:extLst>
                <a:ext uri="{FF2B5EF4-FFF2-40B4-BE49-F238E27FC236}">
                  <a16:creationId xmlns:a16="http://schemas.microsoft.com/office/drawing/2014/main" id="{6255E848-F941-A044-B90D-50A511EDA3D7}"/>
                </a:ext>
              </a:extLst>
            </p:cNvPr>
            <p:cNvSpPr txBox="1"/>
            <p:nvPr/>
          </p:nvSpPr>
          <p:spPr>
            <a:xfrm>
              <a:off x="10093164" y="5265463"/>
              <a:ext cx="495519" cy="624480"/>
            </a:xfrm>
            <a:prstGeom prst="rect">
              <a:avLst/>
            </a:prstGeom>
            <a:noFill/>
          </p:spPr>
          <p:txBody>
            <a:bodyPr wrap="none" rtlCol="0">
              <a:spAutoFit/>
            </a:bodyPr>
            <a:lstStyle/>
            <a:p>
              <a:r>
                <a:rPr lang="da-DK" sz="688" b="1" dirty="0">
                  <a:solidFill>
                    <a:schemeClr val="bg1"/>
                  </a:solidFill>
                  <a:latin typeface="Zapfino" panose="03030300040707070C03" pitchFamily="66" charset="77"/>
                </a:rPr>
                <a:t>G</a:t>
              </a:r>
            </a:p>
          </p:txBody>
        </p:sp>
      </p:grpSp>
      <p:sp>
        <p:nvSpPr>
          <p:cNvPr id="57" name="Tekstfelt 56">
            <a:extLst>
              <a:ext uri="{FF2B5EF4-FFF2-40B4-BE49-F238E27FC236}">
                <a16:creationId xmlns:a16="http://schemas.microsoft.com/office/drawing/2014/main" id="{F41D2BAE-2A7E-EEA5-837D-5AD0BEBE30A1}"/>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624846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2.9 - Ligninger</a:t>
            </a:r>
          </a:p>
        </p:txBody>
      </p:sp>
      <p:grpSp>
        <p:nvGrpSpPr>
          <p:cNvPr id="41" name="Gruppe 40">
            <a:extLst>
              <a:ext uri="{FF2B5EF4-FFF2-40B4-BE49-F238E27FC236}">
                <a16:creationId xmlns:a16="http://schemas.microsoft.com/office/drawing/2014/main" id="{C72215D5-6F6D-2D4D-B45E-EFA18BF64A09}"/>
              </a:ext>
            </a:extLst>
          </p:cNvPr>
          <p:cNvGrpSpPr/>
          <p:nvPr/>
        </p:nvGrpSpPr>
        <p:grpSpPr>
          <a:xfrm>
            <a:off x="2117691" y="2682868"/>
            <a:ext cx="1936805" cy="2029523"/>
            <a:chOff x="2541230" y="2647942"/>
            <a:chExt cx="2324167" cy="2435427"/>
          </a:xfrm>
        </p:grpSpPr>
        <p:grpSp>
          <p:nvGrpSpPr>
            <p:cNvPr id="42" name="Gruppe 41">
              <a:extLst>
                <a:ext uri="{FF2B5EF4-FFF2-40B4-BE49-F238E27FC236}">
                  <a16:creationId xmlns:a16="http://schemas.microsoft.com/office/drawing/2014/main" id="{4E8F22FF-FFEC-9841-839F-5F404EABED9E}"/>
                </a:ext>
              </a:extLst>
            </p:cNvPr>
            <p:cNvGrpSpPr/>
            <p:nvPr/>
          </p:nvGrpSpPr>
          <p:grpSpPr>
            <a:xfrm>
              <a:off x="2541230" y="2647942"/>
              <a:ext cx="2324167" cy="2435427"/>
              <a:chOff x="2541230" y="2647942"/>
              <a:chExt cx="2324167" cy="2435427"/>
            </a:xfrm>
          </p:grpSpPr>
          <p:grpSp>
            <p:nvGrpSpPr>
              <p:cNvPr id="47" name="Gruppe 46">
                <a:extLst>
                  <a:ext uri="{FF2B5EF4-FFF2-40B4-BE49-F238E27FC236}">
                    <a16:creationId xmlns:a16="http://schemas.microsoft.com/office/drawing/2014/main" id="{A8C1B7A1-0758-B340-914C-14483AB21AFF}"/>
                  </a:ext>
                </a:extLst>
              </p:cNvPr>
              <p:cNvGrpSpPr>
                <a:grpSpLocks noChangeAspect="1"/>
              </p:cNvGrpSpPr>
              <p:nvPr/>
            </p:nvGrpSpPr>
            <p:grpSpPr>
              <a:xfrm>
                <a:off x="2772000" y="2934502"/>
                <a:ext cx="1800000" cy="1801214"/>
                <a:chOff x="3654414" y="2585405"/>
                <a:chExt cx="2167480" cy="2168942"/>
              </a:xfrm>
            </p:grpSpPr>
            <p:sp>
              <p:nvSpPr>
                <p:cNvPr id="56" name="Retvinklet trekant 55">
                  <a:extLst>
                    <a:ext uri="{FF2B5EF4-FFF2-40B4-BE49-F238E27FC236}">
                      <a16:creationId xmlns:a16="http://schemas.microsoft.com/office/drawing/2014/main" id="{0098343F-3CFA-0C4D-B4E3-5F6291163C3C}"/>
                    </a:ext>
                  </a:extLst>
                </p:cNvPr>
                <p:cNvSpPr/>
                <p:nvPr/>
              </p:nvSpPr>
              <p:spPr>
                <a:xfrm rot="16200000" flipH="1">
                  <a:off x="4741894" y="2234460"/>
                  <a:ext cx="720000" cy="14400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57" name="Retvinklet trekant 56">
                  <a:extLst>
                    <a:ext uri="{FF2B5EF4-FFF2-40B4-BE49-F238E27FC236}">
                      <a16:creationId xmlns:a16="http://schemas.microsoft.com/office/drawing/2014/main" id="{C438CA1F-4D44-3147-B533-133688CCFA96}"/>
                    </a:ext>
                  </a:extLst>
                </p:cNvPr>
                <p:cNvSpPr/>
                <p:nvPr/>
              </p:nvSpPr>
              <p:spPr>
                <a:xfrm rot="10800000" flipH="1">
                  <a:off x="3665746" y="2595527"/>
                  <a:ext cx="720000" cy="14400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58" name="Retvinklet trekant 57">
                  <a:extLst>
                    <a:ext uri="{FF2B5EF4-FFF2-40B4-BE49-F238E27FC236}">
                      <a16:creationId xmlns:a16="http://schemas.microsoft.com/office/drawing/2014/main" id="{E877DEED-EE03-B042-B096-2042045BBAFD}"/>
                    </a:ext>
                  </a:extLst>
                </p:cNvPr>
                <p:cNvSpPr/>
                <p:nvPr/>
              </p:nvSpPr>
              <p:spPr>
                <a:xfrm flipH="1">
                  <a:off x="5094951" y="3308508"/>
                  <a:ext cx="720000" cy="14400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59" name="Retvinklet trekant 58">
                  <a:extLst>
                    <a:ext uri="{FF2B5EF4-FFF2-40B4-BE49-F238E27FC236}">
                      <a16:creationId xmlns:a16="http://schemas.microsoft.com/office/drawing/2014/main" id="{3446C795-2625-4943-BAE8-FC7204907169}"/>
                    </a:ext>
                  </a:extLst>
                </p:cNvPr>
                <p:cNvSpPr/>
                <p:nvPr/>
              </p:nvSpPr>
              <p:spPr>
                <a:xfrm rot="5400000" flipH="1">
                  <a:off x="4014414" y="3674347"/>
                  <a:ext cx="720000" cy="1440000"/>
                </a:xfrm>
                <a:prstGeom prst="rtTriangl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60" name="Kombinationstegning 59">
                  <a:extLst>
                    <a:ext uri="{FF2B5EF4-FFF2-40B4-BE49-F238E27FC236}">
                      <a16:creationId xmlns:a16="http://schemas.microsoft.com/office/drawing/2014/main" id="{28D95402-8334-644E-844A-ACF06D3FE4F0}"/>
                    </a:ext>
                  </a:extLst>
                </p:cNvPr>
                <p:cNvSpPr/>
                <p:nvPr/>
              </p:nvSpPr>
              <p:spPr>
                <a:xfrm>
                  <a:off x="3661646" y="2585405"/>
                  <a:ext cx="2156527" cy="2168666"/>
                </a:xfrm>
                <a:custGeom>
                  <a:avLst/>
                  <a:gdLst>
                    <a:gd name="connsiteX0" fmla="*/ 728283 w 2156527"/>
                    <a:gd name="connsiteY0" fmla="*/ 0 h 2168666"/>
                    <a:gd name="connsiteX1" fmla="*/ 0 w 2156527"/>
                    <a:gd name="connsiteY1" fmla="*/ 1452521 h 2168666"/>
                    <a:gd name="connsiteX2" fmla="*/ 1428244 w 2156527"/>
                    <a:gd name="connsiteY2" fmla="*/ 2168666 h 2168666"/>
                    <a:gd name="connsiteX3" fmla="*/ 2156527 w 2156527"/>
                    <a:gd name="connsiteY3" fmla="*/ 724238 h 2168666"/>
                    <a:gd name="connsiteX4" fmla="*/ 728283 w 2156527"/>
                    <a:gd name="connsiteY4" fmla="*/ 0 h 216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527" h="2168666">
                      <a:moveTo>
                        <a:pt x="728283" y="0"/>
                      </a:moveTo>
                      <a:lnTo>
                        <a:pt x="0" y="1452521"/>
                      </a:lnTo>
                      <a:lnTo>
                        <a:pt x="1428244" y="2168666"/>
                      </a:lnTo>
                      <a:lnTo>
                        <a:pt x="2156527" y="724238"/>
                      </a:lnTo>
                      <a:lnTo>
                        <a:pt x="728283" y="0"/>
                      </a:lnTo>
                      <a:close/>
                    </a:path>
                  </a:pathLst>
                </a:custGeom>
                <a:solidFill>
                  <a:schemeClr val="tx2">
                    <a:lumMod val="60000"/>
                    <a:lumOff val="4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a-DK" sz="1500" dirty="0"/>
                    <a:t>Areal = c</a:t>
                  </a:r>
                  <a:r>
                    <a:rPr lang="da-DK" sz="1500" baseline="30000" dirty="0"/>
                    <a:t>2</a:t>
                  </a:r>
                  <a:endParaRPr lang="da-DK" sz="1500" dirty="0"/>
                </a:p>
              </p:txBody>
            </p:sp>
          </p:grpSp>
          <p:sp>
            <p:nvSpPr>
              <p:cNvPr id="48" name="Tekstfelt 47">
                <a:extLst>
                  <a:ext uri="{FF2B5EF4-FFF2-40B4-BE49-F238E27FC236}">
                    <a16:creationId xmlns:a16="http://schemas.microsoft.com/office/drawing/2014/main" id="{EAA58768-40C4-EB41-A4C4-CA7896D055EC}"/>
                  </a:ext>
                </a:extLst>
              </p:cNvPr>
              <p:cNvSpPr txBox="1"/>
              <p:nvPr/>
            </p:nvSpPr>
            <p:spPr>
              <a:xfrm>
                <a:off x="3940176" y="2647942"/>
                <a:ext cx="342787" cy="387798"/>
              </a:xfrm>
              <a:prstGeom prst="rect">
                <a:avLst/>
              </a:prstGeom>
              <a:noFill/>
            </p:spPr>
            <p:txBody>
              <a:bodyPr wrap="none" rtlCol="0">
                <a:spAutoFit/>
              </a:bodyPr>
              <a:lstStyle/>
              <a:p>
                <a:r>
                  <a:rPr lang="da-DK" sz="1500" dirty="0">
                    <a:solidFill>
                      <a:schemeClr val="bg1"/>
                    </a:solidFill>
                  </a:rPr>
                  <a:t>b</a:t>
                </a:r>
              </a:p>
            </p:txBody>
          </p:sp>
          <p:sp>
            <p:nvSpPr>
              <p:cNvPr id="49" name="Tekstfelt 48">
                <a:extLst>
                  <a:ext uri="{FF2B5EF4-FFF2-40B4-BE49-F238E27FC236}">
                    <a16:creationId xmlns:a16="http://schemas.microsoft.com/office/drawing/2014/main" id="{C79D3D12-C456-4543-879E-74EC57B61C6E}"/>
                  </a:ext>
                </a:extLst>
              </p:cNvPr>
              <p:cNvSpPr txBox="1"/>
              <p:nvPr/>
            </p:nvSpPr>
            <p:spPr>
              <a:xfrm>
                <a:off x="2552946" y="3277081"/>
                <a:ext cx="342787" cy="387798"/>
              </a:xfrm>
              <a:prstGeom prst="rect">
                <a:avLst/>
              </a:prstGeom>
              <a:noFill/>
            </p:spPr>
            <p:txBody>
              <a:bodyPr wrap="none" rtlCol="0">
                <a:spAutoFit/>
              </a:bodyPr>
              <a:lstStyle/>
              <a:p>
                <a:r>
                  <a:rPr lang="da-DK" sz="1500" dirty="0">
                    <a:solidFill>
                      <a:schemeClr val="bg1"/>
                    </a:solidFill>
                  </a:rPr>
                  <a:t>b</a:t>
                </a:r>
              </a:p>
            </p:txBody>
          </p:sp>
          <p:sp>
            <p:nvSpPr>
              <p:cNvPr id="50" name="Tekstfelt 49">
                <a:extLst>
                  <a:ext uri="{FF2B5EF4-FFF2-40B4-BE49-F238E27FC236}">
                    <a16:creationId xmlns:a16="http://schemas.microsoft.com/office/drawing/2014/main" id="{EE633B64-B9A3-304C-9129-B9A4248F2E18}"/>
                  </a:ext>
                </a:extLst>
              </p:cNvPr>
              <p:cNvSpPr txBox="1"/>
              <p:nvPr/>
            </p:nvSpPr>
            <p:spPr>
              <a:xfrm>
                <a:off x="3158638" y="4695571"/>
                <a:ext cx="342787" cy="387798"/>
              </a:xfrm>
              <a:prstGeom prst="rect">
                <a:avLst/>
              </a:prstGeom>
              <a:noFill/>
            </p:spPr>
            <p:txBody>
              <a:bodyPr wrap="none" rtlCol="0">
                <a:spAutoFit/>
              </a:bodyPr>
              <a:lstStyle/>
              <a:p>
                <a:r>
                  <a:rPr lang="da-DK" sz="1500" dirty="0">
                    <a:solidFill>
                      <a:schemeClr val="bg1"/>
                    </a:solidFill>
                  </a:rPr>
                  <a:t>b</a:t>
                </a:r>
              </a:p>
            </p:txBody>
          </p:sp>
          <p:sp>
            <p:nvSpPr>
              <p:cNvPr id="51" name="Tekstfelt 50">
                <a:extLst>
                  <a:ext uri="{FF2B5EF4-FFF2-40B4-BE49-F238E27FC236}">
                    <a16:creationId xmlns:a16="http://schemas.microsoft.com/office/drawing/2014/main" id="{2DC959EB-86DC-F04C-BE88-8A7E104EE0CD}"/>
                  </a:ext>
                </a:extLst>
              </p:cNvPr>
              <p:cNvSpPr txBox="1"/>
              <p:nvPr/>
            </p:nvSpPr>
            <p:spPr>
              <a:xfrm>
                <a:off x="4514607" y="4058618"/>
                <a:ext cx="342787" cy="387798"/>
              </a:xfrm>
              <a:prstGeom prst="rect">
                <a:avLst/>
              </a:prstGeom>
              <a:noFill/>
            </p:spPr>
            <p:txBody>
              <a:bodyPr wrap="none" rtlCol="0">
                <a:spAutoFit/>
              </a:bodyPr>
              <a:lstStyle/>
              <a:p>
                <a:r>
                  <a:rPr lang="da-DK" sz="1500" dirty="0">
                    <a:solidFill>
                      <a:schemeClr val="bg1"/>
                    </a:solidFill>
                  </a:rPr>
                  <a:t>b</a:t>
                </a:r>
              </a:p>
            </p:txBody>
          </p:sp>
          <p:sp>
            <p:nvSpPr>
              <p:cNvPr id="52" name="Tekstfelt 51">
                <a:extLst>
                  <a:ext uri="{FF2B5EF4-FFF2-40B4-BE49-F238E27FC236}">
                    <a16:creationId xmlns:a16="http://schemas.microsoft.com/office/drawing/2014/main" id="{B101703A-22AD-2843-9870-FAF4BAD4D25F}"/>
                  </a:ext>
                </a:extLst>
              </p:cNvPr>
              <p:cNvSpPr txBox="1"/>
              <p:nvPr/>
            </p:nvSpPr>
            <p:spPr>
              <a:xfrm>
                <a:off x="4534151" y="3030905"/>
                <a:ext cx="331246" cy="387798"/>
              </a:xfrm>
              <a:prstGeom prst="rect">
                <a:avLst/>
              </a:prstGeom>
              <a:noFill/>
            </p:spPr>
            <p:txBody>
              <a:bodyPr wrap="none" rtlCol="0">
                <a:spAutoFit/>
              </a:bodyPr>
              <a:lstStyle/>
              <a:p>
                <a:r>
                  <a:rPr lang="da-DK" sz="1500" dirty="0">
                    <a:solidFill>
                      <a:schemeClr val="bg1"/>
                    </a:solidFill>
                  </a:rPr>
                  <a:t>a</a:t>
                </a:r>
              </a:p>
            </p:txBody>
          </p:sp>
          <p:sp>
            <p:nvSpPr>
              <p:cNvPr id="53" name="Tekstfelt 52">
                <a:extLst>
                  <a:ext uri="{FF2B5EF4-FFF2-40B4-BE49-F238E27FC236}">
                    <a16:creationId xmlns:a16="http://schemas.microsoft.com/office/drawing/2014/main" id="{E609BE93-559A-B540-B21C-0795422C662D}"/>
                  </a:ext>
                </a:extLst>
              </p:cNvPr>
              <p:cNvSpPr txBox="1"/>
              <p:nvPr/>
            </p:nvSpPr>
            <p:spPr>
              <a:xfrm>
                <a:off x="4147290" y="4644781"/>
                <a:ext cx="331246" cy="387798"/>
              </a:xfrm>
              <a:prstGeom prst="rect">
                <a:avLst/>
              </a:prstGeom>
              <a:noFill/>
            </p:spPr>
            <p:txBody>
              <a:bodyPr wrap="none" rtlCol="0">
                <a:spAutoFit/>
              </a:bodyPr>
              <a:lstStyle/>
              <a:p>
                <a:r>
                  <a:rPr lang="da-DK" sz="1500" dirty="0">
                    <a:solidFill>
                      <a:schemeClr val="bg1"/>
                    </a:solidFill>
                  </a:rPr>
                  <a:t>a</a:t>
                </a:r>
              </a:p>
            </p:txBody>
          </p:sp>
          <p:sp>
            <p:nvSpPr>
              <p:cNvPr id="54" name="Tekstfelt 53">
                <a:extLst>
                  <a:ext uri="{FF2B5EF4-FFF2-40B4-BE49-F238E27FC236}">
                    <a16:creationId xmlns:a16="http://schemas.microsoft.com/office/drawing/2014/main" id="{FE011E1A-E3EB-7F40-BF4A-85AC5D53EA57}"/>
                  </a:ext>
                </a:extLst>
              </p:cNvPr>
              <p:cNvSpPr txBox="1"/>
              <p:nvPr/>
            </p:nvSpPr>
            <p:spPr>
              <a:xfrm>
                <a:off x="2541230" y="4273550"/>
                <a:ext cx="331246" cy="387798"/>
              </a:xfrm>
              <a:prstGeom prst="rect">
                <a:avLst/>
              </a:prstGeom>
              <a:noFill/>
            </p:spPr>
            <p:txBody>
              <a:bodyPr wrap="none" rtlCol="0">
                <a:spAutoFit/>
              </a:bodyPr>
              <a:lstStyle/>
              <a:p>
                <a:r>
                  <a:rPr lang="da-DK" sz="1500" dirty="0">
                    <a:solidFill>
                      <a:schemeClr val="bg1"/>
                    </a:solidFill>
                  </a:rPr>
                  <a:t>a</a:t>
                </a:r>
              </a:p>
            </p:txBody>
          </p:sp>
          <p:sp>
            <p:nvSpPr>
              <p:cNvPr id="55" name="Tekstfelt 54">
                <a:extLst>
                  <a:ext uri="{FF2B5EF4-FFF2-40B4-BE49-F238E27FC236}">
                    <a16:creationId xmlns:a16="http://schemas.microsoft.com/office/drawing/2014/main" id="{BFAF99CC-A05F-234C-9897-F0BC92063CE9}"/>
                  </a:ext>
                </a:extLst>
              </p:cNvPr>
              <p:cNvSpPr txBox="1"/>
              <p:nvPr/>
            </p:nvSpPr>
            <p:spPr>
              <a:xfrm>
                <a:off x="2904645" y="2651861"/>
                <a:ext cx="331246" cy="387798"/>
              </a:xfrm>
              <a:prstGeom prst="rect">
                <a:avLst/>
              </a:prstGeom>
              <a:noFill/>
            </p:spPr>
            <p:txBody>
              <a:bodyPr wrap="none" rtlCol="0">
                <a:spAutoFit/>
              </a:bodyPr>
              <a:lstStyle/>
              <a:p>
                <a:r>
                  <a:rPr lang="da-DK" sz="1500" dirty="0">
                    <a:solidFill>
                      <a:schemeClr val="bg1"/>
                    </a:solidFill>
                  </a:rPr>
                  <a:t>a</a:t>
                </a:r>
              </a:p>
            </p:txBody>
          </p:sp>
        </p:grpSp>
        <p:sp>
          <p:nvSpPr>
            <p:cNvPr id="43" name="Tekstfelt 42">
              <a:extLst>
                <a:ext uri="{FF2B5EF4-FFF2-40B4-BE49-F238E27FC236}">
                  <a16:creationId xmlns:a16="http://schemas.microsoft.com/office/drawing/2014/main" id="{A7156CE3-6269-4747-9295-B3DC09D935ED}"/>
                </a:ext>
              </a:extLst>
            </p:cNvPr>
            <p:cNvSpPr txBox="1"/>
            <p:nvPr/>
          </p:nvSpPr>
          <p:spPr>
            <a:xfrm>
              <a:off x="3042621" y="3332046"/>
              <a:ext cx="319704" cy="387798"/>
            </a:xfrm>
            <a:prstGeom prst="rect">
              <a:avLst/>
            </a:prstGeom>
            <a:noFill/>
          </p:spPr>
          <p:txBody>
            <a:bodyPr wrap="none" rtlCol="0">
              <a:spAutoFit/>
            </a:bodyPr>
            <a:lstStyle/>
            <a:p>
              <a:r>
                <a:rPr lang="da-DK" sz="1500" dirty="0">
                  <a:solidFill>
                    <a:schemeClr val="bg1"/>
                  </a:solidFill>
                </a:rPr>
                <a:t>c</a:t>
              </a:r>
            </a:p>
          </p:txBody>
        </p:sp>
        <p:sp>
          <p:nvSpPr>
            <p:cNvPr id="44" name="Tekstfelt 43">
              <a:extLst>
                <a:ext uri="{FF2B5EF4-FFF2-40B4-BE49-F238E27FC236}">
                  <a16:creationId xmlns:a16="http://schemas.microsoft.com/office/drawing/2014/main" id="{E37DA9DC-2273-2243-8AC8-EA12EF9EBC92}"/>
                </a:ext>
              </a:extLst>
            </p:cNvPr>
            <p:cNvSpPr txBox="1"/>
            <p:nvPr/>
          </p:nvSpPr>
          <p:spPr>
            <a:xfrm>
              <a:off x="3794626" y="3117191"/>
              <a:ext cx="319704" cy="387798"/>
            </a:xfrm>
            <a:prstGeom prst="rect">
              <a:avLst/>
            </a:prstGeom>
            <a:noFill/>
          </p:spPr>
          <p:txBody>
            <a:bodyPr wrap="none" rtlCol="0">
              <a:spAutoFit/>
            </a:bodyPr>
            <a:lstStyle/>
            <a:p>
              <a:r>
                <a:rPr lang="da-DK" sz="1500" dirty="0">
                  <a:solidFill>
                    <a:schemeClr val="bg1"/>
                  </a:solidFill>
                </a:rPr>
                <a:t>c</a:t>
              </a:r>
            </a:p>
          </p:txBody>
        </p:sp>
        <p:sp>
          <p:nvSpPr>
            <p:cNvPr id="45" name="Tekstfelt 44">
              <a:extLst>
                <a:ext uri="{FF2B5EF4-FFF2-40B4-BE49-F238E27FC236}">
                  <a16:creationId xmlns:a16="http://schemas.microsoft.com/office/drawing/2014/main" id="{9ADDD5BE-439A-BF44-87A7-F88B6BCDFB19}"/>
                </a:ext>
              </a:extLst>
            </p:cNvPr>
            <p:cNvSpPr txBox="1"/>
            <p:nvPr/>
          </p:nvSpPr>
          <p:spPr>
            <a:xfrm>
              <a:off x="4029471" y="3921661"/>
              <a:ext cx="319704" cy="387798"/>
            </a:xfrm>
            <a:prstGeom prst="rect">
              <a:avLst/>
            </a:prstGeom>
            <a:noFill/>
          </p:spPr>
          <p:txBody>
            <a:bodyPr wrap="none" rtlCol="0">
              <a:spAutoFit/>
            </a:bodyPr>
            <a:lstStyle/>
            <a:p>
              <a:r>
                <a:rPr lang="da-DK" sz="1500" dirty="0">
                  <a:solidFill>
                    <a:schemeClr val="bg1"/>
                  </a:solidFill>
                </a:rPr>
                <a:t>c</a:t>
              </a:r>
            </a:p>
          </p:txBody>
        </p:sp>
        <p:sp>
          <p:nvSpPr>
            <p:cNvPr id="46" name="Tekstfelt 45">
              <a:extLst>
                <a:ext uri="{FF2B5EF4-FFF2-40B4-BE49-F238E27FC236}">
                  <a16:creationId xmlns:a16="http://schemas.microsoft.com/office/drawing/2014/main" id="{5299C93E-53DC-FA47-9BE0-D0C47D7146E8}"/>
                </a:ext>
              </a:extLst>
            </p:cNvPr>
            <p:cNvSpPr txBox="1"/>
            <p:nvPr/>
          </p:nvSpPr>
          <p:spPr>
            <a:xfrm>
              <a:off x="3222501" y="4134020"/>
              <a:ext cx="319704" cy="387798"/>
            </a:xfrm>
            <a:prstGeom prst="rect">
              <a:avLst/>
            </a:prstGeom>
            <a:noFill/>
          </p:spPr>
          <p:txBody>
            <a:bodyPr wrap="none" rtlCol="0">
              <a:spAutoFit/>
            </a:bodyPr>
            <a:lstStyle/>
            <a:p>
              <a:r>
                <a:rPr lang="da-DK" sz="1500" dirty="0">
                  <a:solidFill>
                    <a:schemeClr val="bg1"/>
                  </a:solidFill>
                </a:rPr>
                <a:t>c</a:t>
              </a:r>
            </a:p>
          </p:txBody>
        </p:sp>
      </p:grpSp>
      <p:sp>
        <p:nvSpPr>
          <p:cNvPr id="61" name="Tekstfelt 60">
            <a:extLst>
              <a:ext uri="{FF2B5EF4-FFF2-40B4-BE49-F238E27FC236}">
                <a16:creationId xmlns:a16="http://schemas.microsoft.com/office/drawing/2014/main" id="{C4213F35-2F2F-CE4E-AD5D-F91A5A4FF39C}"/>
              </a:ext>
            </a:extLst>
          </p:cNvPr>
          <p:cNvSpPr txBox="1"/>
          <p:nvPr/>
        </p:nvSpPr>
        <p:spPr>
          <a:xfrm>
            <a:off x="4459941" y="1804603"/>
            <a:ext cx="2063578" cy="1246495"/>
          </a:xfrm>
          <a:prstGeom prst="rect">
            <a:avLst/>
          </a:prstGeom>
          <a:noFill/>
        </p:spPr>
        <p:txBody>
          <a:bodyPr wrap="none" rtlCol="0">
            <a:spAutoFit/>
          </a:bodyPr>
          <a:lstStyle/>
          <a:p>
            <a:r>
              <a:rPr lang="da-DK" sz="1500" dirty="0">
                <a:solidFill>
                  <a:schemeClr val="bg1"/>
                </a:solidFill>
              </a:rPr>
              <a:t>Hvad er sidelængden b?</a:t>
            </a:r>
          </a:p>
          <a:p>
            <a:endParaRPr lang="da-DK" sz="1500" dirty="0">
              <a:solidFill>
                <a:schemeClr val="bg1"/>
              </a:solidFill>
            </a:endParaRPr>
          </a:p>
          <a:p>
            <a:r>
              <a:rPr lang="da-DK" sz="1500" dirty="0">
                <a:solidFill>
                  <a:schemeClr val="bg1"/>
                </a:solidFill>
              </a:rPr>
              <a:t>Når:</a:t>
            </a:r>
          </a:p>
          <a:p>
            <a:r>
              <a:rPr lang="da-DK" sz="1500" dirty="0">
                <a:solidFill>
                  <a:schemeClr val="bg1"/>
                </a:solidFill>
              </a:rPr>
              <a:t>a = 6</a:t>
            </a:r>
          </a:p>
          <a:p>
            <a:r>
              <a:rPr lang="da-DK" sz="1500" dirty="0">
                <a:solidFill>
                  <a:schemeClr val="bg1"/>
                </a:solidFill>
              </a:rPr>
              <a:t>c = 10</a:t>
            </a:r>
          </a:p>
        </p:txBody>
      </p:sp>
      <p:grpSp>
        <p:nvGrpSpPr>
          <p:cNvPr id="36" name="Gruppe 35">
            <a:extLst>
              <a:ext uri="{FF2B5EF4-FFF2-40B4-BE49-F238E27FC236}">
                <a16:creationId xmlns:a16="http://schemas.microsoft.com/office/drawing/2014/main" id="{E6D42222-CCEC-EB46-9386-DD8313AC4DE1}"/>
              </a:ext>
            </a:extLst>
          </p:cNvPr>
          <p:cNvGrpSpPr/>
          <p:nvPr/>
        </p:nvGrpSpPr>
        <p:grpSpPr>
          <a:xfrm>
            <a:off x="306777" y="959092"/>
            <a:ext cx="1091832" cy="4076692"/>
            <a:chOff x="478971" y="2458387"/>
            <a:chExt cx="1310198" cy="4892030"/>
          </a:xfrm>
          <a:solidFill>
            <a:srgbClr val="00364E"/>
          </a:solidFill>
        </p:grpSpPr>
        <p:sp>
          <p:nvSpPr>
            <p:cNvPr id="37" name="Afrundet rektangel 36">
              <a:hlinkClick r:id="rId5" action="ppaction://hlinksldjump"/>
              <a:extLst>
                <a:ext uri="{FF2B5EF4-FFF2-40B4-BE49-F238E27FC236}">
                  <a16:creationId xmlns:a16="http://schemas.microsoft.com/office/drawing/2014/main" id="{2DA86CAF-A9ED-BF42-B13F-AE3127C63F8A}"/>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a:t>
              </a:r>
              <a:endParaRPr lang="da-DK" sz="1500" dirty="0"/>
            </a:p>
          </p:txBody>
        </p:sp>
        <p:sp>
          <p:nvSpPr>
            <p:cNvPr id="38" name="Afrundet rektangel 37">
              <a:hlinkClick r:id="rId5" action="ppaction://hlinksldjump"/>
              <a:extLst>
                <a:ext uri="{FF2B5EF4-FFF2-40B4-BE49-F238E27FC236}">
                  <a16:creationId xmlns:a16="http://schemas.microsoft.com/office/drawing/2014/main" id="{F56D2A65-379B-044D-9BDC-E371275386DF}"/>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a:t>
              </a:r>
              <a:endParaRPr lang="da-DK" sz="1500" dirty="0"/>
            </a:p>
          </p:txBody>
        </p:sp>
        <p:sp>
          <p:nvSpPr>
            <p:cNvPr id="39" name="Afrundet rektangel 38">
              <a:hlinkClick r:id="rId5" action="ppaction://hlinksldjump"/>
              <a:extLst>
                <a:ext uri="{FF2B5EF4-FFF2-40B4-BE49-F238E27FC236}">
                  <a16:creationId xmlns:a16="http://schemas.microsoft.com/office/drawing/2014/main" id="{2B4EB58A-1000-9B48-A851-95DA9CD9FA23}"/>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a:t>
              </a:r>
              <a:endParaRPr lang="da-DK" sz="1500" dirty="0"/>
            </a:p>
          </p:txBody>
        </p:sp>
        <p:sp>
          <p:nvSpPr>
            <p:cNvPr id="40" name="Afrundet rektangel 39">
              <a:hlinkClick r:id="rId5" action="ppaction://hlinksldjump"/>
              <a:extLst>
                <a:ext uri="{FF2B5EF4-FFF2-40B4-BE49-F238E27FC236}">
                  <a16:creationId xmlns:a16="http://schemas.microsoft.com/office/drawing/2014/main" id="{BFBAE989-6141-F749-AB16-A0A664AE98B6}"/>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a:t>
              </a:r>
              <a:endParaRPr lang="da-DK" sz="1500" dirty="0"/>
            </a:p>
          </p:txBody>
        </p:sp>
        <p:sp>
          <p:nvSpPr>
            <p:cNvPr id="62" name="Afrundet rektangel 61">
              <a:hlinkClick r:id="rId5" action="ppaction://hlinksldjump"/>
              <a:extLst>
                <a:ext uri="{FF2B5EF4-FFF2-40B4-BE49-F238E27FC236}">
                  <a16:creationId xmlns:a16="http://schemas.microsoft.com/office/drawing/2014/main" id="{D184351B-3A43-FE4D-A8E1-21C6A99901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a:t>
              </a:r>
              <a:endParaRPr lang="da-DK" sz="1500" dirty="0"/>
            </a:p>
          </p:txBody>
        </p:sp>
        <p:sp>
          <p:nvSpPr>
            <p:cNvPr id="63" name="Afrundet rektangel 62">
              <a:hlinkClick r:id="rId5" action="ppaction://hlinksldjump"/>
              <a:extLst>
                <a:ext uri="{FF2B5EF4-FFF2-40B4-BE49-F238E27FC236}">
                  <a16:creationId xmlns:a16="http://schemas.microsoft.com/office/drawing/2014/main" id="{829205E5-6B66-534E-88BC-486FDDC30B48}"/>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a:t>
              </a:r>
              <a:endParaRPr lang="da-DK" sz="1500" dirty="0"/>
            </a:p>
          </p:txBody>
        </p:sp>
        <p:sp>
          <p:nvSpPr>
            <p:cNvPr id="64" name="Afrundet rektangel 63">
              <a:hlinkClick r:id="rId5" action="ppaction://hlinksldjump"/>
              <a:extLst>
                <a:ext uri="{FF2B5EF4-FFF2-40B4-BE49-F238E27FC236}">
                  <a16:creationId xmlns:a16="http://schemas.microsoft.com/office/drawing/2014/main" id="{248AFAC9-B36A-3D42-B3E3-9A03D5F898E5}"/>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7</a:t>
              </a:r>
              <a:endParaRPr lang="da-DK" sz="1500" dirty="0"/>
            </a:p>
          </p:txBody>
        </p:sp>
        <p:sp>
          <p:nvSpPr>
            <p:cNvPr id="65" name="Afrundet rektangel 64">
              <a:hlinkClick r:id="rId6" action="ppaction://hlinksldjump"/>
              <a:extLst>
                <a:ext uri="{FF2B5EF4-FFF2-40B4-BE49-F238E27FC236}">
                  <a16:creationId xmlns:a16="http://schemas.microsoft.com/office/drawing/2014/main" id="{87F26114-5A4A-BE49-A6EC-6E458A999C1E}"/>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8</a:t>
              </a:r>
              <a:endParaRPr lang="da-DK" sz="1500" dirty="0"/>
            </a:p>
          </p:txBody>
        </p:sp>
        <p:sp>
          <p:nvSpPr>
            <p:cNvPr id="66" name="Afrundet rektangel 65">
              <a:hlinkClick r:id="rId5" action="ppaction://hlinksldjump"/>
              <a:extLst>
                <a:ext uri="{FF2B5EF4-FFF2-40B4-BE49-F238E27FC236}">
                  <a16:creationId xmlns:a16="http://schemas.microsoft.com/office/drawing/2014/main" id="{3B11C64F-7453-D341-B521-B23A6D42F01A}"/>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9</a:t>
              </a:r>
            </a:p>
          </p:txBody>
        </p:sp>
        <p:sp>
          <p:nvSpPr>
            <p:cNvPr id="67" name="Afrundet rektangel 66">
              <a:hlinkClick r:id="rId5" action="ppaction://hlinksldjump"/>
              <a:extLst>
                <a:ext uri="{FF2B5EF4-FFF2-40B4-BE49-F238E27FC236}">
                  <a16:creationId xmlns:a16="http://schemas.microsoft.com/office/drawing/2014/main" id="{D348FA5D-06D8-F241-B3C8-F69640E29872}"/>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10</a:t>
              </a:r>
            </a:p>
          </p:txBody>
        </p:sp>
      </p:grpSp>
      <p:sp>
        <p:nvSpPr>
          <p:cNvPr id="69" name="Tekstfelt 68">
            <a:extLst>
              <a:ext uri="{FF2B5EF4-FFF2-40B4-BE49-F238E27FC236}">
                <a16:creationId xmlns:a16="http://schemas.microsoft.com/office/drawing/2014/main" id="{228F0173-DBDF-EF7F-AA17-6575285151BF}"/>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2151320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2.10 - Ligninger</a:t>
            </a:r>
          </a:p>
        </p:txBody>
      </p:sp>
      <p:grpSp>
        <p:nvGrpSpPr>
          <p:cNvPr id="26" name="Gruppe 25">
            <a:extLst>
              <a:ext uri="{FF2B5EF4-FFF2-40B4-BE49-F238E27FC236}">
                <a16:creationId xmlns:a16="http://schemas.microsoft.com/office/drawing/2014/main" id="{7D992680-D485-B740-AAE5-71A393920026}"/>
              </a:ext>
            </a:extLst>
          </p:cNvPr>
          <p:cNvGrpSpPr/>
          <p:nvPr/>
        </p:nvGrpSpPr>
        <p:grpSpPr>
          <a:xfrm>
            <a:off x="306777" y="959092"/>
            <a:ext cx="1091832" cy="4076692"/>
            <a:chOff x="478971" y="2458387"/>
            <a:chExt cx="1310198" cy="4892030"/>
          </a:xfrm>
          <a:solidFill>
            <a:srgbClr val="00364E"/>
          </a:solidFill>
        </p:grpSpPr>
        <p:sp>
          <p:nvSpPr>
            <p:cNvPr id="27" name="Afrundet rektangel 26">
              <a:hlinkClick r:id="rId5" action="ppaction://hlinksldjump"/>
              <a:extLst>
                <a:ext uri="{FF2B5EF4-FFF2-40B4-BE49-F238E27FC236}">
                  <a16:creationId xmlns:a16="http://schemas.microsoft.com/office/drawing/2014/main" id="{19DC1E06-1AC5-D844-85AE-A488CC8D8E8A}"/>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a:t>
              </a:r>
              <a:endParaRPr lang="da-DK" sz="1500" dirty="0"/>
            </a:p>
          </p:txBody>
        </p:sp>
        <p:sp>
          <p:nvSpPr>
            <p:cNvPr id="28" name="Afrundet rektangel 27">
              <a:hlinkClick r:id="rId5" action="ppaction://hlinksldjump"/>
              <a:extLst>
                <a:ext uri="{FF2B5EF4-FFF2-40B4-BE49-F238E27FC236}">
                  <a16:creationId xmlns:a16="http://schemas.microsoft.com/office/drawing/2014/main" id="{69955390-D351-FA47-B770-E9855FCEE109}"/>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a:t>
              </a:r>
              <a:endParaRPr lang="da-DK" sz="1500" dirty="0"/>
            </a:p>
          </p:txBody>
        </p:sp>
        <p:sp>
          <p:nvSpPr>
            <p:cNvPr id="29" name="Afrundet rektangel 28">
              <a:hlinkClick r:id="rId5" action="ppaction://hlinksldjump"/>
              <a:extLst>
                <a:ext uri="{FF2B5EF4-FFF2-40B4-BE49-F238E27FC236}">
                  <a16:creationId xmlns:a16="http://schemas.microsoft.com/office/drawing/2014/main" id="{AD8687FA-3FA0-1F4D-A20C-96FCC756E846}"/>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a:t>
              </a:r>
              <a:endParaRPr lang="da-DK" sz="1500" dirty="0"/>
            </a:p>
          </p:txBody>
        </p:sp>
        <p:sp>
          <p:nvSpPr>
            <p:cNvPr id="30" name="Afrundet rektangel 29">
              <a:hlinkClick r:id="rId6" action="ppaction://hlinksldjump"/>
              <a:extLst>
                <a:ext uri="{FF2B5EF4-FFF2-40B4-BE49-F238E27FC236}">
                  <a16:creationId xmlns:a16="http://schemas.microsoft.com/office/drawing/2014/main" id="{5FB6C2B3-C63B-4F4C-92CC-91243715DDFC}"/>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a:t>
              </a:r>
              <a:endParaRPr lang="da-DK" sz="1500" dirty="0"/>
            </a:p>
          </p:txBody>
        </p:sp>
        <p:sp>
          <p:nvSpPr>
            <p:cNvPr id="31" name="Afrundet rektangel 30">
              <a:hlinkClick r:id="rId5" action="ppaction://hlinksldjump"/>
              <a:extLst>
                <a:ext uri="{FF2B5EF4-FFF2-40B4-BE49-F238E27FC236}">
                  <a16:creationId xmlns:a16="http://schemas.microsoft.com/office/drawing/2014/main" id="{9A04A8EE-4B0A-2541-9367-2E02FB23E3FD}"/>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a:t>
              </a:r>
              <a:endParaRPr lang="da-DK" sz="1500" dirty="0"/>
            </a:p>
          </p:txBody>
        </p:sp>
        <p:sp>
          <p:nvSpPr>
            <p:cNvPr id="32" name="Afrundet rektangel 31">
              <a:hlinkClick r:id="rId5" action="ppaction://hlinksldjump"/>
              <a:extLst>
                <a:ext uri="{FF2B5EF4-FFF2-40B4-BE49-F238E27FC236}">
                  <a16:creationId xmlns:a16="http://schemas.microsoft.com/office/drawing/2014/main" id="{9ACC5648-F49D-B948-8BC2-600AD1E865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a:t>
              </a:r>
              <a:endParaRPr lang="da-DK" sz="1500" dirty="0"/>
            </a:p>
          </p:txBody>
        </p:sp>
        <p:sp>
          <p:nvSpPr>
            <p:cNvPr id="33" name="Afrundet rektangel 32">
              <a:hlinkClick r:id="rId5" action="ppaction://hlinksldjump"/>
              <a:extLst>
                <a:ext uri="{FF2B5EF4-FFF2-40B4-BE49-F238E27FC236}">
                  <a16:creationId xmlns:a16="http://schemas.microsoft.com/office/drawing/2014/main" id="{4A4F2385-27A2-114C-93B6-7DCCE8DC738F}"/>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7</a:t>
              </a:r>
              <a:endParaRPr lang="da-DK" sz="1500" dirty="0"/>
            </a:p>
          </p:txBody>
        </p:sp>
        <p:sp>
          <p:nvSpPr>
            <p:cNvPr id="34" name="Afrundet rektangel 33">
              <a:hlinkClick r:id="rId5" action="ppaction://hlinksldjump"/>
              <a:extLst>
                <a:ext uri="{FF2B5EF4-FFF2-40B4-BE49-F238E27FC236}">
                  <a16:creationId xmlns:a16="http://schemas.microsoft.com/office/drawing/2014/main" id="{71731D6B-3BF3-C54A-849F-F911DCFA8690}"/>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8</a:t>
              </a:r>
              <a:endParaRPr lang="da-DK" sz="1500" dirty="0"/>
            </a:p>
          </p:txBody>
        </p:sp>
        <p:sp>
          <p:nvSpPr>
            <p:cNvPr id="35" name="Afrundet rektangel 34">
              <a:hlinkClick r:id="rId5" action="ppaction://hlinksldjump"/>
              <a:extLst>
                <a:ext uri="{FF2B5EF4-FFF2-40B4-BE49-F238E27FC236}">
                  <a16:creationId xmlns:a16="http://schemas.microsoft.com/office/drawing/2014/main" id="{37D07530-B506-0A4C-8A1A-CC9080946343}"/>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9</a:t>
              </a:r>
            </a:p>
          </p:txBody>
        </p:sp>
        <p:sp>
          <p:nvSpPr>
            <p:cNvPr id="36" name="Afrundet rektangel 35">
              <a:hlinkClick r:id="rId5" action="ppaction://hlinksldjump"/>
              <a:extLst>
                <a:ext uri="{FF2B5EF4-FFF2-40B4-BE49-F238E27FC236}">
                  <a16:creationId xmlns:a16="http://schemas.microsoft.com/office/drawing/2014/main" id="{EDBC2330-1D30-6647-9735-D46F6AA04543}"/>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10</a:t>
              </a:r>
            </a:p>
          </p:txBody>
        </p:sp>
      </p:grpSp>
      <p:grpSp>
        <p:nvGrpSpPr>
          <p:cNvPr id="8" name="Gruppe 7">
            <a:extLst>
              <a:ext uri="{FF2B5EF4-FFF2-40B4-BE49-F238E27FC236}">
                <a16:creationId xmlns:a16="http://schemas.microsoft.com/office/drawing/2014/main" id="{D4140FE2-40F6-D04A-918C-35F424AD8287}"/>
              </a:ext>
            </a:extLst>
          </p:cNvPr>
          <p:cNvGrpSpPr/>
          <p:nvPr/>
        </p:nvGrpSpPr>
        <p:grpSpPr>
          <a:xfrm>
            <a:off x="2986470" y="2425030"/>
            <a:ext cx="4011738" cy="2687999"/>
            <a:chOff x="2570835" y="2508157"/>
            <a:chExt cx="4011738" cy="2687999"/>
          </a:xfrm>
        </p:grpSpPr>
        <p:sp>
          <p:nvSpPr>
            <p:cNvPr id="4" name="Tekstfelt 3">
              <a:extLst>
                <a:ext uri="{FF2B5EF4-FFF2-40B4-BE49-F238E27FC236}">
                  <a16:creationId xmlns:a16="http://schemas.microsoft.com/office/drawing/2014/main" id="{AE65DDD2-D1D6-794E-A4B9-08D3BCBB1DE5}"/>
                </a:ext>
              </a:extLst>
            </p:cNvPr>
            <p:cNvSpPr txBox="1"/>
            <p:nvPr/>
          </p:nvSpPr>
          <p:spPr>
            <a:xfrm>
              <a:off x="2780985" y="2909779"/>
              <a:ext cx="255198" cy="369332"/>
            </a:xfrm>
            <a:prstGeom prst="rect">
              <a:avLst/>
            </a:prstGeom>
            <a:noFill/>
          </p:spPr>
          <p:txBody>
            <a:bodyPr wrap="none" rtlCol="0">
              <a:spAutoFit/>
            </a:bodyPr>
            <a:lstStyle/>
            <a:p>
              <a:r>
                <a:rPr lang="da-DK" dirty="0">
                  <a:solidFill>
                    <a:schemeClr val="bg1"/>
                  </a:solidFill>
                </a:rPr>
                <a:t>-</a:t>
              </a:r>
            </a:p>
          </p:txBody>
        </p:sp>
        <p:pic>
          <p:nvPicPr>
            <p:cNvPr id="3076" name="Picture 4" descr="Værktøj, Rasp, Fil, Kunsthåndværk">
              <a:extLst>
                <a:ext uri="{FF2B5EF4-FFF2-40B4-BE49-F238E27FC236}">
                  <a16:creationId xmlns:a16="http://schemas.microsoft.com/office/drawing/2014/main" id="{3E39354C-F113-AE45-9BA8-41F339B00A0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4306" b="61250" l="53125" r="66667">
                          <a14:foregroundMark x1="54792" y1="35556" x2="54792" y2="35556"/>
                          <a14:foregroundMark x1="64375" y1="60694" x2="64375" y2="60694"/>
                          <a14:foregroundMark x1="64583" y1="61250" x2="64583" y2="61250"/>
                          <a14:foregroundMark x1="65521" y1="61111" x2="65521" y2="61111"/>
                          <a14:foregroundMark x1="61771" y1="57639" x2="61771" y2="57639"/>
                          <a14:foregroundMark x1="54583" y1="37500" x2="54583" y2="37500"/>
                          <a14:foregroundMark x1="53125" y1="34306" x2="53125" y2="34306"/>
                          <a14:foregroundMark x1="66667" y1="60833" x2="66667" y2="60833"/>
                          <a14:backgroundMark x1="56354" y1="49306" x2="56354" y2="49306"/>
                          <a14:backgroundMark x1="53646" y1="45278" x2="53646" y2="45278"/>
                          <a14:backgroundMark x1="53125" y1="38611" x2="53125" y2="38611"/>
                          <a14:backgroundMark x1="58750" y1="38333" x2="58750" y2="38333"/>
                          <a14:backgroundMark x1="56667" y1="36944" x2="56667" y2="36944"/>
                          <a14:backgroundMark x1="56771" y1="37500" x2="56771" y2="37500"/>
                          <a14:backgroundMark x1="60104" y1="57222" x2="60104" y2="57222"/>
                          <a14:backgroundMark x1="64688" y1="54167" x2="64688" y2="54167"/>
                          <a14:backgroundMark x1="64792" y1="54306" x2="64792" y2="54306"/>
                        </a14:backgroundRemoval>
                      </a14:imgEffect>
                    </a14:imgLayer>
                  </a14:imgProps>
                </a:ext>
                <a:ext uri="{28A0092B-C50C-407E-A947-70E740481C1C}">
                  <a14:useLocalDpi xmlns:a14="http://schemas.microsoft.com/office/drawing/2010/main" val="0"/>
                </a:ext>
              </a:extLst>
            </a:blip>
            <a:srcRect l="52562" t="31576" r="31967" b="37719"/>
            <a:stretch/>
          </p:blipFill>
          <p:spPr bwMode="auto">
            <a:xfrm>
              <a:off x="2647423" y="2852414"/>
              <a:ext cx="354202" cy="527221"/>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AD6D3111-1C87-2842-8936-E08B37D236ED}"/>
                </a:ext>
              </a:extLst>
            </p:cNvPr>
            <p:cNvSpPr txBox="1"/>
            <p:nvPr/>
          </p:nvSpPr>
          <p:spPr>
            <a:xfrm>
              <a:off x="2906245" y="2929853"/>
              <a:ext cx="282450" cy="369332"/>
            </a:xfrm>
            <a:prstGeom prst="rect">
              <a:avLst/>
            </a:prstGeom>
            <a:noFill/>
          </p:spPr>
          <p:txBody>
            <a:bodyPr wrap="none" rtlCol="0">
              <a:spAutoFit/>
            </a:bodyPr>
            <a:lstStyle/>
            <a:p>
              <a:r>
                <a:rPr lang="da-DK" dirty="0">
                  <a:solidFill>
                    <a:schemeClr val="bg1"/>
                  </a:solidFill>
                </a:rPr>
                <a:t>L</a:t>
              </a:r>
            </a:p>
          </p:txBody>
        </p:sp>
        <p:pic>
          <p:nvPicPr>
            <p:cNvPr id="3078" name="Picture 6" descr="reb, kæde, rein, cirkel, halskæde, armbånd, smykker, sølv, cowboy, lasso, mode tilbehør, vestlige livsstil">
              <a:extLst>
                <a:ext uri="{FF2B5EF4-FFF2-40B4-BE49-F238E27FC236}">
                  <a16:creationId xmlns:a16="http://schemas.microsoft.com/office/drawing/2014/main" id="{35B586DF-6F48-0F4F-B39D-A0DA2C053E6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750" b="96375" l="22750" r="70750">
                          <a14:foregroundMark x1="23583" y1="52000" x2="23583" y2="52000"/>
                          <a14:foregroundMark x1="22750" y1="53875" x2="22750" y2="53875"/>
                          <a14:foregroundMark x1="44333" y1="9750" x2="44333" y2="9750"/>
                          <a14:foregroundMark x1="70833" y1="67125" x2="70833" y2="67125"/>
                          <a14:foregroundMark x1="70083" y1="71125" x2="70083" y2="71125"/>
                          <a14:foregroundMark x1="69917" y1="76000" x2="69917" y2="76000"/>
                          <a14:foregroundMark x1="66750" y1="83000" x2="66750" y2="83000"/>
                          <a14:foregroundMark x1="68500" y1="79500" x2="68500" y2="79500"/>
                          <a14:foregroundMark x1="61667" y1="92000" x2="61667" y2="92000"/>
                          <a14:foregroundMark x1="55583" y1="94500" x2="55583" y2="94500"/>
                          <a14:foregroundMark x1="44250" y1="94875" x2="44250" y2="94875"/>
                          <a14:foregroundMark x1="46083" y1="95875" x2="46083" y2="95875"/>
                          <a14:foregroundMark x1="51583" y1="96125" x2="51583" y2="96125"/>
                          <a14:foregroundMark x1="50333" y1="96375" x2="50333" y2="96375"/>
                          <a14:foregroundMark x1="51833" y1="10000" x2="51833" y2="10000"/>
                          <a14:foregroundMark x1="49333" y1="10000" x2="49333" y2="10000"/>
                          <a14:foregroundMark x1="26667" y1="47375" x2="26667" y2="47375"/>
                          <a14:foregroundMark x1="26917" y1="47750" x2="26917" y2="47750"/>
                          <a14:foregroundMark x1="26500" y1="49375" x2="26500" y2="49375"/>
                          <a14:foregroundMark x1="25917" y1="50875" x2="25917" y2="50875"/>
                          <a14:foregroundMark x1="25833" y1="51750" x2="25833" y2="51750"/>
                          <a14:backgroundMark x1="44750" y1="39375" x2="44750" y2="39375"/>
                          <a14:backgroundMark x1="26750" y1="52250" x2="26750" y2="52250"/>
                          <a14:backgroundMark x1="27000" y1="54500" x2="27000" y2="54500"/>
                          <a14:backgroundMark x1="26833" y1="52000" x2="26833" y2="52000"/>
                          <a14:backgroundMark x1="26833" y1="50750" x2="26833" y2="50750"/>
                          <a14:backgroundMark x1="61417" y1="62875" x2="61417" y2="62875"/>
                          <a14:backgroundMark x1="62000" y1="44500" x2="62000" y2="44500"/>
                          <a14:backgroundMark x1="61583" y1="39500" x2="61583" y2="39500"/>
                        </a14:backgroundRemoval>
                      </a14:imgEffect>
                    </a14:imgLayer>
                  </a14:imgProps>
                </a:ext>
                <a:ext uri="{28A0092B-C50C-407E-A947-70E740481C1C}">
                  <a14:useLocalDpi xmlns:a14="http://schemas.microsoft.com/office/drawing/2010/main" val="0"/>
                </a:ext>
              </a:extLst>
            </a:blip>
            <a:srcRect l="19478" r="24093"/>
            <a:stretch/>
          </p:blipFill>
          <p:spPr bwMode="auto">
            <a:xfrm>
              <a:off x="3111841" y="2723951"/>
              <a:ext cx="648891" cy="7666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e 5">
              <a:extLst>
                <a:ext uri="{FF2B5EF4-FFF2-40B4-BE49-F238E27FC236}">
                  <a16:creationId xmlns:a16="http://schemas.microsoft.com/office/drawing/2014/main" id="{CEA1DA3B-AABF-C54A-9AE5-14CC6E30FB73}"/>
                </a:ext>
              </a:extLst>
            </p:cNvPr>
            <p:cNvGrpSpPr/>
            <p:nvPr/>
          </p:nvGrpSpPr>
          <p:grpSpPr>
            <a:xfrm>
              <a:off x="3700195" y="2904966"/>
              <a:ext cx="409295" cy="389406"/>
              <a:chOff x="3700195" y="2904966"/>
              <a:chExt cx="409295" cy="389406"/>
            </a:xfrm>
          </p:grpSpPr>
          <p:sp>
            <p:nvSpPr>
              <p:cNvPr id="22" name="Tekstfelt 21">
                <a:extLst>
                  <a:ext uri="{FF2B5EF4-FFF2-40B4-BE49-F238E27FC236}">
                    <a16:creationId xmlns:a16="http://schemas.microsoft.com/office/drawing/2014/main" id="{4053FAC6-2C8C-DB4D-A678-AE08F85B28E7}"/>
                  </a:ext>
                </a:extLst>
              </p:cNvPr>
              <p:cNvSpPr txBox="1"/>
              <p:nvPr/>
            </p:nvSpPr>
            <p:spPr>
              <a:xfrm>
                <a:off x="3700195" y="2904966"/>
                <a:ext cx="255198" cy="369332"/>
              </a:xfrm>
              <a:prstGeom prst="rect">
                <a:avLst/>
              </a:prstGeom>
              <a:noFill/>
            </p:spPr>
            <p:txBody>
              <a:bodyPr wrap="none" rtlCol="0">
                <a:spAutoFit/>
              </a:bodyPr>
              <a:lstStyle/>
              <a:p>
                <a:r>
                  <a:rPr lang="da-DK" dirty="0">
                    <a:solidFill>
                      <a:schemeClr val="bg1"/>
                    </a:solidFill>
                  </a:rPr>
                  <a:t>-</a:t>
                </a:r>
              </a:p>
            </p:txBody>
          </p:sp>
          <p:sp>
            <p:nvSpPr>
              <p:cNvPr id="23" name="Tekstfelt 22">
                <a:extLst>
                  <a:ext uri="{FF2B5EF4-FFF2-40B4-BE49-F238E27FC236}">
                    <a16:creationId xmlns:a16="http://schemas.microsoft.com/office/drawing/2014/main" id="{58C43F97-AEDC-EC4C-B04F-F573563F44FC}"/>
                  </a:ext>
                </a:extLst>
              </p:cNvPr>
              <p:cNvSpPr txBox="1"/>
              <p:nvPr/>
            </p:nvSpPr>
            <p:spPr>
              <a:xfrm>
                <a:off x="3802996" y="2925040"/>
                <a:ext cx="306494" cy="369332"/>
              </a:xfrm>
              <a:prstGeom prst="rect">
                <a:avLst/>
              </a:prstGeom>
              <a:noFill/>
            </p:spPr>
            <p:txBody>
              <a:bodyPr wrap="none" rtlCol="0">
                <a:spAutoFit/>
              </a:bodyPr>
              <a:lstStyle/>
              <a:p>
                <a:r>
                  <a:rPr lang="da-DK" dirty="0">
                    <a:solidFill>
                      <a:schemeClr val="bg1"/>
                    </a:solidFill>
                  </a:rPr>
                  <a:t>b</a:t>
                </a:r>
              </a:p>
            </p:txBody>
          </p:sp>
        </p:grpSp>
        <p:pic>
          <p:nvPicPr>
            <p:cNvPr id="3080" name="Picture 8" descr="Bestil, Sider, Åben Bog, Læs, Læsning, Viden">
              <a:extLst>
                <a:ext uri="{FF2B5EF4-FFF2-40B4-BE49-F238E27FC236}">
                  <a16:creationId xmlns:a16="http://schemas.microsoft.com/office/drawing/2014/main" id="{D9381C19-CE9E-0B41-BA46-956404112CA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2778" b="94306" l="4167" r="96563">
                          <a14:foregroundMark x1="8646" y1="82083" x2="8646" y2="82083"/>
                          <a14:foregroundMark x1="4167" y1="86944" x2="4167" y2="86944"/>
                          <a14:foregroundMark x1="90521" y1="82500" x2="90521" y2="82500"/>
                          <a14:foregroundMark x1="95208" y1="89583" x2="95208" y2="89583"/>
                          <a14:foregroundMark x1="95104" y1="87222" x2="95104" y2="87222"/>
                          <a14:foregroundMark x1="95104" y1="88889" x2="95104" y2="88889"/>
                          <a14:foregroundMark x1="95521" y1="90417" x2="95521" y2="90417"/>
                          <a14:foregroundMark x1="96563" y1="90694" x2="96563" y2="90694"/>
                          <a14:foregroundMark x1="95000" y1="90833" x2="95000" y2="90833"/>
                          <a14:foregroundMark x1="92604" y1="91250" x2="92604" y2="91250"/>
                          <a14:foregroundMark x1="90833" y1="90694" x2="90833" y2="90694"/>
                          <a14:foregroundMark x1="54792" y1="88472" x2="54792" y2="88472"/>
                          <a14:foregroundMark x1="56146" y1="88194" x2="56146" y2="88194"/>
                          <a14:foregroundMark x1="57604" y1="88056" x2="57604" y2="88056"/>
                          <a14:foregroundMark x1="58854" y1="87917" x2="58854" y2="87917"/>
                          <a14:foregroundMark x1="60313" y1="87917" x2="60313" y2="87917"/>
                          <a14:foregroundMark x1="62292" y1="87500" x2="62292" y2="87500"/>
                          <a14:foregroundMark x1="64271" y1="87083" x2="64271" y2="87083"/>
                          <a14:foregroundMark x1="67083" y1="86944" x2="67083" y2="86944"/>
                          <a14:foregroundMark x1="69688" y1="87083" x2="69688" y2="87083"/>
                          <a14:foregroundMark x1="73125" y1="87639" x2="73125" y2="87639"/>
                          <a14:foregroundMark x1="75938" y1="87917" x2="75938" y2="87917"/>
                          <a14:foregroundMark x1="78750" y1="88472" x2="78750" y2="88472"/>
                          <a14:foregroundMark x1="81667" y1="88472" x2="81667" y2="88472"/>
                          <a14:foregroundMark x1="83854" y1="88889" x2="83854" y2="88889"/>
                          <a14:foregroundMark x1="86667" y1="89444" x2="86667" y2="89444"/>
                          <a14:foregroundMark x1="9896" y1="88472" x2="9896" y2="88472"/>
                          <a14:foregroundMark x1="11458" y1="88194" x2="11458" y2="88194"/>
                          <a14:foregroundMark x1="8125" y1="88889" x2="8125" y2="88889"/>
                          <a14:foregroundMark x1="6563" y1="89306" x2="6563" y2="89306"/>
                          <a14:foregroundMark x1="5208" y1="89167" x2="5208" y2="89167"/>
                          <a14:foregroundMark x1="13021" y1="87361" x2="13021" y2="87361"/>
                          <a14:foregroundMark x1="14792" y1="86944" x2="14792" y2="86944"/>
                          <a14:foregroundMark x1="16354" y1="86389" x2="16354" y2="86389"/>
                          <a14:foregroundMark x1="18229" y1="85833" x2="18229" y2="85833"/>
                          <a14:foregroundMark x1="20833" y1="85417" x2="20833" y2="85417"/>
                          <a14:foregroundMark x1="23542" y1="84444" x2="23542" y2="84444"/>
                          <a14:foregroundMark x1="25417" y1="84167" x2="25417" y2="84167"/>
                          <a14:foregroundMark x1="27083" y1="83889" x2="27083" y2="83889"/>
                          <a14:foregroundMark x1="28854" y1="83611" x2="28854" y2="83611"/>
                          <a14:foregroundMark x1="30521" y1="83611" x2="30521" y2="83611"/>
                          <a14:foregroundMark x1="32813" y1="83611" x2="32813" y2="83611"/>
                          <a14:foregroundMark x1="34583" y1="83750" x2="34583" y2="83750"/>
                          <a14:foregroundMark x1="36563" y1="84306" x2="36563" y2="84306"/>
                          <a14:foregroundMark x1="38958" y1="85278" x2="38958" y2="85278"/>
                          <a14:foregroundMark x1="41250" y1="86528" x2="41250" y2="86528"/>
                          <a14:foregroundMark x1="43125" y1="87222" x2="43125" y2="87222"/>
                          <a14:foregroundMark x1="44792" y1="88472" x2="44792" y2="88472"/>
                          <a14:foregroundMark x1="43646" y1="88056" x2="43646" y2="88056"/>
                          <a14:foregroundMark x1="47292" y1="89722" x2="47292" y2="89722"/>
                          <a14:foregroundMark x1="46979" y1="90139" x2="46979" y2="90139"/>
                          <a14:foregroundMark x1="45521" y1="89167" x2="45521" y2="89167"/>
                          <a14:foregroundMark x1="48333" y1="89861" x2="48333" y2="89861"/>
                          <a14:foregroundMark x1="49688" y1="90278" x2="49688" y2="90278"/>
                          <a14:foregroundMark x1="51979" y1="90417" x2="51979" y2="90417"/>
                          <a14:backgroundMark x1="26042" y1="87917" x2="26042" y2="87917"/>
                        </a14:backgroundRemoval>
                      </a14:imgEffect>
                    </a14:imgLayer>
                  </a14:imgProps>
                </a:ext>
                <a:ext uri="{28A0092B-C50C-407E-A947-70E740481C1C}">
                  <a14:useLocalDpi xmlns:a14="http://schemas.microsoft.com/office/drawing/2010/main" val="0"/>
                </a:ext>
              </a:extLst>
            </a:blip>
            <a:srcRect t="47663"/>
            <a:stretch/>
          </p:blipFill>
          <p:spPr bwMode="auto">
            <a:xfrm>
              <a:off x="3997657" y="2923611"/>
              <a:ext cx="1080000" cy="423929"/>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uppe 36">
              <a:extLst>
                <a:ext uri="{FF2B5EF4-FFF2-40B4-BE49-F238E27FC236}">
                  <a16:creationId xmlns:a16="http://schemas.microsoft.com/office/drawing/2014/main" id="{D8955D39-3053-804D-8189-7CCCBF805AC0}"/>
                </a:ext>
              </a:extLst>
            </p:cNvPr>
            <p:cNvGrpSpPr/>
            <p:nvPr/>
          </p:nvGrpSpPr>
          <p:grpSpPr>
            <a:xfrm>
              <a:off x="4933251" y="2902987"/>
              <a:ext cx="409295" cy="389406"/>
              <a:chOff x="3700195" y="2904966"/>
              <a:chExt cx="409295" cy="389406"/>
            </a:xfrm>
          </p:grpSpPr>
          <p:sp>
            <p:nvSpPr>
              <p:cNvPr id="38" name="Tekstfelt 37">
                <a:extLst>
                  <a:ext uri="{FF2B5EF4-FFF2-40B4-BE49-F238E27FC236}">
                    <a16:creationId xmlns:a16="http://schemas.microsoft.com/office/drawing/2014/main" id="{6473D2A5-EC0D-3E41-B0F5-1B7B034B2808}"/>
                  </a:ext>
                </a:extLst>
              </p:cNvPr>
              <p:cNvSpPr txBox="1"/>
              <p:nvPr/>
            </p:nvSpPr>
            <p:spPr>
              <a:xfrm>
                <a:off x="3700195" y="2904966"/>
                <a:ext cx="255198" cy="369332"/>
              </a:xfrm>
              <a:prstGeom prst="rect">
                <a:avLst/>
              </a:prstGeom>
              <a:noFill/>
            </p:spPr>
            <p:txBody>
              <a:bodyPr wrap="none" rtlCol="0">
                <a:spAutoFit/>
              </a:bodyPr>
              <a:lstStyle/>
              <a:p>
                <a:r>
                  <a:rPr lang="da-DK" dirty="0">
                    <a:solidFill>
                      <a:schemeClr val="bg1"/>
                    </a:solidFill>
                  </a:rPr>
                  <a:t>-</a:t>
                </a:r>
              </a:p>
            </p:txBody>
          </p:sp>
          <p:sp>
            <p:nvSpPr>
              <p:cNvPr id="39" name="Tekstfelt 38">
                <a:extLst>
                  <a:ext uri="{FF2B5EF4-FFF2-40B4-BE49-F238E27FC236}">
                    <a16:creationId xmlns:a16="http://schemas.microsoft.com/office/drawing/2014/main" id="{386B3B97-8785-5E43-BC79-FD650FB31253}"/>
                  </a:ext>
                </a:extLst>
              </p:cNvPr>
              <p:cNvSpPr txBox="1"/>
              <p:nvPr/>
            </p:nvSpPr>
            <p:spPr>
              <a:xfrm>
                <a:off x="3802996" y="2925040"/>
                <a:ext cx="306494" cy="369332"/>
              </a:xfrm>
              <a:prstGeom prst="rect">
                <a:avLst/>
              </a:prstGeom>
              <a:noFill/>
            </p:spPr>
            <p:txBody>
              <a:bodyPr wrap="none" rtlCol="0">
                <a:spAutoFit/>
              </a:bodyPr>
              <a:lstStyle/>
              <a:p>
                <a:r>
                  <a:rPr lang="da-DK" dirty="0">
                    <a:solidFill>
                      <a:schemeClr val="bg1"/>
                    </a:solidFill>
                  </a:rPr>
                  <a:t>b</a:t>
                </a:r>
              </a:p>
            </p:txBody>
          </p:sp>
        </p:grpSp>
        <p:pic>
          <p:nvPicPr>
            <p:cNvPr id="3082" name="Picture 10" descr="Træ, Bagagerum, Blade, Grene, Natur, Udendørs, Miljø">
              <a:extLst>
                <a:ext uri="{FF2B5EF4-FFF2-40B4-BE49-F238E27FC236}">
                  <a16:creationId xmlns:a16="http://schemas.microsoft.com/office/drawing/2014/main" id="{4FEFFDE0-7486-4240-8B7B-A00FC808F5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27912" y="2508157"/>
              <a:ext cx="792000" cy="856216"/>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uppe 39">
              <a:extLst>
                <a:ext uri="{FF2B5EF4-FFF2-40B4-BE49-F238E27FC236}">
                  <a16:creationId xmlns:a16="http://schemas.microsoft.com/office/drawing/2014/main" id="{D035C193-F52F-644F-8407-935A6F73EB47}"/>
                </a:ext>
              </a:extLst>
            </p:cNvPr>
            <p:cNvGrpSpPr/>
            <p:nvPr/>
          </p:nvGrpSpPr>
          <p:grpSpPr>
            <a:xfrm>
              <a:off x="5622019" y="2914863"/>
              <a:ext cx="465401" cy="389406"/>
              <a:chOff x="3700195" y="2904966"/>
              <a:chExt cx="465401" cy="389406"/>
            </a:xfrm>
          </p:grpSpPr>
          <p:sp>
            <p:nvSpPr>
              <p:cNvPr id="41" name="Tekstfelt 40">
                <a:extLst>
                  <a:ext uri="{FF2B5EF4-FFF2-40B4-BE49-F238E27FC236}">
                    <a16:creationId xmlns:a16="http://schemas.microsoft.com/office/drawing/2014/main" id="{D5084939-4B9C-354A-B80E-D858B962421E}"/>
                  </a:ext>
                </a:extLst>
              </p:cNvPr>
              <p:cNvSpPr txBox="1"/>
              <p:nvPr/>
            </p:nvSpPr>
            <p:spPr>
              <a:xfrm>
                <a:off x="3700195" y="2904966"/>
                <a:ext cx="255198" cy="369332"/>
              </a:xfrm>
              <a:prstGeom prst="rect">
                <a:avLst/>
              </a:prstGeom>
              <a:noFill/>
            </p:spPr>
            <p:txBody>
              <a:bodyPr wrap="none" rtlCol="0">
                <a:spAutoFit/>
              </a:bodyPr>
              <a:lstStyle/>
              <a:p>
                <a:r>
                  <a:rPr lang="da-DK" dirty="0">
                    <a:solidFill>
                      <a:schemeClr val="bg1"/>
                    </a:solidFill>
                  </a:rPr>
                  <a:t>-</a:t>
                </a:r>
              </a:p>
            </p:txBody>
          </p:sp>
          <p:sp>
            <p:nvSpPr>
              <p:cNvPr id="42" name="Tekstfelt 41">
                <a:extLst>
                  <a:ext uri="{FF2B5EF4-FFF2-40B4-BE49-F238E27FC236}">
                    <a16:creationId xmlns:a16="http://schemas.microsoft.com/office/drawing/2014/main" id="{AF6FA73F-B8F5-4F4A-8BC8-9EEFE700FA3A}"/>
                  </a:ext>
                </a:extLst>
              </p:cNvPr>
              <p:cNvSpPr txBox="1"/>
              <p:nvPr/>
            </p:nvSpPr>
            <p:spPr>
              <a:xfrm>
                <a:off x="3802996" y="2925040"/>
                <a:ext cx="362600" cy="369332"/>
              </a:xfrm>
              <a:prstGeom prst="rect">
                <a:avLst/>
              </a:prstGeom>
              <a:noFill/>
            </p:spPr>
            <p:txBody>
              <a:bodyPr wrap="none" rtlCol="0">
                <a:spAutoFit/>
              </a:bodyPr>
              <a:lstStyle/>
              <a:p>
                <a:r>
                  <a:rPr lang="da-DK" dirty="0">
                    <a:solidFill>
                      <a:schemeClr val="bg1"/>
                    </a:solidFill>
                  </a:rPr>
                  <a:t>æ</a:t>
                </a:r>
              </a:p>
            </p:txBody>
          </p:sp>
        </p:grpSp>
        <p:pic>
          <p:nvPicPr>
            <p:cNvPr id="3084" name="Picture 12" descr="Spader, Es, Kort, Spiller, Dæk, Poker, Spil, Kasino">
              <a:extLst>
                <a:ext uri="{FF2B5EF4-FFF2-40B4-BE49-F238E27FC236}">
                  <a16:creationId xmlns:a16="http://schemas.microsoft.com/office/drawing/2014/main" id="{55734CD7-9902-3143-A8AE-1B0C12787F8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60145">
              <a:off x="6114573" y="2769165"/>
              <a:ext cx="468000" cy="636976"/>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21B8CF50-08B2-B643-81F6-D37915343A54}"/>
                </a:ext>
              </a:extLst>
            </p:cNvPr>
            <p:cNvSpPr/>
            <p:nvPr/>
          </p:nvSpPr>
          <p:spPr>
            <a:xfrm>
              <a:off x="2570835" y="3571492"/>
              <a:ext cx="649537" cy="830997"/>
            </a:xfrm>
            <a:prstGeom prst="rect">
              <a:avLst/>
            </a:prstGeom>
            <a:noFill/>
          </p:spPr>
          <p:txBody>
            <a:bodyPr wrap="none" lIns="91440" tIns="45720" rIns="91440" bIns="45720">
              <a:spAutoFit/>
            </a:bodyPr>
            <a:lstStyle/>
            <a:p>
              <a:pPr algn="ctr"/>
              <a:r>
                <a:rPr lang="da-DK" sz="4800" b="1" i="1" cap="none" spc="50" dirty="0">
                  <a:ln w="9525" cmpd="sng">
                    <a:solidFill>
                      <a:schemeClr val="accent1"/>
                    </a:solidFill>
                    <a:prstDash val="solid"/>
                  </a:ln>
                  <a:solidFill>
                    <a:srgbClr val="70AD47">
                      <a:tint val="1000"/>
                    </a:srgbClr>
                  </a:solidFill>
                  <a:effectLst>
                    <a:glow rad="38100">
                      <a:schemeClr val="accent1">
                        <a:alpha val="40000"/>
                      </a:schemeClr>
                    </a:glow>
                  </a:effectLst>
                  <a:latin typeface="Dreaming Outloud Script Pro" panose="03050502040304050704" pitchFamily="66" charset="77"/>
                  <a:cs typeface="Dreaming Outloud Script Pro" panose="03050502040304050704" pitchFamily="66" charset="77"/>
                </a:rPr>
                <a:t>D</a:t>
              </a:r>
            </a:p>
          </p:txBody>
        </p:sp>
        <p:pic>
          <p:nvPicPr>
            <p:cNvPr id="3086" name="Picture 14" descr="Telt, Camping, Udendørs, Fritid, Udstyr, Turisme">
              <a:extLst>
                <a:ext uri="{FF2B5EF4-FFF2-40B4-BE49-F238E27FC236}">
                  <a16:creationId xmlns:a16="http://schemas.microsoft.com/office/drawing/2014/main" id="{251FF473-CE07-8840-BF92-BC131B5C780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02866" y="3735518"/>
              <a:ext cx="1080000" cy="540000"/>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uppe 42">
              <a:extLst>
                <a:ext uri="{FF2B5EF4-FFF2-40B4-BE49-F238E27FC236}">
                  <a16:creationId xmlns:a16="http://schemas.microsoft.com/office/drawing/2014/main" id="{78928D4E-1770-7943-BE72-38D531EFC638}"/>
                </a:ext>
              </a:extLst>
            </p:cNvPr>
            <p:cNvGrpSpPr/>
            <p:nvPr/>
          </p:nvGrpSpPr>
          <p:grpSpPr>
            <a:xfrm>
              <a:off x="3983224" y="3817387"/>
              <a:ext cx="364411" cy="389406"/>
              <a:chOff x="3700195" y="2904966"/>
              <a:chExt cx="364411" cy="389406"/>
            </a:xfrm>
          </p:grpSpPr>
          <p:sp>
            <p:nvSpPr>
              <p:cNvPr id="44" name="Tekstfelt 43">
                <a:extLst>
                  <a:ext uri="{FF2B5EF4-FFF2-40B4-BE49-F238E27FC236}">
                    <a16:creationId xmlns:a16="http://schemas.microsoft.com/office/drawing/2014/main" id="{77E9D733-93E5-0945-B3CC-51BD95820F21}"/>
                  </a:ext>
                </a:extLst>
              </p:cNvPr>
              <p:cNvSpPr txBox="1"/>
              <p:nvPr/>
            </p:nvSpPr>
            <p:spPr>
              <a:xfrm>
                <a:off x="3700195" y="2904966"/>
                <a:ext cx="255198" cy="369332"/>
              </a:xfrm>
              <a:prstGeom prst="rect">
                <a:avLst/>
              </a:prstGeom>
              <a:noFill/>
            </p:spPr>
            <p:txBody>
              <a:bodyPr wrap="none" rtlCol="0">
                <a:spAutoFit/>
              </a:bodyPr>
              <a:lstStyle/>
              <a:p>
                <a:r>
                  <a:rPr lang="da-DK" dirty="0">
                    <a:solidFill>
                      <a:schemeClr val="bg1"/>
                    </a:solidFill>
                  </a:rPr>
                  <a:t>-</a:t>
                </a:r>
              </a:p>
            </p:txBody>
          </p:sp>
          <p:sp>
            <p:nvSpPr>
              <p:cNvPr id="45" name="Tekstfelt 44">
                <a:extLst>
                  <a:ext uri="{FF2B5EF4-FFF2-40B4-BE49-F238E27FC236}">
                    <a16:creationId xmlns:a16="http://schemas.microsoft.com/office/drawing/2014/main" id="{0F4830D4-B922-464E-82E5-1304FAB2B46E}"/>
                  </a:ext>
                </a:extLst>
              </p:cNvPr>
              <p:cNvSpPr txBox="1"/>
              <p:nvPr/>
            </p:nvSpPr>
            <p:spPr>
              <a:xfrm>
                <a:off x="3802996" y="2925040"/>
                <a:ext cx="261610" cy="369332"/>
              </a:xfrm>
              <a:prstGeom prst="rect">
                <a:avLst/>
              </a:prstGeom>
              <a:noFill/>
            </p:spPr>
            <p:txBody>
              <a:bodyPr wrap="none" rtlCol="0">
                <a:spAutoFit/>
              </a:bodyPr>
              <a:lstStyle/>
              <a:p>
                <a:r>
                  <a:rPr lang="da-DK" dirty="0">
                    <a:solidFill>
                      <a:schemeClr val="bg1"/>
                    </a:solidFill>
                  </a:rPr>
                  <a:t>t</a:t>
                </a:r>
              </a:p>
            </p:txBody>
          </p:sp>
        </p:grpSp>
        <p:pic>
          <p:nvPicPr>
            <p:cNvPr id="3088" name="Picture 16" descr="Grovsmed, Smed, Forfalskeren, Mennesker, Person, Mand">
              <a:extLst>
                <a:ext uri="{FF2B5EF4-FFF2-40B4-BE49-F238E27FC236}">
                  <a16:creationId xmlns:a16="http://schemas.microsoft.com/office/drawing/2014/main" id="{4663A74D-1088-8C4D-9E29-39354830424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8974" y="3656246"/>
              <a:ext cx="720000" cy="693048"/>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uppe 45">
              <a:extLst>
                <a:ext uri="{FF2B5EF4-FFF2-40B4-BE49-F238E27FC236}">
                  <a16:creationId xmlns:a16="http://schemas.microsoft.com/office/drawing/2014/main" id="{C1A16F6A-F0A0-914D-9C27-C2381F080C3B}"/>
                </a:ext>
              </a:extLst>
            </p:cNvPr>
            <p:cNvGrpSpPr/>
            <p:nvPr/>
          </p:nvGrpSpPr>
          <p:grpSpPr>
            <a:xfrm>
              <a:off x="6166303" y="3827285"/>
              <a:ext cx="377235" cy="389406"/>
              <a:chOff x="3700195" y="2904966"/>
              <a:chExt cx="377235" cy="389406"/>
            </a:xfrm>
          </p:grpSpPr>
          <p:sp>
            <p:nvSpPr>
              <p:cNvPr id="47" name="Tekstfelt 46">
                <a:extLst>
                  <a:ext uri="{FF2B5EF4-FFF2-40B4-BE49-F238E27FC236}">
                    <a16:creationId xmlns:a16="http://schemas.microsoft.com/office/drawing/2014/main" id="{CCDAEF62-F71C-E24F-8B72-AB4B0D5DB01F}"/>
                  </a:ext>
                </a:extLst>
              </p:cNvPr>
              <p:cNvSpPr txBox="1"/>
              <p:nvPr/>
            </p:nvSpPr>
            <p:spPr>
              <a:xfrm>
                <a:off x="3700195" y="2904966"/>
                <a:ext cx="255198" cy="369332"/>
              </a:xfrm>
              <a:prstGeom prst="rect">
                <a:avLst/>
              </a:prstGeom>
              <a:noFill/>
            </p:spPr>
            <p:txBody>
              <a:bodyPr wrap="none" rtlCol="0">
                <a:spAutoFit/>
              </a:bodyPr>
              <a:lstStyle/>
              <a:p>
                <a:r>
                  <a:rPr lang="da-DK" dirty="0">
                    <a:solidFill>
                      <a:schemeClr val="bg1"/>
                    </a:solidFill>
                  </a:rPr>
                  <a:t>-</a:t>
                </a:r>
              </a:p>
            </p:txBody>
          </p:sp>
          <p:sp>
            <p:nvSpPr>
              <p:cNvPr id="48" name="Tekstfelt 47">
                <a:extLst>
                  <a:ext uri="{FF2B5EF4-FFF2-40B4-BE49-F238E27FC236}">
                    <a16:creationId xmlns:a16="http://schemas.microsoft.com/office/drawing/2014/main" id="{FA91AA10-5780-A542-8030-056F33FE9E05}"/>
                  </a:ext>
                </a:extLst>
              </p:cNvPr>
              <p:cNvSpPr txBox="1"/>
              <p:nvPr/>
            </p:nvSpPr>
            <p:spPr>
              <a:xfrm>
                <a:off x="3802996" y="2925040"/>
                <a:ext cx="274434" cy="369332"/>
              </a:xfrm>
              <a:prstGeom prst="rect">
                <a:avLst/>
              </a:prstGeom>
              <a:noFill/>
            </p:spPr>
            <p:txBody>
              <a:bodyPr wrap="none" rtlCol="0">
                <a:spAutoFit/>
              </a:bodyPr>
              <a:lstStyle/>
              <a:p>
                <a:r>
                  <a:rPr lang="da-DK" dirty="0">
                    <a:solidFill>
                      <a:schemeClr val="bg1"/>
                    </a:solidFill>
                  </a:rPr>
                  <a:t>s</a:t>
                </a:r>
              </a:p>
            </p:txBody>
          </p:sp>
        </p:grpSp>
        <p:pic>
          <p:nvPicPr>
            <p:cNvPr id="3090" name="Picture 18" descr="Ske, Retter, Mad, Morgenmad, Køkken">
              <a:extLst>
                <a:ext uri="{FF2B5EF4-FFF2-40B4-BE49-F238E27FC236}">
                  <a16:creationId xmlns:a16="http://schemas.microsoft.com/office/drawing/2014/main" id="{2B1B3F08-AA14-0C4D-B413-C9DC7DE53E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80985" y="4468089"/>
              <a:ext cx="576000" cy="613492"/>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uppe 48">
              <a:extLst>
                <a:ext uri="{FF2B5EF4-FFF2-40B4-BE49-F238E27FC236}">
                  <a16:creationId xmlns:a16="http://schemas.microsoft.com/office/drawing/2014/main" id="{F13690B0-F502-DD4A-9C6E-91844AE15581}"/>
                </a:ext>
              </a:extLst>
            </p:cNvPr>
            <p:cNvGrpSpPr/>
            <p:nvPr/>
          </p:nvGrpSpPr>
          <p:grpSpPr>
            <a:xfrm>
              <a:off x="3126226" y="4646679"/>
              <a:ext cx="391663" cy="389406"/>
              <a:chOff x="3700195" y="2904966"/>
              <a:chExt cx="391663" cy="389406"/>
            </a:xfrm>
          </p:grpSpPr>
          <p:sp>
            <p:nvSpPr>
              <p:cNvPr id="50" name="Tekstfelt 49">
                <a:extLst>
                  <a:ext uri="{FF2B5EF4-FFF2-40B4-BE49-F238E27FC236}">
                    <a16:creationId xmlns:a16="http://schemas.microsoft.com/office/drawing/2014/main" id="{8495FC24-6B1C-1F40-89BC-FE94B0B217FB}"/>
                  </a:ext>
                </a:extLst>
              </p:cNvPr>
              <p:cNvSpPr txBox="1"/>
              <p:nvPr/>
            </p:nvSpPr>
            <p:spPr>
              <a:xfrm>
                <a:off x="3700195" y="2904966"/>
                <a:ext cx="255198" cy="369332"/>
              </a:xfrm>
              <a:prstGeom prst="rect">
                <a:avLst/>
              </a:prstGeom>
              <a:noFill/>
            </p:spPr>
            <p:txBody>
              <a:bodyPr wrap="none" rtlCol="0">
                <a:spAutoFit/>
              </a:bodyPr>
              <a:lstStyle/>
              <a:p>
                <a:r>
                  <a:rPr lang="da-DK" dirty="0">
                    <a:solidFill>
                      <a:schemeClr val="bg1"/>
                    </a:solidFill>
                  </a:rPr>
                  <a:t>-</a:t>
                </a:r>
              </a:p>
            </p:txBody>
          </p:sp>
          <p:sp>
            <p:nvSpPr>
              <p:cNvPr id="51" name="Tekstfelt 50">
                <a:extLst>
                  <a:ext uri="{FF2B5EF4-FFF2-40B4-BE49-F238E27FC236}">
                    <a16:creationId xmlns:a16="http://schemas.microsoft.com/office/drawing/2014/main" id="{516285CF-7272-3049-B3AE-BE1F76B212FF}"/>
                  </a:ext>
                </a:extLst>
              </p:cNvPr>
              <p:cNvSpPr txBox="1"/>
              <p:nvPr/>
            </p:nvSpPr>
            <p:spPr>
              <a:xfrm>
                <a:off x="3802996" y="2925040"/>
                <a:ext cx="288862" cy="369332"/>
              </a:xfrm>
              <a:prstGeom prst="rect">
                <a:avLst/>
              </a:prstGeom>
              <a:noFill/>
            </p:spPr>
            <p:txBody>
              <a:bodyPr wrap="none" rtlCol="0">
                <a:spAutoFit/>
              </a:bodyPr>
              <a:lstStyle/>
              <a:p>
                <a:r>
                  <a:rPr lang="da-DK" dirty="0">
                    <a:solidFill>
                      <a:schemeClr val="bg1"/>
                    </a:solidFill>
                  </a:rPr>
                  <a:t>k</a:t>
                </a:r>
              </a:p>
            </p:txBody>
          </p:sp>
        </p:grpSp>
        <p:sp>
          <p:nvSpPr>
            <p:cNvPr id="52" name="Rektangel 51">
              <a:extLst>
                <a:ext uri="{FF2B5EF4-FFF2-40B4-BE49-F238E27FC236}">
                  <a16:creationId xmlns:a16="http://schemas.microsoft.com/office/drawing/2014/main" id="{BFFA9BB6-8BA5-2C43-9AE3-F385D50EF96F}"/>
                </a:ext>
              </a:extLst>
            </p:cNvPr>
            <p:cNvSpPr/>
            <p:nvPr/>
          </p:nvSpPr>
          <p:spPr>
            <a:xfrm>
              <a:off x="3391898" y="4365159"/>
              <a:ext cx="570990" cy="830997"/>
            </a:xfrm>
            <a:prstGeom prst="rect">
              <a:avLst/>
            </a:prstGeom>
            <a:noFill/>
          </p:spPr>
          <p:txBody>
            <a:bodyPr wrap="none" lIns="91440" tIns="45720" rIns="91440" bIns="45720">
              <a:spAutoFit/>
            </a:bodyPr>
            <a:lstStyle/>
            <a:p>
              <a:pPr algn="ctr"/>
              <a:r>
                <a:rPr lang="da-DK" sz="4800" b="1" i="1" cap="none" spc="50" dirty="0">
                  <a:ln w="9525" cmpd="sng">
                    <a:solidFill>
                      <a:schemeClr val="accent1"/>
                    </a:solidFill>
                    <a:prstDash val="solid"/>
                  </a:ln>
                  <a:solidFill>
                    <a:srgbClr val="70AD47">
                      <a:tint val="1000"/>
                    </a:srgbClr>
                  </a:solidFill>
                  <a:effectLst>
                    <a:glow rad="38100">
                      <a:schemeClr val="accent1">
                        <a:alpha val="40000"/>
                      </a:schemeClr>
                    </a:glow>
                  </a:effectLst>
                  <a:latin typeface="Dreaming Outloud Script Pro" panose="03050502040304050704" pitchFamily="66" charset="77"/>
                  <a:cs typeface="Dreaming Outloud Script Pro" panose="03050502040304050704" pitchFamily="66" charset="77"/>
                </a:rPr>
                <a:t>K</a:t>
              </a:r>
            </a:p>
          </p:txBody>
        </p:sp>
        <p:pic>
          <p:nvPicPr>
            <p:cNvPr id="3092" name="Picture 20" descr="Klippe, Kampesten, Sten, Natur, Granit, Mineral, Solid">
              <a:extLst>
                <a:ext uri="{FF2B5EF4-FFF2-40B4-BE49-F238E27FC236}">
                  <a16:creationId xmlns:a16="http://schemas.microsoft.com/office/drawing/2014/main" id="{B63D8DB2-ABDD-8446-9785-5B56CA790A5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34415" y="4573727"/>
              <a:ext cx="710718" cy="474552"/>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kstfelt 52">
            <a:extLst>
              <a:ext uri="{FF2B5EF4-FFF2-40B4-BE49-F238E27FC236}">
                <a16:creationId xmlns:a16="http://schemas.microsoft.com/office/drawing/2014/main" id="{7F71C393-7FA7-064D-8174-16A2744AF8FB}"/>
              </a:ext>
            </a:extLst>
          </p:cNvPr>
          <p:cNvSpPr txBox="1"/>
          <p:nvPr/>
        </p:nvSpPr>
        <p:spPr>
          <a:xfrm>
            <a:off x="3911424" y="1418736"/>
            <a:ext cx="3540260" cy="361637"/>
          </a:xfrm>
          <a:prstGeom prst="rect">
            <a:avLst/>
          </a:prstGeom>
          <a:noFill/>
        </p:spPr>
        <p:txBody>
          <a:bodyPr wrap="square" rtlCol="0">
            <a:spAutoFit/>
          </a:bodyPr>
          <a:lstStyle/>
          <a:p>
            <a:r>
              <a:rPr lang="da-DK" sz="1750" dirty="0">
                <a:solidFill>
                  <a:schemeClr val="bg1"/>
                </a:solidFill>
              </a:rPr>
              <a:t>Hvad er …. ?</a:t>
            </a:r>
          </a:p>
        </p:txBody>
      </p:sp>
      <p:sp>
        <p:nvSpPr>
          <p:cNvPr id="54" name="Tekstfelt 53">
            <a:extLst>
              <a:ext uri="{FF2B5EF4-FFF2-40B4-BE49-F238E27FC236}">
                <a16:creationId xmlns:a16="http://schemas.microsoft.com/office/drawing/2014/main" id="{8AA67AC2-D105-361F-4C7C-C43CDFD82DEB}"/>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1687146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555015"/>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a:xfrm>
            <a:off x="523875" y="483378"/>
            <a:ext cx="6572250" cy="1793705"/>
          </a:xfrm>
        </p:spPr>
        <p:txBody>
          <a:bodyPr/>
          <a:lstStyle/>
          <a:p>
            <a:pPr algn="r"/>
            <a:r>
              <a:rPr lang="da-DK" dirty="0">
                <a:solidFill>
                  <a:schemeClr val="bg1"/>
                </a:solidFill>
              </a:rPr>
              <a:t>2.11 – Ligninger</a:t>
            </a:r>
            <a:br>
              <a:rPr lang="da-DK" dirty="0">
                <a:solidFill>
                  <a:schemeClr val="bg1"/>
                </a:solidFill>
              </a:rPr>
            </a:br>
            <a:br>
              <a:rPr lang="da-DK" dirty="0">
                <a:solidFill>
                  <a:schemeClr val="bg1"/>
                </a:solidFill>
              </a:rPr>
            </a:br>
            <a:r>
              <a:rPr lang="da-DK" dirty="0">
                <a:solidFill>
                  <a:schemeClr val="bg1"/>
                </a:solidFill>
              </a:rPr>
              <a:t>Oplysning 2</a:t>
            </a:r>
          </a:p>
        </p:txBody>
      </p:sp>
      <p:grpSp>
        <p:nvGrpSpPr>
          <p:cNvPr id="5" name="Gruppe 4">
            <a:extLst>
              <a:ext uri="{FF2B5EF4-FFF2-40B4-BE49-F238E27FC236}">
                <a16:creationId xmlns:a16="http://schemas.microsoft.com/office/drawing/2014/main" id="{8E668A70-00DE-7948-91A9-2AAC43A9E547}"/>
              </a:ext>
            </a:extLst>
          </p:cNvPr>
          <p:cNvGrpSpPr>
            <a:grpSpLocks noChangeAspect="1"/>
          </p:cNvGrpSpPr>
          <p:nvPr/>
        </p:nvGrpSpPr>
        <p:grpSpPr>
          <a:xfrm>
            <a:off x="-76033" y="273249"/>
            <a:ext cx="2729758" cy="5988964"/>
            <a:chOff x="1189176" y="2479367"/>
            <a:chExt cx="1365787" cy="2691121"/>
          </a:xfrm>
        </p:grpSpPr>
        <p:pic>
          <p:nvPicPr>
            <p:cNvPr id="6" name="Picture 2" descr="Kvinde, Abstraktion, Illusion, Grafik, Billede, Grafisk">
              <a:extLst>
                <a:ext uri="{FF2B5EF4-FFF2-40B4-BE49-F238E27FC236}">
                  <a16:creationId xmlns:a16="http://schemas.microsoft.com/office/drawing/2014/main" id="{C28E1E49-66A3-7743-8103-52A7ECF8D49B}"/>
                </a:ext>
              </a:extLst>
            </p:cNvPr>
            <p:cNvPicPr>
              <a:picLocks noChangeAspect="1" noChangeArrowheads="1"/>
            </p:cNvPicPr>
            <p:nvPr/>
          </p:nvPicPr>
          <p:blipFill rotWithShape="1">
            <a:blip r:embed="rId4">
              <a:duotone>
                <a:prstClr val="black"/>
                <a:schemeClr val="tx2">
                  <a:tint val="45000"/>
                  <a:satMod val="400000"/>
                </a:schemeClr>
              </a:duotone>
              <a:alphaModFix amt="50000"/>
              <a:extLst>
                <a:ext uri="{BEBA8EAE-BF5A-486C-A8C5-ECC9F3942E4B}">
                  <a14:imgProps xmlns:a14="http://schemas.microsoft.com/office/drawing/2010/main">
                    <a14:imgLayer r:embed="rId5">
                      <a14:imgEffect>
                        <a14:backgroundRemoval t="1029" b="89880" l="10000" r="90000">
                          <a14:foregroundMark x1="40313" y1="12864" x2="40313" y2="12864"/>
                          <a14:foregroundMark x1="33229" y1="8576" x2="33229" y2="8576"/>
                          <a14:foregroundMark x1="28333" y1="5660" x2="28333" y2="5660"/>
                          <a14:foregroundMark x1="31146" y1="10806" x2="31146" y2="10806"/>
                          <a14:foregroundMark x1="34792" y1="14237" x2="34792" y2="14237"/>
                          <a14:foregroundMark x1="35938" y1="17153" x2="35938" y2="17153"/>
                          <a14:foregroundMark x1="29271" y1="1029" x2="29271" y2="1029"/>
                          <a14:foregroundMark x1="50833" y1="3087" x2="50833" y2="3087"/>
                          <a14:foregroundMark x1="56250" y1="6518" x2="56250" y2="6518"/>
                          <a14:foregroundMark x1="50208" y1="16810" x2="50208" y2="16810"/>
                          <a14:foregroundMark x1="46875" y1="17496" x2="46875" y2="17496"/>
                          <a14:foregroundMark x1="47083" y1="22127" x2="47083" y2="22127"/>
                          <a14:foregroundMark x1="46354" y1="26758" x2="46354" y2="26758"/>
                          <a14:foregroundMark x1="48333" y1="20240" x2="48333" y2="20240"/>
                          <a14:foregroundMark x1="54167" y1="23499" x2="54167" y2="23499"/>
                          <a14:foregroundMark x1="52188" y1="24871" x2="52188" y2="24871"/>
                          <a14:foregroundMark x1="51563" y1="21612" x2="51563" y2="21612"/>
                          <a14:foregroundMark x1="54896" y1="47170" x2="54896" y2="47170"/>
                          <a14:foregroundMark x1="53750" y1="76844" x2="53750" y2="76844"/>
                          <a14:foregroundMark x1="52604" y1="81990" x2="52604" y2="81990"/>
                          <a14:foregroundMark x1="50833" y1="76501" x2="50833" y2="76501"/>
                          <a14:foregroundMark x1="48229" y1="75300" x2="48229" y2="75300"/>
                          <a14:foregroundMark x1="46979" y1="77015" x2="46979" y2="77015"/>
                          <a14:foregroundMark x1="47292" y1="74957" x2="47292" y2="74957"/>
                          <a14:foregroundMark x1="47396" y1="78559" x2="47396" y2="78559"/>
                          <a14:foregroundMark x1="45938" y1="78216" x2="45938" y2="78216"/>
                          <a14:foregroundMark x1="44896" y1="80789" x2="44896" y2="80789"/>
                          <a14:foregroundMark x1="47813" y1="79588" x2="47813" y2="79588"/>
                          <a14:foregroundMark x1="47917" y1="82333" x2="47917" y2="82333"/>
                          <a14:foregroundMark x1="49375" y1="79931" x2="49375" y2="79931"/>
                          <a14:foregroundMark x1="50521" y1="82847" x2="50521" y2="82847"/>
                          <a14:foregroundMark x1="46979" y1="82161" x2="46979" y2="82161"/>
                          <a14:foregroundMark x1="45104" y1="83877" x2="45104" y2="83877"/>
                          <a14:foregroundMark x1="51979" y1="84563" x2="51979" y2="84563"/>
                          <a14:foregroundMark x1="48958" y1="84563" x2="48958" y2="84563"/>
                          <a14:foregroundMark x1="56563" y1="81990" x2="56563" y2="81990"/>
                          <a14:foregroundMark x1="56250" y1="85249" x2="56250" y2="85249"/>
                          <a14:foregroundMark x1="54792" y1="81990" x2="54792" y2="81990"/>
                          <a14:foregroundMark x1="54479" y1="85935" x2="54479" y2="85935"/>
                          <a14:foregroundMark x1="39896" y1="19554" x2="39896" y2="19554"/>
                          <a14:foregroundMark x1="37917" y1="23671" x2="37917" y2="23671"/>
                          <a14:foregroundMark x1="39583" y1="25386" x2="39583" y2="25386"/>
                          <a14:foregroundMark x1="36458" y1="24528" x2="36458" y2="24528"/>
                          <a14:foregroundMark x1="41042" y1="27101" x2="41042" y2="27101"/>
                          <a14:foregroundMark x1="43333" y1="27959" x2="43333" y2="27959"/>
                          <a14:foregroundMark x1="44792" y1="39280" x2="44792" y2="39280"/>
                          <a14:foregroundMark x1="53958" y1="60377" x2="53958" y2="60377"/>
                          <a14:foregroundMark x1="43125" y1="56261" x2="43125" y2="56261"/>
                          <a14:foregroundMark x1="42396" y1="27787" x2="42396" y2="27787"/>
                          <a14:backgroundMark x1="30938" y1="32762" x2="30938" y2="32762"/>
                          <a14:backgroundMark x1="34271" y1="34477" x2="34271" y2="34477"/>
                          <a14:backgroundMark x1="38750" y1="37907" x2="38750" y2="37907"/>
                          <a14:backgroundMark x1="39896" y1="37736" x2="39896" y2="37736"/>
                          <a14:backgroundMark x1="41146" y1="34477" x2="41146" y2="34477"/>
                          <a14:backgroundMark x1="58333" y1="36878" x2="58333" y2="36878"/>
                          <a14:backgroundMark x1="58333" y1="42882" x2="58333" y2="42882"/>
                          <a14:backgroundMark x1="60313" y1="39623" x2="60313" y2="39623"/>
                          <a14:backgroundMark x1="60625" y1="36021" x2="60625" y2="36021"/>
                          <a14:backgroundMark x1="67188" y1="27273" x2="67188" y2="27273"/>
                          <a14:backgroundMark x1="54063" y1="40137" x2="54063" y2="40137"/>
                          <a14:backgroundMark x1="53958" y1="39108" x2="53958" y2="39108"/>
                          <a14:backgroundMark x1="36354" y1="26415" x2="36354" y2="26415"/>
                          <a14:backgroundMark x1="61875" y1="47170" x2="61875" y2="47170"/>
                        </a14:backgroundRemoval>
                      </a14:imgEffect>
                    </a14:imgLayer>
                  </a14:imgProps>
                </a:ext>
                <a:ext uri="{28A0092B-C50C-407E-A947-70E740481C1C}">
                  <a14:useLocalDpi xmlns:a14="http://schemas.microsoft.com/office/drawing/2010/main" val="0"/>
                </a:ext>
              </a:extLst>
            </a:blip>
            <a:srcRect l="32787" r="35617"/>
            <a:stretch/>
          </p:blipFill>
          <p:spPr bwMode="auto">
            <a:xfrm>
              <a:off x="1249204" y="2856706"/>
              <a:ext cx="1203781" cy="2313782"/>
            </a:xfrm>
            <a:prstGeom prst="rect">
              <a:avLst/>
            </a:prstGeom>
            <a:noFill/>
            <a:extLst>
              <a:ext uri="{909E8E84-426E-40DD-AFC4-6F175D3DCCD1}">
                <a14:hiddenFill xmlns:a14="http://schemas.microsoft.com/office/drawing/2010/main">
                  <a:solidFill>
                    <a:srgbClr val="FFFFFF"/>
                  </a:solidFill>
                </a14:hiddenFill>
              </a:ext>
            </a:extLst>
          </p:spPr>
        </p:pic>
        <p:sp>
          <p:nvSpPr>
            <p:cNvPr id="7" name="Kombinationstegning 6">
              <a:extLst>
                <a:ext uri="{FF2B5EF4-FFF2-40B4-BE49-F238E27FC236}">
                  <a16:creationId xmlns:a16="http://schemas.microsoft.com/office/drawing/2014/main" id="{6AA27D79-0951-0542-B853-DAAEAFBADD14}"/>
                </a:ext>
              </a:extLst>
            </p:cNvPr>
            <p:cNvSpPr/>
            <p:nvPr/>
          </p:nvSpPr>
          <p:spPr>
            <a:xfrm>
              <a:off x="1189176" y="2479367"/>
              <a:ext cx="1365787" cy="679575"/>
            </a:xfrm>
            <a:custGeom>
              <a:avLst/>
              <a:gdLst>
                <a:gd name="connsiteX0" fmla="*/ 660100 w 2256242"/>
                <a:gd name="connsiteY0" fmla="*/ 871115 h 908989"/>
                <a:gd name="connsiteX1" fmla="*/ 779134 w 2256242"/>
                <a:gd name="connsiteY1" fmla="*/ 411209 h 908989"/>
                <a:gd name="connsiteX2" fmla="*/ 1141648 w 2256242"/>
                <a:gd name="connsiteY2" fmla="*/ 297586 h 908989"/>
                <a:gd name="connsiteX3" fmla="*/ 1477108 w 2256242"/>
                <a:gd name="connsiteY3" fmla="*/ 438262 h 908989"/>
                <a:gd name="connsiteX4" fmla="*/ 1585321 w 2256242"/>
                <a:gd name="connsiteY4" fmla="*/ 908989 h 908989"/>
                <a:gd name="connsiteX5" fmla="*/ 2023584 w 2256242"/>
                <a:gd name="connsiteY5" fmla="*/ 844061 h 908989"/>
                <a:gd name="connsiteX6" fmla="*/ 2256242 w 2256242"/>
                <a:gd name="connsiteY6" fmla="*/ 459905 h 908989"/>
                <a:gd name="connsiteX7" fmla="*/ 2229189 w 2256242"/>
                <a:gd name="connsiteY7" fmla="*/ 178551 h 908989"/>
                <a:gd name="connsiteX8" fmla="*/ 1612374 w 2256242"/>
                <a:gd name="connsiteY8" fmla="*/ 0 h 908989"/>
                <a:gd name="connsiteX9" fmla="*/ 779134 w 2256242"/>
                <a:gd name="connsiteY9" fmla="*/ 32464 h 908989"/>
                <a:gd name="connsiteX10" fmla="*/ 162320 w 2256242"/>
                <a:gd name="connsiteY10" fmla="*/ 91981 h 908989"/>
                <a:gd name="connsiteX11" fmla="*/ 0 w 2256242"/>
                <a:gd name="connsiteY11" fmla="*/ 454494 h 908989"/>
                <a:gd name="connsiteX12" fmla="*/ 302997 w 2256242"/>
                <a:gd name="connsiteY12" fmla="*/ 795365 h 908989"/>
                <a:gd name="connsiteX13" fmla="*/ 660100 w 2256242"/>
                <a:gd name="connsiteY13" fmla="*/ 871115 h 908989"/>
                <a:gd name="connsiteX0" fmla="*/ 876526 w 2472668"/>
                <a:gd name="connsiteY0" fmla="*/ 871115 h 908989"/>
                <a:gd name="connsiteX1" fmla="*/ 995560 w 2472668"/>
                <a:gd name="connsiteY1" fmla="*/ 411209 h 908989"/>
                <a:gd name="connsiteX2" fmla="*/ 1358074 w 2472668"/>
                <a:gd name="connsiteY2" fmla="*/ 297586 h 908989"/>
                <a:gd name="connsiteX3" fmla="*/ 1693534 w 2472668"/>
                <a:gd name="connsiteY3" fmla="*/ 438262 h 908989"/>
                <a:gd name="connsiteX4" fmla="*/ 1801747 w 2472668"/>
                <a:gd name="connsiteY4" fmla="*/ 908989 h 908989"/>
                <a:gd name="connsiteX5" fmla="*/ 2240010 w 2472668"/>
                <a:gd name="connsiteY5" fmla="*/ 844061 h 908989"/>
                <a:gd name="connsiteX6" fmla="*/ 2472668 w 2472668"/>
                <a:gd name="connsiteY6" fmla="*/ 459905 h 908989"/>
                <a:gd name="connsiteX7" fmla="*/ 2445615 w 2472668"/>
                <a:gd name="connsiteY7" fmla="*/ 178551 h 908989"/>
                <a:gd name="connsiteX8" fmla="*/ 1828800 w 2472668"/>
                <a:gd name="connsiteY8" fmla="*/ 0 h 908989"/>
                <a:gd name="connsiteX9" fmla="*/ 995560 w 2472668"/>
                <a:gd name="connsiteY9" fmla="*/ 32464 h 908989"/>
                <a:gd name="connsiteX10" fmla="*/ 0 w 2472668"/>
                <a:gd name="connsiteY10" fmla="*/ 43286 h 908989"/>
                <a:gd name="connsiteX11" fmla="*/ 216426 w 2472668"/>
                <a:gd name="connsiteY11" fmla="*/ 454494 h 908989"/>
                <a:gd name="connsiteX12" fmla="*/ 519423 w 2472668"/>
                <a:gd name="connsiteY12" fmla="*/ 795365 h 908989"/>
                <a:gd name="connsiteX13" fmla="*/ 876526 w 2472668"/>
                <a:gd name="connsiteY13" fmla="*/ 871115 h 908989"/>
                <a:gd name="connsiteX0" fmla="*/ 876526 w 2472668"/>
                <a:gd name="connsiteY0" fmla="*/ 871115 h 908989"/>
                <a:gd name="connsiteX1" fmla="*/ 995560 w 2472668"/>
                <a:gd name="connsiteY1" fmla="*/ 411209 h 908989"/>
                <a:gd name="connsiteX2" fmla="*/ 1358074 w 2472668"/>
                <a:gd name="connsiteY2" fmla="*/ 297586 h 908989"/>
                <a:gd name="connsiteX3" fmla="*/ 1693534 w 2472668"/>
                <a:gd name="connsiteY3" fmla="*/ 438262 h 908989"/>
                <a:gd name="connsiteX4" fmla="*/ 1801747 w 2472668"/>
                <a:gd name="connsiteY4" fmla="*/ 908989 h 908989"/>
                <a:gd name="connsiteX5" fmla="*/ 2059205 w 2472668"/>
                <a:gd name="connsiteY5" fmla="*/ 750051 h 908989"/>
                <a:gd name="connsiteX6" fmla="*/ 2472668 w 2472668"/>
                <a:gd name="connsiteY6" fmla="*/ 459905 h 908989"/>
                <a:gd name="connsiteX7" fmla="*/ 2445615 w 2472668"/>
                <a:gd name="connsiteY7" fmla="*/ 178551 h 908989"/>
                <a:gd name="connsiteX8" fmla="*/ 1828800 w 2472668"/>
                <a:gd name="connsiteY8" fmla="*/ 0 h 908989"/>
                <a:gd name="connsiteX9" fmla="*/ 995560 w 2472668"/>
                <a:gd name="connsiteY9" fmla="*/ 32464 h 908989"/>
                <a:gd name="connsiteX10" fmla="*/ 0 w 2472668"/>
                <a:gd name="connsiteY10" fmla="*/ 43286 h 908989"/>
                <a:gd name="connsiteX11" fmla="*/ 216426 w 2472668"/>
                <a:gd name="connsiteY11" fmla="*/ 454494 h 908989"/>
                <a:gd name="connsiteX12" fmla="*/ 519423 w 2472668"/>
                <a:gd name="connsiteY12" fmla="*/ 795365 h 908989"/>
                <a:gd name="connsiteX13" fmla="*/ 876526 w 2472668"/>
                <a:gd name="connsiteY13" fmla="*/ 871115 h 908989"/>
                <a:gd name="connsiteX0" fmla="*/ 876526 w 2445615"/>
                <a:gd name="connsiteY0" fmla="*/ 871115 h 908989"/>
                <a:gd name="connsiteX1" fmla="*/ 995560 w 2445615"/>
                <a:gd name="connsiteY1" fmla="*/ 411209 h 908989"/>
                <a:gd name="connsiteX2" fmla="*/ 1358074 w 2445615"/>
                <a:gd name="connsiteY2" fmla="*/ 297586 h 908989"/>
                <a:gd name="connsiteX3" fmla="*/ 1693534 w 2445615"/>
                <a:gd name="connsiteY3" fmla="*/ 438262 h 908989"/>
                <a:gd name="connsiteX4" fmla="*/ 1801747 w 2445615"/>
                <a:gd name="connsiteY4" fmla="*/ 908989 h 908989"/>
                <a:gd name="connsiteX5" fmla="*/ 2059205 w 2445615"/>
                <a:gd name="connsiteY5" fmla="*/ 750051 h 908989"/>
                <a:gd name="connsiteX6" fmla="*/ 2049204 w 2445615"/>
                <a:gd name="connsiteY6" fmla="*/ 451359 h 908989"/>
                <a:gd name="connsiteX7" fmla="*/ 2445615 w 2445615"/>
                <a:gd name="connsiteY7" fmla="*/ 178551 h 908989"/>
                <a:gd name="connsiteX8" fmla="*/ 1828800 w 2445615"/>
                <a:gd name="connsiteY8" fmla="*/ 0 h 908989"/>
                <a:gd name="connsiteX9" fmla="*/ 995560 w 2445615"/>
                <a:gd name="connsiteY9" fmla="*/ 32464 h 908989"/>
                <a:gd name="connsiteX10" fmla="*/ 0 w 2445615"/>
                <a:gd name="connsiteY10" fmla="*/ 43286 h 908989"/>
                <a:gd name="connsiteX11" fmla="*/ 216426 w 2445615"/>
                <a:gd name="connsiteY11" fmla="*/ 454494 h 908989"/>
                <a:gd name="connsiteX12" fmla="*/ 519423 w 2445615"/>
                <a:gd name="connsiteY12" fmla="*/ 795365 h 908989"/>
                <a:gd name="connsiteX13" fmla="*/ 876526 w 2445615"/>
                <a:gd name="connsiteY13" fmla="*/ 871115 h 908989"/>
                <a:gd name="connsiteX0" fmla="*/ 876526 w 2059205"/>
                <a:gd name="connsiteY0" fmla="*/ 871115 h 908989"/>
                <a:gd name="connsiteX1" fmla="*/ 995560 w 2059205"/>
                <a:gd name="connsiteY1" fmla="*/ 411209 h 908989"/>
                <a:gd name="connsiteX2" fmla="*/ 1358074 w 2059205"/>
                <a:gd name="connsiteY2" fmla="*/ 297586 h 908989"/>
                <a:gd name="connsiteX3" fmla="*/ 1693534 w 2059205"/>
                <a:gd name="connsiteY3" fmla="*/ 438262 h 908989"/>
                <a:gd name="connsiteX4" fmla="*/ 1801747 w 2059205"/>
                <a:gd name="connsiteY4" fmla="*/ 908989 h 908989"/>
                <a:gd name="connsiteX5" fmla="*/ 2059205 w 2059205"/>
                <a:gd name="connsiteY5" fmla="*/ 750051 h 908989"/>
                <a:gd name="connsiteX6" fmla="*/ 2049204 w 2059205"/>
                <a:gd name="connsiteY6" fmla="*/ 451359 h 908989"/>
                <a:gd name="connsiteX7" fmla="*/ 1884168 w 2059205"/>
                <a:gd name="connsiteY7" fmla="*/ 187097 h 908989"/>
                <a:gd name="connsiteX8" fmla="*/ 1828800 w 2059205"/>
                <a:gd name="connsiteY8" fmla="*/ 0 h 908989"/>
                <a:gd name="connsiteX9" fmla="*/ 995560 w 2059205"/>
                <a:gd name="connsiteY9" fmla="*/ 32464 h 908989"/>
                <a:gd name="connsiteX10" fmla="*/ 0 w 2059205"/>
                <a:gd name="connsiteY10" fmla="*/ 43286 h 908989"/>
                <a:gd name="connsiteX11" fmla="*/ 216426 w 2059205"/>
                <a:gd name="connsiteY11" fmla="*/ 454494 h 908989"/>
                <a:gd name="connsiteX12" fmla="*/ 519423 w 2059205"/>
                <a:gd name="connsiteY12" fmla="*/ 795365 h 908989"/>
                <a:gd name="connsiteX13" fmla="*/ 876526 w 2059205"/>
                <a:gd name="connsiteY13" fmla="*/ 871115 h 908989"/>
                <a:gd name="connsiteX0" fmla="*/ 876526 w 2059205"/>
                <a:gd name="connsiteY0" fmla="*/ 838651 h 876525"/>
                <a:gd name="connsiteX1" fmla="*/ 995560 w 2059205"/>
                <a:gd name="connsiteY1" fmla="*/ 378745 h 876525"/>
                <a:gd name="connsiteX2" fmla="*/ 1358074 w 2059205"/>
                <a:gd name="connsiteY2" fmla="*/ 265122 h 876525"/>
                <a:gd name="connsiteX3" fmla="*/ 1693534 w 2059205"/>
                <a:gd name="connsiteY3" fmla="*/ 405798 h 876525"/>
                <a:gd name="connsiteX4" fmla="*/ 1801747 w 2059205"/>
                <a:gd name="connsiteY4" fmla="*/ 876525 h 876525"/>
                <a:gd name="connsiteX5" fmla="*/ 2059205 w 2059205"/>
                <a:gd name="connsiteY5" fmla="*/ 717587 h 876525"/>
                <a:gd name="connsiteX6" fmla="*/ 2049204 w 2059205"/>
                <a:gd name="connsiteY6" fmla="*/ 418895 h 876525"/>
                <a:gd name="connsiteX7" fmla="*/ 1884168 w 2059205"/>
                <a:gd name="connsiteY7" fmla="*/ 154633 h 876525"/>
                <a:gd name="connsiteX8" fmla="*/ 1576625 w 2059205"/>
                <a:gd name="connsiteY8" fmla="*/ 40180 h 876525"/>
                <a:gd name="connsiteX9" fmla="*/ 995560 w 2059205"/>
                <a:gd name="connsiteY9" fmla="*/ 0 h 876525"/>
                <a:gd name="connsiteX10" fmla="*/ 0 w 2059205"/>
                <a:gd name="connsiteY10" fmla="*/ 10822 h 876525"/>
                <a:gd name="connsiteX11" fmla="*/ 216426 w 2059205"/>
                <a:gd name="connsiteY11" fmla="*/ 422030 h 876525"/>
                <a:gd name="connsiteX12" fmla="*/ 519423 w 2059205"/>
                <a:gd name="connsiteY12" fmla="*/ 762901 h 876525"/>
                <a:gd name="connsiteX13" fmla="*/ 876526 w 2059205"/>
                <a:gd name="connsiteY13" fmla="*/ 838651 h 876525"/>
                <a:gd name="connsiteX0" fmla="*/ 876526 w 2059205"/>
                <a:gd name="connsiteY0" fmla="*/ 838651 h 876525"/>
                <a:gd name="connsiteX1" fmla="*/ 995560 w 2059205"/>
                <a:gd name="connsiteY1" fmla="*/ 378745 h 876525"/>
                <a:gd name="connsiteX2" fmla="*/ 1358074 w 2059205"/>
                <a:gd name="connsiteY2" fmla="*/ 265122 h 876525"/>
                <a:gd name="connsiteX3" fmla="*/ 1693534 w 2059205"/>
                <a:gd name="connsiteY3" fmla="*/ 405798 h 876525"/>
                <a:gd name="connsiteX4" fmla="*/ 1801747 w 2059205"/>
                <a:gd name="connsiteY4" fmla="*/ 876525 h 876525"/>
                <a:gd name="connsiteX5" fmla="*/ 2059205 w 2059205"/>
                <a:gd name="connsiteY5" fmla="*/ 717587 h 876525"/>
                <a:gd name="connsiteX6" fmla="*/ 1973076 w 2059205"/>
                <a:gd name="connsiteY6" fmla="*/ 423168 h 876525"/>
                <a:gd name="connsiteX7" fmla="*/ 1884168 w 2059205"/>
                <a:gd name="connsiteY7" fmla="*/ 154633 h 876525"/>
                <a:gd name="connsiteX8" fmla="*/ 1576625 w 2059205"/>
                <a:gd name="connsiteY8" fmla="*/ 40180 h 876525"/>
                <a:gd name="connsiteX9" fmla="*/ 995560 w 2059205"/>
                <a:gd name="connsiteY9" fmla="*/ 0 h 876525"/>
                <a:gd name="connsiteX10" fmla="*/ 0 w 2059205"/>
                <a:gd name="connsiteY10" fmla="*/ 10822 h 876525"/>
                <a:gd name="connsiteX11" fmla="*/ 216426 w 2059205"/>
                <a:gd name="connsiteY11" fmla="*/ 422030 h 876525"/>
                <a:gd name="connsiteX12" fmla="*/ 519423 w 2059205"/>
                <a:gd name="connsiteY12" fmla="*/ 762901 h 876525"/>
                <a:gd name="connsiteX13" fmla="*/ 876526 w 2059205"/>
                <a:gd name="connsiteY13" fmla="*/ 838651 h 876525"/>
                <a:gd name="connsiteX0" fmla="*/ 876526 w 2059205"/>
                <a:gd name="connsiteY0" fmla="*/ 838651 h 876525"/>
                <a:gd name="connsiteX1" fmla="*/ 995560 w 2059205"/>
                <a:gd name="connsiteY1" fmla="*/ 378745 h 876525"/>
                <a:gd name="connsiteX2" fmla="*/ 1358074 w 2059205"/>
                <a:gd name="connsiteY2" fmla="*/ 265122 h 876525"/>
                <a:gd name="connsiteX3" fmla="*/ 1693534 w 2059205"/>
                <a:gd name="connsiteY3" fmla="*/ 405798 h 876525"/>
                <a:gd name="connsiteX4" fmla="*/ 1801747 w 2059205"/>
                <a:gd name="connsiteY4" fmla="*/ 876525 h 876525"/>
                <a:gd name="connsiteX5" fmla="*/ 2059205 w 2059205"/>
                <a:gd name="connsiteY5" fmla="*/ 717587 h 876525"/>
                <a:gd name="connsiteX6" fmla="*/ 1973076 w 2059205"/>
                <a:gd name="connsiteY6" fmla="*/ 423168 h 876525"/>
                <a:gd name="connsiteX7" fmla="*/ 1750943 w 2059205"/>
                <a:gd name="connsiteY7" fmla="*/ 205911 h 876525"/>
                <a:gd name="connsiteX8" fmla="*/ 1576625 w 2059205"/>
                <a:gd name="connsiteY8" fmla="*/ 40180 h 876525"/>
                <a:gd name="connsiteX9" fmla="*/ 995560 w 2059205"/>
                <a:gd name="connsiteY9" fmla="*/ 0 h 876525"/>
                <a:gd name="connsiteX10" fmla="*/ 0 w 2059205"/>
                <a:gd name="connsiteY10" fmla="*/ 10822 h 876525"/>
                <a:gd name="connsiteX11" fmla="*/ 216426 w 2059205"/>
                <a:gd name="connsiteY11" fmla="*/ 422030 h 876525"/>
                <a:gd name="connsiteX12" fmla="*/ 519423 w 2059205"/>
                <a:gd name="connsiteY12" fmla="*/ 762901 h 876525"/>
                <a:gd name="connsiteX13" fmla="*/ 876526 w 2059205"/>
                <a:gd name="connsiteY13" fmla="*/ 838651 h 876525"/>
                <a:gd name="connsiteX0" fmla="*/ 876526 w 2059205"/>
                <a:gd name="connsiteY0" fmla="*/ 838651 h 876525"/>
                <a:gd name="connsiteX1" fmla="*/ 995560 w 2059205"/>
                <a:gd name="connsiteY1" fmla="*/ 378745 h 876525"/>
                <a:gd name="connsiteX2" fmla="*/ 1358074 w 2059205"/>
                <a:gd name="connsiteY2" fmla="*/ 265122 h 876525"/>
                <a:gd name="connsiteX3" fmla="*/ 1693534 w 2059205"/>
                <a:gd name="connsiteY3" fmla="*/ 405798 h 876525"/>
                <a:gd name="connsiteX4" fmla="*/ 1801747 w 2059205"/>
                <a:gd name="connsiteY4" fmla="*/ 876525 h 876525"/>
                <a:gd name="connsiteX5" fmla="*/ 2059205 w 2059205"/>
                <a:gd name="connsiteY5" fmla="*/ 717587 h 876525"/>
                <a:gd name="connsiteX6" fmla="*/ 1973076 w 2059205"/>
                <a:gd name="connsiteY6" fmla="*/ 423168 h 876525"/>
                <a:gd name="connsiteX7" fmla="*/ 1750943 w 2059205"/>
                <a:gd name="connsiteY7" fmla="*/ 205911 h 876525"/>
                <a:gd name="connsiteX8" fmla="*/ 1486223 w 2059205"/>
                <a:gd name="connsiteY8" fmla="*/ 100004 h 876525"/>
                <a:gd name="connsiteX9" fmla="*/ 995560 w 2059205"/>
                <a:gd name="connsiteY9" fmla="*/ 0 h 876525"/>
                <a:gd name="connsiteX10" fmla="*/ 0 w 2059205"/>
                <a:gd name="connsiteY10" fmla="*/ 10822 h 876525"/>
                <a:gd name="connsiteX11" fmla="*/ 216426 w 2059205"/>
                <a:gd name="connsiteY11" fmla="*/ 422030 h 876525"/>
                <a:gd name="connsiteX12" fmla="*/ 519423 w 2059205"/>
                <a:gd name="connsiteY12" fmla="*/ 762901 h 876525"/>
                <a:gd name="connsiteX13" fmla="*/ 876526 w 2059205"/>
                <a:gd name="connsiteY13" fmla="*/ 838651 h 876525"/>
                <a:gd name="connsiteX0" fmla="*/ 660100 w 1842779"/>
                <a:gd name="connsiteY0" fmla="*/ 838651 h 876525"/>
                <a:gd name="connsiteX1" fmla="*/ 779134 w 1842779"/>
                <a:gd name="connsiteY1" fmla="*/ 378745 h 876525"/>
                <a:gd name="connsiteX2" fmla="*/ 1141648 w 1842779"/>
                <a:gd name="connsiteY2" fmla="*/ 265122 h 876525"/>
                <a:gd name="connsiteX3" fmla="*/ 1477108 w 1842779"/>
                <a:gd name="connsiteY3" fmla="*/ 405798 h 876525"/>
                <a:gd name="connsiteX4" fmla="*/ 1585321 w 1842779"/>
                <a:gd name="connsiteY4" fmla="*/ 876525 h 876525"/>
                <a:gd name="connsiteX5" fmla="*/ 1842779 w 1842779"/>
                <a:gd name="connsiteY5" fmla="*/ 717587 h 876525"/>
                <a:gd name="connsiteX6" fmla="*/ 1756650 w 1842779"/>
                <a:gd name="connsiteY6" fmla="*/ 423168 h 876525"/>
                <a:gd name="connsiteX7" fmla="*/ 1534517 w 1842779"/>
                <a:gd name="connsiteY7" fmla="*/ 205911 h 876525"/>
                <a:gd name="connsiteX8" fmla="*/ 1269797 w 1842779"/>
                <a:gd name="connsiteY8" fmla="*/ 100004 h 876525"/>
                <a:gd name="connsiteX9" fmla="*/ 779134 w 1842779"/>
                <a:gd name="connsiteY9" fmla="*/ 0 h 876525"/>
                <a:gd name="connsiteX10" fmla="*/ 492520 w 1842779"/>
                <a:gd name="connsiteY10" fmla="*/ 92012 h 876525"/>
                <a:gd name="connsiteX11" fmla="*/ 0 w 1842779"/>
                <a:gd name="connsiteY11" fmla="*/ 422030 h 876525"/>
                <a:gd name="connsiteX12" fmla="*/ 302997 w 1842779"/>
                <a:gd name="connsiteY12" fmla="*/ 762901 h 876525"/>
                <a:gd name="connsiteX13" fmla="*/ 660100 w 1842779"/>
                <a:gd name="connsiteY13" fmla="*/ 838651 h 876525"/>
                <a:gd name="connsiteX0" fmla="*/ 357103 w 1539782"/>
                <a:gd name="connsiteY0" fmla="*/ 838651 h 876525"/>
                <a:gd name="connsiteX1" fmla="*/ 476137 w 1539782"/>
                <a:gd name="connsiteY1" fmla="*/ 378745 h 876525"/>
                <a:gd name="connsiteX2" fmla="*/ 838651 w 1539782"/>
                <a:gd name="connsiteY2" fmla="*/ 265122 h 876525"/>
                <a:gd name="connsiteX3" fmla="*/ 1174111 w 1539782"/>
                <a:gd name="connsiteY3" fmla="*/ 405798 h 876525"/>
                <a:gd name="connsiteX4" fmla="*/ 1282324 w 1539782"/>
                <a:gd name="connsiteY4" fmla="*/ 876525 h 876525"/>
                <a:gd name="connsiteX5" fmla="*/ 1539782 w 1539782"/>
                <a:gd name="connsiteY5" fmla="*/ 717587 h 876525"/>
                <a:gd name="connsiteX6" fmla="*/ 1453653 w 1539782"/>
                <a:gd name="connsiteY6" fmla="*/ 423168 h 876525"/>
                <a:gd name="connsiteX7" fmla="*/ 1231520 w 1539782"/>
                <a:gd name="connsiteY7" fmla="*/ 205911 h 876525"/>
                <a:gd name="connsiteX8" fmla="*/ 966800 w 1539782"/>
                <a:gd name="connsiteY8" fmla="*/ 100004 h 876525"/>
                <a:gd name="connsiteX9" fmla="*/ 476137 w 1539782"/>
                <a:gd name="connsiteY9" fmla="*/ 0 h 876525"/>
                <a:gd name="connsiteX10" fmla="*/ 189523 w 1539782"/>
                <a:gd name="connsiteY10" fmla="*/ 92012 h 876525"/>
                <a:gd name="connsiteX11" fmla="*/ 63371 w 1539782"/>
                <a:gd name="connsiteY11" fmla="*/ 422030 h 876525"/>
                <a:gd name="connsiteX12" fmla="*/ 0 w 1539782"/>
                <a:gd name="connsiteY12" fmla="*/ 762901 h 876525"/>
                <a:gd name="connsiteX13" fmla="*/ 357103 w 1539782"/>
                <a:gd name="connsiteY13" fmla="*/ 838651 h 876525"/>
                <a:gd name="connsiteX0" fmla="*/ 293732 w 1476411"/>
                <a:gd name="connsiteY0" fmla="*/ 838651 h 876525"/>
                <a:gd name="connsiteX1" fmla="*/ 412766 w 1476411"/>
                <a:gd name="connsiteY1" fmla="*/ 378745 h 876525"/>
                <a:gd name="connsiteX2" fmla="*/ 775280 w 1476411"/>
                <a:gd name="connsiteY2" fmla="*/ 265122 h 876525"/>
                <a:gd name="connsiteX3" fmla="*/ 1110740 w 1476411"/>
                <a:gd name="connsiteY3" fmla="*/ 405798 h 876525"/>
                <a:gd name="connsiteX4" fmla="*/ 1218953 w 1476411"/>
                <a:gd name="connsiteY4" fmla="*/ 876525 h 876525"/>
                <a:gd name="connsiteX5" fmla="*/ 1476411 w 1476411"/>
                <a:gd name="connsiteY5" fmla="*/ 717587 h 876525"/>
                <a:gd name="connsiteX6" fmla="*/ 1390282 w 1476411"/>
                <a:gd name="connsiteY6" fmla="*/ 423168 h 876525"/>
                <a:gd name="connsiteX7" fmla="*/ 1168149 w 1476411"/>
                <a:gd name="connsiteY7" fmla="*/ 205911 h 876525"/>
                <a:gd name="connsiteX8" fmla="*/ 903429 w 1476411"/>
                <a:gd name="connsiteY8" fmla="*/ 100004 h 876525"/>
                <a:gd name="connsiteX9" fmla="*/ 412766 w 1476411"/>
                <a:gd name="connsiteY9" fmla="*/ 0 h 876525"/>
                <a:gd name="connsiteX10" fmla="*/ 126152 w 1476411"/>
                <a:gd name="connsiteY10" fmla="*/ 92012 h 876525"/>
                <a:gd name="connsiteX11" fmla="*/ 0 w 1476411"/>
                <a:gd name="connsiteY11" fmla="*/ 422030 h 876525"/>
                <a:gd name="connsiteX12" fmla="*/ 65096 w 1476411"/>
                <a:gd name="connsiteY12" fmla="*/ 767174 h 876525"/>
                <a:gd name="connsiteX13" fmla="*/ 293732 w 1476411"/>
                <a:gd name="connsiteY13" fmla="*/ 838651 h 876525"/>
                <a:gd name="connsiteX0" fmla="*/ 293732 w 1476411"/>
                <a:gd name="connsiteY0" fmla="*/ 838651 h 876525"/>
                <a:gd name="connsiteX1" fmla="*/ 412766 w 1476411"/>
                <a:gd name="connsiteY1" fmla="*/ 378745 h 876525"/>
                <a:gd name="connsiteX2" fmla="*/ 775280 w 1476411"/>
                <a:gd name="connsiteY2" fmla="*/ 265122 h 876525"/>
                <a:gd name="connsiteX3" fmla="*/ 1110740 w 1476411"/>
                <a:gd name="connsiteY3" fmla="*/ 405798 h 876525"/>
                <a:gd name="connsiteX4" fmla="*/ 1218953 w 1476411"/>
                <a:gd name="connsiteY4" fmla="*/ 876525 h 876525"/>
                <a:gd name="connsiteX5" fmla="*/ 1476411 w 1476411"/>
                <a:gd name="connsiteY5" fmla="*/ 717587 h 876525"/>
                <a:gd name="connsiteX6" fmla="*/ 1390282 w 1476411"/>
                <a:gd name="connsiteY6" fmla="*/ 423168 h 876525"/>
                <a:gd name="connsiteX7" fmla="*/ 1328264 w 1476411"/>
                <a:gd name="connsiteY7" fmla="*/ 212163 h 876525"/>
                <a:gd name="connsiteX8" fmla="*/ 903429 w 1476411"/>
                <a:gd name="connsiteY8" fmla="*/ 100004 h 876525"/>
                <a:gd name="connsiteX9" fmla="*/ 412766 w 1476411"/>
                <a:gd name="connsiteY9" fmla="*/ 0 h 876525"/>
                <a:gd name="connsiteX10" fmla="*/ 126152 w 1476411"/>
                <a:gd name="connsiteY10" fmla="*/ 92012 h 876525"/>
                <a:gd name="connsiteX11" fmla="*/ 0 w 1476411"/>
                <a:gd name="connsiteY11" fmla="*/ 422030 h 876525"/>
                <a:gd name="connsiteX12" fmla="*/ 65096 w 1476411"/>
                <a:gd name="connsiteY12" fmla="*/ 767174 h 876525"/>
                <a:gd name="connsiteX13" fmla="*/ 293732 w 1476411"/>
                <a:gd name="connsiteY13" fmla="*/ 838651 h 876525"/>
                <a:gd name="connsiteX0" fmla="*/ 293732 w 1476411"/>
                <a:gd name="connsiteY0" fmla="*/ 838651 h 876525"/>
                <a:gd name="connsiteX1" fmla="*/ 412766 w 1476411"/>
                <a:gd name="connsiteY1" fmla="*/ 378745 h 876525"/>
                <a:gd name="connsiteX2" fmla="*/ 775280 w 1476411"/>
                <a:gd name="connsiteY2" fmla="*/ 265122 h 876525"/>
                <a:gd name="connsiteX3" fmla="*/ 1110740 w 1476411"/>
                <a:gd name="connsiteY3" fmla="*/ 405798 h 876525"/>
                <a:gd name="connsiteX4" fmla="*/ 1218953 w 1476411"/>
                <a:gd name="connsiteY4" fmla="*/ 876525 h 876525"/>
                <a:gd name="connsiteX5" fmla="*/ 1476411 w 1476411"/>
                <a:gd name="connsiteY5" fmla="*/ 717587 h 876525"/>
                <a:gd name="connsiteX6" fmla="*/ 1390282 w 1476411"/>
                <a:gd name="connsiteY6" fmla="*/ 423168 h 876525"/>
                <a:gd name="connsiteX7" fmla="*/ 1337546 w 1476411"/>
                <a:gd name="connsiteY7" fmla="*/ 191323 h 876525"/>
                <a:gd name="connsiteX8" fmla="*/ 903429 w 1476411"/>
                <a:gd name="connsiteY8" fmla="*/ 100004 h 876525"/>
                <a:gd name="connsiteX9" fmla="*/ 412766 w 1476411"/>
                <a:gd name="connsiteY9" fmla="*/ 0 h 876525"/>
                <a:gd name="connsiteX10" fmla="*/ 126152 w 1476411"/>
                <a:gd name="connsiteY10" fmla="*/ 92012 h 876525"/>
                <a:gd name="connsiteX11" fmla="*/ 0 w 1476411"/>
                <a:gd name="connsiteY11" fmla="*/ 422030 h 876525"/>
                <a:gd name="connsiteX12" fmla="*/ 65096 w 1476411"/>
                <a:gd name="connsiteY12" fmla="*/ 767174 h 876525"/>
                <a:gd name="connsiteX13" fmla="*/ 293732 w 1476411"/>
                <a:gd name="connsiteY13" fmla="*/ 838651 h 876525"/>
                <a:gd name="connsiteX0" fmla="*/ 293732 w 1476411"/>
                <a:gd name="connsiteY0" fmla="*/ 838651 h 876525"/>
                <a:gd name="connsiteX1" fmla="*/ 412766 w 1476411"/>
                <a:gd name="connsiteY1" fmla="*/ 378745 h 876525"/>
                <a:gd name="connsiteX2" fmla="*/ 775280 w 1476411"/>
                <a:gd name="connsiteY2" fmla="*/ 265122 h 876525"/>
                <a:gd name="connsiteX3" fmla="*/ 1110740 w 1476411"/>
                <a:gd name="connsiteY3" fmla="*/ 405798 h 876525"/>
                <a:gd name="connsiteX4" fmla="*/ 1218953 w 1476411"/>
                <a:gd name="connsiteY4" fmla="*/ 876525 h 876525"/>
                <a:gd name="connsiteX5" fmla="*/ 1476411 w 1476411"/>
                <a:gd name="connsiteY5" fmla="*/ 717587 h 876525"/>
                <a:gd name="connsiteX6" fmla="*/ 1390282 w 1476411"/>
                <a:gd name="connsiteY6" fmla="*/ 423168 h 876525"/>
                <a:gd name="connsiteX7" fmla="*/ 1349148 w 1476411"/>
                <a:gd name="connsiteY7" fmla="*/ 174651 h 876525"/>
                <a:gd name="connsiteX8" fmla="*/ 903429 w 1476411"/>
                <a:gd name="connsiteY8" fmla="*/ 100004 h 876525"/>
                <a:gd name="connsiteX9" fmla="*/ 412766 w 1476411"/>
                <a:gd name="connsiteY9" fmla="*/ 0 h 876525"/>
                <a:gd name="connsiteX10" fmla="*/ 126152 w 1476411"/>
                <a:gd name="connsiteY10" fmla="*/ 92012 h 876525"/>
                <a:gd name="connsiteX11" fmla="*/ 0 w 1476411"/>
                <a:gd name="connsiteY11" fmla="*/ 422030 h 876525"/>
                <a:gd name="connsiteX12" fmla="*/ 65096 w 1476411"/>
                <a:gd name="connsiteY12" fmla="*/ 767174 h 876525"/>
                <a:gd name="connsiteX13" fmla="*/ 293732 w 1476411"/>
                <a:gd name="connsiteY13" fmla="*/ 838651 h 876525"/>
                <a:gd name="connsiteX0" fmla="*/ 293732 w 1476411"/>
                <a:gd name="connsiteY0" fmla="*/ 838651 h 876525"/>
                <a:gd name="connsiteX1" fmla="*/ 412766 w 1476411"/>
                <a:gd name="connsiteY1" fmla="*/ 378745 h 876525"/>
                <a:gd name="connsiteX2" fmla="*/ 775280 w 1476411"/>
                <a:gd name="connsiteY2" fmla="*/ 265122 h 876525"/>
                <a:gd name="connsiteX3" fmla="*/ 1110740 w 1476411"/>
                <a:gd name="connsiteY3" fmla="*/ 405798 h 876525"/>
                <a:gd name="connsiteX4" fmla="*/ 1218953 w 1476411"/>
                <a:gd name="connsiteY4" fmla="*/ 876525 h 876525"/>
                <a:gd name="connsiteX5" fmla="*/ 1476411 w 1476411"/>
                <a:gd name="connsiteY5" fmla="*/ 717587 h 876525"/>
                <a:gd name="connsiteX6" fmla="*/ 1390282 w 1476411"/>
                <a:gd name="connsiteY6" fmla="*/ 423168 h 876525"/>
                <a:gd name="connsiteX7" fmla="*/ 1349148 w 1476411"/>
                <a:gd name="connsiteY7" fmla="*/ 174651 h 876525"/>
                <a:gd name="connsiteX8" fmla="*/ 905750 w 1476411"/>
                <a:gd name="connsiteY8" fmla="*/ 29147 h 876525"/>
                <a:gd name="connsiteX9" fmla="*/ 412766 w 1476411"/>
                <a:gd name="connsiteY9" fmla="*/ 0 h 876525"/>
                <a:gd name="connsiteX10" fmla="*/ 126152 w 1476411"/>
                <a:gd name="connsiteY10" fmla="*/ 92012 h 876525"/>
                <a:gd name="connsiteX11" fmla="*/ 0 w 1476411"/>
                <a:gd name="connsiteY11" fmla="*/ 422030 h 876525"/>
                <a:gd name="connsiteX12" fmla="*/ 65096 w 1476411"/>
                <a:gd name="connsiteY12" fmla="*/ 767174 h 876525"/>
                <a:gd name="connsiteX13" fmla="*/ 293732 w 1476411"/>
                <a:gd name="connsiteY13" fmla="*/ 838651 h 876525"/>
                <a:gd name="connsiteX0" fmla="*/ 293732 w 1390282"/>
                <a:gd name="connsiteY0" fmla="*/ 838651 h 876525"/>
                <a:gd name="connsiteX1" fmla="*/ 412766 w 1390282"/>
                <a:gd name="connsiteY1" fmla="*/ 378745 h 876525"/>
                <a:gd name="connsiteX2" fmla="*/ 775280 w 1390282"/>
                <a:gd name="connsiteY2" fmla="*/ 265122 h 876525"/>
                <a:gd name="connsiteX3" fmla="*/ 1110740 w 1390282"/>
                <a:gd name="connsiteY3" fmla="*/ 405798 h 876525"/>
                <a:gd name="connsiteX4" fmla="*/ 1218953 w 1390282"/>
                <a:gd name="connsiteY4" fmla="*/ 876525 h 876525"/>
                <a:gd name="connsiteX5" fmla="*/ 1188499 w 1390282"/>
                <a:gd name="connsiteY5" fmla="*/ 320873 h 876525"/>
                <a:gd name="connsiteX6" fmla="*/ 1390282 w 1390282"/>
                <a:gd name="connsiteY6" fmla="*/ 423168 h 876525"/>
                <a:gd name="connsiteX7" fmla="*/ 1349148 w 1390282"/>
                <a:gd name="connsiteY7" fmla="*/ 174651 h 876525"/>
                <a:gd name="connsiteX8" fmla="*/ 905750 w 1390282"/>
                <a:gd name="connsiteY8" fmla="*/ 29147 h 876525"/>
                <a:gd name="connsiteX9" fmla="*/ 412766 w 1390282"/>
                <a:gd name="connsiteY9" fmla="*/ 0 h 876525"/>
                <a:gd name="connsiteX10" fmla="*/ 126152 w 1390282"/>
                <a:gd name="connsiteY10" fmla="*/ 92012 h 876525"/>
                <a:gd name="connsiteX11" fmla="*/ 0 w 1390282"/>
                <a:gd name="connsiteY11" fmla="*/ 422030 h 876525"/>
                <a:gd name="connsiteX12" fmla="*/ 65096 w 1390282"/>
                <a:gd name="connsiteY12" fmla="*/ 767174 h 876525"/>
                <a:gd name="connsiteX13" fmla="*/ 293732 w 1390282"/>
                <a:gd name="connsiteY13" fmla="*/ 838651 h 876525"/>
                <a:gd name="connsiteX0" fmla="*/ 293732 w 1349148"/>
                <a:gd name="connsiteY0" fmla="*/ 838651 h 876525"/>
                <a:gd name="connsiteX1" fmla="*/ 412766 w 1349148"/>
                <a:gd name="connsiteY1" fmla="*/ 378745 h 876525"/>
                <a:gd name="connsiteX2" fmla="*/ 775280 w 1349148"/>
                <a:gd name="connsiteY2" fmla="*/ 265122 h 876525"/>
                <a:gd name="connsiteX3" fmla="*/ 1110740 w 1349148"/>
                <a:gd name="connsiteY3" fmla="*/ 405798 h 876525"/>
                <a:gd name="connsiteX4" fmla="*/ 1218953 w 1349148"/>
                <a:gd name="connsiteY4" fmla="*/ 876525 h 876525"/>
                <a:gd name="connsiteX5" fmla="*/ 1188499 w 1349148"/>
                <a:gd name="connsiteY5" fmla="*/ 320873 h 876525"/>
                <a:gd name="connsiteX6" fmla="*/ 1268018 w 1349148"/>
                <a:gd name="connsiteY6" fmla="*/ 285026 h 876525"/>
                <a:gd name="connsiteX7" fmla="*/ 1349148 w 1349148"/>
                <a:gd name="connsiteY7" fmla="*/ 174651 h 876525"/>
                <a:gd name="connsiteX8" fmla="*/ 905750 w 1349148"/>
                <a:gd name="connsiteY8" fmla="*/ 29147 h 876525"/>
                <a:gd name="connsiteX9" fmla="*/ 412766 w 1349148"/>
                <a:gd name="connsiteY9" fmla="*/ 0 h 876525"/>
                <a:gd name="connsiteX10" fmla="*/ 126152 w 1349148"/>
                <a:gd name="connsiteY10" fmla="*/ 92012 h 876525"/>
                <a:gd name="connsiteX11" fmla="*/ 0 w 1349148"/>
                <a:gd name="connsiteY11" fmla="*/ 422030 h 876525"/>
                <a:gd name="connsiteX12" fmla="*/ 65096 w 1349148"/>
                <a:gd name="connsiteY12" fmla="*/ 767174 h 876525"/>
                <a:gd name="connsiteX13" fmla="*/ 293732 w 1349148"/>
                <a:gd name="connsiteY13" fmla="*/ 838651 h 876525"/>
                <a:gd name="connsiteX0" fmla="*/ 293732 w 1349148"/>
                <a:gd name="connsiteY0" fmla="*/ 838651 h 838651"/>
                <a:gd name="connsiteX1" fmla="*/ 412766 w 1349148"/>
                <a:gd name="connsiteY1" fmla="*/ 378745 h 838651"/>
                <a:gd name="connsiteX2" fmla="*/ 775280 w 1349148"/>
                <a:gd name="connsiteY2" fmla="*/ 265122 h 838651"/>
                <a:gd name="connsiteX3" fmla="*/ 1110740 w 1349148"/>
                <a:gd name="connsiteY3" fmla="*/ 405798 h 838651"/>
                <a:gd name="connsiteX4" fmla="*/ 1140073 w 1349148"/>
                <a:gd name="connsiteY4" fmla="*/ 380632 h 838651"/>
                <a:gd name="connsiteX5" fmla="*/ 1188499 w 1349148"/>
                <a:gd name="connsiteY5" fmla="*/ 320873 h 838651"/>
                <a:gd name="connsiteX6" fmla="*/ 1268018 w 1349148"/>
                <a:gd name="connsiteY6" fmla="*/ 285026 h 838651"/>
                <a:gd name="connsiteX7" fmla="*/ 1349148 w 1349148"/>
                <a:gd name="connsiteY7" fmla="*/ 174651 h 838651"/>
                <a:gd name="connsiteX8" fmla="*/ 905750 w 1349148"/>
                <a:gd name="connsiteY8" fmla="*/ 29147 h 838651"/>
                <a:gd name="connsiteX9" fmla="*/ 412766 w 1349148"/>
                <a:gd name="connsiteY9" fmla="*/ 0 h 838651"/>
                <a:gd name="connsiteX10" fmla="*/ 126152 w 1349148"/>
                <a:gd name="connsiteY10" fmla="*/ 92012 h 838651"/>
                <a:gd name="connsiteX11" fmla="*/ 0 w 1349148"/>
                <a:gd name="connsiteY11" fmla="*/ 422030 h 838651"/>
                <a:gd name="connsiteX12" fmla="*/ 65096 w 1349148"/>
                <a:gd name="connsiteY12" fmla="*/ 767174 h 838651"/>
                <a:gd name="connsiteX13" fmla="*/ 293732 w 1349148"/>
                <a:gd name="connsiteY13" fmla="*/ 838651 h 838651"/>
                <a:gd name="connsiteX0" fmla="*/ 293732 w 1349148"/>
                <a:gd name="connsiteY0" fmla="*/ 838651 h 838651"/>
                <a:gd name="connsiteX1" fmla="*/ 412766 w 1349148"/>
                <a:gd name="connsiteY1" fmla="*/ 378745 h 838651"/>
                <a:gd name="connsiteX2" fmla="*/ 775280 w 1349148"/>
                <a:gd name="connsiteY2" fmla="*/ 265122 h 838651"/>
                <a:gd name="connsiteX3" fmla="*/ 1012141 w 1349148"/>
                <a:gd name="connsiteY3" fmla="*/ 366835 h 838651"/>
                <a:gd name="connsiteX4" fmla="*/ 1140073 w 1349148"/>
                <a:gd name="connsiteY4" fmla="*/ 380632 h 838651"/>
                <a:gd name="connsiteX5" fmla="*/ 1188499 w 1349148"/>
                <a:gd name="connsiteY5" fmla="*/ 320873 h 838651"/>
                <a:gd name="connsiteX6" fmla="*/ 1268018 w 1349148"/>
                <a:gd name="connsiteY6" fmla="*/ 285026 h 838651"/>
                <a:gd name="connsiteX7" fmla="*/ 1349148 w 1349148"/>
                <a:gd name="connsiteY7" fmla="*/ 174651 h 838651"/>
                <a:gd name="connsiteX8" fmla="*/ 905750 w 1349148"/>
                <a:gd name="connsiteY8" fmla="*/ 29147 h 838651"/>
                <a:gd name="connsiteX9" fmla="*/ 412766 w 1349148"/>
                <a:gd name="connsiteY9" fmla="*/ 0 h 838651"/>
                <a:gd name="connsiteX10" fmla="*/ 126152 w 1349148"/>
                <a:gd name="connsiteY10" fmla="*/ 92012 h 838651"/>
                <a:gd name="connsiteX11" fmla="*/ 0 w 1349148"/>
                <a:gd name="connsiteY11" fmla="*/ 422030 h 838651"/>
                <a:gd name="connsiteX12" fmla="*/ 65096 w 1349148"/>
                <a:gd name="connsiteY12" fmla="*/ 767174 h 838651"/>
                <a:gd name="connsiteX13" fmla="*/ 293732 w 1349148"/>
                <a:gd name="connsiteY13" fmla="*/ 838651 h 838651"/>
                <a:gd name="connsiteX0" fmla="*/ 293732 w 1349148"/>
                <a:gd name="connsiteY0" fmla="*/ 838651 h 838651"/>
                <a:gd name="connsiteX1" fmla="*/ 412766 w 1349148"/>
                <a:gd name="connsiteY1" fmla="*/ 378745 h 838651"/>
                <a:gd name="connsiteX2" fmla="*/ 775280 w 1349148"/>
                <a:gd name="connsiteY2" fmla="*/ 265122 h 838651"/>
                <a:gd name="connsiteX3" fmla="*/ 1012141 w 1349148"/>
                <a:gd name="connsiteY3" fmla="*/ 366835 h 838651"/>
                <a:gd name="connsiteX4" fmla="*/ 1116409 w 1349148"/>
                <a:gd name="connsiteY4" fmla="*/ 352295 h 838651"/>
                <a:gd name="connsiteX5" fmla="*/ 1188499 w 1349148"/>
                <a:gd name="connsiteY5" fmla="*/ 320873 h 838651"/>
                <a:gd name="connsiteX6" fmla="*/ 1268018 w 1349148"/>
                <a:gd name="connsiteY6" fmla="*/ 285026 h 838651"/>
                <a:gd name="connsiteX7" fmla="*/ 1349148 w 1349148"/>
                <a:gd name="connsiteY7" fmla="*/ 174651 h 838651"/>
                <a:gd name="connsiteX8" fmla="*/ 905750 w 1349148"/>
                <a:gd name="connsiteY8" fmla="*/ 29147 h 838651"/>
                <a:gd name="connsiteX9" fmla="*/ 412766 w 1349148"/>
                <a:gd name="connsiteY9" fmla="*/ 0 h 838651"/>
                <a:gd name="connsiteX10" fmla="*/ 126152 w 1349148"/>
                <a:gd name="connsiteY10" fmla="*/ 92012 h 838651"/>
                <a:gd name="connsiteX11" fmla="*/ 0 w 1349148"/>
                <a:gd name="connsiteY11" fmla="*/ 422030 h 838651"/>
                <a:gd name="connsiteX12" fmla="*/ 65096 w 1349148"/>
                <a:gd name="connsiteY12" fmla="*/ 767174 h 838651"/>
                <a:gd name="connsiteX13" fmla="*/ 293732 w 1349148"/>
                <a:gd name="connsiteY13" fmla="*/ 838651 h 838651"/>
                <a:gd name="connsiteX0" fmla="*/ 293732 w 1349148"/>
                <a:gd name="connsiteY0" fmla="*/ 838651 h 838651"/>
                <a:gd name="connsiteX1" fmla="*/ 412766 w 1349148"/>
                <a:gd name="connsiteY1" fmla="*/ 378745 h 838651"/>
                <a:gd name="connsiteX2" fmla="*/ 775280 w 1349148"/>
                <a:gd name="connsiteY2" fmla="*/ 265122 h 838651"/>
                <a:gd name="connsiteX3" fmla="*/ 1012141 w 1349148"/>
                <a:gd name="connsiteY3" fmla="*/ 366835 h 838651"/>
                <a:gd name="connsiteX4" fmla="*/ 1116409 w 1349148"/>
                <a:gd name="connsiteY4" fmla="*/ 352295 h 838651"/>
                <a:gd name="connsiteX5" fmla="*/ 1204275 w 1349148"/>
                <a:gd name="connsiteY5" fmla="*/ 374005 h 838651"/>
                <a:gd name="connsiteX6" fmla="*/ 1268018 w 1349148"/>
                <a:gd name="connsiteY6" fmla="*/ 285026 h 838651"/>
                <a:gd name="connsiteX7" fmla="*/ 1349148 w 1349148"/>
                <a:gd name="connsiteY7" fmla="*/ 174651 h 838651"/>
                <a:gd name="connsiteX8" fmla="*/ 905750 w 1349148"/>
                <a:gd name="connsiteY8" fmla="*/ 29147 h 838651"/>
                <a:gd name="connsiteX9" fmla="*/ 412766 w 1349148"/>
                <a:gd name="connsiteY9" fmla="*/ 0 h 838651"/>
                <a:gd name="connsiteX10" fmla="*/ 126152 w 1349148"/>
                <a:gd name="connsiteY10" fmla="*/ 92012 h 838651"/>
                <a:gd name="connsiteX11" fmla="*/ 0 w 1349148"/>
                <a:gd name="connsiteY11" fmla="*/ 422030 h 838651"/>
                <a:gd name="connsiteX12" fmla="*/ 65096 w 1349148"/>
                <a:gd name="connsiteY12" fmla="*/ 767174 h 838651"/>
                <a:gd name="connsiteX13" fmla="*/ 293732 w 1349148"/>
                <a:gd name="connsiteY13" fmla="*/ 838651 h 838651"/>
                <a:gd name="connsiteX0" fmla="*/ 293732 w 1349148"/>
                <a:gd name="connsiteY0" fmla="*/ 838651 h 838651"/>
                <a:gd name="connsiteX1" fmla="*/ 412766 w 1349148"/>
                <a:gd name="connsiteY1" fmla="*/ 378745 h 838651"/>
                <a:gd name="connsiteX2" fmla="*/ 775280 w 1349148"/>
                <a:gd name="connsiteY2" fmla="*/ 265122 h 838651"/>
                <a:gd name="connsiteX3" fmla="*/ 1012141 w 1349148"/>
                <a:gd name="connsiteY3" fmla="*/ 366835 h 838651"/>
                <a:gd name="connsiteX4" fmla="*/ 1116409 w 1349148"/>
                <a:gd name="connsiteY4" fmla="*/ 352295 h 838651"/>
                <a:gd name="connsiteX5" fmla="*/ 1204275 w 1349148"/>
                <a:gd name="connsiteY5" fmla="*/ 374005 h 838651"/>
                <a:gd name="connsiteX6" fmla="*/ 1287738 w 1349148"/>
                <a:gd name="connsiteY6" fmla="*/ 377120 h 838651"/>
                <a:gd name="connsiteX7" fmla="*/ 1349148 w 1349148"/>
                <a:gd name="connsiteY7" fmla="*/ 174651 h 838651"/>
                <a:gd name="connsiteX8" fmla="*/ 905750 w 1349148"/>
                <a:gd name="connsiteY8" fmla="*/ 29147 h 838651"/>
                <a:gd name="connsiteX9" fmla="*/ 412766 w 1349148"/>
                <a:gd name="connsiteY9" fmla="*/ 0 h 838651"/>
                <a:gd name="connsiteX10" fmla="*/ 126152 w 1349148"/>
                <a:gd name="connsiteY10" fmla="*/ 92012 h 838651"/>
                <a:gd name="connsiteX11" fmla="*/ 0 w 1349148"/>
                <a:gd name="connsiteY11" fmla="*/ 422030 h 838651"/>
                <a:gd name="connsiteX12" fmla="*/ 65096 w 1349148"/>
                <a:gd name="connsiteY12" fmla="*/ 767174 h 838651"/>
                <a:gd name="connsiteX13" fmla="*/ 293732 w 1349148"/>
                <a:gd name="connsiteY13" fmla="*/ 838651 h 838651"/>
                <a:gd name="connsiteX0" fmla="*/ 293732 w 1368868"/>
                <a:gd name="connsiteY0" fmla="*/ 838651 h 838651"/>
                <a:gd name="connsiteX1" fmla="*/ 412766 w 1368868"/>
                <a:gd name="connsiteY1" fmla="*/ 378745 h 838651"/>
                <a:gd name="connsiteX2" fmla="*/ 775280 w 1368868"/>
                <a:gd name="connsiteY2" fmla="*/ 265122 h 838651"/>
                <a:gd name="connsiteX3" fmla="*/ 1012141 w 1368868"/>
                <a:gd name="connsiteY3" fmla="*/ 366835 h 838651"/>
                <a:gd name="connsiteX4" fmla="*/ 1116409 w 1368868"/>
                <a:gd name="connsiteY4" fmla="*/ 352295 h 838651"/>
                <a:gd name="connsiteX5" fmla="*/ 1204275 w 1368868"/>
                <a:gd name="connsiteY5" fmla="*/ 374005 h 838651"/>
                <a:gd name="connsiteX6" fmla="*/ 1287738 w 1368868"/>
                <a:gd name="connsiteY6" fmla="*/ 377120 h 838651"/>
                <a:gd name="connsiteX7" fmla="*/ 1368868 w 1368868"/>
                <a:gd name="connsiteY7" fmla="*/ 224240 h 838651"/>
                <a:gd name="connsiteX8" fmla="*/ 905750 w 1368868"/>
                <a:gd name="connsiteY8" fmla="*/ 29147 h 838651"/>
                <a:gd name="connsiteX9" fmla="*/ 412766 w 1368868"/>
                <a:gd name="connsiteY9" fmla="*/ 0 h 838651"/>
                <a:gd name="connsiteX10" fmla="*/ 126152 w 1368868"/>
                <a:gd name="connsiteY10" fmla="*/ 92012 h 838651"/>
                <a:gd name="connsiteX11" fmla="*/ 0 w 1368868"/>
                <a:gd name="connsiteY11" fmla="*/ 422030 h 838651"/>
                <a:gd name="connsiteX12" fmla="*/ 65096 w 1368868"/>
                <a:gd name="connsiteY12" fmla="*/ 767174 h 838651"/>
                <a:gd name="connsiteX13" fmla="*/ 293732 w 1368868"/>
                <a:gd name="connsiteY13" fmla="*/ 838651 h 838651"/>
                <a:gd name="connsiteX0" fmla="*/ 159636 w 1368868"/>
                <a:gd name="connsiteY0" fmla="*/ 473816 h 767174"/>
                <a:gd name="connsiteX1" fmla="*/ 412766 w 1368868"/>
                <a:gd name="connsiteY1" fmla="*/ 378745 h 767174"/>
                <a:gd name="connsiteX2" fmla="*/ 775280 w 1368868"/>
                <a:gd name="connsiteY2" fmla="*/ 265122 h 767174"/>
                <a:gd name="connsiteX3" fmla="*/ 1012141 w 1368868"/>
                <a:gd name="connsiteY3" fmla="*/ 366835 h 767174"/>
                <a:gd name="connsiteX4" fmla="*/ 1116409 w 1368868"/>
                <a:gd name="connsiteY4" fmla="*/ 352295 h 767174"/>
                <a:gd name="connsiteX5" fmla="*/ 1204275 w 1368868"/>
                <a:gd name="connsiteY5" fmla="*/ 374005 h 767174"/>
                <a:gd name="connsiteX6" fmla="*/ 1287738 w 1368868"/>
                <a:gd name="connsiteY6" fmla="*/ 377120 h 767174"/>
                <a:gd name="connsiteX7" fmla="*/ 1368868 w 1368868"/>
                <a:gd name="connsiteY7" fmla="*/ 224240 h 767174"/>
                <a:gd name="connsiteX8" fmla="*/ 905750 w 1368868"/>
                <a:gd name="connsiteY8" fmla="*/ 29147 h 767174"/>
                <a:gd name="connsiteX9" fmla="*/ 412766 w 1368868"/>
                <a:gd name="connsiteY9" fmla="*/ 0 h 767174"/>
                <a:gd name="connsiteX10" fmla="*/ 126152 w 1368868"/>
                <a:gd name="connsiteY10" fmla="*/ 92012 h 767174"/>
                <a:gd name="connsiteX11" fmla="*/ 0 w 1368868"/>
                <a:gd name="connsiteY11" fmla="*/ 422030 h 767174"/>
                <a:gd name="connsiteX12" fmla="*/ 65096 w 1368868"/>
                <a:gd name="connsiteY12" fmla="*/ 767174 h 767174"/>
                <a:gd name="connsiteX13" fmla="*/ 159636 w 1368868"/>
                <a:gd name="connsiteY13" fmla="*/ 473816 h 767174"/>
                <a:gd name="connsiteX0" fmla="*/ 159636 w 1368868"/>
                <a:gd name="connsiteY0" fmla="*/ 473816 h 473816"/>
                <a:gd name="connsiteX1" fmla="*/ 412766 w 1368868"/>
                <a:gd name="connsiteY1" fmla="*/ 378745 h 473816"/>
                <a:gd name="connsiteX2" fmla="*/ 775280 w 1368868"/>
                <a:gd name="connsiteY2" fmla="*/ 265122 h 473816"/>
                <a:gd name="connsiteX3" fmla="*/ 1012141 w 1368868"/>
                <a:gd name="connsiteY3" fmla="*/ 366835 h 473816"/>
                <a:gd name="connsiteX4" fmla="*/ 1116409 w 1368868"/>
                <a:gd name="connsiteY4" fmla="*/ 352295 h 473816"/>
                <a:gd name="connsiteX5" fmla="*/ 1204275 w 1368868"/>
                <a:gd name="connsiteY5" fmla="*/ 374005 h 473816"/>
                <a:gd name="connsiteX6" fmla="*/ 1287738 w 1368868"/>
                <a:gd name="connsiteY6" fmla="*/ 377120 h 473816"/>
                <a:gd name="connsiteX7" fmla="*/ 1368868 w 1368868"/>
                <a:gd name="connsiteY7" fmla="*/ 224240 h 473816"/>
                <a:gd name="connsiteX8" fmla="*/ 905750 w 1368868"/>
                <a:gd name="connsiteY8" fmla="*/ 29147 h 473816"/>
                <a:gd name="connsiteX9" fmla="*/ 412766 w 1368868"/>
                <a:gd name="connsiteY9" fmla="*/ 0 h 473816"/>
                <a:gd name="connsiteX10" fmla="*/ 126152 w 1368868"/>
                <a:gd name="connsiteY10" fmla="*/ 92012 h 473816"/>
                <a:gd name="connsiteX11" fmla="*/ 0 w 1368868"/>
                <a:gd name="connsiteY11" fmla="*/ 422030 h 473816"/>
                <a:gd name="connsiteX12" fmla="*/ 250464 w 1368868"/>
                <a:gd name="connsiteY12" fmla="*/ 225234 h 473816"/>
                <a:gd name="connsiteX13" fmla="*/ 159636 w 1368868"/>
                <a:gd name="connsiteY13" fmla="*/ 473816 h 473816"/>
                <a:gd name="connsiteX0" fmla="*/ 329228 w 1368868"/>
                <a:gd name="connsiteY0" fmla="*/ 314422 h 422030"/>
                <a:gd name="connsiteX1" fmla="*/ 412766 w 1368868"/>
                <a:gd name="connsiteY1" fmla="*/ 378745 h 422030"/>
                <a:gd name="connsiteX2" fmla="*/ 775280 w 1368868"/>
                <a:gd name="connsiteY2" fmla="*/ 265122 h 422030"/>
                <a:gd name="connsiteX3" fmla="*/ 1012141 w 1368868"/>
                <a:gd name="connsiteY3" fmla="*/ 366835 h 422030"/>
                <a:gd name="connsiteX4" fmla="*/ 1116409 w 1368868"/>
                <a:gd name="connsiteY4" fmla="*/ 352295 h 422030"/>
                <a:gd name="connsiteX5" fmla="*/ 1204275 w 1368868"/>
                <a:gd name="connsiteY5" fmla="*/ 374005 h 422030"/>
                <a:gd name="connsiteX6" fmla="*/ 1287738 w 1368868"/>
                <a:gd name="connsiteY6" fmla="*/ 377120 h 422030"/>
                <a:gd name="connsiteX7" fmla="*/ 1368868 w 1368868"/>
                <a:gd name="connsiteY7" fmla="*/ 224240 h 422030"/>
                <a:gd name="connsiteX8" fmla="*/ 905750 w 1368868"/>
                <a:gd name="connsiteY8" fmla="*/ 29147 h 422030"/>
                <a:gd name="connsiteX9" fmla="*/ 412766 w 1368868"/>
                <a:gd name="connsiteY9" fmla="*/ 0 h 422030"/>
                <a:gd name="connsiteX10" fmla="*/ 126152 w 1368868"/>
                <a:gd name="connsiteY10" fmla="*/ 92012 h 422030"/>
                <a:gd name="connsiteX11" fmla="*/ 0 w 1368868"/>
                <a:gd name="connsiteY11" fmla="*/ 422030 h 422030"/>
                <a:gd name="connsiteX12" fmla="*/ 250464 w 1368868"/>
                <a:gd name="connsiteY12" fmla="*/ 225234 h 422030"/>
                <a:gd name="connsiteX13" fmla="*/ 329228 w 1368868"/>
                <a:gd name="connsiteY13" fmla="*/ 314422 h 422030"/>
                <a:gd name="connsiteX0" fmla="*/ 203076 w 1242716"/>
                <a:gd name="connsiteY0" fmla="*/ 314422 h 378745"/>
                <a:gd name="connsiteX1" fmla="*/ 286614 w 1242716"/>
                <a:gd name="connsiteY1" fmla="*/ 378745 h 378745"/>
                <a:gd name="connsiteX2" fmla="*/ 649128 w 1242716"/>
                <a:gd name="connsiteY2" fmla="*/ 265122 h 378745"/>
                <a:gd name="connsiteX3" fmla="*/ 885989 w 1242716"/>
                <a:gd name="connsiteY3" fmla="*/ 366835 h 378745"/>
                <a:gd name="connsiteX4" fmla="*/ 990257 w 1242716"/>
                <a:gd name="connsiteY4" fmla="*/ 352295 h 378745"/>
                <a:gd name="connsiteX5" fmla="*/ 1078123 w 1242716"/>
                <a:gd name="connsiteY5" fmla="*/ 374005 h 378745"/>
                <a:gd name="connsiteX6" fmla="*/ 1161586 w 1242716"/>
                <a:gd name="connsiteY6" fmla="*/ 377120 h 378745"/>
                <a:gd name="connsiteX7" fmla="*/ 1242716 w 1242716"/>
                <a:gd name="connsiteY7" fmla="*/ 224240 h 378745"/>
                <a:gd name="connsiteX8" fmla="*/ 779598 w 1242716"/>
                <a:gd name="connsiteY8" fmla="*/ 29147 h 378745"/>
                <a:gd name="connsiteX9" fmla="*/ 286614 w 1242716"/>
                <a:gd name="connsiteY9" fmla="*/ 0 h 378745"/>
                <a:gd name="connsiteX10" fmla="*/ 0 w 1242716"/>
                <a:gd name="connsiteY10" fmla="*/ 92012 h 378745"/>
                <a:gd name="connsiteX11" fmla="*/ 78936 w 1242716"/>
                <a:gd name="connsiteY11" fmla="*/ 177626 h 378745"/>
                <a:gd name="connsiteX12" fmla="*/ 124312 w 1242716"/>
                <a:gd name="connsiteY12" fmla="*/ 225234 h 378745"/>
                <a:gd name="connsiteX13" fmla="*/ 203076 w 1242716"/>
                <a:gd name="connsiteY13" fmla="*/ 314422 h 378745"/>
                <a:gd name="connsiteX0" fmla="*/ 203076 w 1242716"/>
                <a:gd name="connsiteY0" fmla="*/ 314422 h 377120"/>
                <a:gd name="connsiteX1" fmla="*/ 416766 w 1242716"/>
                <a:gd name="connsiteY1" fmla="*/ 265398 h 377120"/>
                <a:gd name="connsiteX2" fmla="*/ 649128 w 1242716"/>
                <a:gd name="connsiteY2" fmla="*/ 265122 h 377120"/>
                <a:gd name="connsiteX3" fmla="*/ 885989 w 1242716"/>
                <a:gd name="connsiteY3" fmla="*/ 366835 h 377120"/>
                <a:gd name="connsiteX4" fmla="*/ 990257 w 1242716"/>
                <a:gd name="connsiteY4" fmla="*/ 352295 h 377120"/>
                <a:gd name="connsiteX5" fmla="*/ 1078123 w 1242716"/>
                <a:gd name="connsiteY5" fmla="*/ 374005 h 377120"/>
                <a:gd name="connsiteX6" fmla="*/ 1161586 w 1242716"/>
                <a:gd name="connsiteY6" fmla="*/ 377120 h 377120"/>
                <a:gd name="connsiteX7" fmla="*/ 1242716 w 1242716"/>
                <a:gd name="connsiteY7" fmla="*/ 224240 h 377120"/>
                <a:gd name="connsiteX8" fmla="*/ 779598 w 1242716"/>
                <a:gd name="connsiteY8" fmla="*/ 29147 h 377120"/>
                <a:gd name="connsiteX9" fmla="*/ 286614 w 1242716"/>
                <a:gd name="connsiteY9" fmla="*/ 0 h 377120"/>
                <a:gd name="connsiteX10" fmla="*/ 0 w 1242716"/>
                <a:gd name="connsiteY10" fmla="*/ 92012 h 377120"/>
                <a:gd name="connsiteX11" fmla="*/ 78936 w 1242716"/>
                <a:gd name="connsiteY11" fmla="*/ 177626 h 377120"/>
                <a:gd name="connsiteX12" fmla="*/ 124312 w 1242716"/>
                <a:gd name="connsiteY12" fmla="*/ 225234 h 377120"/>
                <a:gd name="connsiteX13" fmla="*/ 203076 w 1242716"/>
                <a:gd name="connsiteY13" fmla="*/ 314422 h 377120"/>
                <a:gd name="connsiteX0" fmla="*/ 266180 w 1242716"/>
                <a:gd name="connsiteY0" fmla="*/ 250665 h 377120"/>
                <a:gd name="connsiteX1" fmla="*/ 416766 w 1242716"/>
                <a:gd name="connsiteY1" fmla="*/ 265398 h 377120"/>
                <a:gd name="connsiteX2" fmla="*/ 649128 w 1242716"/>
                <a:gd name="connsiteY2" fmla="*/ 265122 h 377120"/>
                <a:gd name="connsiteX3" fmla="*/ 885989 w 1242716"/>
                <a:gd name="connsiteY3" fmla="*/ 366835 h 377120"/>
                <a:gd name="connsiteX4" fmla="*/ 990257 w 1242716"/>
                <a:gd name="connsiteY4" fmla="*/ 352295 h 377120"/>
                <a:gd name="connsiteX5" fmla="*/ 1078123 w 1242716"/>
                <a:gd name="connsiteY5" fmla="*/ 374005 h 377120"/>
                <a:gd name="connsiteX6" fmla="*/ 1161586 w 1242716"/>
                <a:gd name="connsiteY6" fmla="*/ 377120 h 377120"/>
                <a:gd name="connsiteX7" fmla="*/ 1242716 w 1242716"/>
                <a:gd name="connsiteY7" fmla="*/ 224240 h 377120"/>
                <a:gd name="connsiteX8" fmla="*/ 779598 w 1242716"/>
                <a:gd name="connsiteY8" fmla="*/ 29147 h 377120"/>
                <a:gd name="connsiteX9" fmla="*/ 286614 w 1242716"/>
                <a:gd name="connsiteY9" fmla="*/ 0 h 377120"/>
                <a:gd name="connsiteX10" fmla="*/ 0 w 1242716"/>
                <a:gd name="connsiteY10" fmla="*/ 92012 h 377120"/>
                <a:gd name="connsiteX11" fmla="*/ 78936 w 1242716"/>
                <a:gd name="connsiteY11" fmla="*/ 177626 h 377120"/>
                <a:gd name="connsiteX12" fmla="*/ 124312 w 1242716"/>
                <a:gd name="connsiteY12" fmla="*/ 225234 h 377120"/>
                <a:gd name="connsiteX13" fmla="*/ 266180 w 1242716"/>
                <a:gd name="connsiteY13" fmla="*/ 250665 h 377120"/>
                <a:gd name="connsiteX0" fmla="*/ 266180 w 1270324"/>
                <a:gd name="connsiteY0" fmla="*/ 250665 h 377120"/>
                <a:gd name="connsiteX1" fmla="*/ 416766 w 1270324"/>
                <a:gd name="connsiteY1" fmla="*/ 265398 h 377120"/>
                <a:gd name="connsiteX2" fmla="*/ 649128 w 1270324"/>
                <a:gd name="connsiteY2" fmla="*/ 265122 h 377120"/>
                <a:gd name="connsiteX3" fmla="*/ 885989 w 1270324"/>
                <a:gd name="connsiteY3" fmla="*/ 366835 h 377120"/>
                <a:gd name="connsiteX4" fmla="*/ 990257 w 1270324"/>
                <a:gd name="connsiteY4" fmla="*/ 352295 h 377120"/>
                <a:gd name="connsiteX5" fmla="*/ 1078123 w 1270324"/>
                <a:gd name="connsiteY5" fmla="*/ 374005 h 377120"/>
                <a:gd name="connsiteX6" fmla="*/ 1161586 w 1270324"/>
                <a:gd name="connsiteY6" fmla="*/ 377120 h 377120"/>
                <a:gd name="connsiteX7" fmla="*/ 1270324 w 1270324"/>
                <a:gd name="connsiteY7" fmla="*/ 146314 h 377120"/>
                <a:gd name="connsiteX8" fmla="*/ 779598 w 1270324"/>
                <a:gd name="connsiteY8" fmla="*/ 29147 h 377120"/>
                <a:gd name="connsiteX9" fmla="*/ 286614 w 1270324"/>
                <a:gd name="connsiteY9" fmla="*/ 0 h 377120"/>
                <a:gd name="connsiteX10" fmla="*/ 0 w 1270324"/>
                <a:gd name="connsiteY10" fmla="*/ 92012 h 377120"/>
                <a:gd name="connsiteX11" fmla="*/ 78936 w 1270324"/>
                <a:gd name="connsiteY11" fmla="*/ 177626 h 377120"/>
                <a:gd name="connsiteX12" fmla="*/ 124312 w 1270324"/>
                <a:gd name="connsiteY12" fmla="*/ 225234 h 377120"/>
                <a:gd name="connsiteX13" fmla="*/ 266180 w 1270324"/>
                <a:gd name="connsiteY13" fmla="*/ 250665 h 377120"/>
                <a:gd name="connsiteX0" fmla="*/ 266180 w 1270324"/>
                <a:gd name="connsiteY0" fmla="*/ 250665 h 374005"/>
                <a:gd name="connsiteX1" fmla="*/ 416766 w 1270324"/>
                <a:gd name="connsiteY1" fmla="*/ 265398 h 374005"/>
                <a:gd name="connsiteX2" fmla="*/ 649128 w 1270324"/>
                <a:gd name="connsiteY2" fmla="*/ 265122 h 374005"/>
                <a:gd name="connsiteX3" fmla="*/ 885989 w 1270324"/>
                <a:gd name="connsiteY3" fmla="*/ 366835 h 374005"/>
                <a:gd name="connsiteX4" fmla="*/ 990257 w 1270324"/>
                <a:gd name="connsiteY4" fmla="*/ 352295 h 374005"/>
                <a:gd name="connsiteX5" fmla="*/ 1078123 w 1270324"/>
                <a:gd name="connsiteY5" fmla="*/ 374005 h 374005"/>
                <a:gd name="connsiteX6" fmla="*/ 1264130 w 1270324"/>
                <a:gd name="connsiteY6" fmla="*/ 249605 h 374005"/>
                <a:gd name="connsiteX7" fmla="*/ 1270324 w 1270324"/>
                <a:gd name="connsiteY7" fmla="*/ 146314 h 374005"/>
                <a:gd name="connsiteX8" fmla="*/ 779598 w 1270324"/>
                <a:gd name="connsiteY8" fmla="*/ 29147 h 374005"/>
                <a:gd name="connsiteX9" fmla="*/ 286614 w 1270324"/>
                <a:gd name="connsiteY9" fmla="*/ 0 h 374005"/>
                <a:gd name="connsiteX10" fmla="*/ 0 w 1270324"/>
                <a:gd name="connsiteY10" fmla="*/ 92012 h 374005"/>
                <a:gd name="connsiteX11" fmla="*/ 78936 w 1270324"/>
                <a:gd name="connsiteY11" fmla="*/ 177626 h 374005"/>
                <a:gd name="connsiteX12" fmla="*/ 124312 w 1270324"/>
                <a:gd name="connsiteY12" fmla="*/ 225234 h 374005"/>
                <a:gd name="connsiteX13" fmla="*/ 266180 w 1270324"/>
                <a:gd name="connsiteY13" fmla="*/ 250665 h 374005"/>
                <a:gd name="connsiteX0" fmla="*/ 266180 w 1270324"/>
                <a:gd name="connsiteY0" fmla="*/ 250665 h 366835"/>
                <a:gd name="connsiteX1" fmla="*/ 416766 w 1270324"/>
                <a:gd name="connsiteY1" fmla="*/ 265398 h 366835"/>
                <a:gd name="connsiteX2" fmla="*/ 649128 w 1270324"/>
                <a:gd name="connsiteY2" fmla="*/ 265122 h 366835"/>
                <a:gd name="connsiteX3" fmla="*/ 885989 w 1270324"/>
                <a:gd name="connsiteY3" fmla="*/ 366835 h 366835"/>
                <a:gd name="connsiteX4" fmla="*/ 990257 w 1270324"/>
                <a:gd name="connsiteY4" fmla="*/ 352295 h 366835"/>
                <a:gd name="connsiteX5" fmla="*/ 1198973 w 1270324"/>
                <a:gd name="connsiteY5" fmla="*/ 358500 h 366835"/>
                <a:gd name="connsiteX6" fmla="*/ 1264130 w 1270324"/>
                <a:gd name="connsiteY6" fmla="*/ 249605 h 366835"/>
                <a:gd name="connsiteX7" fmla="*/ 1270324 w 1270324"/>
                <a:gd name="connsiteY7" fmla="*/ 146314 h 366835"/>
                <a:gd name="connsiteX8" fmla="*/ 779598 w 1270324"/>
                <a:gd name="connsiteY8" fmla="*/ 29147 h 366835"/>
                <a:gd name="connsiteX9" fmla="*/ 286614 w 1270324"/>
                <a:gd name="connsiteY9" fmla="*/ 0 h 366835"/>
                <a:gd name="connsiteX10" fmla="*/ 0 w 1270324"/>
                <a:gd name="connsiteY10" fmla="*/ 92012 h 366835"/>
                <a:gd name="connsiteX11" fmla="*/ 78936 w 1270324"/>
                <a:gd name="connsiteY11" fmla="*/ 177626 h 366835"/>
                <a:gd name="connsiteX12" fmla="*/ 124312 w 1270324"/>
                <a:gd name="connsiteY12" fmla="*/ 225234 h 366835"/>
                <a:gd name="connsiteX13" fmla="*/ 266180 w 1270324"/>
                <a:gd name="connsiteY13" fmla="*/ 250665 h 366835"/>
                <a:gd name="connsiteX0" fmla="*/ 266180 w 1270324"/>
                <a:gd name="connsiteY0" fmla="*/ 250665 h 397259"/>
                <a:gd name="connsiteX1" fmla="*/ 416766 w 1270324"/>
                <a:gd name="connsiteY1" fmla="*/ 265398 h 397259"/>
                <a:gd name="connsiteX2" fmla="*/ 649128 w 1270324"/>
                <a:gd name="connsiteY2" fmla="*/ 265122 h 397259"/>
                <a:gd name="connsiteX3" fmla="*/ 885989 w 1270324"/>
                <a:gd name="connsiteY3" fmla="*/ 366835 h 397259"/>
                <a:gd name="connsiteX4" fmla="*/ 1187070 w 1270324"/>
                <a:gd name="connsiteY4" fmla="*/ 397259 h 397259"/>
                <a:gd name="connsiteX5" fmla="*/ 1198973 w 1270324"/>
                <a:gd name="connsiteY5" fmla="*/ 358500 h 397259"/>
                <a:gd name="connsiteX6" fmla="*/ 1264130 w 1270324"/>
                <a:gd name="connsiteY6" fmla="*/ 249605 h 397259"/>
                <a:gd name="connsiteX7" fmla="*/ 1270324 w 1270324"/>
                <a:gd name="connsiteY7" fmla="*/ 146314 h 397259"/>
                <a:gd name="connsiteX8" fmla="*/ 779598 w 1270324"/>
                <a:gd name="connsiteY8" fmla="*/ 29147 h 397259"/>
                <a:gd name="connsiteX9" fmla="*/ 286614 w 1270324"/>
                <a:gd name="connsiteY9" fmla="*/ 0 h 397259"/>
                <a:gd name="connsiteX10" fmla="*/ 0 w 1270324"/>
                <a:gd name="connsiteY10" fmla="*/ 92012 h 397259"/>
                <a:gd name="connsiteX11" fmla="*/ 78936 w 1270324"/>
                <a:gd name="connsiteY11" fmla="*/ 177626 h 397259"/>
                <a:gd name="connsiteX12" fmla="*/ 124312 w 1270324"/>
                <a:gd name="connsiteY12" fmla="*/ 225234 h 397259"/>
                <a:gd name="connsiteX13" fmla="*/ 266180 w 1270324"/>
                <a:gd name="connsiteY13" fmla="*/ 250665 h 397259"/>
                <a:gd name="connsiteX0" fmla="*/ 266180 w 1270324"/>
                <a:gd name="connsiteY0" fmla="*/ 250665 h 397259"/>
                <a:gd name="connsiteX1" fmla="*/ 416766 w 1270324"/>
                <a:gd name="connsiteY1" fmla="*/ 265398 h 397259"/>
                <a:gd name="connsiteX2" fmla="*/ 649128 w 1270324"/>
                <a:gd name="connsiteY2" fmla="*/ 265122 h 397259"/>
                <a:gd name="connsiteX3" fmla="*/ 885989 w 1270324"/>
                <a:gd name="connsiteY3" fmla="*/ 366835 h 397259"/>
                <a:gd name="connsiteX4" fmla="*/ 1187070 w 1270324"/>
                <a:gd name="connsiteY4" fmla="*/ 397259 h 397259"/>
                <a:gd name="connsiteX5" fmla="*/ 1209331 w 1270324"/>
                <a:gd name="connsiteY5" fmla="*/ 361601 h 397259"/>
                <a:gd name="connsiteX6" fmla="*/ 1264130 w 1270324"/>
                <a:gd name="connsiteY6" fmla="*/ 249605 h 397259"/>
                <a:gd name="connsiteX7" fmla="*/ 1270324 w 1270324"/>
                <a:gd name="connsiteY7" fmla="*/ 146314 h 397259"/>
                <a:gd name="connsiteX8" fmla="*/ 779598 w 1270324"/>
                <a:gd name="connsiteY8" fmla="*/ 29147 h 397259"/>
                <a:gd name="connsiteX9" fmla="*/ 286614 w 1270324"/>
                <a:gd name="connsiteY9" fmla="*/ 0 h 397259"/>
                <a:gd name="connsiteX10" fmla="*/ 0 w 1270324"/>
                <a:gd name="connsiteY10" fmla="*/ 92012 h 397259"/>
                <a:gd name="connsiteX11" fmla="*/ 78936 w 1270324"/>
                <a:gd name="connsiteY11" fmla="*/ 177626 h 397259"/>
                <a:gd name="connsiteX12" fmla="*/ 124312 w 1270324"/>
                <a:gd name="connsiteY12" fmla="*/ 225234 h 397259"/>
                <a:gd name="connsiteX13" fmla="*/ 266180 w 1270324"/>
                <a:gd name="connsiteY13" fmla="*/ 250665 h 397259"/>
                <a:gd name="connsiteX0" fmla="*/ 266180 w 1270324"/>
                <a:gd name="connsiteY0" fmla="*/ 250665 h 397259"/>
                <a:gd name="connsiteX1" fmla="*/ 416766 w 1270324"/>
                <a:gd name="connsiteY1" fmla="*/ 265398 h 397259"/>
                <a:gd name="connsiteX2" fmla="*/ 649128 w 1270324"/>
                <a:gd name="connsiteY2" fmla="*/ 265122 h 397259"/>
                <a:gd name="connsiteX3" fmla="*/ 885989 w 1270324"/>
                <a:gd name="connsiteY3" fmla="*/ 366835 h 397259"/>
                <a:gd name="connsiteX4" fmla="*/ 1187070 w 1270324"/>
                <a:gd name="connsiteY4" fmla="*/ 397259 h 397259"/>
                <a:gd name="connsiteX5" fmla="*/ 1230048 w 1270324"/>
                <a:gd name="connsiteY5" fmla="*/ 369354 h 397259"/>
                <a:gd name="connsiteX6" fmla="*/ 1264130 w 1270324"/>
                <a:gd name="connsiteY6" fmla="*/ 249605 h 397259"/>
                <a:gd name="connsiteX7" fmla="*/ 1270324 w 1270324"/>
                <a:gd name="connsiteY7" fmla="*/ 146314 h 397259"/>
                <a:gd name="connsiteX8" fmla="*/ 779598 w 1270324"/>
                <a:gd name="connsiteY8" fmla="*/ 29147 h 397259"/>
                <a:gd name="connsiteX9" fmla="*/ 286614 w 1270324"/>
                <a:gd name="connsiteY9" fmla="*/ 0 h 397259"/>
                <a:gd name="connsiteX10" fmla="*/ 0 w 1270324"/>
                <a:gd name="connsiteY10" fmla="*/ 92012 h 397259"/>
                <a:gd name="connsiteX11" fmla="*/ 78936 w 1270324"/>
                <a:gd name="connsiteY11" fmla="*/ 177626 h 397259"/>
                <a:gd name="connsiteX12" fmla="*/ 124312 w 1270324"/>
                <a:gd name="connsiteY12" fmla="*/ 225234 h 397259"/>
                <a:gd name="connsiteX13" fmla="*/ 266180 w 1270324"/>
                <a:gd name="connsiteY13" fmla="*/ 250665 h 397259"/>
                <a:gd name="connsiteX0" fmla="*/ 266180 w 1285862"/>
                <a:gd name="connsiteY0" fmla="*/ 290411 h 437005"/>
                <a:gd name="connsiteX1" fmla="*/ 416766 w 1285862"/>
                <a:gd name="connsiteY1" fmla="*/ 305144 h 437005"/>
                <a:gd name="connsiteX2" fmla="*/ 649128 w 1285862"/>
                <a:gd name="connsiteY2" fmla="*/ 304868 h 437005"/>
                <a:gd name="connsiteX3" fmla="*/ 885989 w 1285862"/>
                <a:gd name="connsiteY3" fmla="*/ 406581 h 437005"/>
                <a:gd name="connsiteX4" fmla="*/ 1187070 w 1285862"/>
                <a:gd name="connsiteY4" fmla="*/ 437005 h 437005"/>
                <a:gd name="connsiteX5" fmla="*/ 1230048 w 1285862"/>
                <a:gd name="connsiteY5" fmla="*/ 409100 h 437005"/>
                <a:gd name="connsiteX6" fmla="*/ 1264130 w 1285862"/>
                <a:gd name="connsiteY6" fmla="*/ 289351 h 437005"/>
                <a:gd name="connsiteX7" fmla="*/ 1285862 w 1285862"/>
                <a:gd name="connsiteY7" fmla="*/ 0 h 437005"/>
                <a:gd name="connsiteX8" fmla="*/ 779598 w 1285862"/>
                <a:gd name="connsiteY8" fmla="*/ 68893 h 437005"/>
                <a:gd name="connsiteX9" fmla="*/ 286614 w 1285862"/>
                <a:gd name="connsiteY9" fmla="*/ 39746 h 437005"/>
                <a:gd name="connsiteX10" fmla="*/ 0 w 1285862"/>
                <a:gd name="connsiteY10" fmla="*/ 131758 h 437005"/>
                <a:gd name="connsiteX11" fmla="*/ 78936 w 1285862"/>
                <a:gd name="connsiteY11" fmla="*/ 217372 h 437005"/>
                <a:gd name="connsiteX12" fmla="*/ 124312 w 1285862"/>
                <a:gd name="connsiteY12" fmla="*/ 264980 h 437005"/>
                <a:gd name="connsiteX13" fmla="*/ 266180 w 1285862"/>
                <a:gd name="connsiteY13" fmla="*/ 290411 h 437005"/>
                <a:gd name="connsiteX0" fmla="*/ 266180 w 1285862"/>
                <a:gd name="connsiteY0" fmla="*/ 337806 h 484400"/>
                <a:gd name="connsiteX1" fmla="*/ 416766 w 1285862"/>
                <a:gd name="connsiteY1" fmla="*/ 352539 h 484400"/>
                <a:gd name="connsiteX2" fmla="*/ 649128 w 1285862"/>
                <a:gd name="connsiteY2" fmla="*/ 352263 h 484400"/>
                <a:gd name="connsiteX3" fmla="*/ 885989 w 1285862"/>
                <a:gd name="connsiteY3" fmla="*/ 453976 h 484400"/>
                <a:gd name="connsiteX4" fmla="*/ 1187070 w 1285862"/>
                <a:gd name="connsiteY4" fmla="*/ 484400 h 484400"/>
                <a:gd name="connsiteX5" fmla="*/ 1230048 w 1285862"/>
                <a:gd name="connsiteY5" fmla="*/ 456495 h 484400"/>
                <a:gd name="connsiteX6" fmla="*/ 1264130 w 1285862"/>
                <a:gd name="connsiteY6" fmla="*/ 336746 h 484400"/>
                <a:gd name="connsiteX7" fmla="*/ 1285862 w 1285862"/>
                <a:gd name="connsiteY7" fmla="*/ 47395 h 484400"/>
                <a:gd name="connsiteX8" fmla="*/ 779598 w 1285862"/>
                <a:gd name="connsiteY8" fmla="*/ 0 h 484400"/>
                <a:gd name="connsiteX9" fmla="*/ 286614 w 1285862"/>
                <a:gd name="connsiteY9" fmla="*/ 87141 h 484400"/>
                <a:gd name="connsiteX10" fmla="*/ 0 w 1285862"/>
                <a:gd name="connsiteY10" fmla="*/ 179153 h 484400"/>
                <a:gd name="connsiteX11" fmla="*/ 78936 w 1285862"/>
                <a:gd name="connsiteY11" fmla="*/ 264767 h 484400"/>
                <a:gd name="connsiteX12" fmla="*/ 124312 w 1285862"/>
                <a:gd name="connsiteY12" fmla="*/ 312375 h 484400"/>
                <a:gd name="connsiteX13" fmla="*/ 266180 w 1285862"/>
                <a:gd name="connsiteY13" fmla="*/ 337806 h 484400"/>
                <a:gd name="connsiteX0" fmla="*/ 266180 w 1285862"/>
                <a:gd name="connsiteY0" fmla="*/ 394862 h 541456"/>
                <a:gd name="connsiteX1" fmla="*/ 416766 w 1285862"/>
                <a:gd name="connsiteY1" fmla="*/ 409595 h 541456"/>
                <a:gd name="connsiteX2" fmla="*/ 649128 w 1285862"/>
                <a:gd name="connsiteY2" fmla="*/ 409319 h 541456"/>
                <a:gd name="connsiteX3" fmla="*/ 885989 w 1285862"/>
                <a:gd name="connsiteY3" fmla="*/ 511032 h 541456"/>
                <a:gd name="connsiteX4" fmla="*/ 1187070 w 1285862"/>
                <a:gd name="connsiteY4" fmla="*/ 541456 h 541456"/>
                <a:gd name="connsiteX5" fmla="*/ 1230048 w 1285862"/>
                <a:gd name="connsiteY5" fmla="*/ 513551 h 541456"/>
                <a:gd name="connsiteX6" fmla="*/ 1264130 w 1285862"/>
                <a:gd name="connsiteY6" fmla="*/ 393802 h 541456"/>
                <a:gd name="connsiteX7" fmla="*/ 1285862 w 1285862"/>
                <a:gd name="connsiteY7" fmla="*/ 104451 h 541456"/>
                <a:gd name="connsiteX8" fmla="*/ 779598 w 1285862"/>
                <a:gd name="connsiteY8" fmla="*/ 57056 h 541456"/>
                <a:gd name="connsiteX9" fmla="*/ 69084 w 1285862"/>
                <a:gd name="connsiteY9" fmla="*/ 0 h 541456"/>
                <a:gd name="connsiteX10" fmla="*/ 0 w 1285862"/>
                <a:gd name="connsiteY10" fmla="*/ 236209 h 541456"/>
                <a:gd name="connsiteX11" fmla="*/ 78936 w 1285862"/>
                <a:gd name="connsiteY11" fmla="*/ 321823 h 541456"/>
                <a:gd name="connsiteX12" fmla="*/ 124312 w 1285862"/>
                <a:gd name="connsiteY12" fmla="*/ 369431 h 541456"/>
                <a:gd name="connsiteX13" fmla="*/ 266180 w 1285862"/>
                <a:gd name="connsiteY13" fmla="*/ 394862 h 541456"/>
                <a:gd name="connsiteX0" fmla="*/ 305754 w 1325436"/>
                <a:gd name="connsiteY0" fmla="*/ 394862 h 541456"/>
                <a:gd name="connsiteX1" fmla="*/ 456340 w 1325436"/>
                <a:gd name="connsiteY1" fmla="*/ 409595 h 541456"/>
                <a:gd name="connsiteX2" fmla="*/ 688702 w 1325436"/>
                <a:gd name="connsiteY2" fmla="*/ 409319 h 541456"/>
                <a:gd name="connsiteX3" fmla="*/ 925563 w 1325436"/>
                <a:gd name="connsiteY3" fmla="*/ 511032 h 541456"/>
                <a:gd name="connsiteX4" fmla="*/ 1226644 w 1325436"/>
                <a:gd name="connsiteY4" fmla="*/ 541456 h 541456"/>
                <a:gd name="connsiteX5" fmla="*/ 1269622 w 1325436"/>
                <a:gd name="connsiteY5" fmla="*/ 513551 h 541456"/>
                <a:gd name="connsiteX6" fmla="*/ 1303704 w 1325436"/>
                <a:gd name="connsiteY6" fmla="*/ 393802 h 541456"/>
                <a:gd name="connsiteX7" fmla="*/ 1325436 w 1325436"/>
                <a:gd name="connsiteY7" fmla="*/ 104451 h 541456"/>
                <a:gd name="connsiteX8" fmla="*/ 819172 w 1325436"/>
                <a:gd name="connsiteY8" fmla="*/ 57056 h 541456"/>
                <a:gd name="connsiteX9" fmla="*/ 108658 w 1325436"/>
                <a:gd name="connsiteY9" fmla="*/ 0 h 541456"/>
                <a:gd name="connsiteX10" fmla="*/ 39574 w 1325436"/>
                <a:gd name="connsiteY10" fmla="*/ 236209 h 541456"/>
                <a:gd name="connsiteX11" fmla="*/ 0 w 1325436"/>
                <a:gd name="connsiteY11" fmla="*/ 462909 h 541456"/>
                <a:gd name="connsiteX12" fmla="*/ 163886 w 1325436"/>
                <a:gd name="connsiteY12" fmla="*/ 369431 h 541456"/>
                <a:gd name="connsiteX13" fmla="*/ 305754 w 1325436"/>
                <a:gd name="connsiteY13" fmla="*/ 394862 h 541456"/>
                <a:gd name="connsiteX0" fmla="*/ 305754 w 1325436"/>
                <a:gd name="connsiteY0" fmla="*/ 394862 h 541456"/>
                <a:gd name="connsiteX1" fmla="*/ 456340 w 1325436"/>
                <a:gd name="connsiteY1" fmla="*/ 409595 h 541456"/>
                <a:gd name="connsiteX2" fmla="*/ 688702 w 1325436"/>
                <a:gd name="connsiteY2" fmla="*/ 409319 h 541456"/>
                <a:gd name="connsiteX3" fmla="*/ 925563 w 1325436"/>
                <a:gd name="connsiteY3" fmla="*/ 511032 h 541456"/>
                <a:gd name="connsiteX4" fmla="*/ 1226644 w 1325436"/>
                <a:gd name="connsiteY4" fmla="*/ 541456 h 541456"/>
                <a:gd name="connsiteX5" fmla="*/ 1269622 w 1325436"/>
                <a:gd name="connsiteY5" fmla="*/ 513551 h 541456"/>
                <a:gd name="connsiteX6" fmla="*/ 1303704 w 1325436"/>
                <a:gd name="connsiteY6" fmla="*/ 393802 h 541456"/>
                <a:gd name="connsiteX7" fmla="*/ 1325436 w 1325436"/>
                <a:gd name="connsiteY7" fmla="*/ 104451 h 541456"/>
                <a:gd name="connsiteX8" fmla="*/ 819172 w 1325436"/>
                <a:gd name="connsiteY8" fmla="*/ 57056 h 541456"/>
                <a:gd name="connsiteX9" fmla="*/ 108658 w 1325436"/>
                <a:gd name="connsiteY9" fmla="*/ 0 h 541456"/>
                <a:gd name="connsiteX10" fmla="*/ 39574 w 1325436"/>
                <a:gd name="connsiteY10" fmla="*/ 236209 h 541456"/>
                <a:gd name="connsiteX11" fmla="*/ 0 w 1325436"/>
                <a:gd name="connsiteY11" fmla="*/ 462909 h 541456"/>
                <a:gd name="connsiteX12" fmla="*/ 152862 w 1325436"/>
                <a:gd name="connsiteY12" fmla="*/ 406559 h 541456"/>
                <a:gd name="connsiteX13" fmla="*/ 305754 w 1325436"/>
                <a:gd name="connsiteY13" fmla="*/ 394862 h 541456"/>
                <a:gd name="connsiteX0" fmla="*/ 337837 w 1357519"/>
                <a:gd name="connsiteY0" fmla="*/ 394862 h 541456"/>
                <a:gd name="connsiteX1" fmla="*/ 488423 w 1357519"/>
                <a:gd name="connsiteY1" fmla="*/ 409595 h 541456"/>
                <a:gd name="connsiteX2" fmla="*/ 720785 w 1357519"/>
                <a:gd name="connsiteY2" fmla="*/ 409319 h 541456"/>
                <a:gd name="connsiteX3" fmla="*/ 957646 w 1357519"/>
                <a:gd name="connsiteY3" fmla="*/ 511032 h 541456"/>
                <a:gd name="connsiteX4" fmla="*/ 1258727 w 1357519"/>
                <a:gd name="connsiteY4" fmla="*/ 541456 h 541456"/>
                <a:gd name="connsiteX5" fmla="*/ 1301705 w 1357519"/>
                <a:gd name="connsiteY5" fmla="*/ 513551 h 541456"/>
                <a:gd name="connsiteX6" fmla="*/ 1335787 w 1357519"/>
                <a:gd name="connsiteY6" fmla="*/ 393802 h 541456"/>
                <a:gd name="connsiteX7" fmla="*/ 1357519 w 1357519"/>
                <a:gd name="connsiteY7" fmla="*/ 104451 h 541456"/>
                <a:gd name="connsiteX8" fmla="*/ 851255 w 1357519"/>
                <a:gd name="connsiteY8" fmla="*/ 57056 h 541456"/>
                <a:gd name="connsiteX9" fmla="*/ 140741 w 1357519"/>
                <a:gd name="connsiteY9" fmla="*/ 0 h 541456"/>
                <a:gd name="connsiteX10" fmla="*/ 0 w 1357519"/>
                <a:gd name="connsiteY10" fmla="*/ 241159 h 541456"/>
                <a:gd name="connsiteX11" fmla="*/ 32083 w 1357519"/>
                <a:gd name="connsiteY11" fmla="*/ 462909 h 541456"/>
                <a:gd name="connsiteX12" fmla="*/ 184945 w 1357519"/>
                <a:gd name="connsiteY12" fmla="*/ 406559 h 541456"/>
                <a:gd name="connsiteX13" fmla="*/ 337837 w 1357519"/>
                <a:gd name="connsiteY13" fmla="*/ 394862 h 541456"/>
                <a:gd name="connsiteX0" fmla="*/ 337837 w 1365787"/>
                <a:gd name="connsiteY0" fmla="*/ 411696 h 558290"/>
                <a:gd name="connsiteX1" fmla="*/ 488423 w 1365787"/>
                <a:gd name="connsiteY1" fmla="*/ 426429 h 558290"/>
                <a:gd name="connsiteX2" fmla="*/ 720785 w 1365787"/>
                <a:gd name="connsiteY2" fmla="*/ 426153 h 558290"/>
                <a:gd name="connsiteX3" fmla="*/ 957646 w 1365787"/>
                <a:gd name="connsiteY3" fmla="*/ 527866 h 558290"/>
                <a:gd name="connsiteX4" fmla="*/ 1258727 w 1365787"/>
                <a:gd name="connsiteY4" fmla="*/ 558290 h 558290"/>
                <a:gd name="connsiteX5" fmla="*/ 1301705 w 1365787"/>
                <a:gd name="connsiteY5" fmla="*/ 530385 h 558290"/>
                <a:gd name="connsiteX6" fmla="*/ 1335787 w 1365787"/>
                <a:gd name="connsiteY6" fmla="*/ 410636 h 558290"/>
                <a:gd name="connsiteX7" fmla="*/ 1365787 w 1365787"/>
                <a:gd name="connsiteY7" fmla="*/ 0 h 558290"/>
                <a:gd name="connsiteX8" fmla="*/ 851255 w 1365787"/>
                <a:gd name="connsiteY8" fmla="*/ 73890 h 558290"/>
                <a:gd name="connsiteX9" fmla="*/ 140741 w 1365787"/>
                <a:gd name="connsiteY9" fmla="*/ 16834 h 558290"/>
                <a:gd name="connsiteX10" fmla="*/ 0 w 1365787"/>
                <a:gd name="connsiteY10" fmla="*/ 257993 h 558290"/>
                <a:gd name="connsiteX11" fmla="*/ 32083 w 1365787"/>
                <a:gd name="connsiteY11" fmla="*/ 479743 h 558290"/>
                <a:gd name="connsiteX12" fmla="*/ 184945 w 1365787"/>
                <a:gd name="connsiteY12" fmla="*/ 423393 h 558290"/>
                <a:gd name="connsiteX13" fmla="*/ 337837 w 1365787"/>
                <a:gd name="connsiteY13" fmla="*/ 411696 h 558290"/>
                <a:gd name="connsiteX0" fmla="*/ 337837 w 1365787"/>
                <a:gd name="connsiteY0" fmla="*/ 411696 h 558290"/>
                <a:gd name="connsiteX1" fmla="*/ 488423 w 1365787"/>
                <a:gd name="connsiteY1" fmla="*/ 426429 h 558290"/>
                <a:gd name="connsiteX2" fmla="*/ 720785 w 1365787"/>
                <a:gd name="connsiteY2" fmla="*/ 426153 h 558290"/>
                <a:gd name="connsiteX3" fmla="*/ 957646 w 1365787"/>
                <a:gd name="connsiteY3" fmla="*/ 527866 h 558290"/>
                <a:gd name="connsiteX4" fmla="*/ 1258727 w 1365787"/>
                <a:gd name="connsiteY4" fmla="*/ 558290 h 558290"/>
                <a:gd name="connsiteX5" fmla="*/ 1301705 w 1365787"/>
                <a:gd name="connsiteY5" fmla="*/ 530385 h 558290"/>
                <a:gd name="connsiteX6" fmla="*/ 1335787 w 1365787"/>
                <a:gd name="connsiteY6" fmla="*/ 410636 h 558290"/>
                <a:gd name="connsiteX7" fmla="*/ 1365787 w 1365787"/>
                <a:gd name="connsiteY7" fmla="*/ 0 h 558290"/>
                <a:gd name="connsiteX8" fmla="*/ 851255 w 1365787"/>
                <a:gd name="connsiteY8" fmla="*/ 7060 h 558290"/>
                <a:gd name="connsiteX9" fmla="*/ 140741 w 1365787"/>
                <a:gd name="connsiteY9" fmla="*/ 16834 h 558290"/>
                <a:gd name="connsiteX10" fmla="*/ 0 w 1365787"/>
                <a:gd name="connsiteY10" fmla="*/ 257993 h 558290"/>
                <a:gd name="connsiteX11" fmla="*/ 32083 w 1365787"/>
                <a:gd name="connsiteY11" fmla="*/ 479743 h 558290"/>
                <a:gd name="connsiteX12" fmla="*/ 184945 w 1365787"/>
                <a:gd name="connsiteY12" fmla="*/ 423393 h 558290"/>
                <a:gd name="connsiteX13" fmla="*/ 337837 w 1365787"/>
                <a:gd name="connsiteY13" fmla="*/ 411696 h 558290"/>
                <a:gd name="connsiteX0" fmla="*/ 337837 w 1365787"/>
                <a:gd name="connsiteY0" fmla="*/ 411696 h 664724"/>
                <a:gd name="connsiteX1" fmla="*/ 488423 w 1365787"/>
                <a:gd name="connsiteY1" fmla="*/ 426429 h 664724"/>
                <a:gd name="connsiteX2" fmla="*/ 720785 w 1365787"/>
                <a:gd name="connsiteY2" fmla="*/ 426153 h 664724"/>
                <a:gd name="connsiteX3" fmla="*/ 957646 w 1365787"/>
                <a:gd name="connsiteY3" fmla="*/ 527866 h 664724"/>
                <a:gd name="connsiteX4" fmla="*/ 1247703 w 1365787"/>
                <a:gd name="connsiteY4" fmla="*/ 664724 h 664724"/>
                <a:gd name="connsiteX5" fmla="*/ 1301705 w 1365787"/>
                <a:gd name="connsiteY5" fmla="*/ 530385 h 664724"/>
                <a:gd name="connsiteX6" fmla="*/ 1335787 w 1365787"/>
                <a:gd name="connsiteY6" fmla="*/ 410636 h 664724"/>
                <a:gd name="connsiteX7" fmla="*/ 1365787 w 1365787"/>
                <a:gd name="connsiteY7" fmla="*/ 0 h 664724"/>
                <a:gd name="connsiteX8" fmla="*/ 851255 w 1365787"/>
                <a:gd name="connsiteY8" fmla="*/ 7060 h 664724"/>
                <a:gd name="connsiteX9" fmla="*/ 140741 w 1365787"/>
                <a:gd name="connsiteY9" fmla="*/ 16834 h 664724"/>
                <a:gd name="connsiteX10" fmla="*/ 0 w 1365787"/>
                <a:gd name="connsiteY10" fmla="*/ 257993 h 664724"/>
                <a:gd name="connsiteX11" fmla="*/ 32083 w 1365787"/>
                <a:gd name="connsiteY11" fmla="*/ 479743 h 664724"/>
                <a:gd name="connsiteX12" fmla="*/ 184945 w 1365787"/>
                <a:gd name="connsiteY12" fmla="*/ 423393 h 664724"/>
                <a:gd name="connsiteX13" fmla="*/ 337837 w 1365787"/>
                <a:gd name="connsiteY13" fmla="*/ 411696 h 664724"/>
                <a:gd name="connsiteX0" fmla="*/ 337837 w 1365787"/>
                <a:gd name="connsiteY0" fmla="*/ 411696 h 679575"/>
                <a:gd name="connsiteX1" fmla="*/ 488423 w 1365787"/>
                <a:gd name="connsiteY1" fmla="*/ 426429 h 679575"/>
                <a:gd name="connsiteX2" fmla="*/ 720785 w 1365787"/>
                <a:gd name="connsiteY2" fmla="*/ 426153 h 679575"/>
                <a:gd name="connsiteX3" fmla="*/ 957646 w 1365787"/>
                <a:gd name="connsiteY3" fmla="*/ 527866 h 679575"/>
                <a:gd name="connsiteX4" fmla="*/ 1286288 w 1365787"/>
                <a:gd name="connsiteY4" fmla="*/ 679575 h 679575"/>
                <a:gd name="connsiteX5" fmla="*/ 1301705 w 1365787"/>
                <a:gd name="connsiteY5" fmla="*/ 530385 h 679575"/>
                <a:gd name="connsiteX6" fmla="*/ 1335787 w 1365787"/>
                <a:gd name="connsiteY6" fmla="*/ 410636 h 679575"/>
                <a:gd name="connsiteX7" fmla="*/ 1365787 w 1365787"/>
                <a:gd name="connsiteY7" fmla="*/ 0 h 679575"/>
                <a:gd name="connsiteX8" fmla="*/ 851255 w 1365787"/>
                <a:gd name="connsiteY8" fmla="*/ 7060 h 679575"/>
                <a:gd name="connsiteX9" fmla="*/ 140741 w 1365787"/>
                <a:gd name="connsiteY9" fmla="*/ 16834 h 679575"/>
                <a:gd name="connsiteX10" fmla="*/ 0 w 1365787"/>
                <a:gd name="connsiteY10" fmla="*/ 257993 h 679575"/>
                <a:gd name="connsiteX11" fmla="*/ 32083 w 1365787"/>
                <a:gd name="connsiteY11" fmla="*/ 479743 h 679575"/>
                <a:gd name="connsiteX12" fmla="*/ 184945 w 1365787"/>
                <a:gd name="connsiteY12" fmla="*/ 423393 h 679575"/>
                <a:gd name="connsiteX13" fmla="*/ 337837 w 1365787"/>
                <a:gd name="connsiteY13" fmla="*/ 411696 h 679575"/>
                <a:gd name="connsiteX0" fmla="*/ 337837 w 1365787"/>
                <a:gd name="connsiteY0" fmla="*/ 411696 h 679575"/>
                <a:gd name="connsiteX1" fmla="*/ 488423 w 1365787"/>
                <a:gd name="connsiteY1" fmla="*/ 426429 h 679575"/>
                <a:gd name="connsiteX2" fmla="*/ 720785 w 1365787"/>
                <a:gd name="connsiteY2" fmla="*/ 426153 h 679575"/>
                <a:gd name="connsiteX3" fmla="*/ 957646 w 1365787"/>
                <a:gd name="connsiteY3" fmla="*/ 527866 h 679575"/>
                <a:gd name="connsiteX4" fmla="*/ 1286288 w 1365787"/>
                <a:gd name="connsiteY4" fmla="*/ 679575 h 679575"/>
                <a:gd name="connsiteX5" fmla="*/ 1323753 w 1365787"/>
                <a:gd name="connsiteY5" fmla="*/ 532861 h 679575"/>
                <a:gd name="connsiteX6" fmla="*/ 1335787 w 1365787"/>
                <a:gd name="connsiteY6" fmla="*/ 410636 h 679575"/>
                <a:gd name="connsiteX7" fmla="*/ 1365787 w 1365787"/>
                <a:gd name="connsiteY7" fmla="*/ 0 h 679575"/>
                <a:gd name="connsiteX8" fmla="*/ 851255 w 1365787"/>
                <a:gd name="connsiteY8" fmla="*/ 7060 h 679575"/>
                <a:gd name="connsiteX9" fmla="*/ 140741 w 1365787"/>
                <a:gd name="connsiteY9" fmla="*/ 16834 h 679575"/>
                <a:gd name="connsiteX10" fmla="*/ 0 w 1365787"/>
                <a:gd name="connsiteY10" fmla="*/ 257993 h 679575"/>
                <a:gd name="connsiteX11" fmla="*/ 32083 w 1365787"/>
                <a:gd name="connsiteY11" fmla="*/ 479743 h 679575"/>
                <a:gd name="connsiteX12" fmla="*/ 184945 w 1365787"/>
                <a:gd name="connsiteY12" fmla="*/ 423393 h 679575"/>
                <a:gd name="connsiteX13" fmla="*/ 337837 w 1365787"/>
                <a:gd name="connsiteY13" fmla="*/ 411696 h 6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5787" h="679575">
                  <a:moveTo>
                    <a:pt x="337837" y="411696"/>
                  </a:moveTo>
                  <a:lnTo>
                    <a:pt x="488423" y="426429"/>
                  </a:lnTo>
                  <a:lnTo>
                    <a:pt x="720785" y="426153"/>
                  </a:lnTo>
                  <a:lnTo>
                    <a:pt x="957646" y="527866"/>
                  </a:lnTo>
                  <a:lnTo>
                    <a:pt x="1286288" y="679575"/>
                  </a:lnTo>
                  <a:lnTo>
                    <a:pt x="1323753" y="532861"/>
                  </a:lnTo>
                  <a:lnTo>
                    <a:pt x="1335787" y="410636"/>
                  </a:lnTo>
                  <a:lnTo>
                    <a:pt x="1365787" y="0"/>
                  </a:lnTo>
                  <a:lnTo>
                    <a:pt x="851255" y="7060"/>
                  </a:lnTo>
                  <a:lnTo>
                    <a:pt x="140741" y="16834"/>
                  </a:lnTo>
                  <a:lnTo>
                    <a:pt x="0" y="257993"/>
                  </a:lnTo>
                  <a:lnTo>
                    <a:pt x="32083" y="479743"/>
                  </a:lnTo>
                  <a:lnTo>
                    <a:pt x="184945" y="423393"/>
                  </a:lnTo>
                  <a:lnTo>
                    <a:pt x="337837" y="411696"/>
                  </a:lnTo>
                  <a:close/>
                </a:path>
              </a:pathLst>
            </a:custGeom>
            <a:effectLst>
              <a:softEdge rad="127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grpSp>
      <p:sp>
        <p:nvSpPr>
          <p:cNvPr id="8" name="Rektangel 7">
            <a:extLst>
              <a:ext uri="{FF2B5EF4-FFF2-40B4-BE49-F238E27FC236}">
                <a16:creationId xmlns:a16="http://schemas.microsoft.com/office/drawing/2014/main" id="{A11D2333-320B-7F47-9556-78044EB51B8B}"/>
              </a:ext>
            </a:extLst>
          </p:cNvPr>
          <p:cNvSpPr/>
          <p:nvPr/>
        </p:nvSpPr>
        <p:spPr>
          <a:xfrm>
            <a:off x="3163078" y="2279493"/>
            <a:ext cx="4365482" cy="2492990"/>
          </a:xfrm>
          <a:prstGeom prst="rect">
            <a:avLst/>
          </a:prstGeom>
        </p:spPr>
        <p:txBody>
          <a:bodyPr wrap="square">
            <a:spAutoFit/>
          </a:bodyPr>
          <a:lstStyle/>
          <a:p>
            <a:r>
              <a:rPr lang="da-DK" sz="2400" dirty="0" err="1">
                <a:solidFill>
                  <a:schemeClr val="bg1"/>
                </a:solidFill>
              </a:rPr>
              <a:t>Theia</a:t>
            </a:r>
            <a:r>
              <a:rPr lang="da-DK" sz="2400" dirty="0">
                <a:solidFill>
                  <a:schemeClr val="bg1"/>
                </a:solidFill>
              </a:rPr>
              <a:t> forlanger at få kometen, men vil ikke have uglen.</a:t>
            </a:r>
          </a:p>
          <a:p>
            <a:r>
              <a:rPr lang="da-DK" sz="2400" dirty="0">
                <a:solidFill>
                  <a:schemeClr val="bg1"/>
                </a:solidFill>
              </a:rPr>
              <a:t>Månen og flagermusen udgør en enhed og må ikke adskilles.</a:t>
            </a:r>
          </a:p>
          <a:p>
            <a:pPr algn="r"/>
            <a:endParaRPr lang="da-DK" sz="2400" dirty="0">
              <a:solidFill>
                <a:schemeClr val="bg1"/>
              </a:solidFill>
            </a:endParaRPr>
          </a:p>
          <a:p>
            <a:pPr algn="r"/>
            <a:r>
              <a:rPr lang="da-DK" dirty="0">
                <a:solidFill>
                  <a:schemeClr val="bg1"/>
                </a:solidFill>
              </a:rPr>
              <a:t>Husk at notere oplysningerne!</a:t>
            </a:r>
          </a:p>
          <a:p>
            <a:pPr algn="r"/>
            <a:r>
              <a:rPr lang="da-DK" dirty="0">
                <a:solidFill>
                  <a:schemeClr val="bg1"/>
                </a:solidFill>
              </a:rPr>
              <a:t>Du kan få et huskekort af din lærer</a:t>
            </a:r>
          </a:p>
        </p:txBody>
      </p:sp>
      <p:grpSp>
        <p:nvGrpSpPr>
          <p:cNvPr id="9" name="Gruppe 8">
            <a:extLst>
              <a:ext uri="{FF2B5EF4-FFF2-40B4-BE49-F238E27FC236}">
                <a16:creationId xmlns:a16="http://schemas.microsoft.com/office/drawing/2014/main" id="{F660D579-D54E-9546-933A-F9ACFC1056B4}"/>
              </a:ext>
            </a:extLst>
          </p:cNvPr>
          <p:cNvGrpSpPr/>
          <p:nvPr/>
        </p:nvGrpSpPr>
        <p:grpSpPr>
          <a:xfrm>
            <a:off x="727007" y="4938194"/>
            <a:ext cx="6165987" cy="609034"/>
            <a:chOff x="985308" y="4465178"/>
            <a:chExt cx="6165987" cy="609034"/>
          </a:xfrm>
        </p:grpSpPr>
        <p:sp>
          <p:nvSpPr>
            <p:cNvPr id="10" name="Afrundet rektangel 9">
              <a:hlinkClick r:id="rId6" action="ppaction://hlinksldjump"/>
              <a:extLst>
                <a:ext uri="{FF2B5EF4-FFF2-40B4-BE49-F238E27FC236}">
                  <a16:creationId xmlns:a16="http://schemas.microsoft.com/office/drawing/2014/main" id="{B89412A4-527F-B14A-BB38-3D181EC90F6A}"/>
                </a:ext>
              </a:extLst>
            </p:cNvPr>
            <p:cNvSpPr>
              <a:spLocks/>
            </p:cNvSpPr>
            <p:nvPr/>
          </p:nvSpPr>
          <p:spPr>
            <a:xfrm>
              <a:off x="3170894" y="4479134"/>
              <a:ext cx="18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rPr>
                <a:t>Vælg </a:t>
              </a:r>
            </a:p>
            <a:p>
              <a:pPr algn="ctr"/>
              <a:r>
                <a:rPr lang="da-DK" dirty="0">
                  <a:solidFill>
                    <a:schemeClr val="bg1"/>
                  </a:solidFill>
                </a:rPr>
                <a:t>et andet kapitel</a:t>
              </a:r>
            </a:p>
          </p:txBody>
        </p:sp>
        <p:sp>
          <p:nvSpPr>
            <p:cNvPr id="11" name="Afrundet rektangel 10">
              <a:hlinkClick r:id="rId7" action="ppaction://hlinksldjump"/>
              <a:extLst>
                <a:ext uri="{FF2B5EF4-FFF2-40B4-BE49-F238E27FC236}">
                  <a16:creationId xmlns:a16="http://schemas.microsoft.com/office/drawing/2014/main" id="{901A7494-79B6-904B-971E-E9ED91DC807E}"/>
                </a:ext>
              </a:extLst>
            </p:cNvPr>
            <p:cNvSpPr>
              <a:spLocks/>
            </p:cNvSpPr>
            <p:nvPr/>
          </p:nvSpPr>
          <p:spPr>
            <a:xfrm>
              <a:off x="985308" y="4470450"/>
              <a:ext cx="18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rPr>
                <a:t>Næste kapitel</a:t>
              </a:r>
            </a:p>
          </p:txBody>
        </p:sp>
        <p:sp>
          <p:nvSpPr>
            <p:cNvPr id="12" name="Afrundet rektangel 11">
              <a:hlinkClick r:id="rId8" action="ppaction://hlinksldjump"/>
              <a:extLst>
                <a:ext uri="{FF2B5EF4-FFF2-40B4-BE49-F238E27FC236}">
                  <a16:creationId xmlns:a16="http://schemas.microsoft.com/office/drawing/2014/main" id="{111BCD13-E509-FB4F-B60D-9DB5EFA3763D}"/>
                </a:ext>
              </a:extLst>
            </p:cNvPr>
            <p:cNvSpPr>
              <a:spLocks/>
            </p:cNvSpPr>
            <p:nvPr/>
          </p:nvSpPr>
          <p:spPr>
            <a:xfrm>
              <a:off x="5351295" y="4465178"/>
              <a:ext cx="18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rPr>
                <a:t>Gå til </a:t>
              </a:r>
            </a:p>
            <a:p>
              <a:pPr algn="ctr"/>
              <a:r>
                <a:rPr lang="da-DK" dirty="0">
                  <a:solidFill>
                    <a:schemeClr val="bg1"/>
                  </a:solidFill>
                </a:rPr>
                <a:t>Send Luna hjem</a:t>
              </a:r>
            </a:p>
          </p:txBody>
        </p:sp>
      </p:grpSp>
      <p:sp>
        <p:nvSpPr>
          <p:cNvPr id="13" name="Tekstfelt 12">
            <a:extLst>
              <a:ext uri="{FF2B5EF4-FFF2-40B4-BE49-F238E27FC236}">
                <a16:creationId xmlns:a16="http://schemas.microsoft.com/office/drawing/2014/main" id="{9DBB5F8A-0BC4-F1F2-2266-0AB0747EC4F7}"/>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1944549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Funktioner</a:t>
            </a:r>
          </a:p>
        </p:txBody>
      </p:sp>
      <p:grpSp>
        <p:nvGrpSpPr>
          <p:cNvPr id="5" name="Gruppe 4">
            <a:extLst>
              <a:ext uri="{FF2B5EF4-FFF2-40B4-BE49-F238E27FC236}">
                <a16:creationId xmlns:a16="http://schemas.microsoft.com/office/drawing/2014/main" id="{A68D7380-E566-2F40-BDC7-9796A55ABD74}"/>
              </a:ext>
            </a:extLst>
          </p:cNvPr>
          <p:cNvGrpSpPr/>
          <p:nvPr/>
        </p:nvGrpSpPr>
        <p:grpSpPr>
          <a:xfrm>
            <a:off x="4500328" y="1283105"/>
            <a:ext cx="3010907" cy="1991399"/>
            <a:chOff x="5614147" y="927597"/>
            <a:chExt cx="3613088" cy="2389678"/>
          </a:xfrm>
        </p:grpSpPr>
        <p:pic>
          <p:nvPicPr>
            <p:cNvPr id="6" name="Picture 2" descr="Gammel, Pergament, Fliser, Fylde, Struktur">
              <a:extLst>
                <a:ext uri="{FF2B5EF4-FFF2-40B4-BE49-F238E27FC236}">
                  <a16:creationId xmlns:a16="http://schemas.microsoft.com/office/drawing/2014/main" id="{ED40DDF5-43D6-8840-8AFC-E9C06E9EDE8F}"/>
                </a:ext>
              </a:extLst>
            </p:cNvPr>
            <p:cNvPicPr>
              <a:picLocks noChangeAspect="1" noChangeArrowheads="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6711" t="21917" b="21541"/>
            <a:stretch/>
          </p:blipFill>
          <p:spPr bwMode="auto">
            <a:xfrm>
              <a:off x="5614147" y="927597"/>
              <a:ext cx="3530630" cy="2389678"/>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8AAA43C5-A4B3-D448-9F3B-873CCA3B0350}"/>
                </a:ext>
              </a:extLst>
            </p:cNvPr>
            <p:cNvSpPr txBox="1"/>
            <p:nvPr/>
          </p:nvSpPr>
          <p:spPr>
            <a:xfrm>
              <a:off x="6034400" y="1302478"/>
              <a:ext cx="3192835" cy="1634986"/>
            </a:xfrm>
            <a:prstGeom prst="rect">
              <a:avLst/>
            </a:prstGeom>
            <a:noFill/>
          </p:spPr>
          <p:txBody>
            <a:bodyPr wrap="square" rtlCol="0">
              <a:spAutoFit/>
            </a:bodyPr>
            <a:lstStyle/>
            <a:p>
              <a:r>
                <a:rPr lang="da-DK" sz="917" dirty="0">
                  <a:solidFill>
                    <a:schemeClr val="bg1"/>
                  </a:solidFill>
                </a:rPr>
                <a:t>Månen er det eneste himmellegeme, som mennesker er rejst til og har landet på.</a:t>
              </a:r>
            </a:p>
            <a:p>
              <a:endParaRPr lang="da-DK" sz="917" dirty="0">
                <a:solidFill>
                  <a:schemeClr val="bg1"/>
                </a:solidFill>
              </a:endParaRPr>
            </a:p>
            <a:p>
              <a:r>
                <a:rPr lang="da-DK" sz="917" dirty="0">
                  <a:solidFill>
                    <a:schemeClr val="bg1"/>
                  </a:solidFill>
                </a:rPr>
                <a:t>Månelanding: 		20. juli 1969</a:t>
              </a:r>
            </a:p>
            <a:p>
              <a:r>
                <a:rPr lang="da-DK" sz="917" dirty="0">
                  <a:solidFill>
                    <a:schemeClr val="bg1"/>
                  </a:solidFill>
                </a:rPr>
                <a:t>			kl. 21:17</a:t>
              </a:r>
            </a:p>
            <a:p>
              <a:r>
                <a:rPr lang="da-DK" sz="917" dirty="0">
                  <a:solidFill>
                    <a:schemeClr val="bg1"/>
                  </a:solidFill>
                </a:rPr>
                <a:t>Månevandring:		21. juli 1969</a:t>
              </a:r>
            </a:p>
            <a:p>
              <a:r>
                <a:rPr lang="da-DK" sz="917" dirty="0">
                  <a:solidFill>
                    <a:schemeClr val="bg1"/>
                  </a:solidFill>
                </a:rPr>
                <a:t>			kl. 03:56</a:t>
              </a:r>
            </a:p>
            <a:p>
              <a:r>
                <a:rPr lang="da-DK" sz="917" dirty="0">
                  <a:solidFill>
                    <a:schemeClr val="bg1"/>
                  </a:solidFill>
                </a:rPr>
                <a:t>Første mand på månen:	Niel Armstrong</a:t>
              </a:r>
            </a:p>
            <a:p>
              <a:r>
                <a:rPr lang="da-DK" sz="917" dirty="0">
                  <a:solidFill>
                    <a:schemeClr val="bg1"/>
                  </a:solidFill>
                </a:rPr>
                <a:t>Anden mand på månen: 	 </a:t>
              </a:r>
              <a:r>
                <a:rPr lang="da-DK" sz="917" dirty="0" err="1">
                  <a:solidFill>
                    <a:schemeClr val="bg1"/>
                  </a:solidFill>
                </a:rPr>
                <a:t>Buzz</a:t>
              </a:r>
              <a:r>
                <a:rPr lang="da-DK" sz="917" dirty="0">
                  <a:solidFill>
                    <a:schemeClr val="bg1"/>
                  </a:solidFill>
                </a:rPr>
                <a:t> Aldrin</a:t>
              </a:r>
            </a:p>
          </p:txBody>
        </p:sp>
      </p:grpSp>
      <p:grpSp>
        <p:nvGrpSpPr>
          <p:cNvPr id="10" name="Gruppe 9">
            <a:extLst>
              <a:ext uri="{FF2B5EF4-FFF2-40B4-BE49-F238E27FC236}">
                <a16:creationId xmlns:a16="http://schemas.microsoft.com/office/drawing/2014/main" id="{513A2AB2-76FD-3242-9B52-19C4A956536B}"/>
              </a:ext>
            </a:extLst>
          </p:cNvPr>
          <p:cNvGrpSpPr/>
          <p:nvPr/>
        </p:nvGrpSpPr>
        <p:grpSpPr>
          <a:xfrm>
            <a:off x="298769" y="876853"/>
            <a:ext cx="7022463" cy="4560681"/>
            <a:chOff x="358522" y="108541"/>
            <a:chExt cx="8426955" cy="5472817"/>
          </a:xfrm>
        </p:grpSpPr>
        <p:sp>
          <p:nvSpPr>
            <p:cNvPr id="8" name="Rektangel 7">
              <a:extLst>
                <a:ext uri="{FF2B5EF4-FFF2-40B4-BE49-F238E27FC236}">
                  <a16:creationId xmlns:a16="http://schemas.microsoft.com/office/drawing/2014/main" id="{E889773A-A8B5-144E-BD45-1B99A2246129}"/>
                </a:ext>
              </a:extLst>
            </p:cNvPr>
            <p:cNvSpPr/>
            <p:nvPr/>
          </p:nvSpPr>
          <p:spPr>
            <a:xfrm>
              <a:off x="358522" y="3099833"/>
              <a:ext cx="8426955" cy="2481525"/>
            </a:xfrm>
            <a:prstGeom prst="rect">
              <a:avLst/>
            </a:prstGeom>
          </p:spPr>
          <p:txBody>
            <a:bodyPr wrap="square">
              <a:spAutoFit/>
            </a:bodyPr>
            <a:lstStyle/>
            <a:p>
              <a:r>
                <a:rPr lang="da-DK" sz="1167" dirty="0">
                  <a:solidFill>
                    <a:schemeClr val="bg1"/>
                  </a:solidFill>
                </a:rPr>
                <a:t>Herefter handlede det om at få sendt mennesker ud i rummet. To årsenere blev den sovjetiske astronaut Jurij Gagarin det første menneske i rummet.</a:t>
              </a:r>
            </a:p>
            <a:p>
              <a:r>
                <a:rPr lang="da-DK" sz="1167" dirty="0">
                  <a:solidFill>
                    <a:schemeClr val="bg1"/>
                  </a:solidFill>
                </a:rPr>
                <a:t>I 1961 iværksatte den amerikanske præsident John F. Kennedy Apollo-programmet, som skulle flyve astronauter til Månen og tilbage til Jorden i god behold. Det første forsøg på at sende en raket op gik dog grueligt galt. Raketten brød i brand før den overhovedet var lettet, og de tre astronauter ombord omkom. Otte år senere var amerikanerne klar til endnu et forsøg. De tre astronauter Neil Armstrong, </a:t>
              </a:r>
              <a:r>
                <a:rPr lang="da-DK" sz="1167" dirty="0" err="1">
                  <a:solidFill>
                    <a:schemeClr val="bg1"/>
                  </a:solidFill>
                </a:rPr>
                <a:t>Buzz</a:t>
              </a:r>
              <a:r>
                <a:rPr lang="da-DK" sz="1167" dirty="0">
                  <a:solidFill>
                    <a:schemeClr val="bg1"/>
                  </a:solidFill>
                </a:rPr>
                <a:t> Aldrin og Michael Collins blev sendt afsted 16. juli 1969, og fire dage senere landede de på Månen. Da Apollo 11 landede på Månens overflade den 20. juli 1969, sendte kommandør Neil Armstrong en besked hjem: "Houston," sagde Armstrong. " </a:t>
              </a:r>
              <a:r>
                <a:rPr lang="da-DK" sz="1167" dirty="0" err="1">
                  <a:solidFill>
                    <a:schemeClr val="bg1"/>
                  </a:solidFill>
                </a:rPr>
                <a:t>Tranquility</a:t>
              </a:r>
              <a:r>
                <a:rPr lang="da-DK" sz="1167" dirty="0">
                  <a:solidFill>
                    <a:schemeClr val="bg1"/>
                  </a:solidFill>
                </a:rPr>
                <a:t> basen her. Ørnen er landet." Landingen blev vist live på tv, hvor man også kunne høre Neil Armstrongs berømte ord, da han trådte ud på Månen som det første menneske nogensinde: ”Dette er et lille skridt for et menneske, men et kæmpe spring for menneskeheden”.</a:t>
              </a:r>
            </a:p>
          </p:txBody>
        </p:sp>
        <p:sp>
          <p:nvSpPr>
            <p:cNvPr id="9" name="Rektangel 8">
              <a:extLst>
                <a:ext uri="{FF2B5EF4-FFF2-40B4-BE49-F238E27FC236}">
                  <a16:creationId xmlns:a16="http://schemas.microsoft.com/office/drawing/2014/main" id="{450DB2AC-8B25-934B-A9CA-69D8146ABA46}"/>
                </a:ext>
              </a:extLst>
            </p:cNvPr>
            <p:cNvSpPr/>
            <p:nvPr/>
          </p:nvSpPr>
          <p:spPr>
            <a:xfrm>
              <a:off x="358523" y="108541"/>
              <a:ext cx="2664000" cy="3128087"/>
            </a:xfrm>
            <a:prstGeom prst="rect">
              <a:avLst/>
            </a:prstGeom>
          </p:spPr>
          <p:txBody>
            <a:bodyPr wrap="square">
              <a:spAutoFit/>
            </a:bodyPr>
            <a:lstStyle/>
            <a:p>
              <a:r>
                <a:rPr lang="da-DK" sz="1167" dirty="0">
                  <a:solidFill>
                    <a:schemeClr val="bg1"/>
                  </a:solidFill>
                </a:rPr>
                <a:t>I 1950'erne var der to stormagter: </a:t>
              </a:r>
            </a:p>
            <a:p>
              <a:r>
                <a:rPr lang="da-DK" sz="1167" dirty="0">
                  <a:solidFill>
                    <a:schemeClr val="bg1"/>
                  </a:solidFill>
                </a:rPr>
                <a:t>USA og Sovjetunionen.</a:t>
              </a:r>
            </a:p>
            <a:p>
              <a:r>
                <a:rPr lang="da-DK" sz="1167" dirty="0">
                  <a:solidFill>
                    <a:schemeClr val="bg1"/>
                  </a:solidFill>
                </a:rPr>
                <a:t>De konkurrerede blandt meget andet om, hvem der var bedst til at udforske rummet. </a:t>
              </a:r>
            </a:p>
            <a:p>
              <a:r>
                <a:rPr lang="da-DK" sz="1167" dirty="0">
                  <a:solidFill>
                    <a:schemeClr val="bg1"/>
                  </a:solidFill>
                </a:rPr>
                <a:t>I første omgang handlede kapløbet om, hvem der kunne få ubemandede raketter ud i rummet. Sovjetunionen blev de første, der landede en ubemandet raket på Månen. I 1959 lod de rumraketten Luna 2 styrte ned på Månen. </a:t>
              </a:r>
            </a:p>
          </p:txBody>
        </p:sp>
      </p:grpSp>
      <p:sp>
        <p:nvSpPr>
          <p:cNvPr id="11" name="Tekstfelt 10">
            <a:hlinkClick r:id="rId6" action="ppaction://hlinksldjump"/>
            <a:extLst>
              <a:ext uri="{FF2B5EF4-FFF2-40B4-BE49-F238E27FC236}">
                <a16:creationId xmlns:a16="http://schemas.microsoft.com/office/drawing/2014/main" id="{D7DF3B04-BDD6-E444-BE0F-855D7089ACB8}"/>
              </a:ext>
            </a:extLst>
          </p:cNvPr>
          <p:cNvSpPr txBox="1"/>
          <p:nvPr/>
        </p:nvSpPr>
        <p:spPr>
          <a:xfrm>
            <a:off x="2510467" y="905897"/>
            <a:ext cx="1149674" cy="1200329"/>
          </a:xfrm>
          <a:prstGeom prst="rect">
            <a:avLst/>
          </a:prstGeom>
          <a:noFill/>
        </p:spPr>
        <p:txBody>
          <a:bodyPr wrap="none" rtlCol="0">
            <a:spAutoFit/>
          </a:bodyPr>
          <a:lstStyle/>
          <a:p>
            <a:endParaRPr lang="da-DK" sz="2400" b="1" dirty="0"/>
          </a:p>
          <a:p>
            <a:r>
              <a:rPr lang="da-DK" sz="2400" b="1" dirty="0"/>
              <a:t>Klik her</a:t>
            </a:r>
          </a:p>
          <a:p>
            <a:endParaRPr lang="da-DK" sz="2400" b="1" dirty="0"/>
          </a:p>
        </p:txBody>
      </p:sp>
      <p:sp>
        <p:nvSpPr>
          <p:cNvPr id="12" name="Tekstfelt 11">
            <a:extLst>
              <a:ext uri="{FF2B5EF4-FFF2-40B4-BE49-F238E27FC236}">
                <a16:creationId xmlns:a16="http://schemas.microsoft.com/office/drawing/2014/main" id="{A59F77A8-35AD-1334-F281-071B8F785A98}"/>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22958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2000"/>
                                        <p:tgtEl>
                                          <p:spTgt spid="11"/>
                                        </p:tgtEl>
                                      </p:cBhvr>
                                    </p:animEffect>
                                  </p:childTnLst>
                                </p:cTn>
                              </p:par>
                            </p:childTnLst>
                          </p:cTn>
                        </p:par>
                        <p:par>
                          <p:cTn id="8" fill="hold">
                            <p:stCondLst>
                              <p:cond delay="7000"/>
                            </p:stCondLst>
                            <p:childTnLst>
                              <p:par>
                                <p:cTn id="9" presetID="26" presetClass="emph" presetSubtype="0" repeatCount="10000" fill="hold" grpId="1" nodeType="afterEffect">
                                  <p:stCondLst>
                                    <p:cond delay="0"/>
                                  </p:stCondLst>
                                  <p:childTnLst>
                                    <p:animEffect transition="out" filter="fade">
                                      <p:cBhvr>
                                        <p:cTn id="10" dur="2000" tmFilter="0, 0; .2, .5; .8, .5; 1, 0"/>
                                        <p:tgtEl>
                                          <p:spTgt spid="11"/>
                                        </p:tgtEl>
                                      </p:cBhvr>
                                    </p:animEffect>
                                    <p:animScale>
                                      <p:cBhvr>
                                        <p:cTn id="11"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3.1 - Funktioner</a:t>
            </a:r>
          </a:p>
        </p:txBody>
      </p:sp>
      <p:grpSp>
        <p:nvGrpSpPr>
          <p:cNvPr id="15" name="Gruppe 14">
            <a:extLst>
              <a:ext uri="{FF2B5EF4-FFF2-40B4-BE49-F238E27FC236}">
                <a16:creationId xmlns:a16="http://schemas.microsoft.com/office/drawing/2014/main" id="{7019855C-190F-0B44-AC53-EC7F848B3110}"/>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8FCE0A6F-D860-084A-B137-6F4E522A601E}"/>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12</a:t>
              </a:r>
              <a:endParaRPr lang="da-DK" sz="1500" dirty="0"/>
            </a:p>
          </p:txBody>
        </p:sp>
        <p:sp>
          <p:nvSpPr>
            <p:cNvPr id="17" name="Afrundet rektangel 16">
              <a:hlinkClick r:id="rId4" action="ppaction://hlinksldjump"/>
              <a:extLst>
                <a:ext uri="{FF2B5EF4-FFF2-40B4-BE49-F238E27FC236}">
                  <a16:creationId xmlns:a16="http://schemas.microsoft.com/office/drawing/2014/main" id="{D1DDBD85-96AF-3A4E-BA26-648EEFEF1EF3}"/>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13</a:t>
              </a:r>
              <a:endParaRPr lang="da-DK" sz="1500" dirty="0"/>
            </a:p>
          </p:txBody>
        </p:sp>
        <p:sp>
          <p:nvSpPr>
            <p:cNvPr id="18" name="Afrundet rektangel 17">
              <a:hlinkClick r:id="rId4" action="ppaction://hlinksldjump"/>
              <a:extLst>
                <a:ext uri="{FF2B5EF4-FFF2-40B4-BE49-F238E27FC236}">
                  <a16:creationId xmlns:a16="http://schemas.microsoft.com/office/drawing/2014/main" id="{566F6E68-BC0C-F142-8C11-D61BF34DC527}"/>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15</a:t>
              </a:r>
              <a:endParaRPr lang="da-DK" sz="1500" dirty="0"/>
            </a:p>
          </p:txBody>
        </p:sp>
        <p:sp>
          <p:nvSpPr>
            <p:cNvPr id="19" name="Afrundet rektangel 18">
              <a:hlinkClick r:id="rId5" action="ppaction://hlinksldjump"/>
              <a:extLst>
                <a:ext uri="{FF2B5EF4-FFF2-40B4-BE49-F238E27FC236}">
                  <a16:creationId xmlns:a16="http://schemas.microsoft.com/office/drawing/2014/main" id="{884ACF00-8048-174F-9760-72B720CADAC9}"/>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16</a:t>
              </a:r>
              <a:endParaRPr lang="da-DK" sz="1500" dirty="0"/>
            </a:p>
          </p:txBody>
        </p:sp>
        <p:sp>
          <p:nvSpPr>
            <p:cNvPr id="20" name="Afrundet rektangel 19">
              <a:hlinkClick r:id="rId4" action="ppaction://hlinksldjump"/>
              <a:extLst>
                <a:ext uri="{FF2B5EF4-FFF2-40B4-BE49-F238E27FC236}">
                  <a16:creationId xmlns:a16="http://schemas.microsoft.com/office/drawing/2014/main" id="{68B632FF-0B80-6447-B127-4227FD22CA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18</a:t>
              </a:r>
              <a:endParaRPr lang="da-DK" sz="1500" dirty="0"/>
            </a:p>
          </p:txBody>
        </p:sp>
        <p:sp>
          <p:nvSpPr>
            <p:cNvPr id="21" name="Afrundet rektangel 20">
              <a:hlinkClick r:id="rId4" action="ppaction://hlinksldjump"/>
              <a:extLst>
                <a:ext uri="{FF2B5EF4-FFF2-40B4-BE49-F238E27FC236}">
                  <a16:creationId xmlns:a16="http://schemas.microsoft.com/office/drawing/2014/main" id="{0D7AECC8-66E9-424C-9CA5-C25D6E3B6B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19</a:t>
              </a:r>
              <a:endParaRPr lang="da-DK" sz="1500" dirty="0"/>
            </a:p>
          </p:txBody>
        </p:sp>
        <p:sp>
          <p:nvSpPr>
            <p:cNvPr id="22" name="Afrundet rektangel 21">
              <a:hlinkClick r:id="rId4" action="ppaction://hlinksldjump"/>
              <a:extLst>
                <a:ext uri="{FF2B5EF4-FFF2-40B4-BE49-F238E27FC236}">
                  <a16:creationId xmlns:a16="http://schemas.microsoft.com/office/drawing/2014/main" id="{700F8229-E695-0F4C-B888-A2091D5DC9D0}"/>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21</a:t>
              </a:r>
              <a:endParaRPr lang="da-DK" sz="1500" dirty="0"/>
            </a:p>
          </p:txBody>
        </p:sp>
        <p:sp>
          <p:nvSpPr>
            <p:cNvPr id="23" name="Afrundet rektangel 22">
              <a:hlinkClick r:id="rId4" action="ppaction://hlinksldjump"/>
              <a:extLst>
                <a:ext uri="{FF2B5EF4-FFF2-40B4-BE49-F238E27FC236}">
                  <a16:creationId xmlns:a16="http://schemas.microsoft.com/office/drawing/2014/main" id="{27F8B6A0-017C-534C-BB8C-D202B474F0B8}"/>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22</a:t>
              </a:r>
              <a:endParaRPr lang="da-DK" sz="1500" dirty="0"/>
            </a:p>
          </p:txBody>
        </p:sp>
        <p:sp>
          <p:nvSpPr>
            <p:cNvPr id="24" name="Afrundet rektangel 23">
              <a:hlinkClick r:id="rId4" action="ppaction://hlinksldjump"/>
              <a:extLst>
                <a:ext uri="{FF2B5EF4-FFF2-40B4-BE49-F238E27FC236}">
                  <a16:creationId xmlns:a16="http://schemas.microsoft.com/office/drawing/2014/main" id="{76E3FA6D-55F9-FB4E-9060-E2F52ABB73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24</a:t>
              </a:r>
            </a:p>
          </p:txBody>
        </p:sp>
        <p:sp>
          <p:nvSpPr>
            <p:cNvPr id="25" name="Afrundet rektangel 24">
              <a:hlinkClick r:id="rId4" action="ppaction://hlinksldjump"/>
              <a:extLst>
                <a:ext uri="{FF2B5EF4-FFF2-40B4-BE49-F238E27FC236}">
                  <a16:creationId xmlns:a16="http://schemas.microsoft.com/office/drawing/2014/main" id="{E56779F8-44DC-E149-B9EC-240017685EB9}"/>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25</a:t>
              </a:r>
            </a:p>
          </p:txBody>
        </p:sp>
      </p:grpSp>
      <p:pic>
        <p:nvPicPr>
          <p:cNvPr id="26" name="Picture 4" descr="Pyramide, Egypten, Gammel, Egyptisk, Arkitektur, Gul">
            <a:extLst>
              <a:ext uri="{FF2B5EF4-FFF2-40B4-BE49-F238E27FC236}">
                <a16:creationId xmlns:a16="http://schemas.microsoft.com/office/drawing/2014/main" id="{669C4160-6AE5-1846-B78B-F52DCACEE86F}"/>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2963" b="90000" l="10000" r="90000">
                        <a14:foregroundMark x1="31146" y1="66111" x2="31146" y2="66111"/>
                        <a14:foregroundMark x1="34063" y1="67963" x2="34063" y2="67963"/>
                        <a14:foregroundMark x1="37083" y1="69815" x2="37083" y2="69815"/>
                        <a14:foregroundMark x1="39479" y1="71481" x2="39479" y2="71481"/>
                        <a14:foregroundMark x1="40938" y1="72222" x2="40938" y2="72222"/>
                        <a14:foregroundMark x1="42604" y1="73519" x2="42604" y2="73519"/>
                        <a14:foregroundMark x1="43958" y1="73889" x2="43958" y2="73889"/>
                        <a14:foregroundMark x1="44896" y1="74815" x2="44896" y2="74815"/>
                        <a14:foregroundMark x1="45729" y1="75370" x2="45729" y2="75370"/>
                        <a14:foregroundMark x1="46250" y1="75926" x2="46250" y2="75926"/>
                        <a14:foregroundMark x1="47292" y1="76667" x2="47292" y2="76667"/>
                        <a14:foregroundMark x1="47813" y1="77037" x2="47813" y2="77037"/>
                        <a14:foregroundMark x1="17708" y1="55926" x2="17708" y2="55926"/>
                        <a14:foregroundMark x1="51042" y1="2963" x2="51042" y2="2963"/>
                        <a14:foregroundMark x1="16667" y1="54815" x2="16667" y2="54815"/>
                        <a14:backgroundMark x1="25313" y1="66481" x2="25313" y2="66481"/>
                        <a14:backgroundMark x1="23438" y1="65000" x2="23438" y2="65000"/>
                        <a14:backgroundMark x1="21042" y1="63333" x2="21042" y2="63333"/>
                        <a14:backgroundMark x1="19688" y1="61667" x2="19688" y2="61667"/>
                        <a14:backgroundMark x1="18021" y1="59630" x2="18021" y2="59630"/>
                        <a14:backgroundMark x1="16354" y1="58333" x2="16354" y2="58333"/>
                        <a14:backgroundMark x1="14896" y1="56852" x2="14896" y2="56852"/>
                        <a14:backgroundMark x1="14271" y1="55185" x2="14271" y2="55185"/>
                        <a14:backgroundMark x1="15833" y1="54074" x2="15833" y2="54074"/>
                        <a14:backgroundMark x1="16354" y1="54074" x2="16354" y2="54074"/>
                        <a14:backgroundMark x1="18646" y1="59815" x2="18646" y2="59815"/>
                        <a14:backgroundMark x1="15625" y1="60000" x2="15625" y2="60000"/>
                        <a14:backgroundMark x1="14583" y1="60926" x2="14583" y2="60926"/>
                        <a14:backgroundMark x1="15104" y1="62963" x2="15104" y2="62963"/>
                        <a14:backgroundMark x1="13438" y1="62037" x2="13438" y2="62037"/>
                        <a14:backgroundMark x1="17917" y1="64444" x2="17917" y2="64444"/>
                        <a14:backgroundMark x1="22500" y1="67037" x2="22500" y2="67037"/>
                        <a14:backgroundMark x1="26667" y1="68333" x2="26667" y2="68333"/>
                        <a14:backgroundMark x1="30833" y1="69444" x2="30833" y2="69444"/>
                        <a14:backgroundMark x1="33438" y1="71481" x2="33438" y2="71481"/>
                        <a14:backgroundMark x1="38438" y1="73889" x2="38438" y2="73889"/>
                        <a14:backgroundMark x1="41771" y1="76111" x2="41771" y2="76111"/>
                        <a14:backgroundMark x1="45313" y1="80000" x2="45313" y2="80000"/>
                        <a14:backgroundMark x1="47708" y1="82222" x2="47708" y2="82222"/>
                        <a14:backgroundMark x1="41250" y1="77222" x2="41250" y2="77222"/>
                        <a14:backgroundMark x1="38542" y1="77407" x2="38542" y2="77407"/>
                        <a14:backgroundMark x1="33646" y1="75741" x2="33646" y2="75741"/>
                        <a14:backgroundMark x1="29688" y1="72222" x2="29688" y2="72222"/>
                        <a14:backgroundMark x1="24688" y1="72037" x2="24688" y2="72037"/>
                        <a14:backgroundMark x1="21771" y1="69074" x2="21771" y2="69074"/>
                        <a14:backgroundMark x1="18750" y1="67593" x2="18750" y2="67593"/>
                        <a14:backgroundMark x1="24375" y1="70000" x2="24375" y2="70000"/>
                        <a14:backgroundMark x1="30104" y1="72963" x2="30104" y2="72963"/>
                        <a14:backgroundMark x1="38021" y1="76667" x2="38021" y2="76667"/>
                        <a14:backgroundMark x1="36771" y1="74630" x2="36771" y2="74630"/>
                        <a14:backgroundMark x1="43438" y1="77593" x2="43438" y2="77593"/>
                        <a14:backgroundMark x1="51146" y1="80556" x2="51146" y2="80556"/>
                        <a14:backgroundMark x1="55937" y1="79074" x2="55937" y2="79074"/>
                        <a14:backgroundMark x1="58229" y1="76111" x2="58229" y2="76111"/>
                        <a14:backgroundMark x1="56042" y1="76296" x2="56042" y2="76296"/>
                        <a14:backgroundMark x1="57604" y1="79630" x2="57604" y2="79630"/>
                        <a14:backgroundMark x1="59688" y1="77778" x2="59688" y2="77778"/>
                        <a14:backgroundMark x1="63646" y1="75556" x2="63646" y2="75556"/>
                        <a14:backgroundMark x1="63229" y1="74630" x2="63229" y2="74630"/>
                        <a14:backgroundMark x1="65833" y1="73148" x2="65833" y2="73148"/>
                        <a14:backgroundMark x1="70000" y1="72407" x2="70000" y2="72407"/>
                        <a14:backgroundMark x1="71771" y1="70370" x2="71771" y2="70370"/>
                        <a14:backgroundMark x1="72188" y1="68704" x2="72188" y2="68704"/>
                        <a14:backgroundMark x1="67813" y1="68519" x2="67813" y2="68519"/>
                        <a14:backgroundMark x1="74688" y1="67778" x2="74688" y2="67778"/>
                        <a14:backgroundMark x1="73958" y1="65185" x2="73958" y2="65185"/>
                        <a14:backgroundMark x1="78021" y1="64815" x2="78021" y2="64815"/>
                        <a14:backgroundMark x1="76979" y1="62778" x2="76979" y2="62778"/>
                        <a14:backgroundMark x1="82083" y1="62778" x2="82083" y2="62778"/>
                        <a14:backgroundMark x1="79792" y1="61111" x2="79792" y2="61111"/>
                        <a14:backgroundMark x1="83750" y1="60185" x2="83750" y2="60185"/>
                        <a14:backgroundMark x1="82917" y1="59259" x2="82917" y2="59259"/>
                        <a14:backgroundMark x1="87604" y1="59259" x2="87604" y2="59259"/>
                        <a14:backgroundMark x1="44063" y1="75370" x2="44063" y2="75370"/>
                        <a14:backgroundMark x1="45104" y1="76111" x2="45104" y2="76111"/>
                        <a14:backgroundMark x1="45833" y1="76296" x2="45833" y2="76296"/>
                        <a14:backgroundMark x1="35625" y1="72037" x2="35625" y2="72037"/>
                        <a14:backgroundMark x1="40000" y1="75000" x2="40000" y2="75000"/>
                        <a14:backgroundMark x1="39896" y1="73148" x2="39896" y2="73148"/>
                        <a14:backgroundMark x1="37813" y1="72037" x2="37813" y2="72037"/>
                        <a14:backgroundMark x1="12396" y1="48889" x2="12396" y2="48889"/>
                        <a14:backgroundMark x1="16875" y1="53333" x2="16875" y2="53333"/>
                      </a14:backgroundRemoval>
                    </a14:imgEffect>
                    <a14:imgEffect>
                      <a14:brightnessContrast bright="-20000"/>
                    </a14:imgEffect>
                  </a14:imgLayer>
                </a14:imgProps>
              </a:ext>
              <a:ext uri="{28A0092B-C50C-407E-A947-70E740481C1C}">
                <a14:useLocalDpi xmlns:a14="http://schemas.microsoft.com/office/drawing/2010/main" val="0"/>
              </a:ext>
            </a:extLst>
          </a:blip>
          <a:srcRect l="15200" r="13750" b="18966"/>
          <a:stretch/>
        </p:blipFill>
        <p:spPr bwMode="auto">
          <a:xfrm>
            <a:off x="1586000" y="2204878"/>
            <a:ext cx="2916000" cy="187074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7" name="Tekstfelt 26">
                <a:extLst>
                  <a:ext uri="{FF2B5EF4-FFF2-40B4-BE49-F238E27FC236}">
                    <a16:creationId xmlns:a16="http://schemas.microsoft.com/office/drawing/2014/main" id="{46AFDBDC-9F48-4045-BC14-46435FBDEF05}"/>
                  </a:ext>
                </a:extLst>
              </p:cNvPr>
              <p:cNvSpPr txBox="1"/>
              <p:nvPr/>
            </p:nvSpPr>
            <p:spPr>
              <a:xfrm>
                <a:off x="4033520" y="1330960"/>
                <a:ext cx="3290773" cy="16479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a-DK" sz="2400" b="0" i="1" smtClean="0">
                          <a:solidFill>
                            <a:schemeClr val="bg1"/>
                          </a:solidFill>
                          <a:latin typeface="Cambria Math" panose="02040503050406030204" pitchFamily="18" charset="0"/>
                        </a:rPr>
                        <m:t>𝑅𝑢𝑚𝑓𝑎𝑛𝑔</m:t>
                      </m:r>
                      <m:r>
                        <a:rPr lang="da-DK" sz="2400" b="0" i="1" smtClean="0">
                          <a:solidFill>
                            <a:schemeClr val="bg1"/>
                          </a:solidFill>
                          <a:latin typeface="Cambria Math" panose="02040503050406030204" pitchFamily="18" charset="0"/>
                        </a:rPr>
                        <m:t>= </m:t>
                      </m:r>
                      <m:f>
                        <m:fPr>
                          <m:ctrlPr>
                            <a:rPr lang="da-DK" sz="2400" b="0" i="1" smtClean="0">
                              <a:solidFill>
                                <a:schemeClr val="bg1"/>
                              </a:solidFill>
                              <a:latin typeface="Cambria Math" panose="02040503050406030204" pitchFamily="18" charset="0"/>
                            </a:rPr>
                          </m:ctrlPr>
                        </m:fPr>
                        <m:num>
                          <m:r>
                            <a:rPr lang="da-DK" sz="2400" b="0" i="1" smtClean="0">
                              <a:solidFill>
                                <a:schemeClr val="bg1"/>
                              </a:solidFill>
                              <a:latin typeface="Cambria Math" panose="02040503050406030204" pitchFamily="18" charset="0"/>
                            </a:rPr>
                            <m:t>1</m:t>
                          </m:r>
                        </m:num>
                        <m:den>
                          <m:r>
                            <a:rPr lang="da-DK" sz="2400" b="0" i="1" smtClean="0">
                              <a:solidFill>
                                <a:schemeClr val="bg1"/>
                              </a:solidFill>
                              <a:latin typeface="Cambria Math" panose="02040503050406030204" pitchFamily="18" charset="0"/>
                            </a:rPr>
                            <m:t>3</m:t>
                          </m:r>
                        </m:den>
                      </m:f>
                      <m:r>
                        <a:rPr lang="da-DK" sz="2400" b="0" i="1" smtClean="0">
                          <a:solidFill>
                            <a:schemeClr val="bg1"/>
                          </a:solidFill>
                          <a:latin typeface="Cambria Math" panose="02040503050406030204" pitchFamily="18" charset="0"/>
                        </a:rPr>
                        <m:t> </m:t>
                      </m:r>
                      <m:r>
                        <a:rPr lang="da-DK" sz="2400" i="1">
                          <a:solidFill>
                            <a:schemeClr val="bg1"/>
                          </a:solidFill>
                          <a:latin typeface="Cambria Math" panose="02040503050406030204" pitchFamily="18" charset="0"/>
                          <a:ea typeface="Cambria Math" panose="02040503050406030204" pitchFamily="18" charset="0"/>
                        </a:rPr>
                        <m:t>∙</m:t>
                      </m:r>
                      <m:r>
                        <a:rPr lang="da-DK" sz="2400" b="0" i="1" smtClean="0">
                          <a:solidFill>
                            <a:schemeClr val="bg1"/>
                          </a:solidFill>
                          <a:latin typeface="Cambria Math" panose="02040503050406030204" pitchFamily="18" charset="0"/>
                          <a:ea typeface="Cambria Math" panose="02040503050406030204" pitchFamily="18" charset="0"/>
                        </a:rPr>
                        <m:t>h</m:t>
                      </m:r>
                      <m:r>
                        <a:rPr lang="da-DK" sz="2400" b="0" i="1" smtClean="0">
                          <a:solidFill>
                            <a:schemeClr val="bg1"/>
                          </a:solidFill>
                          <a:latin typeface="Cambria Math" panose="02040503050406030204" pitchFamily="18" charset="0"/>
                          <a:ea typeface="Cambria Math" panose="02040503050406030204" pitchFamily="18" charset="0"/>
                        </a:rPr>
                        <m:t> ∙</m:t>
                      </m:r>
                      <m:r>
                        <a:rPr lang="da-DK" sz="2400" b="0" i="1" smtClean="0">
                          <a:solidFill>
                            <a:schemeClr val="bg1"/>
                          </a:solidFill>
                          <a:latin typeface="Cambria Math" panose="02040503050406030204" pitchFamily="18" charset="0"/>
                          <a:ea typeface="Cambria Math" panose="02040503050406030204" pitchFamily="18" charset="0"/>
                        </a:rPr>
                        <m:t>𝐺</m:t>
                      </m:r>
                    </m:oMath>
                  </m:oMathPara>
                </a14:m>
                <a:endParaRPr lang="da-DK" sz="2400" b="0" dirty="0">
                  <a:solidFill>
                    <a:schemeClr val="bg1"/>
                  </a:solidFill>
                  <a:ea typeface="Cambria Math" panose="02040503050406030204" pitchFamily="18" charset="0"/>
                </a:endParaRPr>
              </a:p>
              <a:p>
                <a:endParaRPr lang="da-DK" sz="2400" dirty="0">
                  <a:solidFill>
                    <a:schemeClr val="bg1"/>
                  </a:solidFill>
                </a:endParaRPr>
              </a:p>
              <a:p>
                <a:r>
                  <a:rPr lang="da-DK" sz="1600" dirty="0">
                    <a:solidFill>
                      <a:schemeClr val="bg1"/>
                    </a:solidFill>
                  </a:rPr>
                  <a:t>H = højde</a:t>
                </a:r>
              </a:p>
              <a:p>
                <a:r>
                  <a:rPr lang="da-DK" sz="1600" dirty="0">
                    <a:solidFill>
                      <a:schemeClr val="bg1"/>
                    </a:solidFill>
                  </a:rPr>
                  <a:t>G = grundfladeareal</a:t>
                </a:r>
              </a:p>
            </p:txBody>
          </p:sp>
        </mc:Choice>
        <mc:Fallback xmlns="">
          <p:sp>
            <p:nvSpPr>
              <p:cNvPr id="27" name="Tekstfelt 26">
                <a:extLst>
                  <a:ext uri="{FF2B5EF4-FFF2-40B4-BE49-F238E27FC236}">
                    <a16:creationId xmlns:a16="http://schemas.microsoft.com/office/drawing/2014/main" id="{46AFDBDC-9F48-4045-BC14-46435FBDEF05}"/>
                  </a:ext>
                </a:extLst>
              </p:cNvPr>
              <p:cNvSpPr txBox="1">
                <a:spLocks noRot="1" noChangeAspect="1" noMove="1" noResize="1" noEditPoints="1" noAdjustHandles="1" noChangeArrowheads="1" noChangeShapeType="1" noTextEdit="1"/>
              </p:cNvSpPr>
              <p:nvPr/>
            </p:nvSpPr>
            <p:spPr>
              <a:xfrm>
                <a:off x="4033520" y="1330960"/>
                <a:ext cx="3290773" cy="1647952"/>
              </a:xfrm>
              <a:prstGeom prst="rect">
                <a:avLst/>
              </a:prstGeom>
              <a:blipFill>
                <a:blip r:embed="rId8"/>
                <a:stretch>
                  <a:fillRect l="-1154" b="-3817"/>
                </a:stretch>
              </a:blipFill>
            </p:spPr>
            <p:txBody>
              <a:bodyPr/>
              <a:lstStyle/>
              <a:p>
                <a:r>
                  <a:rPr lang="da-DK">
                    <a:noFill/>
                  </a:rPr>
                  <a:t> </a:t>
                </a:r>
              </a:p>
            </p:txBody>
          </p:sp>
        </mc:Fallback>
      </mc:AlternateContent>
      <p:sp>
        <p:nvSpPr>
          <p:cNvPr id="4" name="Tekstfelt 3">
            <a:extLst>
              <a:ext uri="{FF2B5EF4-FFF2-40B4-BE49-F238E27FC236}">
                <a16:creationId xmlns:a16="http://schemas.microsoft.com/office/drawing/2014/main" id="{CB7DB590-0405-FB44-B1F9-AEEF3699D43F}"/>
              </a:ext>
            </a:extLst>
          </p:cNvPr>
          <p:cNvSpPr txBox="1"/>
          <p:nvPr/>
        </p:nvSpPr>
        <p:spPr>
          <a:xfrm>
            <a:off x="4043680" y="4213593"/>
            <a:ext cx="3345403" cy="1292662"/>
          </a:xfrm>
          <a:prstGeom prst="rect">
            <a:avLst/>
          </a:prstGeom>
          <a:noFill/>
        </p:spPr>
        <p:txBody>
          <a:bodyPr wrap="none" rtlCol="0">
            <a:spAutoFit/>
          </a:bodyPr>
          <a:lstStyle/>
          <a:p>
            <a:r>
              <a:rPr lang="da-DK" dirty="0">
                <a:solidFill>
                  <a:schemeClr val="bg1"/>
                </a:solidFill>
              </a:rPr>
              <a:t>Hvad er rumfanget af pyramiden?</a:t>
            </a:r>
          </a:p>
          <a:p>
            <a:endParaRPr lang="da-DK" dirty="0">
              <a:solidFill>
                <a:schemeClr val="bg1"/>
              </a:solidFill>
            </a:endParaRPr>
          </a:p>
          <a:p>
            <a:r>
              <a:rPr lang="da-DK" sz="1400" dirty="0">
                <a:solidFill>
                  <a:schemeClr val="bg1"/>
                </a:solidFill>
              </a:rPr>
              <a:t>Når:</a:t>
            </a:r>
          </a:p>
          <a:p>
            <a:r>
              <a:rPr lang="da-DK" sz="1400" dirty="0">
                <a:solidFill>
                  <a:schemeClr val="bg1"/>
                </a:solidFill>
              </a:rPr>
              <a:t>Højden = 3 m</a:t>
            </a:r>
          </a:p>
          <a:p>
            <a:r>
              <a:rPr lang="da-DK" sz="1400" dirty="0">
                <a:solidFill>
                  <a:schemeClr val="bg1"/>
                </a:solidFill>
              </a:rPr>
              <a:t>Sidelængden = 4 m</a:t>
            </a:r>
          </a:p>
        </p:txBody>
      </p:sp>
      <p:grpSp>
        <p:nvGrpSpPr>
          <p:cNvPr id="29" name="Gruppe 28">
            <a:extLst>
              <a:ext uri="{FF2B5EF4-FFF2-40B4-BE49-F238E27FC236}">
                <a16:creationId xmlns:a16="http://schemas.microsoft.com/office/drawing/2014/main" id="{A8B1EF39-1F92-F548-86AF-D5721ABDE2B2}"/>
              </a:ext>
            </a:extLst>
          </p:cNvPr>
          <p:cNvGrpSpPr/>
          <p:nvPr/>
        </p:nvGrpSpPr>
        <p:grpSpPr>
          <a:xfrm>
            <a:off x="6169273" y="2177931"/>
            <a:ext cx="1080000" cy="1059829"/>
            <a:chOff x="6169273" y="2177931"/>
            <a:chExt cx="1080000" cy="1059829"/>
          </a:xfrm>
        </p:grpSpPr>
        <p:grpSp>
          <p:nvGrpSpPr>
            <p:cNvPr id="30" name="Gruppe 29">
              <a:extLst>
                <a:ext uri="{FF2B5EF4-FFF2-40B4-BE49-F238E27FC236}">
                  <a16:creationId xmlns:a16="http://schemas.microsoft.com/office/drawing/2014/main" id="{3D125C3D-ACF9-B743-AC76-50158753EC22}"/>
                </a:ext>
              </a:extLst>
            </p:cNvPr>
            <p:cNvGrpSpPr>
              <a:grpSpLocks noChangeAspect="1"/>
            </p:cNvGrpSpPr>
            <p:nvPr/>
          </p:nvGrpSpPr>
          <p:grpSpPr>
            <a:xfrm>
              <a:off x="6169273" y="2177931"/>
              <a:ext cx="1080000" cy="1059829"/>
              <a:chOff x="2810933" y="1828800"/>
              <a:chExt cx="2040467" cy="2002367"/>
            </a:xfrm>
          </p:grpSpPr>
          <p:sp>
            <p:nvSpPr>
              <p:cNvPr id="33" name="Kombinationstegning 32">
                <a:extLst>
                  <a:ext uri="{FF2B5EF4-FFF2-40B4-BE49-F238E27FC236}">
                    <a16:creationId xmlns:a16="http://schemas.microsoft.com/office/drawing/2014/main" id="{19555DAE-4A3C-F048-95A2-9F70E7B727A8}"/>
                  </a:ext>
                </a:extLst>
              </p:cNvPr>
              <p:cNvSpPr/>
              <p:nvPr/>
            </p:nvSpPr>
            <p:spPr>
              <a:xfrm>
                <a:off x="2823633" y="3001433"/>
                <a:ext cx="2015067" cy="825500"/>
              </a:xfrm>
              <a:custGeom>
                <a:avLst/>
                <a:gdLst>
                  <a:gd name="connsiteX0" fmla="*/ 0 w 2015067"/>
                  <a:gd name="connsiteY0" fmla="*/ 825500 h 825500"/>
                  <a:gd name="connsiteX1" fmla="*/ 808567 w 2015067"/>
                  <a:gd name="connsiteY1" fmla="*/ 0 h 825500"/>
                  <a:gd name="connsiteX2" fmla="*/ 2015067 w 2015067"/>
                  <a:gd name="connsiteY2" fmla="*/ 12700 h 825500"/>
                  <a:gd name="connsiteX3" fmla="*/ 1452034 w 2015067"/>
                  <a:gd name="connsiteY3" fmla="*/ 825500 h 825500"/>
                  <a:gd name="connsiteX4" fmla="*/ 0 w 2015067"/>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067" h="825500">
                    <a:moveTo>
                      <a:pt x="0" y="825500"/>
                    </a:moveTo>
                    <a:lnTo>
                      <a:pt x="808567" y="0"/>
                    </a:lnTo>
                    <a:lnTo>
                      <a:pt x="2015067" y="12700"/>
                    </a:lnTo>
                    <a:lnTo>
                      <a:pt x="1452034" y="825500"/>
                    </a:lnTo>
                    <a:lnTo>
                      <a:pt x="0" y="825500"/>
                    </a:lnTo>
                    <a:close/>
                  </a:path>
                </a:pathLst>
              </a:custGeom>
              <a:solidFill>
                <a:schemeClr val="tx2">
                  <a:lumMod val="60000"/>
                  <a:lumOff val="40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Kombinationstegning 33">
                <a:extLst>
                  <a:ext uri="{FF2B5EF4-FFF2-40B4-BE49-F238E27FC236}">
                    <a16:creationId xmlns:a16="http://schemas.microsoft.com/office/drawing/2014/main" id="{4E3B32C1-098A-B945-AA18-2665163DFA46}"/>
                  </a:ext>
                </a:extLst>
              </p:cNvPr>
              <p:cNvSpPr/>
              <p:nvPr/>
            </p:nvSpPr>
            <p:spPr>
              <a:xfrm>
                <a:off x="2810933" y="1905000"/>
                <a:ext cx="2040467" cy="1926167"/>
              </a:xfrm>
              <a:custGeom>
                <a:avLst/>
                <a:gdLst>
                  <a:gd name="connsiteX0" fmla="*/ 0 w 2040467"/>
                  <a:gd name="connsiteY0" fmla="*/ 1921933 h 1926167"/>
                  <a:gd name="connsiteX1" fmla="*/ 1016000 w 2040467"/>
                  <a:gd name="connsiteY1" fmla="*/ 0 h 1926167"/>
                  <a:gd name="connsiteX2" fmla="*/ 2040467 w 2040467"/>
                  <a:gd name="connsiteY2" fmla="*/ 1104900 h 1926167"/>
                  <a:gd name="connsiteX3" fmla="*/ 1468967 w 2040467"/>
                  <a:gd name="connsiteY3" fmla="*/ 1926167 h 1926167"/>
                  <a:gd name="connsiteX4" fmla="*/ 0 w 2040467"/>
                  <a:gd name="connsiteY4" fmla="*/ 1921933 h 192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467" h="1926167">
                    <a:moveTo>
                      <a:pt x="0" y="1921933"/>
                    </a:moveTo>
                    <a:lnTo>
                      <a:pt x="1016000" y="0"/>
                    </a:lnTo>
                    <a:lnTo>
                      <a:pt x="2040467" y="1104900"/>
                    </a:lnTo>
                    <a:lnTo>
                      <a:pt x="1468967" y="1926167"/>
                    </a:lnTo>
                    <a:lnTo>
                      <a:pt x="0" y="1921933"/>
                    </a:lnTo>
                    <a:close/>
                  </a:path>
                </a:pathLst>
              </a:custGeom>
              <a:noFill/>
              <a:ln w="285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cxnSp>
            <p:nvCxnSpPr>
              <p:cNvPr id="35" name="Lige forbindelse 34">
                <a:extLst>
                  <a:ext uri="{FF2B5EF4-FFF2-40B4-BE49-F238E27FC236}">
                    <a16:creationId xmlns:a16="http://schemas.microsoft.com/office/drawing/2014/main" id="{8C638646-804A-A442-8D5F-1BC69348A60D}"/>
                  </a:ext>
                </a:extLst>
              </p:cNvPr>
              <p:cNvCxnSpPr>
                <a:cxnSpLocks/>
                <a:stCxn id="34" idx="1"/>
              </p:cNvCxnSpPr>
              <p:nvPr/>
            </p:nvCxnSpPr>
            <p:spPr>
              <a:xfrm>
                <a:off x="3826933" y="1905000"/>
                <a:ext cx="457200" cy="19219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38294EFA-0CB9-5646-9671-355F376DDD40}"/>
                  </a:ext>
                </a:extLst>
              </p:cNvPr>
              <p:cNvCxnSpPr>
                <a:cxnSpLocks/>
                <a:stCxn id="33" idx="1"/>
                <a:endCxn id="34" idx="1"/>
              </p:cNvCxnSpPr>
              <p:nvPr/>
            </p:nvCxnSpPr>
            <p:spPr>
              <a:xfrm flipV="1">
                <a:off x="3632200" y="1905000"/>
                <a:ext cx="194733" cy="1096433"/>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EFC63C87-CC3F-DF4F-84DB-FD47B55FEC0F}"/>
                  </a:ext>
                </a:extLst>
              </p:cNvPr>
              <p:cNvCxnSpPr/>
              <p:nvPr/>
            </p:nvCxnSpPr>
            <p:spPr>
              <a:xfrm flipH="1" flipV="1">
                <a:off x="3810000" y="1828800"/>
                <a:ext cx="16933" cy="155786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31" name="Tekstfelt 30">
              <a:extLst>
                <a:ext uri="{FF2B5EF4-FFF2-40B4-BE49-F238E27FC236}">
                  <a16:creationId xmlns:a16="http://schemas.microsoft.com/office/drawing/2014/main" id="{A19CE624-E31A-BC48-8701-FF2C29093D8A}"/>
                </a:ext>
              </a:extLst>
            </p:cNvPr>
            <p:cNvSpPr txBox="1"/>
            <p:nvPr/>
          </p:nvSpPr>
          <p:spPr>
            <a:xfrm>
              <a:off x="6629399" y="2567199"/>
              <a:ext cx="264816" cy="276999"/>
            </a:xfrm>
            <a:prstGeom prst="rect">
              <a:avLst/>
            </a:prstGeom>
            <a:noFill/>
          </p:spPr>
          <p:txBody>
            <a:bodyPr wrap="none" rtlCol="0">
              <a:spAutoFit/>
            </a:bodyPr>
            <a:lstStyle/>
            <a:p>
              <a:r>
                <a:rPr lang="da-DK" sz="1200" dirty="0">
                  <a:solidFill>
                    <a:schemeClr val="bg1"/>
                  </a:solidFill>
                </a:rPr>
                <a:t>h</a:t>
              </a:r>
            </a:p>
          </p:txBody>
        </p:sp>
        <p:sp>
          <p:nvSpPr>
            <p:cNvPr id="32" name="Tekstfelt 31">
              <a:extLst>
                <a:ext uri="{FF2B5EF4-FFF2-40B4-BE49-F238E27FC236}">
                  <a16:creationId xmlns:a16="http://schemas.microsoft.com/office/drawing/2014/main" id="{978BAEB0-C13E-4649-A1EB-7266848A53FC}"/>
                </a:ext>
              </a:extLst>
            </p:cNvPr>
            <p:cNvSpPr txBox="1"/>
            <p:nvPr/>
          </p:nvSpPr>
          <p:spPr>
            <a:xfrm>
              <a:off x="6425608" y="2942881"/>
              <a:ext cx="282450" cy="276999"/>
            </a:xfrm>
            <a:prstGeom prst="rect">
              <a:avLst/>
            </a:prstGeom>
            <a:noFill/>
          </p:spPr>
          <p:txBody>
            <a:bodyPr wrap="none" rtlCol="0">
              <a:spAutoFit/>
            </a:bodyPr>
            <a:lstStyle/>
            <a:p>
              <a:r>
                <a:rPr lang="da-DK" sz="1200" dirty="0">
                  <a:solidFill>
                    <a:schemeClr val="bg1"/>
                  </a:solidFill>
                </a:rPr>
                <a:t>G</a:t>
              </a:r>
            </a:p>
          </p:txBody>
        </p:sp>
      </p:grpSp>
      <p:sp>
        <p:nvSpPr>
          <p:cNvPr id="38" name="Tekstfelt 37">
            <a:extLst>
              <a:ext uri="{FF2B5EF4-FFF2-40B4-BE49-F238E27FC236}">
                <a16:creationId xmlns:a16="http://schemas.microsoft.com/office/drawing/2014/main" id="{26BA47BC-8525-2B0B-C5D2-FA5D205F101C}"/>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1823833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9DDE89E7-14DF-034F-989D-CF23A1E05CF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odel, Pige, Blondine, Hed, Smil, Ansigt, Mode, Kvinde">
            <a:extLst>
              <a:ext uri="{FF2B5EF4-FFF2-40B4-BE49-F238E27FC236}">
                <a16:creationId xmlns:a16="http://schemas.microsoft.com/office/drawing/2014/main" id="{1F46EC81-F0E0-994B-A8F6-3CAB91886A76}"/>
              </a:ext>
            </a:extLst>
          </p:cNvPr>
          <p:cNvPicPr>
            <a:picLocks noChangeAspect="1" noChangeArrowheads="1"/>
          </p:cNvPicPr>
          <p:nvPr/>
        </p:nvPicPr>
        <p:blipFill>
          <a:blip r:embed="rId4">
            <a:alphaModFix amt="50000"/>
            <a:duotone>
              <a:prstClr val="black"/>
              <a:schemeClr val="tx2">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995" y="1566349"/>
            <a:ext cx="2742671" cy="3656894"/>
          </a:xfrm>
          <a:prstGeom prst="rect">
            <a:avLst/>
          </a:prstGeom>
          <a:noFill/>
          <a:effectLst>
            <a:glow rad="254000">
              <a:schemeClr val="bg1">
                <a:lumMod val="85000"/>
                <a:alpha val="40000"/>
              </a:schemeClr>
            </a:glow>
          </a:effectLst>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37D0772A-0F0C-7C4A-902C-9EFD92FF0758}"/>
              </a:ext>
            </a:extLst>
          </p:cNvPr>
          <p:cNvSpPr txBox="1"/>
          <p:nvPr/>
        </p:nvSpPr>
        <p:spPr>
          <a:xfrm>
            <a:off x="3876675" y="275230"/>
            <a:ext cx="3563419" cy="5401479"/>
          </a:xfrm>
          <a:prstGeom prst="rect">
            <a:avLst/>
          </a:prstGeom>
          <a:noFill/>
        </p:spPr>
        <p:txBody>
          <a:bodyPr wrap="square" rtlCol="0">
            <a:spAutoFit/>
          </a:bodyPr>
          <a:lstStyle/>
          <a:p>
            <a:r>
              <a:rPr lang="da-DK" sz="1500" dirty="0">
                <a:solidFill>
                  <a:schemeClr val="bg1"/>
                </a:solidFill>
              </a:rPr>
              <a:t>Hej.</a:t>
            </a:r>
          </a:p>
          <a:p>
            <a:r>
              <a:rPr lang="da-DK" sz="1500" dirty="0">
                <a:solidFill>
                  <a:schemeClr val="bg1"/>
                </a:solidFill>
              </a:rPr>
              <a:t>Jeg hedder Luna Selene. Min ånd er blevet fanget her på engen i månelysets skær. Hjælp mig med at komme tilbage til der, hvor jeg hører til – Olympen.</a:t>
            </a:r>
          </a:p>
          <a:p>
            <a:endParaRPr lang="da-DK" sz="1500" dirty="0">
              <a:solidFill>
                <a:schemeClr val="bg1"/>
              </a:solidFill>
            </a:endParaRPr>
          </a:p>
          <a:p>
            <a:r>
              <a:rPr lang="da-DK" sz="1500" dirty="0">
                <a:solidFill>
                  <a:schemeClr val="bg1"/>
                </a:solidFill>
              </a:rPr>
              <a:t>For at kunne sende mig tilbage til Olympen må du løse 3 udfordringer med 10 opgaver i hver.</a:t>
            </a:r>
          </a:p>
          <a:p>
            <a:endParaRPr lang="da-DK" sz="1500" dirty="0">
              <a:solidFill>
                <a:schemeClr val="bg1"/>
              </a:solidFill>
            </a:endParaRPr>
          </a:p>
          <a:p>
            <a:r>
              <a:rPr lang="da-DK" sz="1500" dirty="0">
                <a:solidFill>
                  <a:schemeClr val="bg1"/>
                </a:solidFill>
              </a:rPr>
              <a:t>I starten af hver udfordring kan du læse fakta eller legender om min elskede måne. I slutningen af hver udfordring vil der være en oplysning, du skal bruge for at kunne sende mig helt hjem. Det betyder, at du bliver nødt gennemføre alle 3 udfordringer.</a:t>
            </a:r>
          </a:p>
          <a:p>
            <a:endParaRPr lang="da-DK" sz="1500" dirty="0">
              <a:solidFill>
                <a:schemeClr val="bg1"/>
              </a:solidFill>
            </a:endParaRPr>
          </a:p>
          <a:p>
            <a:r>
              <a:rPr lang="da-DK" sz="1500" dirty="0">
                <a:solidFill>
                  <a:schemeClr val="bg1"/>
                </a:solidFill>
              </a:rPr>
              <a:t>HUSK at notere oplysningen!</a:t>
            </a:r>
          </a:p>
          <a:p>
            <a:endParaRPr lang="da-DK" sz="1500" dirty="0">
              <a:solidFill>
                <a:schemeClr val="bg1"/>
              </a:solidFill>
            </a:endParaRPr>
          </a:p>
          <a:p>
            <a:r>
              <a:rPr lang="da-DK" sz="1500" dirty="0">
                <a:solidFill>
                  <a:schemeClr val="bg1"/>
                </a:solidFill>
              </a:rPr>
              <a:t>Du kan starte med reduktionsudfordringen. Er du allerede i gang med en udfordring, kan du her vælge den udfordring, du er nået til.</a:t>
            </a:r>
          </a:p>
        </p:txBody>
      </p:sp>
      <p:grpSp>
        <p:nvGrpSpPr>
          <p:cNvPr id="9" name="Gruppe 8">
            <a:extLst>
              <a:ext uri="{FF2B5EF4-FFF2-40B4-BE49-F238E27FC236}">
                <a16:creationId xmlns:a16="http://schemas.microsoft.com/office/drawing/2014/main" id="{2C792CB7-87C7-F84D-8238-8C8B657C1889}"/>
              </a:ext>
            </a:extLst>
          </p:cNvPr>
          <p:cNvGrpSpPr/>
          <p:nvPr/>
        </p:nvGrpSpPr>
        <p:grpSpPr>
          <a:xfrm>
            <a:off x="985308" y="4674728"/>
            <a:ext cx="5865987" cy="609034"/>
            <a:chOff x="985308" y="4465178"/>
            <a:chExt cx="5865987" cy="609034"/>
          </a:xfrm>
        </p:grpSpPr>
        <p:sp>
          <p:nvSpPr>
            <p:cNvPr id="10" name="Afrundet rektangel 9">
              <a:hlinkClick r:id="rId6" action="ppaction://hlinksldjump"/>
              <a:extLst>
                <a:ext uri="{FF2B5EF4-FFF2-40B4-BE49-F238E27FC236}">
                  <a16:creationId xmlns:a16="http://schemas.microsoft.com/office/drawing/2014/main" id="{D5F1947F-E0A6-F246-B0DA-0AFC07CD0BAE}"/>
                </a:ext>
              </a:extLst>
            </p:cNvPr>
            <p:cNvSpPr>
              <a:spLocks/>
            </p:cNvSpPr>
            <p:nvPr/>
          </p:nvSpPr>
          <p:spPr>
            <a:xfrm>
              <a:off x="3170894" y="4479134"/>
              <a:ext cx="15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rPr>
                <a:t>Ligninger</a:t>
              </a:r>
            </a:p>
          </p:txBody>
        </p:sp>
        <p:sp>
          <p:nvSpPr>
            <p:cNvPr id="11" name="Afrundet rektangel 10">
              <a:hlinkClick r:id="rId7" action="ppaction://hlinksldjump"/>
              <a:extLst>
                <a:ext uri="{FF2B5EF4-FFF2-40B4-BE49-F238E27FC236}">
                  <a16:creationId xmlns:a16="http://schemas.microsoft.com/office/drawing/2014/main" id="{340CC154-F05F-584A-81AC-015C3EDC9555}"/>
                </a:ext>
              </a:extLst>
            </p:cNvPr>
            <p:cNvSpPr>
              <a:spLocks/>
            </p:cNvSpPr>
            <p:nvPr/>
          </p:nvSpPr>
          <p:spPr>
            <a:xfrm>
              <a:off x="985308" y="4470450"/>
              <a:ext cx="15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rPr>
                <a:t>Reduktion</a:t>
              </a:r>
            </a:p>
          </p:txBody>
        </p:sp>
        <p:sp>
          <p:nvSpPr>
            <p:cNvPr id="12" name="Afrundet rektangel 11">
              <a:hlinkClick r:id="rId8" action="ppaction://hlinksldjump"/>
              <a:extLst>
                <a:ext uri="{FF2B5EF4-FFF2-40B4-BE49-F238E27FC236}">
                  <a16:creationId xmlns:a16="http://schemas.microsoft.com/office/drawing/2014/main" id="{D2B807F9-77F2-1F4E-AEC2-161CAF50670A}"/>
                </a:ext>
              </a:extLst>
            </p:cNvPr>
            <p:cNvSpPr>
              <a:spLocks/>
            </p:cNvSpPr>
            <p:nvPr/>
          </p:nvSpPr>
          <p:spPr>
            <a:xfrm>
              <a:off x="5351295" y="4465178"/>
              <a:ext cx="15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bg1"/>
                  </a:solidFill>
                </a:rPr>
                <a:t>Funktioner</a:t>
              </a:r>
            </a:p>
          </p:txBody>
        </p:sp>
      </p:grpSp>
      <p:sp>
        <p:nvSpPr>
          <p:cNvPr id="13" name="Tekstfelt 12">
            <a:extLst>
              <a:ext uri="{FF2B5EF4-FFF2-40B4-BE49-F238E27FC236}">
                <a16:creationId xmlns:a16="http://schemas.microsoft.com/office/drawing/2014/main" id="{FE4F7C45-A2E7-BAF4-819A-BF726EFE2E43}"/>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1433106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0"/>
                                        <p:tgtEl>
                                          <p:spTgt spid="4"/>
                                        </p:tgtEl>
                                        <p:attrNameLst>
                                          <p:attrName>ppt_y</p:attrName>
                                        </p:attrNameLst>
                                      </p:cBhvr>
                                      <p:tavLst>
                                        <p:tav tm="0">
                                          <p:val>
                                            <p:strVal val="#ppt_y+#ppt_h*1.125000"/>
                                          </p:val>
                                        </p:tav>
                                        <p:tav tm="100000">
                                          <p:val>
                                            <p:strVal val="#ppt_y"/>
                                          </p:val>
                                        </p:tav>
                                      </p:tavLst>
                                    </p:anim>
                                    <p:animEffect transition="in" filter="wipe(up)">
                                      <p:cBhvr>
                                        <p:cTn id="8" dur="8000"/>
                                        <p:tgtEl>
                                          <p:spTgt spid="4"/>
                                        </p:tgtEl>
                                      </p:cBhvr>
                                    </p:animEffect>
                                  </p:childTnLst>
                                </p:cTn>
                              </p:par>
                            </p:childTnLst>
                          </p:cTn>
                        </p:par>
                        <p:par>
                          <p:cTn id="9" fill="hold">
                            <p:stCondLst>
                              <p:cond delay="8000"/>
                            </p:stCondLst>
                            <p:childTnLst>
                              <p:par>
                                <p:cTn id="10" presetID="10" presetClass="exit" presetSubtype="0" fill="hold" grpId="1" nodeType="afterEffect">
                                  <p:stCondLst>
                                    <p:cond delay="15000"/>
                                  </p:stCondLst>
                                  <p:childTnLst>
                                    <p:animEffect transition="out" filter="fade">
                                      <p:cBhvr>
                                        <p:cTn id="11" dur="5000"/>
                                        <p:tgtEl>
                                          <p:spTgt spid="4"/>
                                        </p:tgtEl>
                                      </p:cBhvr>
                                    </p:animEffect>
                                    <p:set>
                                      <p:cBhvr>
                                        <p:cTn id="12" dur="1" fill="hold">
                                          <p:stCondLst>
                                            <p:cond delay="4999"/>
                                          </p:stCondLst>
                                        </p:cTn>
                                        <p:tgtEl>
                                          <p:spTgt spid="4"/>
                                        </p:tgtEl>
                                        <p:attrNameLst>
                                          <p:attrName>style.visibility</p:attrName>
                                        </p:attrNameLst>
                                      </p:cBhvr>
                                      <p:to>
                                        <p:strVal val="hidden"/>
                                      </p:to>
                                    </p:set>
                                  </p:childTnLst>
                                </p:cTn>
                              </p:par>
                              <p:par>
                                <p:cTn id="13" presetID="9" presetClass="entr" presetSubtype="0" fill="hold" nodeType="withEffect">
                                  <p:stCondLst>
                                    <p:cond delay="1000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3.2 - Funktioner</a:t>
            </a:r>
          </a:p>
        </p:txBody>
      </p:sp>
      <p:grpSp>
        <p:nvGrpSpPr>
          <p:cNvPr id="15" name="Gruppe 14">
            <a:extLst>
              <a:ext uri="{FF2B5EF4-FFF2-40B4-BE49-F238E27FC236}">
                <a16:creationId xmlns:a16="http://schemas.microsoft.com/office/drawing/2014/main" id="{7019855C-190F-0B44-AC53-EC7F848B3110}"/>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5" action="ppaction://hlinksldjump"/>
              <a:extLst>
                <a:ext uri="{FF2B5EF4-FFF2-40B4-BE49-F238E27FC236}">
                  <a16:creationId xmlns:a16="http://schemas.microsoft.com/office/drawing/2014/main" id="{8FCE0A6F-D860-084A-B137-6F4E522A601E}"/>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45</a:t>
              </a:r>
              <a:endParaRPr lang="da-DK" sz="1500" dirty="0"/>
            </a:p>
          </p:txBody>
        </p:sp>
        <p:sp>
          <p:nvSpPr>
            <p:cNvPr id="17" name="Afrundet rektangel 16">
              <a:hlinkClick r:id="rId5" action="ppaction://hlinksldjump"/>
              <a:extLst>
                <a:ext uri="{FF2B5EF4-FFF2-40B4-BE49-F238E27FC236}">
                  <a16:creationId xmlns:a16="http://schemas.microsoft.com/office/drawing/2014/main" id="{D1DDBD85-96AF-3A4E-BA26-648EEFEF1EF3}"/>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52</a:t>
              </a:r>
              <a:endParaRPr lang="da-DK" sz="1500" dirty="0"/>
            </a:p>
          </p:txBody>
        </p:sp>
        <p:sp>
          <p:nvSpPr>
            <p:cNvPr id="18" name="Afrundet rektangel 17">
              <a:hlinkClick r:id="rId5" action="ppaction://hlinksldjump"/>
              <a:extLst>
                <a:ext uri="{FF2B5EF4-FFF2-40B4-BE49-F238E27FC236}">
                  <a16:creationId xmlns:a16="http://schemas.microsoft.com/office/drawing/2014/main" id="{566F6E68-BC0C-F142-8C11-D61BF34DC527}"/>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12</a:t>
              </a:r>
              <a:endParaRPr lang="da-DK" sz="1500" dirty="0"/>
            </a:p>
          </p:txBody>
        </p:sp>
        <p:sp>
          <p:nvSpPr>
            <p:cNvPr id="19" name="Afrundet rektangel 18">
              <a:hlinkClick r:id="rId5" action="ppaction://hlinksldjump"/>
              <a:extLst>
                <a:ext uri="{FF2B5EF4-FFF2-40B4-BE49-F238E27FC236}">
                  <a16:creationId xmlns:a16="http://schemas.microsoft.com/office/drawing/2014/main" id="{884ACF00-8048-174F-9760-72B720CADAC9}"/>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43</a:t>
              </a:r>
              <a:endParaRPr lang="da-DK" sz="1500" dirty="0"/>
            </a:p>
          </p:txBody>
        </p:sp>
        <p:sp>
          <p:nvSpPr>
            <p:cNvPr id="20" name="Afrundet rektangel 19">
              <a:hlinkClick r:id="rId5" action="ppaction://hlinksldjump"/>
              <a:extLst>
                <a:ext uri="{FF2B5EF4-FFF2-40B4-BE49-F238E27FC236}">
                  <a16:creationId xmlns:a16="http://schemas.microsoft.com/office/drawing/2014/main" id="{68B632FF-0B80-6447-B127-4227FD22CA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37</a:t>
              </a:r>
              <a:endParaRPr lang="da-DK" sz="1500" dirty="0"/>
            </a:p>
          </p:txBody>
        </p:sp>
        <p:sp>
          <p:nvSpPr>
            <p:cNvPr id="21" name="Afrundet rektangel 20">
              <a:hlinkClick r:id="rId6" action="ppaction://hlinksldjump"/>
              <a:extLst>
                <a:ext uri="{FF2B5EF4-FFF2-40B4-BE49-F238E27FC236}">
                  <a16:creationId xmlns:a16="http://schemas.microsoft.com/office/drawing/2014/main" id="{0D7AECC8-66E9-424C-9CA5-C25D6E3B6B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28</a:t>
              </a:r>
              <a:endParaRPr lang="da-DK" sz="1500" dirty="0"/>
            </a:p>
          </p:txBody>
        </p:sp>
        <p:sp>
          <p:nvSpPr>
            <p:cNvPr id="22" name="Afrundet rektangel 21">
              <a:hlinkClick r:id="rId5" action="ppaction://hlinksldjump"/>
              <a:extLst>
                <a:ext uri="{FF2B5EF4-FFF2-40B4-BE49-F238E27FC236}">
                  <a16:creationId xmlns:a16="http://schemas.microsoft.com/office/drawing/2014/main" id="{700F8229-E695-0F4C-B888-A2091D5DC9D0}"/>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26</a:t>
              </a:r>
              <a:endParaRPr lang="da-DK" sz="1500" dirty="0"/>
            </a:p>
          </p:txBody>
        </p:sp>
        <p:sp>
          <p:nvSpPr>
            <p:cNvPr id="23" name="Afrundet rektangel 22">
              <a:hlinkClick r:id="rId5" action="ppaction://hlinksldjump"/>
              <a:extLst>
                <a:ext uri="{FF2B5EF4-FFF2-40B4-BE49-F238E27FC236}">
                  <a16:creationId xmlns:a16="http://schemas.microsoft.com/office/drawing/2014/main" id="{27F8B6A0-017C-534C-BB8C-D202B474F0B8}"/>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34</a:t>
              </a:r>
              <a:endParaRPr lang="da-DK" sz="1500" dirty="0"/>
            </a:p>
          </p:txBody>
        </p:sp>
        <p:sp>
          <p:nvSpPr>
            <p:cNvPr id="24" name="Afrundet rektangel 23">
              <a:hlinkClick r:id="rId5" action="ppaction://hlinksldjump"/>
              <a:extLst>
                <a:ext uri="{FF2B5EF4-FFF2-40B4-BE49-F238E27FC236}">
                  <a16:creationId xmlns:a16="http://schemas.microsoft.com/office/drawing/2014/main" id="{76E3FA6D-55F9-FB4E-9060-E2F52ABB73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42</a:t>
              </a:r>
            </a:p>
          </p:txBody>
        </p:sp>
        <p:sp>
          <p:nvSpPr>
            <p:cNvPr id="25" name="Afrundet rektangel 24">
              <a:hlinkClick r:id="rId5" action="ppaction://hlinksldjump"/>
              <a:extLst>
                <a:ext uri="{FF2B5EF4-FFF2-40B4-BE49-F238E27FC236}">
                  <a16:creationId xmlns:a16="http://schemas.microsoft.com/office/drawing/2014/main" id="{E56779F8-44DC-E149-B9EC-240017685EB9}"/>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30</a:t>
              </a:r>
            </a:p>
          </p:txBody>
        </p:sp>
      </p:grpSp>
      <p:sp>
        <p:nvSpPr>
          <p:cNvPr id="42" name="Tekstfelt 41">
            <a:extLst>
              <a:ext uri="{FF2B5EF4-FFF2-40B4-BE49-F238E27FC236}">
                <a16:creationId xmlns:a16="http://schemas.microsoft.com/office/drawing/2014/main" id="{64235F17-BEC0-2443-BCD9-BE2F43500F7A}"/>
              </a:ext>
            </a:extLst>
          </p:cNvPr>
          <p:cNvSpPr txBox="1"/>
          <p:nvPr/>
        </p:nvSpPr>
        <p:spPr>
          <a:xfrm>
            <a:off x="4214409" y="1614129"/>
            <a:ext cx="3004398" cy="553998"/>
          </a:xfrm>
          <a:prstGeom prst="rect">
            <a:avLst/>
          </a:prstGeom>
          <a:noFill/>
        </p:spPr>
        <p:txBody>
          <a:bodyPr wrap="square" rtlCol="0">
            <a:spAutoFit/>
          </a:bodyPr>
          <a:lstStyle/>
          <a:p>
            <a:r>
              <a:rPr lang="da-DK" sz="1500" dirty="0">
                <a:solidFill>
                  <a:schemeClr val="bg1"/>
                </a:solidFill>
              </a:rPr>
              <a:t>Hvad er løsningen til det femte regnestykke?</a:t>
            </a:r>
          </a:p>
        </p:txBody>
      </p:sp>
      <p:grpSp>
        <p:nvGrpSpPr>
          <p:cNvPr id="8" name="Gruppe 7">
            <a:extLst>
              <a:ext uri="{FF2B5EF4-FFF2-40B4-BE49-F238E27FC236}">
                <a16:creationId xmlns:a16="http://schemas.microsoft.com/office/drawing/2014/main" id="{27F77527-C776-C447-9BCD-794B9D9B7AAB}"/>
              </a:ext>
            </a:extLst>
          </p:cNvPr>
          <p:cNvGrpSpPr/>
          <p:nvPr/>
        </p:nvGrpSpPr>
        <p:grpSpPr>
          <a:xfrm>
            <a:off x="3085572" y="2668614"/>
            <a:ext cx="2848896" cy="2702548"/>
            <a:chOff x="3085572" y="2668614"/>
            <a:chExt cx="2848896" cy="2702548"/>
          </a:xfrm>
        </p:grpSpPr>
        <p:grpSp>
          <p:nvGrpSpPr>
            <p:cNvPr id="4" name="Gruppe 3">
              <a:extLst>
                <a:ext uri="{FF2B5EF4-FFF2-40B4-BE49-F238E27FC236}">
                  <a16:creationId xmlns:a16="http://schemas.microsoft.com/office/drawing/2014/main" id="{E78A1802-EAA9-9744-80B7-B86AE441F158}"/>
                </a:ext>
              </a:extLst>
            </p:cNvPr>
            <p:cNvGrpSpPr>
              <a:grpSpLocks noChangeAspect="1"/>
            </p:cNvGrpSpPr>
            <p:nvPr/>
          </p:nvGrpSpPr>
          <p:grpSpPr>
            <a:xfrm>
              <a:off x="3085572" y="2668614"/>
              <a:ext cx="2848896" cy="2702548"/>
              <a:chOff x="1493920" y="2280697"/>
              <a:chExt cx="3517070" cy="3336406"/>
            </a:xfrm>
          </p:grpSpPr>
          <p:pic>
            <p:nvPicPr>
              <p:cNvPr id="8194" name="Picture 2" descr="Ulv, Dyr, Lykkelig, Grå">
                <a:extLst>
                  <a:ext uri="{FF2B5EF4-FFF2-40B4-BE49-F238E27FC236}">
                    <a16:creationId xmlns:a16="http://schemas.microsoft.com/office/drawing/2014/main" id="{A20FB9B8-F294-7449-ABE3-B976CCC8B3F4}"/>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015858" y="4928961"/>
                <a:ext cx="540000" cy="68814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yr, Flagermus, Flyvningen, Flyvende, Pattedyr">
                <a:extLst>
                  <a:ext uri="{FF2B5EF4-FFF2-40B4-BE49-F238E27FC236}">
                    <a16:creationId xmlns:a16="http://schemas.microsoft.com/office/drawing/2014/main" id="{247C9AA7-4273-AF43-9F03-9507FC4AA71D}"/>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3434385" y="2381768"/>
                <a:ext cx="972000" cy="48600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Ugle, Fugl, Siddende, Dyr, Fjer, Tegning, Fjerdragt">
                <a:extLst>
                  <a:ext uri="{FF2B5EF4-FFF2-40B4-BE49-F238E27FC236}">
                    <a16:creationId xmlns:a16="http://schemas.microsoft.com/office/drawing/2014/main" id="{E8ABD3A3-BAD8-2F4A-9035-DDDD10C4E2D1}"/>
                  </a:ext>
                </a:extLst>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464949" y="3017226"/>
                <a:ext cx="540000" cy="56266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Dyr, Sommerfugl, Flyvende, Insekt, Årgang, Vinger">
                <a:extLst>
                  <a:ext uri="{FF2B5EF4-FFF2-40B4-BE49-F238E27FC236}">
                    <a16:creationId xmlns:a16="http://schemas.microsoft.com/office/drawing/2014/main" id="{0634FD79-B288-2A43-9492-B6B1DEBF3730}"/>
                  </a:ext>
                </a:extLst>
              </p:cNvPr>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20477071">
                <a:off x="3638627" y="4381296"/>
                <a:ext cx="647999" cy="324000"/>
              </a:xfrm>
              <a:prstGeom prst="rect">
                <a:avLst/>
              </a:prstGeom>
              <a:noFill/>
              <a:extLst>
                <a:ext uri="{909E8E84-426E-40DD-AFC4-6F175D3DCCD1}">
                  <a14:hiddenFill xmlns:a14="http://schemas.microsoft.com/office/drawing/2010/main">
                    <a:solidFill>
                      <a:srgbClr val="FFFFFF"/>
                    </a:solidFill>
                  </a14:hiddenFill>
                </a:ext>
              </a:extLst>
            </p:spPr>
          </p:pic>
          <p:sp>
            <p:nvSpPr>
              <p:cNvPr id="27" name="Tekstfelt 26">
                <a:extLst>
                  <a:ext uri="{FF2B5EF4-FFF2-40B4-BE49-F238E27FC236}">
                    <a16:creationId xmlns:a16="http://schemas.microsoft.com/office/drawing/2014/main" id="{5A868ED4-30BD-2346-A2D0-55E2301F1CBE}"/>
                  </a:ext>
                </a:extLst>
              </p:cNvPr>
              <p:cNvSpPr txBox="1"/>
              <p:nvPr/>
            </p:nvSpPr>
            <p:spPr>
              <a:xfrm>
                <a:off x="3255971" y="3057907"/>
                <a:ext cx="1367864" cy="417959"/>
              </a:xfrm>
              <a:prstGeom prst="rect">
                <a:avLst/>
              </a:prstGeom>
              <a:noFill/>
            </p:spPr>
            <p:txBody>
              <a:bodyPr wrap="none" rtlCol="0">
                <a:spAutoFit/>
              </a:bodyPr>
              <a:lstStyle/>
              <a:p>
                <a:r>
                  <a:rPr lang="da-DK" sz="1600" b="1" dirty="0">
                    <a:solidFill>
                      <a:schemeClr val="bg1"/>
                    </a:solidFill>
                  </a:rPr>
                  <a:t>  x   1       =	</a:t>
                </a:r>
              </a:p>
            </p:txBody>
          </p:sp>
          <p:sp>
            <p:nvSpPr>
              <p:cNvPr id="31" name="Tekstfelt 30">
                <a:extLst>
                  <a:ext uri="{FF2B5EF4-FFF2-40B4-BE49-F238E27FC236}">
                    <a16:creationId xmlns:a16="http://schemas.microsoft.com/office/drawing/2014/main" id="{E79ECB25-576C-584A-848A-12576AD28396}"/>
                  </a:ext>
                </a:extLst>
              </p:cNvPr>
              <p:cNvSpPr txBox="1"/>
              <p:nvPr/>
            </p:nvSpPr>
            <p:spPr>
              <a:xfrm>
                <a:off x="2295722" y="2380878"/>
                <a:ext cx="2507750" cy="417959"/>
              </a:xfrm>
              <a:prstGeom prst="rect">
                <a:avLst/>
              </a:prstGeom>
              <a:noFill/>
            </p:spPr>
            <p:txBody>
              <a:bodyPr wrap="none" rtlCol="0">
                <a:spAutoFit/>
              </a:bodyPr>
              <a:lstStyle/>
              <a:p>
                <a:r>
                  <a:rPr lang="da-DK" sz="1600" b="1" dirty="0">
                    <a:solidFill>
                      <a:schemeClr val="bg1"/>
                    </a:solidFill>
                  </a:rPr>
                  <a:t>+	       +             =	</a:t>
                </a:r>
              </a:p>
            </p:txBody>
          </p:sp>
          <p:pic>
            <p:nvPicPr>
              <p:cNvPr id="33" name="Picture 2" descr="Ulv, Dyr, Lykkelig, Grå">
                <a:extLst>
                  <a:ext uri="{FF2B5EF4-FFF2-40B4-BE49-F238E27FC236}">
                    <a16:creationId xmlns:a16="http://schemas.microsoft.com/office/drawing/2014/main" id="{B6B9454D-1FBA-9540-A767-DCBCED9CE0DB}"/>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436197" y="2280697"/>
                <a:ext cx="540000" cy="6881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Ulv, Dyr, Lykkelig, Grå">
                <a:extLst>
                  <a:ext uri="{FF2B5EF4-FFF2-40B4-BE49-F238E27FC236}">
                    <a16:creationId xmlns:a16="http://schemas.microsoft.com/office/drawing/2014/main" id="{C4D8B9B2-57B5-C34D-99CD-F4D6960423EC}"/>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788681" y="2895492"/>
                <a:ext cx="540000" cy="6881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Dyr, Flagermus, Flyvningen, Flyvende, Pattedyr">
                <a:extLst>
                  <a:ext uri="{FF2B5EF4-FFF2-40B4-BE49-F238E27FC236}">
                    <a16:creationId xmlns:a16="http://schemas.microsoft.com/office/drawing/2014/main" id="{62FE4672-388F-6647-8A40-3170B768FEC9}"/>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2514954" y="2384466"/>
                <a:ext cx="972000" cy="4860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Dyr, Flagermus, Flyvningen, Flyvende, Pattedyr">
                <a:extLst>
                  <a:ext uri="{FF2B5EF4-FFF2-40B4-BE49-F238E27FC236}">
                    <a16:creationId xmlns:a16="http://schemas.microsoft.com/office/drawing/2014/main" id="{005D475C-3F0B-CD43-800B-889B91F73A97}"/>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1493920" y="2383118"/>
                <a:ext cx="972000" cy="48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Ugle, Fugl, Siddende, Dyr, Fjer, Tegning, Fjerdragt">
                <a:extLst>
                  <a:ext uri="{FF2B5EF4-FFF2-40B4-BE49-F238E27FC236}">
                    <a16:creationId xmlns:a16="http://schemas.microsoft.com/office/drawing/2014/main" id="{A823B892-EEF6-BA49-B986-B5B99790F803}"/>
                  </a:ext>
                </a:extLst>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786467" y="3655146"/>
                <a:ext cx="540000" cy="56266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Ugle, Fugl, Siddende, Dyr, Fjer, Tegning, Fjerdragt">
                <a:extLst>
                  <a:ext uri="{FF2B5EF4-FFF2-40B4-BE49-F238E27FC236}">
                    <a16:creationId xmlns:a16="http://schemas.microsoft.com/office/drawing/2014/main" id="{4491EAB0-B7DE-FC4C-9914-38DA9429D49A}"/>
                  </a:ext>
                </a:extLst>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98969" y="3645706"/>
                <a:ext cx="540000" cy="5626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Dyr, Flagermus, Flyvningen, Flyvende, Pattedyr">
                <a:extLst>
                  <a:ext uri="{FF2B5EF4-FFF2-40B4-BE49-F238E27FC236}">
                    <a16:creationId xmlns:a16="http://schemas.microsoft.com/office/drawing/2014/main" id="{35FE3F55-9669-9C40-8195-B294FA3B16BD}"/>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2636332" y="4322500"/>
                <a:ext cx="972000" cy="486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Dyr, Sommerfugl, Flyvende, Insekt, Årgang, Vinger">
                <a:extLst>
                  <a:ext uri="{FF2B5EF4-FFF2-40B4-BE49-F238E27FC236}">
                    <a16:creationId xmlns:a16="http://schemas.microsoft.com/office/drawing/2014/main" id="{CFCBCEC1-7E2D-5941-8E9E-0E3E51A268DE}"/>
                  </a:ext>
                </a:extLst>
              </p:cNvPr>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20477071">
                <a:off x="3724861" y="5035401"/>
                <a:ext cx="648000" cy="324000"/>
              </a:xfrm>
              <a:prstGeom prst="rect">
                <a:avLst/>
              </a:prstGeom>
              <a:noFill/>
              <a:extLst>
                <a:ext uri="{909E8E84-426E-40DD-AFC4-6F175D3DCCD1}">
                  <a14:hiddenFill xmlns:a14="http://schemas.microsoft.com/office/drawing/2010/main">
                    <a:solidFill>
                      <a:srgbClr val="FFFFFF"/>
                    </a:solidFill>
                  </a14:hiddenFill>
                </a:ext>
              </a:extLst>
            </p:spPr>
          </p:pic>
          <p:sp>
            <p:nvSpPr>
              <p:cNvPr id="28" name="Tekstfelt 27">
                <a:extLst>
                  <a:ext uri="{FF2B5EF4-FFF2-40B4-BE49-F238E27FC236}">
                    <a16:creationId xmlns:a16="http://schemas.microsoft.com/office/drawing/2014/main" id="{A7F94D53-01B1-BF40-B969-7AF051A93426}"/>
                  </a:ext>
                </a:extLst>
              </p:cNvPr>
              <p:cNvSpPr txBox="1"/>
              <p:nvPr/>
            </p:nvSpPr>
            <p:spPr>
              <a:xfrm>
                <a:off x="3106060" y="3732679"/>
                <a:ext cx="1880418" cy="417959"/>
              </a:xfrm>
              <a:prstGeom prst="rect">
                <a:avLst/>
              </a:prstGeom>
              <a:noFill/>
            </p:spPr>
            <p:txBody>
              <a:bodyPr wrap="none" rtlCol="0">
                <a:spAutoFit/>
              </a:bodyPr>
              <a:lstStyle/>
              <a:p>
                <a:r>
                  <a:rPr lang="da-DK" sz="1600" b="1" dirty="0">
                    <a:solidFill>
                      <a:schemeClr val="bg1"/>
                    </a:solidFill>
                  </a:rPr>
                  <a:t>    +	         =   24</a:t>
                </a:r>
              </a:p>
            </p:txBody>
          </p:sp>
          <p:sp>
            <p:nvSpPr>
              <p:cNvPr id="30" name="Tekstfelt 29">
                <a:extLst>
                  <a:ext uri="{FF2B5EF4-FFF2-40B4-BE49-F238E27FC236}">
                    <a16:creationId xmlns:a16="http://schemas.microsoft.com/office/drawing/2014/main" id="{82897CC8-749D-AD42-A478-7FAD3D8F0A90}"/>
                  </a:ext>
                </a:extLst>
              </p:cNvPr>
              <p:cNvSpPr txBox="1"/>
              <p:nvPr/>
            </p:nvSpPr>
            <p:spPr>
              <a:xfrm>
                <a:off x="3377693" y="4334920"/>
                <a:ext cx="1496497" cy="417959"/>
              </a:xfrm>
              <a:prstGeom prst="rect">
                <a:avLst/>
              </a:prstGeom>
              <a:noFill/>
            </p:spPr>
            <p:txBody>
              <a:bodyPr wrap="none" rtlCol="0">
                <a:spAutoFit/>
              </a:bodyPr>
              <a:lstStyle/>
              <a:p>
                <a:r>
                  <a:rPr lang="da-DK" sz="1600" b="1" dirty="0">
                    <a:solidFill>
                      <a:schemeClr val="bg1"/>
                    </a:solidFill>
                  </a:rPr>
                  <a:t>+	     =	6</a:t>
                </a:r>
              </a:p>
            </p:txBody>
          </p:sp>
          <p:sp>
            <p:nvSpPr>
              <p:cNvPr id="29" name="Tekstfelt 28">
                <a:extLst>
                  <a:ext uri="{FF2B5EF4-FFF2-40B4-BE49-F238E27FC236}">
                    <a16:creationId xmlns:a16="http://schemas.microsoft.com/office/drawing/2014/main" id="{4B3F9438-65F3-B641-BDA5-DA4D72E882F2}"/>
                  </a:ext>
                </a:extLst>
              </p:cNvPr>
              <p:cNvSpPr txBox="1"/>
              <p:nvPr/>
            </p:nvSpPr>
            <p:spPr>
              <a:xfrm>
                <a:off x="2711033" y="5057728"/>
                <a:ext cx="2299957" cy="417959"/>
              </a:xfrm>
              <a:prstGeom prst="rect">
                <a:avLst/>
              </a:prstGeom>
              <a:noFill/>
            </p:spPr>
            <p:txBody>
              <a:bodyPr wrap="none" rtlCol="0">
                <a:spAutoFit/>
              </a:bodyPr>
              <a:lstStyle/>
              <a:p>
                <a:r>
                  <a:rPr lang="da-DK" sz="1600" dirty="0">
                    <a:solidFill>
                      <a:schemeClr val="bg1"/>
                    </a:solidFill>
                  </a:rPr>
                  <a:t>+	    x	       =     ?</a:t>
                </a:r>
              </a:p>
            </p:txBody>
          </p:sp>
        </p:grpSp>
        <p:pic>
          <p:nvPicPr>
            <p:cNvPr id="43" name="Picture 4" descr="Dyr, Flagermus, Flyvningen, Flyvende, Pattedyr">
              <a:extLst>
                <a:ext uri="{FF2B5EF4-FFF2-40B4-BE49-F238E27FC236}">
                  <a16:creationId xmlns:a16="http://schemas.microsoft.com/office/drawing/2014/main" id="{D2E243CD-560F-F741-998D-845FF4D394AD}"/>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3519324" y="4896901"/>
              <a:ext cx="787339" cy="39366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kstfelt 40">
            <a:extLst>
              <a:ext uri="{FF2B5EF4-FFF2-40B4-BE49-F238E27FC236}">
                <a16:creationId xmlns:a16="http://schemas.microsoft.com/office/drawing/2014/main" id="{D426FA68-86DE-1D5B-F6B9-CB12024B064E}"/>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496456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3.3 - Funktioner</a:t>
            </a:r>
          </a:p>
        </p:txBody>
      </p:sp>
      <p:grpSp>
        <p:nvGrpSpPr>
          <p:cNvPr id="15" name="Gruppe 14">
            <a:extLst>
              <a:ext uri="{FF2B5EF4-FFF2-40B4-BE49-F238E27FC236}">
                <a16:creationId xmlns:a16="http://schemas.microsoft.com/office/drawing/2014/main" id="{7019855C-190F-0B44-AC53-EC7F848B3110}"/>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8FCE0A6F-D860-084A-B137-6F4E522A601E}"/>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975</a:t>
              </a:r>
              <a:endParaRPr lang="da-DK" sz="1500" dirty="0"/>
            </a:p>
          </p:txBody>
        </p:sp>
        <p:sp>
          <p:nvSpPr>
            <p:cNvPr id="17" name="Afrundet rektangel 16">
              <a:hlinkClick r:id="rId4" action="ppaction://hlinksldjump"/>
              <a:extLst>
                <a:ext uri="{FF2B5EF4-FFF2-40B4-BE49-F238E27FC236}">
                  <a16:creationId xmlns:a16="http://schemas.microsoft.com/office/drawing/2014/main" id="{D1DDBD85-96AF-3A4E-BA26-648EEFEF1EF3}"/>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562</a:t>
              </a:r>
              <a:endParaRPr lang="da-DK" sz="1500" dirty="0"/>
            </a:p>
          </p:txBody>
        </p:sp>
        <p:sp>
          <p:nvSpPr>
            <p:cNvPr id="18" name="Afrundet rektangel 17">
              <a:hlinkClick r:id="rId4" action="ppaction://hlinksldjump"/>
              <a:extLst>
                <a:ext uri="{FF2B5EF4-FFF2-40B4-BE49-F238E27FC236}">
                  <a16:creationId xmlns:a16="http://schemas.microsoft.com/office/drawing/2014/main" id="{566F6E68-BC0C-F142-8C11-D61BF34DC527}"/>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172</a:t>
              </a:r>
              <a:endParaRPr lang="da-DK" sz="1500" dirty="0"/>
            </a:p>
          </p:txBody>
        </p:sp>
        <p:sp>
          <p:nvSpPr>
            <p:cNvPr id="19" name="Afrundet rektangel 18">
              <a:hlinkClick r:id="rId4" action="ppaction://hlinksldjump"/>
              <a:extLst>
                <a:ext uri="{FF2B5EF4-FFF2-40B4-BE49-F238E27FC236}">
                  <a16:creationId xmlns:a16="http://schemas.microsoft.com/office/drawing/2014/main" id="{884ACF00-8048-174F-9760-72B720CADAC9}"/>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657</a:t>
              </a:r>
              <a:endParaRPr lang="da-DK" sz="1500" dirty="0"/>
            </a:p>
          </p:txBody>
        </p:sp>
        <p:sp>
          <p:nvSpPr>
            <p:cNvPr id="20" name="Afrundet rektangel 19">
              <a:hlinkClick r:id="rId4" action="ppaction://hlinksldjump"/>
              <a:extLst>
                <a:ext uri="{FF2B5EF4-FFF2-40B4-BE49-F238E27FC236}">
                  <a16:creationId xmlns:a16="http://schemas.microsoft.com/office/drawing/2014/main" id="{68B632FF-0B80-6447-B127-4227FD22CA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267</a:t>
              </a:r>
              <a:endParaRPr lang="da-DK" sz="1500" dirty="0"/>
            </a:p>
          </p:txBody>
        </p:sp>
        <p:sp>
          <p:nvSpPr>
            <p:cNvPr id="21" name="Afrundet rektangel 20">
              <a:hlinkClick r:id="rId4" action="ppaction://hlinksldjump"/>
              <a:extLst>
                <a:ext uri="{FF2B5EF4-FFF2-40B4-BE49-F238E27FC236}">
                  <a16:creationId xmlns:a16="http://schemas.microsoft.com/office/drawing/2014/main" id="{0D7AECC8-66E9-424C-9CA5-C25D6E3B6B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256</a:t>
              </a:r>
              <a:endParaRPr lang="da-DK" sz="1500" dirty="0"/>
            </a:p>
          </p:txBody>
        </p:sp>
        <p:sp>
          <p:nvSpPr>
            <p:cNvPr id="22" name="Afrundet rektangel 21">
              <a:hlinkClick r:id="rId5" action="ppaction://hlinksldjump"/>
              <a:extLst>
                <a:ext uri="{FF2B5EF4-FFF2-40B4-BE49-F238E27FC236}">
                  <a16:creationId xmlns:a16="http://schemas.microsoft.com/office/drawing/2014/main" id="{700F8229-E695-0F4C-B888-A2091D5DC9D0}"/>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265</a:t>
              </a:r>
              <a:endParaRPr lang="da-DK" sz="1500" dirty="0"/>
            </a:p>
          </p:txBody>
        </p:sp>
        <p:sp>
          <p:nvSpPr>
            <p:cNvPr id="23" name="Afrundet rektangel 22">
              <a:hlinkClick r:id="rId4" action="ppaction://hlinksldjump"/>
              <a:extLst>
                <a:ext uri="{FF2B5EF4-FFF2-40B4-BE49-F238E27FC236}">
                  <a16:creationId xmlns:a16="http://schemas.microsoft.com/office/drawing/2014/main" id="{27F8B6A0-017C-534C-BB8C-D202B474F0B8}"/>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276</a:t>
              </a:r>
              <a:endParaRPr lang="da-DK" sz="1500" dirty="0"/>
            </a:p>
          </p:txBody>
        </p:sp>
        <p:sp>
          <p:nvSpPr>
            <p:cNvPr id="24" name="Afrundet rektangel 23">
              <a:hlinkClick r:id="rId4" action="ppaction://hlinksldjump"/>
              <a:extLst>
                <a:ext uri="{FF2B5EF4-FFF2-40B4-BE49-F238E27FC236}">
                  <a16:creationId xmlns:a16="http://schemas.microsoft.com/office/drawing/2014/main" id="{76E3FA6D-55F9-FB4E-9060-E2F52ABB73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765</a:t>
              </a:r>
            </a:p>
          </p:txBody>
        </p:sp>
        <p:sp>
          <p:nvSpPr>
            <p:cNvPr id="25" name="Afrundet rektangel 24">
              <a:hlinkClick r:id="rId4" action="ppaction://hlinksldjump"/>
              <a:extLst>
                <a:ext uri="{FF2B5EF4-FFF2-40B4-BE49-F238E27FC236}">
                  <a16:creationId xmlns:a16="http://schemas.microsoft.com/office/drawing/2014/main" id="{E56779F8-44DC-E149-B9EC-240017685EB9}"/>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215</a:t>
              </a:r>
            </a:p>
          </p:txBody>
        </p:sp>
      </p:grpSp>
      <p:grpSp>
        <p:nvGrpSpPr>
          <p:cNvPr id="26" name="Gruppe 25">
            <a:extLst>
              <a:ext uri="{FF2B5EF4-FFF2-40B4-BE49-F238E27FC236}">
                <a16:creationId xmlns:a16="http://schemas.microsoft.com/office/drawing/2014/main" id="{F55F152E-F2C0-A344-BB6B-582E6036CCAA}"/>
              </a:ext>
            </a:extLst>
          </p:cNvPr>
          <p:cNvGrpSpPr/>
          <p:nvPr/>
        </p:nvGrpSpPr>
        <p:grpSpPr>
          <a:xfrm>
            <a:off x="3629152" y="1642602"/>
            <a:ext cx="3655975" cy="2956417"/>
            <a:chOff x="543107" y="949124"/>
            <a:chExt cx="3655975" cy="2956417"/>
          </a:xfrm>
        </p:grpSpPr>
        <p:grpSp>
          <p:nvGrpSpPr>
            <p:cNvPr id="27" name="Gruppe 26">
              <a:extLst>
                <a:ext uri="{FF2B5EF4-FFF2-40B4-BE49-F238E27FC236}">
                  <a16:creationId xmlns:a16="http://schemas.microsoft.com/office/drawing/2014/main" id="{1593414E-B601-E943-89CE-7E8DAD33D63A}"/>
                </a:ext>
              </a:extLst>
            </p:cNvPr>
            <p:cNvGrpSpPr>
              <a:grpSpLocks noChangeAspect="1"/>
            </p:cNvGrpSpPr>
            <p:nvPr/>
          </p:nvGrpSpPr>
          <p:grpSpPr>
            <a:xfrm>
              <a:off x="960698" y="949124"/>
              <a:ext cx="3238384" cy="2880565"/>
              <a:chOff x="960698" y="949124"/>
              <a:chExt cx="6511200" cy="5758725"/>
            </a:xfrm>
          </p:grpSpPr>
          <p:grpSp>
            <p:nvGrpSpPr>
              <p:cNvPr id="98" name="Gruppe 97">
                <a:extLst>
                  <a:ext uri="{FF2B5EF4-FFF2-40B4-BE49-F238E27FC236}">
                    <a16:creationId xmlns:a16="http://schemas.microsoft.com/office/drawing/2014/main" id="{8D9C7F08-AAF1-7E41-B7BC-3AE3BF90D777}"/>
                  </a:ext>
                </a:extLst>
              </p:cNvPr>
              <p:cNvGrpSpPr/>
              <p:nvPr/>
            </p:nvGrpSpPr>
            <p:grpSpPr>
              <a:xfrm>
                <a:off x="960698" y="949124"/>
                <a:ext cx="6492150" cy="1440725"/>
                <a:chOff x="960698" y="949124"/>
                <a:chExt cx="6492150" cy="1440725"/>
              </a:xfrm>
            </p:grpSpPr>
            <p:grpSp>
              <p:nvGrpSpPr>
                <p:cNvPr id="174" name="Gruppe 173">
                  <a:extLst>
                    <a:ext uri="{FF2B5EF4-FFF2-40B4-BE49-F238E27FC236}">
                      <a16:creationId xmlns:a16="http://schemas.microsoft.com/office/drawing/2014/main" id="{A4813CBC-8DB9-A24E-99AF-B7A5479DCD90}"/>
                    </a:ext>
                  </a:extLst>
                </p:cNvPr>
                <p:cNvGrpSpPr/>
                <p:nvPr/>
              </p:nvGrpSpPr>
              <p:grpSpPr>
                <a:xfrm>
                  <a:off x="960698" y="949124"/>
                  <a:ext cx="6488975" cy="720000"/>
                  <a:chOff x="960698" y="949124"/>
                  <a:chExt cx="6488975" cy="720000"/>
                </a:xfrm>
              </p:grpSpPr>
              <p:grpSp>
                <p:nvGrpSpPr>
                  <p:cNvPr id="187" name="Gruppe 186">
                    <a:extLst>
                      <a:ext uri="{FF2B5EF4-FFF2-40B4-BE49-F238E27FC236}">
                        <a16:creationId xmlns:a16="http://schemas.microsoft.com/office/drawing/2014/main" id="{3608EAE8-1BF9-144E-A86A-E462FC3092EC}"/>
                      </a:ext>
                    </a:extLst>
                  </p:cNvPr>
                  <p:cNvGrpSpPr/>
                  <p:nvPr/>
                </p:nvGrpSpPr>
                <p:grpSpPr>
                  <a:xfrm>
                    <a:off x="960698" y="949124"/>
                    <a:ext cx="3606075" cy="720000"/>
                    <a:chOff x="960698" y="949124"/>
                    <a:chExt cx="3606075" cy="720000"/>
                  </a:xfrm>
                </p:grpSpPr>
                <p:sp>
                  <p:nvSpPr>
                    <p:cNvPr id="193" name="Rektangel 192">
                      <a:extLst>
                        <a:ext uri="{FF2B5EF4-FFF2-40B4-BE49-F238E27FC236}">
                          <a16:creationId xmlns:a16="http://schemas.microsoft.com/office/drawing/2014/main" id="{DFF16DF7-0055-E343-A4E2-D794C77A2CC2}"/>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94" name="Rektangel 193">
                      <a:extLst>
                        <a:ext uri="{FF2B5EF4-FFF2-40B4-BE49-F238E27FC236}">
                          <a16:creationId xmlns:a16="http://schemas.microsoft.com/office/drawing/2014/main" id="{0C82DBAA-25A0-AB40-8595-0E38E24A0B13}"/>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95" name="Rektangel 194">
                      <a:extLst>
                        <a:ext uri="{FF2B5EF4-FFF2-40B4-BE49-F238E27FC236}">
                          <a16:creationId xmlns:a16="http://schemas.microsoft.com/office/drawing/2014/main" id="{5D70D783-0344-E74C-889B-7E40954EDA9E}"/>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96" name="Rektangel 195">
                      <a:extLst>
                        <a:ext uri="{FF2B5EF4-FFF2-40B4-BE49-F238E27FC236}">
                          <a16:creationId xmlns:a16="http://schemas.microsoft.com/office/drawing/2014/main" id="{CB73A710-4D82-7840-83CA-573F1278F3EA}"/>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97" name="Rektangel 196">
                      <a:extLst>
                        <a:ext uri="{FF2B5EF4-FFF2-40B4-BE49-F238E27FC236}">
                          <a16:creationId xmlns:a16="http://schemas.microsoft.com/office/drawing/2014/main" id="{B24C49FE-751C-C44F-BF72-0749FEDB7E04}"/>
                        </a:ext>
                      </a:extLst>
                    </p:cNvPr>
                    <p:cNvSpPr/>
                    <p:nvPr/>
                  </p:nvSpPr>
                  <p:spPr>
                    <a:xfrm>
                      <a:off x="38467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nvGrpSpPr>
                  <p:cNvPr id="188" name="Gruppe 187">
                    <a:extLst>
                      <a:ext uri="{FF2B5EF4-FFF2-40B4-BE49-F238E27FC236}">
                        <a16:creationId xmlns:a16="http://schemas.microsoft.com/office/drawing/2014/main" id="{106133CA-F361-F54D-B31D-BD3EBEA4F504}"/>
                      </a:ext>
                    </a:extLst>
                  </p:cNvPr>
                  <p:cNvGrpSpPr/>
                  <p:nvPr/>
                </p:nvGrpSpPr>
                <p:grpSpPr>
                  <a:xfrm>
                    <a:off x="4567498" y="949124"/>
                    <a:ext cx="2882175" cy="720000"/>
                    <a:chOff x="960698" y="949124"/>
                    <a:chExt cx="2882175" cy="720000"/>
                  </a:xfrm>
                </p:grpSpPr>
                <p:sp>
                  <p:nvSpPr>
                    <p:cNvPr id="189" name="Rektangel 188">
                      <a:extLst>
                        <a:ext uri="{FF2B5EF4-FFF2-40B4-BE49-F238E27FC236}">
                          <a16:creationId xmlns:a16="http://schemas.microsoft.com/office/drawing/2014/main" id="{7DB78D20-4C7F-CF46-9D02-E27175E58DDE}"/>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90" name="Rektangel 189">
                      <a:extLst>
                        <a:ext uri="{FF2B5EF4-FFF2-40B4-BE49-F238E27FC236}">
                          <a16:creationId xmlns:a16="http://schemas.microsoft.com/office/drawing/2014/main" id="{B2532BC1-A1C6-194F-85ED-47AA84F932D9}"/>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91" name="Rektangel 190">
                      <a:extLst>
                        <a:ext uri="{FF2B5EF4-FFF2-40B4-BE49-F238E27FC236}">
                          <a16:creationId xmlns:a16="http://schemas.microsoft.com/office/drawing/2014/main" id="{7AEBBC14-775C-304B-A545-B35E926206BB}"/>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92" name="Rektangel 191">
                      <a:extLst>
                        <a:ext uri="{FF2B5EF4-FFF2-40B4-BE49-F238E27FC236}">
                          <a16:creationId xmlns:a16="http://schemas.microsoft.com/office/drawing/2014/main" id="{EE1FFEFF-30ED-2F4B-BA88-561497756C88}"/>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grpSp>
              <p:nvGrpSpPr>
                <p:cNvPr id="175" name="Gruppe 174">
                  <a:extLst>
                    <a:ext uri="{FF2B5EF4-FFF2-40B4-BE49-F238E27FC236}">
                      <a16:creationId xmlns:a16="http://schemas.microsoft.com/office/drawing/2014/main" id="{3D364200-D1BA-AE4F-8957-B7555E476152}"/>
                    </a:ext>
                  </a:extLst>
                </p:cNvPr>
                <p:cNvGrpSpPr/>
                <p:nvPr/>
              </p:nvGrpSpPr>
              <p:grpSpPr>
                <a:xfrm>
                  <a:off x="963873" y="1669849"/>
                  <a:ext cx="6488975" cy="720000"/>
                  <a:chOff x="960698" y="949124"/>
                  <a:chExt cx="6488975" cy="720000"/>
                </a:xfrm>
              </p:grpSpPr>
              <p:grpSp>
                <p:nvGrpSpPr>
                  <p:cNvPr id="176" name="Gruppe 175">
                    <a:extLst>
                      <a:ext uri="{FF2B5EF4-FFF2-40B4-BE49-F238E27FC236}">
                        <a16:creationId xmlns:a16="http://schemas.microsoft.com/office/drawing/2014/main" id="{F0F1508B-0E36-C44D-8BDC-171C17AB18E5}"/>
                      </a:ext>
                    </a:extLst>
                  </p:cNvPr>
                  <p:cNvGrpSpPr/>
                  <p:nvPr/>
                </p:nvGrpSpPr>
                <p:grpSpPr>
                  <a:xfrm>
                    <a:off x="960698" y="949124"/>
                    <a:ext cx="3606075" cy="720000"/>
                    <a:chOff x="960698" y="949124"/>
                    <a:chExt cx="3606075" cy="720000"/>
                  </a:xfrm>
                </p:grpSpPr>
                <p:sp>
                  <p:nvSpPr>
                    <p:cNvPr id="182" name="Rektangel 181">
                      <a:extLst>
                        <a:ext uri="{FF2B5EF4-FFF2-40B4-BE49-F238E27FC236}">
                          <a16:creationId xmlns:a16="http://schemas.microsoft.com/office/drawing/2014/main" id="{96C29D7B-42BE-E24F-BD42-FD71497877B5}"/>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83" name="Rektangel 182">
                      <a:extLst>
                        <a:ext uri="{FF2B5EF4-FFF2-40B4-BE49-F238E27FC236}">
                          <a16:creationId xmlns:a16="http://schemas.microsoft.com/office/drawing/2014/main" id="{1F13039B-AC29-6244-AB30-F5861C8B967C}"/>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84" name="Rektangel 183">
                      <a:extLst>
                        <a:ext uri="{FF2B5EF4-FFF2-40B4-BE49-F238E27FC236}">
                          <a16:creationId xmlns:a16="http://schemas.microsoft.com/office/drawing/2014/main" id="{221A15FE-B25A-CD4C-83A2-C4E6D2E17EB5}"/>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85" name="Rektangel 184">
                      <a:extLst>
                        <a:ext uri="{FF2B5EF4-FFF2-40B4-BE49-F238E27FC236}">
                          <a16:creationId xmlns:a16="http://schemas.microsoft.com/office/drawing/2014/main" id="{8DCD7F5D-10B0-8044-BEAE-4C7B21C8C498}"/>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86" name="Rektangel 185">
                      <a:extLst>
                        <a:ext uri="{FF2B5EF4-FFF2-40B4-BE49-F238E27FC236}">
                          <a16:creationId xmlns:a16="http://schemas.microsoft.com/office/drawing/2014/main" id="{2E8B6989-D19E-4841-B2FA-265B70C4FF59}"/>
                        </a:ext>
                      </a:extLst>
                    </p:cNvPr>
                    <p:cNvSpPr/>
                    <p:nvPr/>
                  </p:nvSpPr>
                  <p:spPr>
                    <a:xfrm>
                      <a:off x="38467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nvGrpSpPr>
                  <p:cNvPr id="177" name="Gruppe 176">
                    <a:extLst>
                      <a:ext uri="{FF2B5EF4-FFF2-40B4-BE49-F238E27FC236}">
                        <a16:creationId xmlns:a16="http://schemas.microsoft.com/office/drawing/2014/main" id="{D291A4AE-44DB-CF40-8A9F-3085C0BC9297}"/>
                      </a:ext>
                    </a:extLst>
                  </p:cNvPr>
                  <p:cNvGrpSpPr/>
                  <p:nvPr/>
                </p:nvGrpSpPr>
                <p:grpSpPr>
                  <a:xfrm>
                    <a:off x="4567498" y="949124"/>
                    <a:ext cx="2882175" cy="720000"/>
                    <a:chOff x="960698" y="949124"/>
                    <a:chExt cx="2882175" cy="720000"/>
                  </a:xfrm>
                </p:grpSpPr>
                <p:sp>
                  <p:nvSpPr>
                    <p:cNvPr id="178" name="Rektangel 177">
                      <a:extLst>
                        <a:ext uri="{FF2B5EF4-FFF2-40B4-BE49-F238E27FC236}">
                          <a16:creationId xmlns:a16="http://schemas.microsoft.com/office/drawing/2014/main" id="{2A10054E-D228-9446-A61F-74CA3F752062}"/>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79" name="Rektangel 178">
                      <a:extLst>
                        <a:ext uri="{FF2B5EF4-FFF2-40B4-BE49-F238E27FC236}">
                          <a16:creationId xmlns:a16="http://schemas.microsoft.com/office/drawing/2014/main" id="{7FD9A301-26FB-6848-A809-84D8C77D40C5}"/>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80" name="Rektangel 179">
                      <a:extLst>
                        <a:ext uri="{FF2B5EF4-FFF2-40B4-BE49-F238E27FC236}">
                          <a16:creationId xmlns:a16="http://schemas.microsoft.com/office/drawing/2014/main" id="{25B20A5A-519B-4044-A376-85DC9CA78BB3}"/>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81" name="Rektangel 180">
                      <a:extLst>
                        <a:ext uri="{FF2B5EF4-FFF2-40B4-BE49-F238E27FC236}">
                          <a16:creationId xmlns:a16="http://schemas.microsoft.com/office/drawing/2014/main" id="{221EC9E4-AEF4-9340-AEEC-AA0887484E36}"/>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grpSp>
          <p:grpSp>
            <p:nvGrpSpPr>
              <p:cNvPr id="99" name="Gruppe 98">
                <a:extLst>
                  <a:ext uri="{FF2B5EF4-FFF2-40B4-BE49-F238E27FC236}">
                    <a16:creationId xmlns:a16="http://schemas.microsoft.com/office/drawing/2014/main" id="{5B5616A3-4DBC-5D42-A0F9-341F1A832A8E}"/>
                  </a:ext>
                </a:extLst>
              </p:cNvPr>
              <p:cNvGrpSpPr/>
              <p:nvPr/>
            </p:nvGrpSpPr>
            <p:grpSpPr>
              <a:xfrm>
                <a:off x="967048" y="2390574"/>
                <a:ext cx="6492150" cy="1440725"/>
                <a:chOff x="960698" y="949124"/>
                <a:chExt cx="6492150" cy="1440725"/>
              </a:xfrm>
            </p:grpSpPr>
            <p:grpSp>
              <p:nvGrpSpPr>
                <p:cNvPr id="150" name="Gruppe 149">
                  <a:extLst>
                    <a:ext uri="{FF2B5EF4-FFF2-40B4-BE49-F238E27FC236}">
                      <a16:creationId xmlns:a16="http://schemas.microsoft.com/office/drawing/2014/main" id="{EBD1E0EC-4C46-D64F-AC7C-84F92776382C}"/>
                    </a:ext>
                  </a:extLst>
                </p:cNvPr>
                <p:cNvGrpSpPr/>
                <p:nvPr/>
              </p:nvGrpSpPr>
              <p:grpSpPr>
                <a:xfrm>
                  <a:off x="960698" y="949124"/>
                  <a:ext cx="6488975" cy="720000"/>
                  <a:chOff x="960698" y="949124"/>
                  <a:chExt cx="6488975" cy="720000"/>
                </a:xfrm>
              </p:grpSpPr>
              <p:grpSp>
                <p:nvGrpSpPr>
                  <p:cNvPr id="163" name="Gruppe 162">
                    <a:extLst>
                      <a:ext uri="{FF2B5EF4-FFF2-40B4-BE49-F238E27FC236}">
                        <a16:creationId xmlns:a16="http://schemas.microsoft.com/office/drawing/2014/main" id="{03487C7D-B4C5-1C4A-AC84-967A5B2B2AB1}"/>
                      </a:ext>
                    </a:extLst>
                  </p:cNvPr>
                  <p:cNvGrpSpPr/>
                  <p:nvPr/>
                </p:nvGrpSpPr>
                <p:grpSpPr>
                  <a:xfrm>
                    <a:off x="960698" y="949124"/>
                    <a:ext cx="3606075" cy="720000"/>
                    <a:chOff x="960698" y="949124"/>
                    <a:chExt cx="3606075" cy="720000"/>
                  </a:xfrm>
                </p:grpSpPr>
                <p:sp>
                  <p:nvSpPr>
                    <p:cNvPr id="169" name="Rektangel 168">
                      <a:extLst>
                        <a:ext uri="{FF2B5EF4-FFF2-40B4-BE49-F238E27FC236}">
                          <a16:creationId xmlns:a16="http://schemas.microsoft.com/office/drawing/2014/main" id="{52DE05C9-837F-1948-81E4-35C411DC86BE}"/>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70" name="Rektangel 169">
                      <a:extLst>
                        <a:ext uri="{FF2B5EF4-FFF2-40B4-BE49-F238E27FC236}">
                          <a16:creationId xmlns:a16="http://schemas.microsoft.com/office/drawing/2014/main" id="{92514542-4044-0946-9F64-749D0AFFD7BA}"/>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71" name="Rektangel 170">
                      <a:extLst>
                        <a:ext uri="{FF2B5EF4-FFF2-40B4-BE49-F238E27FC236}">
                          <a16:creationId xmlns:a16="http://schemas.microsoft.com/office/drawing/2014/main" id="{8F14C6F0-A2E0-DC43-9632-95DE7E94475A}"/>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72" name="Rektangel 171">
                      <a:extLst>
                        <a:ext uri="{FF2B5EF4-FFF2-40B4-BE49-F238E27FC236}">
                          <a16:creationId xmlns:a16="http://schemas.microsoft.com/office/drawing/2014/main" id="{8BB89183-29B5-6F45-A1DD-28649767AA3A}"/>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73" name="Rektangel 172">
                      <a:extLst>
                        <a:ext uri="{FF2B5EF4-FFF2-40B4-BE49-F238E27FC236}">
                          <a16:creationId xmlns:a16="http://schemas.microsoft.com/office/drawing/2014/main" id="{F9862A63-28A0-EE4A-A2BA-151B7028A657}"/>
                        </a:ext>
                      </a:extLst>
                    </p:cNvPr>
                    <p:cNvSpPr/>
                    <p:nvPr/>
                  </p:nvSpPr>
                  <p:spPr>
                    <a:xfrm>
                      <a:off x="38467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nvGrpSpPr>
                  <p:cNvPr id="164" name="Gruppe 163">
                    <a:extLst>
                      <a:ext uri="{FF2B5EF4-FFF2-40B4-BE49-F238E27FC236}">
                        <a16:creationId xmlns:a16="http://schemas.microsoft.com/office/drawing/2014/main" id="{7A9E47D5-59F2-974A-B96E-9F88CE5B46CB}"/>
                      </a:ext>
                    </a:extLst>
                  </p:cNvPr>
                  <p:cNvGrpSpPr/>
                  <p:nvPr/>
                </p:nvGrpSpPr>
                <p:grpSpPr>
                  <a:xfrm>
                    <a:off x="4567498" y="949124"/>
                    <a:ext cx="2882175" cy="720000"/>
                    <a:chOff x="960698" y="949124"/>
                    <a:chExt cx="2882175" cy="720000"/>
                  </a:xfrm>
                </p:grpSpPr>
                <p:sp>
                  <p:nvSpPr>
                    <p:cNvPr id="165" name="Rektangel 164">
                      <a:extLst>
                        <a:ext uri="{FF2B5EF4-FFF2-40B4-BE49-F238E27FC236}">
                          <a16:creationId xmlns:a16="http://schemas.microsoft.com/office/drawing/2014/main" id="{F39ABF53-B168-884E-A3FE-29332F727A8C}"/>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66" name="Rektangel 165">
                      <a:extLst>
                        <a:ext uri="{FF2B5EF4-FFF2-40B4-BE49-F238E27FC236}">
                          <a16:creationId xmlns:a16="http://schemas.microsoft.com/office/drawing/2014/main" id="{522DB4D5-BB6D-564C-A928-587126BE8F1B}"/>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67" name="Rektangel 166">
                      <a:extLst>
                        <a:ext uri="{FF2B5EF4-FFF2-40B4-BE49-F238E27FC236}">
                          <a16:creationId xmlns:a16="http://schemas.microsoft.com/office/drawing/2014/main" id="{B07A8D5A-AB5D-B34A-B22D-643ECCE412B1}"/>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68" name="Rektangel 167">
                      <a:extLst>
                        <a:ext uri="{FF2B5EF4-FFF2-40B4-BE49-F238E27FC236}">
                          <a16:creationId xmlns:a16="http://schemas.microsoft.com/office/drawing/2014/main" id="{D722DEC1-C790-FA43-BEC7-866E3CBF67E4}"/>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grpSp>
              <p:nvGrpSpPr>
                <p:cNvPr id="151" name="Gruppe 150">
                  <a:extLst>
                    <a:ext uri="{FF2B5EF4-FFF2-40B4-BE49-F238E27FC236}">
                      <a16:creationId xmlns:a16="http://schemas.microsoft.com/office/drawing/2014/main" id="{A66DFA48-3549-4E40-AC1B-4D3FA977BF81}"/>
                    </a:ext>
                  </a:extLst>
                </p:cNvPr>
                <p:cNvGrpSpPr/>
                <p:nvPr/>
              </p:nvGrpSpPr>
              <p:grpSpPr>
                <a:xfrm>
                  <a:off x="963873" y="1669849"/>
                  <a:ext cx="6488975" cy="720000"/>
                  <a:chOff x="960698" y="949124"/>
                  <a:chExt cx="6488975" cy="720000"/>
                </a:xfrm>
              </p:grpSpPr>
              <p:grpSp>
                <p:nvGrpSpPr>
                  <p:cNvPr id="152" name="Gruppe 151">
                    <a:extLst>
                      <a:ext uri="{FF2B5EF4-FFF2-40B4-BE49-F238E27FC236}">
                        <a16:creationId xmlns:a16="http://schemas.microsoft.com/office/drawing/2014/main" id="{E94BA8FA-449E-C241-B086-43BB0A3727A1}"/>
                      </a:ext>
                    </a:extLst>
                  </p:cNvPr>
                  <p:cNvGrpSpPr/>
                  <p:nvPr/>
                </p:nvGrpSpPr>
                <p:grpSpPr>
                  <a:xfrm>
                    <a:off x="960698" y="949124"/>
                    <a:ext cx="3606075" cy="720000"/>
                    <a:chOff x="960698" y="949124"/>
                    <a:chExt cx="3606075" cy="720000"/>
                  </a:xfrm>
                </p:grpSpPr>
                <p:sp>
                  <p:nvSpPr>
                    <p:cNvPr id="158" name="Rektangel 157">
                      <a:extLst>
                        <a:ext uri="{FF2B5EF4-FFF2-40B4-BE49-F238E27FC236}">
                          <a16:creationId xmlns:a16="http://schemas.microsoft.com/office/drawing/2014/main" id="{4E266383-6DEC-BF4E-ADC1-6B54C00D2BCE}"/>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59" name="Rektangel 158">
                      <a:extLst>
                        <a:ext uri="{FF2B5EF4-FFF2-40B4-BE49-F238E27FC236}">
                          <a16:creationId xmlns:a16="http://schemas.microsoft.com/office/drawing/2014/main" id="{EA7009E9-B28E-E448-9ADB-DC8949FCF062}"/>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60" name="Rektangel 159">
                      <a:extLst>
                        <a:ext uri="{FF2B5EF4-FFF2-40B4-BE49-F238E27FC236}">
                          <a16:creationId xmlns:a16="http://schemas.microsoft.com/office/drawing/2014/main" id="{F38E2C51-A660-3141-A74E-26AE9CA0447A}"/>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61" name="Rektangel 160">
                      <a:extLst>
                        <a:ext uri="{FF2B5EF4-FFF2-40B4-BE49-F238E27FC236}">
                          <a16:creationId xmlns:a16="http://schemas.microsoft.com/office/drawing/2014/main" id="{3AE499F1-C824-1A41-8FA2-43CE9F85E1D8}"/>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62" name="Rektangel 161">
                      <a:extLst>
                        <a:ext uri="{FF2B5EF4-FFF2-40B4-BE49-F238E27FC236}">
                          <a16:creationId xmlns:a16="http://schemas.microsoft.com/office/drawing/2014/main" id="{2C877A6A-AC16-994A-B61F-7EDC73D50080}"/>
                        </a:ext>
                      </a:extLst>
                    </p:cNvPr>
                    <p:cNvSpPr/>
                    <p:nvPr/>
                  </p:nvSpPr>
                  <p:spPr>
                    <a:xfrm>
                      <a:off x="38467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nvGrpSpPr>
                  <p:cNvPr id="153" name="Gruppe 152">
                    <a:extLst>
                      <a:ext uri="{FF2B5EF4-FFF2-40B4-BE49-F238E27FC236}">
                        <a16:creationId xmlns:a16="http://schemas.microsoft.com/office/drawing/2014/main" id="{391C9716-87CC-BB42-A89F-C35E9E43321C}"/>
                      </a:ext>
                    </a:extLst>
                  </p:cNvPr>
                  <p:cNvGrpSpPr/>
                  <p:nvPr/>
                </p:nvGrpSpPr>
                <p:grpSpPr>
                  <a:xfrm>
                    <a:off x="4567498" y="949124"/>
                    <a:ext cx="2882175" cy="720000"/>
                    <a:chOff x="960698" y="949124"/>
                    <a:chExt cx="2882175" cy="720000"/>
                  </a:xfrm>
                </p:grpSpPr>
                <p:sp>
                  <p:nvSpPr>
                    <p:cNvPr id="154" name="Rektangel 153">
                      <a:extLst>
                        <a:ext uri="{FF2B5EF4-FFF2-40B4-BE49-F238E27FC236}">
                          <a16:creationId xmlns:a16="http://schemas.microsoft.com/office/drawing/2014/main" id="{7449643E-6680-E443-82DB-1E5FE9C207B2}"/>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55" name="Rektangel 154">
                      <a:extLst>
                        <a:ext uri="{FF2B5EF4-FFF2-40B4-BE49-F238E27FC236}">
                          <a16:creationId xmlns:a16="http://schemas.microsoft.com/office/drawing/2014/main" id="{785E8FD4-1EB8-8B46-8523-2CEF9B454163}"/>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56" name="Rektangel 155">
                      <a:extLst>
                        <a:ext uri="{FF2B5EF4-FFF2-40B4-BE49-F238E27FC236}">
                          <a16:creationId xmlns:a16="http://schemas.microsoft.com/office/drawing/2014/main" id="{44A9405B-4C3D-3D45-BCDA-3D593BE290CF}"/>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57" name="Rektangel 156">
                      <a:extLst>
                        <a:ext uri="{FF2B5EF4-FFF2-40B4-BE49-F238E27FC236}">
                          <a16:creationId xmlns:a16="http://schemas.microsoft.com/office/drawing/2014/main" id="{B69540CC-F11C-ED4F-BE0D-61DE626F8543}"/>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grpSp>
          <p:grpSp>
            <p:nvGrpSpPr>
              <p:cNvPr id="100" name="Gruppe 99">
                <a:extLst>
                  <a:ext uri="{FF2B5EF4-FFF2-40B4-BE49-F238E27FC236}">
                    <a16:creationId xmlns:a16="http://schemas.microsoft.com/office/drawing/2014/main" id="{194DECEC-B205-344F-8FDB-35DBBCFF7932}"/>
                  </a:ext>
                </a:extLst>
              </p:cNvPr>
              <p:cNvGrpSpPr/>
              <p:nvPr/>
            </p:nvGrpSpPr>
            <p:grpSpPr>
              <a:xfrm>
                <a:off x="973398" y="3828849"/>
                <a:ext cx="6492150" cy="1440725"/>
                <a:chOff x="960698" y="949124"/>
                <a:chExt cx="6492150" cy="1440725"/>
              </a:xfrm>
            </p:grpSpPr>
            <p:grpSp>
              <p:nvGrpSpPr>
                <p:cNvPr id="126" name="Gruppe 125">
                  <a:extLst>
                    <a:ext uri="{FF2B5EF4-FFF2-40B4-BE49-F238E27FC236}">
                      <a16:creationId xmlns:a16="http://schemas.microsoft.com/office/drawing/2014/main" id="{AD13FA0A-6346-284B-AB73-311A0525300D}"/>
                    </a:ext>
                  </a:extLst>
                </p:cNvPr>
                <p:cNvGrpSpPr/>
                <p:nvPr/>
              </p:nvGrpSpPr>
              <p:grpSpPr>
                <a:xfrm>
                  <a:off x="960698" y="949124"/>
                  <a:ext cx="6488975" cy="720000"/>
                  <a:chOff x="960698" y="949124"/>
                  <a:chExt cx="6488975" cy="720000"/>
                </a:xfrm>
              </p:grpSpPr>
              <p:grpSp>
                <p:nvGrpSpPr>
                  <p:cNvPr id="139" name="Gruppe 138">
                    <a:extLst>
                      <a:ext uri="{FF2B5EF4-FFF2-40B4-BE49-F238E27FC236}">
                        <a16:creationId xmlns:a16="http://schemas.microsoft.com/office/drawing/2014/main" id="{69CDBC3C-5552-9C43-B547-386797A132B6}"/>
                      </a:ext>
                    </a:extLst>
                  </p:cNvPr>
                  <p:cNvGrpSpPr/>
                  <p:nvPr/>
                </p:nvGrpSpPr>
                <p:grpSpPr>
                  <a:xfrm>
                    <a:off x="960698" y="949124"/>
                    <a:ext cx="3606075" cy="720000"/>
                    <a:chOff x="960698" y="949124"/>
                    <a:chExt cx="3606075" cy="720000"/>
                  </a:xfrm>
                </p:grpSpPr>
                <p:sp>
                  <p:nvSpPr>
                    <p:cNvPr id="145" name="Rektangel 144">
                      <a:extLst>
                        <a:ext uri="{FF2B5EF4-FFF2-40B4-BE49-F238E27FC236}">
                          <a16:creationId xmlns:a16="http://schemas.microsoft.com/office/drawing/2014/main" id="{AF894905-E4E1-9548-AED1-D81BD4274D48}"/>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46" name="Rektangel 145">
                      <a:extLst>
                        <a:ext uri="{FF2B5EF4-FFF2-40B4-BE49-F238E27FC236}">
                          <a16:creationId xmlns:a16="http://schemas.microsoft.com/office/drawing/2014/main" id="{12819C77-761E-B942-99FB-AA1F0238A373}"/>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47" name="Rektangel 146">
                      <a:extLst>
                        <a:ext uri="{FF2B5EF4-FFF2-40B4-BE49-F238E27FC236}">
                          <a16:creationId xmlns:a16="http://schemas.microsoft.com/office/drawing/2014/main" id="{645710D0-62E4-0340-B435-D044E389BD54}"/>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48" name="Rektangel 147">
                      <a:extLst>
                        <a:ext uri="{FF2B5EF4-FFF2-40B4-BE49-F238E27FC236}">
                          <a16:creationId xmlns:a16="http://schemas.microsoft.com/office/drawing/2014/main" id="{CFDF3332-D158-1F40-BE3D-CE5B7132AC48}"/>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49" name="Rektangel 148">
                      <a:extLst>
                        <a:ext uri="{FF2B5EF4-FFF2-40B4-BE49-F238E27FC236}">
                          <a16:creationId xmlns:a16="http://schemas.microsoft.com/office/drawing/2014/main" id="{EBA838DF-088F-8947-9E40-E5E276F8044E}"/>
                        </a:ext>
                      </a:extLst>
                    </p:cNvPr>
                    <p:cNvSpPr/>
                    <p:nvPr/>
                  </p:nvSpPr>
                  <p:spPr>
                    <a:xfrm>
                      <a:off x="38467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nvGrpSpPr>
                  <p:cNvPr id="140" name="Gruppe 139">
                    <a:extLst>
                      <a:ext uri="{FF2B5EF4-FFF2-40B4-BE49-F238E27FC236}">
                        <a16:creationId xmlns:a16="http://schemas.microsoft.com/office/drawing/2014/main" id="{312F3E78-F7B7-954D-980C-DCFF18534F74}"/>
                      </a:ext>
                    </a:extLst>
                  </p:cNvPr>
                  <p:cNvGrpSpPr/>
                  <p:nvPr/>
                </p:nvGrpSpPr>
                <p:grpSpPr>
                  <a:xfrm>
                    <a:off x="4567498" y="949124"/>
                    <a:ext cx="2882175" cy="720000"/>
                    <a:chOff x="960698" y="949124"/>
                    <a:chExt cx="2882175" cy="720000"/>
                  </a:xfrm>
                </p:grpSpPr>
                <p:sp>
                  <p:nvSpPr>
                    <p:cNvPr id="141" name="Rektangel 140">
                      <a:extLst>
                        <a:ext uri="{FF2B5EF4-FFF2-40B4-BE49-F238E27FC236}">
                          <a16:creationId xmlns:a16="http://schemas.microsoft.com/office/drawing/2014/main" id="{B3988ED9-3983-CA46-A873-AE1DA367597F}"/>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42" name="Rektangel 141">
                      <a:extLst>
                        <a:ext uri="{FF2B5EF4-FFF2-40B4-BE49-F238E27FC236}">
                          <a16:creationId xmlns:a16="http://schemas.microsoft.com/office/drawing/2014/main" id="{2BDB7355-7E01-8448-84BF-358FECB730A5}"/>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43" name="Rektangel 142">
                      <a:extLst>
                        <a:ext uri="{FF2B5EF4-FFF2-40B4-BE49-F238E27FC236}">
                          <a16:creationId xmlns:a16="http://schemas.microsoft.com/office/drawing/2014/main" id="{1EBE1CFA-1C0F-E24D-9344-F405F2E79562}"/>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44" name="Rektangel 143">
                      <a:extLst>
                        <a:ext uri="{FF2B5EF4-FFF2-40B4-BE49-F238E27FC236}">
                          <a16:creationId xmlns:a16="http://schemas.microsoft.com/office/drawing/2014/main" id="{FE3CAA98-4B0B-9B4E-B7BC-6197EB20F14B}"/>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grpSp>
              <p:nvGrpSpPr>
                <p:cNvPr id="127" name="Gruppe 126">
                  <a:extLst>
                    <a:ext uri="{FF2B5EF4-FFF2-40B4-BE49-F238E27FC236}">
                      <a16:creationId xmlns:a16="http://schemas.microsoft.com/office/drawing/2014/main" id="{21535FE7-4C0D-024E-BFFE-7B1FE3B87684}"/>
                    </a:ext>
                  </a:extLst>
                </p:cNvPr>
                <p:cNvGrpSpPr/>
                <p:nvPr/>
              </p:nvGrpSpPr>
              <p:grpSpPr>
                <a:xfrm>
                  <a:off x="963873" y="1669849"/>
                  <a:ext cx="6488975" cy="720000"/>
                  <a:chOff x="960698" y="949124"/>
                  <a:chExt cx="6488975" cy="720000"/>
                </a:xfrm>
              </p:grpSpPr>
              <p:grpSp>
                <p:nvGrpSpPr>
                  <p:cNvPr id="128" name="Gruppe 127">
                    <a:extLst>
                      <a:ext uri="{FF2B5EF4-FFF2-40B4-BE49-F238E27FC236}">
                        <a16:creationId xmlns:a16="http://schemas.microsoft.com/office/drawing/2014/main" id="{8A2BCA00-73ED-294C-8343-05962995A332}"/>
                      </a:ext>
                    </a:extLst>
                  </p:cNvPr>
                  <p:cNvGrpSpPr/>
                  <p:nvPr/>
                </p:nvGrpSpPr>
                <p:grpSpPr>
                  <a:xfrm>
                    <a:off x="960698" y="949124"/>
                    <a:ext cx="3606075" cy="720000"/>
                    <a:chOff x="960698" y="949124"/>
                    <a:chExt cx="3606075" cy="720000"/>
                  </a:xfrm>
                </p:grpSpPr>
                <p:sp>
                  <p:nvSpPr>
                    <p:cNvPr id="134" name="Rektangel 133">
                      <a:extLst>
                        <a:ext uri="{FF2B5EF4-FFF2-40B4-BE49-F238E27FC236}">
                          <a16:creationId xmlns:a16="http://schemas.microsoft.com/office/drawing/2014/main" id="{FF0871FA-92CC-6547-8BE9-972FCAD9D973}"/>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35" name="Rektangel 134">
                      <a:extLst>
                        <a:ext uri="{FF2B5EF4-FFF2-40B4-BE49-F238E27FC236}">
                          <a16:creationId xmlns:a16="http://schemas.microsoft.com/office/drawing/2014/main" id="{1D36255B-0B40-484C-AF7C-77C3ABFC6ACF}"/>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36" name="Rektangel 135">
                      <a:extLst>
                        <a:ext uri="{FF2B5EF4-FFF2-40B4-BE49-F238E27FC236}">
                          <a16:creationId xmlns:a16="http://schemas.microsoft.com/office/drawing/2014/main" id="{D384F337-C8E3-E244-9E45-39CA133FAE8E}"/>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37" name="Rektangel 136">
                      <a:extLst>
                        <a:ext uri="{FF2B5EF4-FFF2-40B4-BE49-F238E27FC236}">
                          <a16:creationId xmlns:a16="http://schemas.microsoft.com/office/drawing/2014/main" id="{C9D209CA-F8DE-7241-81B4-7F7148D08362}"/>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38" name="Rektangel 137">
                      <a:extLst>
                        <a:ext uri="{FF2B5EF4-FFF2-40B4-BE49-F238E27FC236}">
                          <a16:creationId xmlns:a16="http://schemas.microsoft.com/office/drawing/2014/main" id="{6725B3ED-EF22-C840-9FDE-46E0424B7475}"/>
                        </a:ext>
                      </a:extLst>
                    </p:cNvPr>
                    <p:cNvSpPr/>
                    <p:nvPr/>
                  </p:nvSpPr>
                  <p:spPr>
                    <a:xfrm>
                      <a:off x="38467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nvGrpSpPr>
                  <p:cNvPr id="129" name="Gruppe 128">
                    <a:extLst>
                      <a:ext uri="{FF2B5EF4-FFF2-40B4-BE49-F238E27FC236}">
                        <a16:creationId xmlns:a16="http://schemas.microsoft.com/office/drawing/2014/main" id="{0C02B09F-7111-904E-B49E-7FE25D8D1630}"/>
                      </a:ext>
                    </a:extLst>
                  </p:cNvPr>
                  <p:cNvGrpSpPr/>
                  <p:nvPr/>
                </p:nvGrpSpPr>
                <p:grpSpPr>
                  <a:xfrm>
                    <a:off x="4567498" y="949124"/>
                    <a:ext cx="2882175" cy="720000"/>
                    <a:chOff x="960698" y="949124"/>
                    <a:chExt cx="2882175" cy="720000"/>
                  </a:xfrm>
                </p:grpSpPr>
                <p:sp>
                  <p:nvSpPr>
                    <p:cNvPr id="130" name="Rektangel 129">
                      <a:extLst>
                        <a:ext uri="{FF2B5EF4-FFF2-40B4-BE49-F238E27FC236}">
                          <a16:creationId xmlns:a16="http://schemas.microsoft.com/office/drawing/2014/main" id="{F0DA0D16-9063-D142-8B97-773ED78E4041}"/>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31" name="Rektangel 130">
                      <a:extLst>
                        <a:ext uri="{FF2B5EF4-FFF2-40B4-BE49-F238E27FC236}">
                          <a16:creationId xmlns:a16="http://schemas.microsoft.com/office/drawing/2014/main" id="{6745D4F2-F7FA-444E-BC9B-521028D05443}"/>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32" name="Rektangel 131">
                      <a:extLst>
                        <a:ext uri="{FF2B5EF4-FFF2-40B4-BE49-F238E27FC236}">
                          <a16:creationId xmlns:a16="http://schemas.microsoft.com/office/drawing/2014/main" id="{06CA4BB9-F7C5-BD41-AA6B-B40EB25D1AF4}"/>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33" name="Rektangel 132">
                      <a:extLst>
                        <a:ext uri="{FF2B5EF4-FFF2-40B4-BE49-F238E27FC236}">
                          <a16:creationId xmlns:a16="http://schemas.microsoft.com/office/drawing/2014/main" id="{69D3A81C-3CD2-D64B-8628-5203FD2B7B92}"/>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grpSp>
          <p:grpSp>
            <p:nvGrpSpPr>
              <p:cNvPr id="101" name="Gruppe 100">
                <a:extLst>
                  <a:ext uri="{FF2B5EF4-FFF2-40B4-BE49-F238E27FC236}">
                    <a16:creationId xmlns:a16="http://schemas.microsoft.com/office/drawing/2014/main" id="{01A5C8CA-FF8D-C84F-A22E-5635EE56F6AE}"/>
                  </a:ext>
                </a:extLst>
              </p:cNvPr>
              <p:cNvGrpSpPr/>
              <p:nvPr/>
            </p:nvGrpSpPr>
            <p:grpSpPr>
              <a:xfrm>
                <a:off x="979748" y="5267124"/>
                <a:ext cx="6492150" cy="1440725"/>
                <a:chOff x="960698" y="949124"/>
                <a:chExt cx="6492150" cy="1440725"/>
              </a:xfrm>
            </p:grpSpPr>
            <p:grpSp>
              <p:nvGrpSpPr>
                <p:cNvPr id="102" name="Gruppe 101">
                  <a:extLst>
                    <a:ext uri="{FF2B5EF4-FFF2-40B4-BE49-F238E27FC236}">
                      <a16:creationId xmlns:a16="http://schemas.microsoft.com/office/drawing/2014/main" id="{FB93C0EB-0E91-F040-8D7D-55E46680A3EE}"/>
                    </a:ext>
                  </a:extLst>
                </p:cNvPr>
                <p:cNvGrpSpPr/>
                <p:nvPr/>
              </p:nvGrpSpPr>
              <p:grpSpPr>
                <a:xfrm>
                  <a:off x="960698" y="949124"/>
                  <a:ext cx="6488975" cy="720000"/>
                  <a:chOff x="960698" y="949124"/>
                  <a:chExt cx="6488975" cy="720000"/>
                </a:xfrm>
              </p:grpSpPr>
              <p:grpSp>
                <p:nvGrpSpPr>
                  <p:cNvPr id="115" name="Gruppe 114">
                    <a:extLst>
                      <a:ext uri="{FF2B5EF4-FFF2-40B4-BE49-F238E27FC236}">
                        <a16:creationId xmlns:a16="http://schemas.microsoft.com/office/drawing/2014/main" id="{33BC189F-9A09-3F41-B85F-463F76D1A3F5}"/>
                      </a:ext>
                    </a:extLst>
                  </p:cNvPr>
                  <p:cNvGrpSpPr/>
                  <p:nvPr/>
                </p:nvGrpSpPr>
                <p:grpSpPr>
                  <a:xfrm>
                    <a:off x="960698" y="949124"/>
                    <a:ext cx="3606075" cy="720000"/>
                    <a:chOff x="960698" y="949124"/>
                    <a:chExt cx="3606075" cy="720000"/>
                  </a:xfrm>
                </p:grpSpPr>
                <p:sp>
                  <p:nvSpPr>
                    <p:cNvPr id="121" name="Rektangel 120">
                      <a:extLst>
                        <a:ext uri="{FF2B5EF4-FFF2-40B4-BE49-F238E27FC236}">
                          <a16:creationId xmlns:a16="http://schemas.microsoft.com/office/drawing/2014/main" id="{F6990E31-944F-A640-8E13-325BC38F1D43}"/>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22" name="Rektangel 121">
                      <a:extLst>
                        <a:ext uri="{FF2B5EF4-FFF2-40B4-BE49-F238E27FC236}">
                          <a16:creationId xmlns:a16="http://schemas.microsoft.com/office/drawing/2014/main" id="{FA868AF3-782F-B541-AF91-961DD9C01C4D}"/>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23" name="Rektangel 122">
                      <a:extLst>
                        <a:ext uri="{FF2B5EF4-FFF2-40B4-BE49-F238E27FC236}">
                          <a16:creationId xmlns:a16="http://schemas.microsoft.com/office/drawing/2014/main" id="{62BD7FB1-A8DB-AF44-9222-04F2CB33A13C}"/>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24" name="Rektangel 123">
                      <a:extLst>
                        <a:ext uri="{FF2B5EF4-FFF2-40B4-BE49-F238E27FC236}">
                          <a16:creationId xmlns:a16="http://schemas.microsoft.com/office/drawing/2014/main" id="{A4AE7375-0617-EA48-83BD-27F801756475}"/>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25" name="Rektangel 124">
                      <a:extLst>
                        <a:ext uri="{FF2B5EF4-FFF2-40B4-BE49-F238E27FC236}">
                          <a16:creationId xmlns:a16="http://schemas.microsoft.com/office/drawing/2014/main" id="{9907BFCD-6810-1644-B57D-45C65FF091A5}"/>
                        </a:ext>
                      </a:extLst>
                    </p:cNvPr>
                    <p:cNvSpPr/>
                    <p:nvPr/>
                  </p:nvSpPr>
                  <p:spPr>
                    <a:xfrm>
                      <a:off x="38467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nvGrpSpPr>
                  <p:cNvPr id="116" name="Gruppe 115">
                    <a:extLst>
                      <a:ext uri="{FF2B5EF4-FFF2-40B4-BE49-F238E27FC236}">
                        <a16:creationId xmlns:a16="http://schemas.microsoft.com/office/drawing/2014/main" id="{16250CE5-EE6A-8A48-BBFF-19AC0F1F94D4}"/>
                      </a:ext>
                    </a:extLst>
                  </p:cNvPr>
                  <p:cNvGrpSpPr/>
                  <p:nvPr/>
                </p:nvGrpSpPr>
                <p:grpSpPr>
                  <a:xfrm>
                    <a:off x="4567498" y="949124"/>
                    <a:ext cx="2882175" cy="720000"/>
                    <a:chOff x="960698" y="949124"/>
                    <a:chExt cx="2882175" cy="720000"/>
                  </a:xfrm>
                </p:grpSpPr>
                <p:sp>
                  <p:nvSpPr>
                    <p:cNvPr id="117" name="Rektangel 116">
                      <a:extLst>
                        <a:ext uri="{FF2B5EF4-FFF2-40B4-BE49-F238E27FC236}">
                          <a16:creationId xmlns:a16="http://schemas.microsoft.com/office/drawing/2014/main" id="{6AFF60AD-F436-B643-9431-84A1F8346C64}"/>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18" name="Rektangel 117">
                      <a:extLst>
                        <a:ext uri="{FF2B5EF4-FFF2-40B4-BE49-F238E27FC236}">
                          <a16:creationId xmlns:a16="http://schemas.microsoft.com/office/drawing/2014/main" id="{677C3D6F-0593-9E4C-BB2C-25FD8904721B}"/>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19" name="Rektangel 118">
                      <a:extLst>
                        <a:ext uri="{FF2B5EF4-FFF2-40B4-BE49-F238E27FC236}">
                          <a16:creationId xmlns:a16="http://schemas.microsoft.com/office/drawing/2014/main" id="{159DD383-B442-5F4F-92FB-0AFAE391EDE1}"/>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20" name="Rektangel 119">
                      <a:extLst>
                        <a:ext uri="{FF2B5EF4-FFF2-40B4-BE49-F238E27FC236}">
                          <a16:creationId xmlns:a16="http://schemas.microsoft.com/office/drawing/2014/main" id="{BE2F01D9-1088-FA40-9352-E579F1F825BE}"/>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grpSp>
              <p:nvGrpSpPr>
                <p:cNvPr id="103" name="Gruppe 102">
                  <a:extLst>
                    <a:ext uri="{FF2B5EF4-FFF2-40B4-BE49-F238E27FC236}">
                      <a16:creationId xmlns:a16="http://schemas.microsoft.com/office/drawing/2014/main" id="{64FB2097-F182-E046-BA0B-FA53D3379BC0}"/>
                    </a:ext>
                  </a:extLst>
                </p:cNvPr>
                <p:cNvGrpSpPr/>
                <p:nvPr/>
              </p:nvGrpSpPr>
              <p:grpSpPr>
                <a:xfrm>
                  <a:off x="963873" y="1669849"/>
                  <a:ext cx="6488975" cy="720000"/>
                  <a:chOff x="960698" y="949124"/>
                  <a:chExt cx="6488975" cy="720000"/>
                </a:xfrm>
              </p:grpSpPr>
              <p:grpSp>
                <p:nvGrpSpPr>
                  <p:cNvPr id="104" name="Gruppe 103">
                    <a:extLst>
                      <a:ext uri="{FF2B5EF4-FFF2-40B4-BE49-F238E27FC236}">
                        <a16:creationId xmlns:a16="http://schemas.microsoft.com/office/drawing/2014/main" id="{1D9D90BA-3BD0-FD44-8D30-3D9E44AB387B}"/>
                      </a:ext>
                    </a:extLst>
                  </p:cNvPr>
                  <p:cNvGrpSpPr/>
                  <p:nvPr/>
                </p:nvGrpSpPr>
                <p:grpSpPr>
                  <a:xfrm>
                    <a:off x="960698" y="949124"/>
                    <a:ext cx="3606075" cy="720000"/>
                    <a:chOff x="960698" y="949124"/>
                    <a:chExt cx="3606075" cy="720000"/>
                  </a:xfrm>
                </p:grpSpPr>
                <p:sp>
                  <p:nvSpPr>
                    <p:cNvPr id="110" name="Rektangel 109">
                      <a:extLst>
                        <a:ext uri="{FF2B5EF4-FFF2-40B4-BE49-F238E27FC236}">
                          <a16:creationId xmlns:a16="http://schemas.microsoft.com/office/drawing/2014/main" id="{5345FC42-3CA1-8D44-81A9-24FCE1657277}"/>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11" name="Rektangel 110">
                      <a:extLst>
                        <a:ext uri="{FF2B5EF4-FFF2-40B4-BE49-F238E27FC236}">
                          <a16:creationId xmlns:a16="http://schemas.microsoft.com/office/drawing/2014/main" id="{88104726-D26A-2945-A34E-5DA8997B1F00}"/>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12" name="Rektangel 111">
                      <a:extLst>
                        <a:ext uri="{FF2B5EF4-FFF2-40B4-BE49-F238E27FC236}">
                          <a16:creationId xmlns:a16="http://schemas.microsoft.com/office/drawing/2014/main" id="{955873DE-B850-5E48-8189-8FDD4705562D}"/>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13" name="Rektangel 112">
                      <a:extLst>
                        <a:ext uri="{FF2B5EF4-FFF2-40B4-BE49-F238E27FC236}">
                          <a16:creationId xmlns:a16="http://schemas.microsoft.com/office/drawing/2014/main" id="{AB1F5C33-960F-6A49-9E67-7E305FDBA474}"/>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14" name="Rektangel 113">
                      <a:extLst>
                        <a:ext uri="{FF2B5EF4-FFF2-40B4-BE49-F238E27FC236}">
                          <a16:creationId xmlns:a16="http://schemas.microsoft.com/office/drawing/2014/main" id="{B0376653-208F-8045-88B9-00DE392F32F4}"/>
                        </a:ext>
                      </a:extLst>
                    </p:cNvPr>
                    <p:cNvSpPr/>
                    <p:nvPr/>
                  </p:nvSpPr>
                  <p:spPr>
                    <a:xfrm>
                      <a:off x="38467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nvGrpSpPr>
                  <p:cNvPr id="105" name="Gruppe 104">
                    <a:extLst>
                      <a:ext uri="{FF2B5EF4-FFF2-40B4-BE49-F238E27FC236}">
                        <a16:creationId xmlns:a16="http://schemas.microsoft.com/office/drawing/2014/main" id="{C4B5DD13-66AB-564A-BF54-AC51C3519AA7}"/>
                      </a:ext>
                    </a:extLst>
                  </p:cNvPr>
                  <p:cNvGrpSpPr/>
                  <p:nvPr/>
                </p:nvGrpSpPr>
                <p:grpSpPr>
                  <a:xfrm>
                    <a:off x="4567498" y="949124"/>
                    <a:ext cx="2882175" cy="720000"/>
                    <a:chOff x="960698" y="949124"/>
                    <a:chExt cx="2882175" cy="720000"/>
                  </a:xfrm>
                </p:grpSpPr>
                <p:sp>
                  <p:nvSpPr>
                    <p:cNvPr id="106" name="Rektangel 105">
                      <a:extLst>
                        <a:ext uri="{FF2B5EF4-FFF2-40B4-BE49-F238E27FC236}">
                          <a16:creationId xmlns:a16="http://schemas.microsoft.com/office/drawing/2014/main" id="{9F48732A-0179-0D44-9C5F-CDF8C9D64F36}"/>
                        </a:ext>
                      </a:extLst>
                    </p:cNvPr>
                    <p:cNvSpPr/>
                    <p:nvPr/>
                  </p:nvSpPr>
                  <p:spPr>
                    <a:xfrm>
                      <a:off x="960698"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07" name="Rektangel 106">
                      <a:extLst>
                        <a:ext uri="{FF2B5EF4-FFF2-40B4-BE49-F238E27FC236}">
                          <a16:creationId xmlns:a16="http://schemas.microsoft.com/office/drawing/2014/main" id="{96C277F2-BA5E-4545-9903-A6A6CCD1E021}"/>
                        </a:ext>
                      </a:extLst>
                    </p:cNvPr>
                    <p:cNvSpPr/>
                    <p:nvPr/>
                  </p:nvSpPr>
                  <p:spPr>
                    <a:xfrm>
                      <a:off x="16750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08" name="Rektangel 107">
                      <a:extLst>
                        <a:ext uri="{FF2B5EF4-FFF2-40B4-BE49-F238E27FC236}">
                          <a16:creationId xmlns:a16="http://schemas.microsoft.com/office/drawing/2014/main" id="{53E2C6A0-3D92-A849-A30B-0B8A28288FE2}"/>
                        </a:ext>
                      </a:extLst>
                    </p:cNvPr>
                    <p:cNvSpPr/>
                    <p:nvPr/>
                  </p:nvSpPr>
                  <p:spPr>
                    <a:xfrm>
                      <a:off x="23989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09" name="Rektangel 108">
                      <a:extLst>
                        <a:ext uri="{FF2B5EF4-FFF2-40B4-BE49-F238E27FC236}">
                          <a16:creationId xmlns:a16="http://schemas.microsoft.com/office/drawing/2014/main" id="{35A92B04-A215-6B41-9CE5-CB01E3803B8C}"/>
                        </a:ext>
                      </a:extLst>
                    </p:cNvPr>
                    <p:cNvSpPr/>
                    <p:nvPr/>
                  </p:nvSpPr>
                  <p:spPr>
                    <a:xfrm>
                      <a:off x="3122873" y="949124"/>
                      <a:ext cx="720000" cy="720000"/>
                    </a:xfrm>
                    <a:prstGeom prst="rect">
                      <a:avLst/>
                    </a:prstGeom>
                    <a:solidFill>
                      <a:schemeClr val="tx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grpSp>
          </p:grpSp>
        </p:grpSp>
        <p:pic>
          <p:nvPicPr>
            <p:cNvPr id="34" name="Picture 8" descr="Spejle, Spejl I Fuld Længde, Fuldt Body Mirror">
              <a:extLst>
                <a:ext uri="{FF2B5EF4-FFF2-40B4-BE49-F238E27FC236}">
                  <a16:creationId xmlns:a16="http://schemas.microsoft.com/office/drawing/2014/main" id="{919BA697-D521-A148-9F07-BF0D89DF0E0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9736332">
              <a:off x="1114127" y="1728944"/>
              <a:ext cx="80432" cy="25200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uppe 27">
              <a:extLst>
                <a:ext uri="{FF2B5EF4-FFF2-40B4-BE49-F238E27FC236}">
                  <a16:creationId xmlns:a16="http://schemas.microsoft.com/office/drawing/2014/main" id="{8A6063C2-5782-5346-A0C9-B027DE96D41D}"/>
                </a:ext>
              </a:extLst>
            </p:cNvPr>
            <p:cNvGrpSpPr/>
            <p:nvPr/>
          </p:nvGrpSpPr>
          <p:grpSpPr>
            <a:xfrm>
              <a:off x="555782" y="1669787"/>
              <a:ext cx="582412" cy="361698"/>
              <a:chOff x="555782" y="1669787"/>
              <a:chExt cx="582412" cy="361698"/>
            </a:xfrm>
          </p:grpSpPr>
          <p:grpSp>
            <p:nvGrpSpPr>
              <p:cNvPr id="94" name="Gruppe 93">
                <a:extLst>
                  <a:ext uri="{FF2B5EF4-FFF2-40B4-BE49-F238E27FC236}">
                    <a16:creationId xmlns:a16="http://schemas.microsoft.com/office/drawing/2014/main" id="{D0781061-FBCC-4147-AB6D-84D1B9CB0EA8}"/>
                  </a:ext>
                </a:extLst>
              </p:cNvPr>
              <p:cNvGrpSpPr>
                <a:grpSpLocks noChangeAspect="1"/>
              </p:cNvGrpSpPr>
              <p:nvPr/>
            </p:nvGrpSpPr>
            <p:grpSpPr>
              <a:xfrm>
                <a:off x="555782" y="1669787"/>
                <a:ext cx="432000" cy="361698"/>
                <a:chOff x="5283273" y="2308558"/>
                <a:chExt cx="2949644" cy="2469626"/>
              </a:xfrm>
            </p:grpSpPr>
            <p:pic>
              <p:nvPicPr>
                <p:cNvPr id="96" name="Picture 4" descr="Laser, Optik, Videnskab, Laserpointer, Markør">
                  <a:extLst>
                    <a:ext uri="{FF2B5EF4-FFF2-40B4-BE49-F238E27FC236}">
                      <a16:creationId xmlns:a16="http://schemas.microsoft.com/office/drawing/2014/main" id="{0619E896-B48F-7D46-A6E2-14533D8E5427}"/>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r="71974" b="50139"/>
                <a:stretch/>
              </p:blipFill>
              <p:spPr bwMode="auto">
                <a:xfrm rot="20346872">
                  <a:off x="5283273" y="2308558"/>
                  <a:ext cx="2776230" cy="2469626"/>
                </a:xfrm>
                <a:prstGeom prst="rect">
                  <a:avLst/>
                </a:prstGeom>
                <a:noFill/>
                <a:extLst>
                  <a:ext uri="{909E8E84-426E-40DD-AFC4-6F175D3DCCD1}">
                    <a14:hiddenFill xmlns:a14="http://schemas.microsoft.com/office/drawing/2010/main">
                      <a:solidFill>
                        <a:srgbClr val="FFFFFF"/>
                      </a:solidFill>
                    </a14:hiddenFill>
                  </a:ext>
                </a:extLst>
              </p:spPr>
            </p:pic>
            <p:sp>
              <p:nvSpPr>
                <p:cNvPr id="97" name="Rektangel 96">
                  <a:extLst>
                    <a:ext uri="{FF2B5EF4-FFF2-40B4-BE49-F238E27FC236}">
                      <a16:creationId xmlns:a16="http://schemas.microsoft.com/office/drawing/2014/main" id="{ACEBCDEE-0333-D247-B85E-2DE112439F1E}"/>
                    </a:ext>
                  </a:extLst>
                </p:cNvPr>
                <p:cNvSpPr/>
                <p:nvPr/>
              </p:nvSpPr>
              <p:spPr>
                <a:xfrm>
                  <a:off x="8027179" y="3469173"/>
                  <a:ext cx="205738" cy="257008"/>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cxnSp>
            <p:nvCxnSpPr>
              <p:cNvPr id="95" name="Lige forbindelse 94">
                <a:extLst>
                  <a:ext uri="{FF2B5EF4-FFF2-40B4-BE49-F238E27FC236}">
                    <a16:creationId xmlns:a16="http://schemas.microsoft.com/office/drawing/2014/main" id="{43AF30B5-C40E-9945-B8F2-5B41EE065461}"/>
                  </a:ext>
                </a:extLst>
              </p:cNvPr>
              <p:cNvCxnSpPr>
                <a:cxnSpLocks/>
              </p:cNvCxnSpPr>
              <p:nvPr/>
            </p:nvCxnSpPr>
            <p:spPr>
              <a:xfrm>
                <a:off x="947316" y="1855644"/>
                <a:ext cx="190878" cy="0"/>
              </a:xfrm>
              <a:prstGeom prst="line">
                <a:avLst/>
              </a:prstGeom>
              <a:ln w="12700"/>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29" name="Gruppe 28">
              <a:extLst>
                <a:ext uri="{FF2B5EF4-FFF2-40B4-BE49-F238E27FC236}">
                  <a16:creationId xmlns:a16="http://schemas.microsoft.com/office/drawing/2014/main" id="{D84349DA-ADA7-BA41-8072-09F577BE106E}"/>
                </a:ext>
              </a:extLst>
            </p:cNvPr>
            <p:cNvGrpSpPr/>
            <p:nvPr/>
          </p:nvGrpSpPr>
          <p:grpSpPr>
            <a:xfrm>
              <a:off x="563999" y="1325701"/>
              <a:ext cx="577370" cy="361698"/>
              <a:chOff x="563999" y="1325701"/>
              <a:chExt cx="577370" cy="361698"/>
            </a:xfrm>
          </p:grpSpPr>
          <p:grpSp>
            <p:nvGrpSpPr>
              <p:cNvPr id="90" name="Gruppe 89">
                <a:extLst>
                  <a:ext uri="{FF2B5EF4-FFF2-40B4-BE49-F238E27FC236}">
                    <a16:creationId xmlns:a16="http://schemas.microsoft.com/office/drawing/2014/main" id="{B2DF3D36-11B9-0641-9669-622F25014F08}"/>
                  </a:ext>
                </a:extLst>
              </p:cNvPr>
              <p:cNvGrpSpPr>
                <a:grpSpLocks noChangeAspect="1"/>
              </p:cNvGrpSpPr>
              <p:nvPr/>
            </p:nvGrpSpPr>
            <p:grpSpPr>
              <a:xfrm>
                <a:off x="563999" y="1325701"/>
                <a:ext cx="432000" cy="361698"/>
                <a:chOff x="5304952" y="2308558"/>
                <a:chExt cx="2949644" cy="2469626"/>
              </a:xfrm>
            </p:grpSpPr>
            <p:pic>
              <p:nvPicPr>
                <p:cNvPr id="92" name="Picture 4" descr="Laser, Optik, Videnskab, Laserpointer, Markør">
                  <a:extLst>
                    <a:ext uri="{FF2B5EF4-FFF2-40B4-BE49-F238E27FC236}">
                      <a16:creationId xmlns:a16="http://schemas.microsoft.com/office/drawing/2014/main" id="{5CDFCDFE-4639-354A-8D0F-D3E4B54B5FA9}"/>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r="71974" b="50139"/>
                <a:stretch/>
              </p:blipFill>
              <p:spPr bwMode="auto">
                <a:xfrm rot="20346872">
                  <a:off x="5304952" y="2308558"/>
                  <a:ext cx="2776230" cy="2469626"/>
                </a:xfrm>
                <a:prstGeom prst="rect">
                  <a:avLst/>
                </a:prstGeom>
                <a:noFill/>
                <a:extLst>
                  <a:ext uri="{909E8E84-426E-40DD-AFC4-6F175D3DCCD1}">
                    <a14:hiddenFill xmlns:a14="http://schemas.microsoft.com/office/drawing/2010/main">
                      <a:solidFill>
                        <a:srgbClr val="FFFFFF"/>
                      </a:solidFill>
                    </a14:hiddenFill>
                  </a:ext>
                </a:extLst>
              </p:spPr>
            </p:pic>
            <p:sp>
              <p:nvSpPr>
                <p:cNvPr id="93" name="Rektangel 92">
                  <a:extLst>
                    <a:ext uri="{FF2B5EF4-FFF2-40B4-BE49-F238E27FC236}">
                      <a16:creationId xmlns:a16="http://schemas.microsoft.com/office/drawing/2014/main" id="{AD9CD1C0-1156-F742-A5EB-DB764020E833}"/>
                    </a:ext>
                  </a:extLst>
                </p:cNvPr>
                <p:cNvSpPr/>
                <p:nvPr/>
              </p:nvSpPr>
              <p:spPr>
                <a:xfrm>
                  <a:off x="8048858" y="3469173"/>
                  <a:ext cx="205738" cy="257008"/>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cxnSp>
            <p:nvCxnSpPr>
              <p:cNvPr id="91" name="Lige forbindelse 90">
                <a:extLst>
                  <a:ext uri="{FF2B5EF4-FFF2-40B4-BE49-F238E27FC236}">
                    <a16:creationId xmlns:a16="http://schemas.microsoft.com/office/drawing/2014/main" id="{2E06A33B-C082-2C47-BFE2-53ED946C4252}"/>
                  </a:ext>
                </a:extLst>
              </p:cNvPr>
              <p:cNvCxnSpPr>
                <a:cxnSpLocks/>
              </p:cNvCxnSpPr>
              <p:nvPr/>
            </p:nvCxnSpPr>
            <p:spPr>
              <a:xfrm>
                <a:off x="950491" y="1512744"/>
                <a:ext cx="190878" cy="0"/>
              </a:xfrm>
              <a:prstGeom prst="line">
                <a:avLst/>
              </a:prstGeom>
              <a:ln w="12700">
                <a:solidFill>
                  <a:srgbClr val="C00000"/>
                </a:solidFill>
              </a:ln>
              <a:effectLst>
                <a:glow rad="63500">
                  <a:srgbClr val="C00000">
                    <a:alpha val="40000"/>
                  </a:srgbClr>
                </a:glow>
              </a:effectLst>
            </p:spPr>
            <p:style>
              <a:lnRef idx="1">
                <a:schemeClr val="accent1"/>
              </a:lnRef>
              <a:fillRef idx="0">
                <a:schemeClr val="accent1"/>
              </a:fillRef>
              <a:effectRef idx="0">
                <a:schemeClr val="accent1"/>
              </a:effectRef>
              <a:fontRef idx="minor">
                <a:schemeClr val="tx1"/>
              </a:fontRef>
            </p:style>
          </p:cxnSp>
        </p:grpSp>
        <p:grpSp>
          <p:nvGrpSpPr>
            <p:cNvPr id="30" name="Gruppe 29">
              <a:extLst>
                <a:ext uri="{FF2B5EF4-FFF2-40B4-BE49-F238E27FC236}">
                  <a16:creationId xmlns:a16="http://schemas.microsoft.com/office/drawing/2014/main" id="{D0761C9D-B9BB-CD4C-950F-A7F58D55B931}"/>
                </a:ext>
              </a:extLst>
            </p:cNvPr>
            <p:cNvGrpSpPr/>
            <p:nvPr/>
          </p:nvGrpSpPr>
          <p:grpSpPr>
            <a:xfrm>
              <a:off x="543107" y="968969"/>
              <a:ext cx="582387" cy="361698"/>
              <a:chOff x="543107" y="968969"/>
              <a:chExt cx="582387" cy="361698"/>
            </a:xfrm>
          </p:grpSpPr>
          <p:grpSp>
            <p:nvGrpSpPr>
              <p:cNvPr id="86" name="Gruppe 85">
                <a:extLst>
                  <a:ext uri="{FF2B5EF4-FFF2-40B4-BE49-F238E27FC236}">
                    <a16:creationId xmlns:a16="http://schemas.microsoft.com/office/drawing/2014/main" id="{E80C94BF-EAF5-9445-9999-B25A03978A78}"/>
                  </a:ext>
                </a:extLst>
              </p:cNvPr>
              <p:cNvGrpSpPr>
                <a:grpSpLocks noChangeAspect="1"/>
              </p:cNvGrpSpPr>
              <p:nvPr/>
            </p:nvGrpSpPr>
            <p:grpSpPr>
              <a:xfrm>
                <a:off x="543107" y="968969"/>
                <a:ext cx="432000" cy="361698"/>
                <a:chOff x="5304952" y="2308558"/>
                <a:chExt cx="2949644" cy="2469626"/>
              </a:xfrm>
            </p:grpSpPr>
            <p:pic>
              <p:nvPicPr>
                <p:cNvPr id="88" name="Picture 4" descr="Laser, Optik, Videnskab, Laserpointer, Markør">
                  <a:extLst>
                    <a:ext uri="{FF2B5EF4-FFF2-40B4-BE49-F238E27FC236}">
                      <a16:creationId xmlns:a16="http://schemas.microsoft.com/office/drawing/2014/main" id="{A491BBD8-7601-3045-AD44-E7614595DC12}"/>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r="71974" b="50139"/>
                <a:stretch/>
              </p:blipFill>
              <p:spPr bwMode="auto">
                <a:xfrm rot="20346872">
                  <a:off x="5304952" y="2308558"/>
                  <a:ext cx="2776230" cy="2469626"/>
                </a:xfrm>
                <a:prstGeom prst="rect">
                  <a:avLst/>
                </a:prstGeom>
                <a:noFill/>
                <a:extLst>
                  <a:ext uri="{909E8E84-426E-40DD-AFC4-6F175D3DCCD1}">
                    <a14:hiddenFill xmlns:a14="http://schemas.microsoft.com/office/drawing/2010/main">
                      <a:solidFill>
                        <a:srgbClr val="FFFFFF"/>
                      </a:solidFill>
                    </a14:hiddenFill>
                  </a:ext>
                </a:extLst>
              </p:spPr>
            </p:pic>
            <p:sp>
              <p:nvSpPr>
                <p:cNvPr id="89" name="Rektangel 88">
                  <a:extLst>
                    <a:ext uri="{FF2B5EF4-FFF2-40B4-BE49-F238E27FC236}">
                      <a16:creationId xmlns:a16="http://schemas.microsoft.com/office/drawing/2014/main" id="{43CE7260-6F79-FB47-A90D-3F6EE5078B5A}"/>
                    </a:ext>
                  </a:extLst>
                </p:cNvPr>
                <p:cNvSpPr/>
                <p:nvPr/>
              </p:nvSpPr>
              <p:spPr>
                <a:xfrm>
                  <a:off x="8048858" y="3469173"/>
                  <a:ext cx="205738" cy="257008"/>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cxnSp>
            <p:nvCxnSpPr>
              <p:cNvPr id="87" name="Lige forbindelse 86">
                <a:extLst>
                  <a:ext uri="{FF2B5EF4-FFF2-40B4-BE49-F238E27FC236}">
                    <a16:creationId xmlns:a16="http://schemas.microsoft.com/office/drawing/2014/main" id="{96D0E67D-AA18-CF47-AC04-CC21D92543D4}"/>
                  </a:ext>
                </a:extLst>
              </p:cNvPr>
              <p:cNvCxnSpPr>
                <a:cxnSpLocks/>
              </p:cNvCxnSpPr>
              <p:nvPr/>
            </p:nvCxnSpPr>
            <p:spPr>
              <a:xfrm>
                <a:off x="934616" y="1150794"/>
                <a:ext cx="190878" cy="0"/>
              </a:xfrm>
              <a:prstGeom prst="line">
                <a:avLst/>
              </a:prstGeom>
              <a:ln w="12700">
                <a:solidFill>
                  <a:schemeClr val="accent6">
                    <a:lumMod val="75000"/>
                  </a:schemeClr>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grpSp>
        <p:pic>
          <p:nvPicPr>
            <p:cNvPr id="35" name="Picture 8" descr="Spejle, Spejl I Fuld Længde, Fuldt Body Mirror">
              <a:extLst>
                <a:ext uri="{FF2B5EF4-FFF2-40B4-BE49-F238E27FC236}">
                  <a16:creationId xmlns:a16="http://schemas.microsoft.com/office/drawing/2014/main" id="{284C3274-F6E8-5342-9DC0-48A813EB349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9736332">
              <a:off x="1104913" y="2093994"/>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Spejle, Spejl I Fuld Længde, Fuldt Body Mirror">
              <a:extLst>
                <a:ext uri="{FF2B5EF4-FFF2-40B4-BE49-F238E27FC236}">
                  <a16:creationId xmlns:a16="http://schemas.microsoft.com/office/drawing/2014/main" id="{1CC33B94-3E3B-5145-836C-B197711B084D}"/>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8936332">
              <a:off x="1805950" y="2089033"/>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pejle, Spejl I Fuld Længde, Fuldt Body Mirror">
              <a:extLst>
                <a:ext uri="{FF2B5EF4-FFF2-40B4-BE49-F238E27FC236}">
                  <a16:creationId xmlns:a16="http://schemas.microsoft.com/office/drawing/2014/main" id="{A503235B-FA51-A143-8EA3-546384585621}"/>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525393">
              <a:off x="1826507" y="2819841"/>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Spejle, Spejl I Fuld Længde, Fuldt Body Mirror">
              <a:extLst>
                <a:ext uri="{FF2B5EF4-FFF2-40B4-BE49-F238E27FC236}">
                  <a16:creationId xmlns:a16="http://schemas.microsoft.com/office/drawing/2014/main" id="{760C24B2-3A81-0C40-BEB8-33292DD1EBB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448637">
              <a:off x="1119801" y="2797868"/>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Spejle, Spejl I Fuld Længde, Fuldt Body Mirror">
              <a:extLst>
                <a:ext uri="{FF2B5EF4-FFF2-40B4-BE49-F238E27FC236}">
                  <a16:creationId xmlns:a16="http://schemas.microsoft.com/office/drawing/2014/main" id="{F3F32A66-8861-E341-B95B-3794D22CBFB1}"/>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9153659">
              <a:off x="1136105" y="3549941"/>
              <a:ext cx="80432" cy="25200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uppe 39">
              <a:extLst>
                <a:ext uri="{FF2B5EF4-FFF2-40B4-BE49-F238E27FC236}">
                  <a16:creationId xmlns:a16="http://schemas.microsoft.com/office/drawing/2014/main" id="{5C5634B4-4497-2045-890A-1824C1D9A87A}"/>
                </a:ext>
              </a:extLst>
            </p:cNvPr>
            <p:cNvGrpSpPr/>
            <p:nvPr/>
          </p:nvGrpSpPr>
          <p:grpSpPr>
            <a:xfrm flipH="1">
              <a:off x="1882800" y="3430124"/>
              <a:ext cx="126792" cy="475417"/>
              <a:chOff x="530539" y="78376"/>
              <a:chExt cx="126792" cy="475417"/>
            </a:xfrm>
          </p:grpSpPr>
          <p:grpSp>
            <p:nvGrpSpPr>
              <p:cNvPr id="82" name="Gruppe 81">
                <a:extLst>
                  <a:ext uri="{FF2B5EF4-FFF2-40B4-BE49-F238E27FC236}">
                    <a16:creationId xmlns:a16="http://schemas.microsoft.com/office/drawing/2014/main" id="{DDCB73A1-CA8D-294D-9ADA-09847D44765A}"/>
                  </a:ext>
                </a:extLst>
              </p:cNvPr>
              <p:cNvGrpSpPr>
                <a:grpSpLocks noChangeAspect="1"/>
              </p:cNvGrpSpPr>
              <p:nvPr/>
            </p:nvGrpSpPr>
            <p:grpSpPr>
              <a:xfrm>
                <a:off x="538191" y="78376"/>
                <a:ext cx="119140" cy="361698"/>
                <a:chOff x="6920820" y="1914850"/>
                <a:chExt cx="813443" cy="2469626"/>
              </a:xfrm>
            </p:grpSpPr>
            <p:pic>
              <p:nvPicPr>
                <p:cNvPr id="84" name="Picture 4" descr="Laser, Optik, Videnskab, Laserpointer, Markør">
                  <a:extLst>
                    <a:ext uri="{FF2B5EF4-FFF2-40B4-BE49-F238E27FC236}">
                      <a16:creationId xmlns:a16="http://schemas.microsoft.com/office/drawing/2014/main" id="{4E440095-3842-AB44-8F44-96BF5B69833E}"/>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l="22297" r="71974" b="50139"/>
                <a:stretch/>
              </p:blipFill>
              <p:spPr bwMode="auto">
                <a:xfrm rot="20346872">
                  <a:off x="6920820" y="1914850"/>
                  <a:ext cx="567499" cy="2469626"/>
                </a:xfrm>
                <a:prstGeom prst="rect">
                  <a:avLst/>
                </a:prstGeom>
                <a:noFill/>
                <a:extLst>
                  <a:ext uri="{909E8E84-426E-40DD-AFC4-6F175D3DCCD1}">
                    <a14:hiddenFill xmlns:a14="http://schemas.microsoft.com/office/drawing/2010/main">
                      <a:solidFill>
                        <a:srgbClr val="FFFFFF"/>
                      </a:solidFill>
                    </a14:hiddenFill>
                  </a:ext>
                </a:extLst>
              </p:spPr>
            </p:pic>
            <p:sp>
              <p:nvSpPr>
                <p:cNvPr id="85" name="Rektangel 84">
                  <a:extLst>
                    <a:ext uri="{FF2B5EF4-FFF2-40B4-BE49-F238E27FC236}">
                      <a16:creationId xmlns:a16="http://schemas.microsoft.com/office/drawing/2014/main" id="{F5C54C3E-4A6D-6042-BD30-B5382689BDFD}"/>
                    </a:ext>
                  </a:extLst>
                </p:cNvPr>
                <p:cNvSpPr/>
                <p:nvPr/>
              </p:nvSpPr>
              <p:spPr>
                <a:xfrm>
                  <a:off x="7528518" y="3469173"/>
                  <a:ext cx="205745" cy="257008"/>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83" name="Picture 4" descr="Laser, Optik, Videnskab, Laserpointer, Markør">
                <a:extLst>
                  <a:ext uri="{FF2B5EF4-FFF2-40B4-BE49-F238E27FC236}">
                    <a16:creationId xmlns:a16="http://schemas.microsoft.com/office/drawing/2014/main" id="{E598E75A-72DC-874D-AB71-611C9CAFF1E5}"/>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r="96236" b="50139"/>
              <a:stretch/>
            </p:blipFill>
            <p:spPr bwMode="auto">
              <a:xfrm rot="20346872">
                <a:off x="530539" y="192095"/>
                <a:ext cx="54602" cy="36169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8" descr="Spejle, Spejl I Fuld Længde, Fuldt Body Mirror">
              <a:extLst>
                <a:ext uri="{FF2B5EF4-FFF2-40B4-BE49-F238E27FC236}">
                  <a16:creationId xmlns:a16="http://schemas.microsoft.com/office/drawing/2014/main" id="{A94AA96C-3FB9-2D45-8BCC-CF7C8124C7DF}"/>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9736332">
              <a:off x="2898477" y="1379694"/>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Spejle, Spejl I Fuld Længde, Fuldt Body Mirror">
              <a:extLst>
                <a:ext uri="{FF2B5EF4-FFF2-40B4-BE49-F238E27FC236}">
                  <a16:creationId xmlns:a16="http://schemas.microsoft.com/office/drawing/2014/main" id="{B63BC2AC-9F0D-AA4A-975B-D4BA65C6585E}"/>
                </a:ext>
              </a:extLst>
            </p:cNvPr>
            <p:cNvPicPr>
              <a:picLocks noChangeAspect="1" noChangeArrowheads="1"/>
            </p:cNvPicPr>
            <p:nvPr/>
          </p:nvPicPr>
          <p:blipFill rotWithShape="1">
            <a:blip r:embed="rId6">
              <a:extLst>
                <a:ext uri="{BEBA8EAE-BF5A-486C-A8C5-ECC9F3942E4B}">
                  <a14:imgProps xmlns:a14="http://schemas.microsoft.com/office/drawing/2010/main">
                    <a14:imgLayer r:embed="rId10">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420995">
              <a:off x="2902832" y="2127691"/>
              <a:ext cx="80432" cy="252000"/>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uppe 42">
              <a:extLst>
                <a:ext uri="{FF2B5EF4-FFF2-40B4-BE49-F238E27FC236}">
                  <a16:creationId xmlns:a16="http://schemas.microsoft.com/office/drawing/2014/main" id="{13000C7E-3B9E-2A48-86A1-0D762B6A82C1}"/>
                </a:ext>
              </a:extLst>
            </p:cNvPr>
            <p:cNvGrpSpPr/>
            <p:nvPr/>
          </p:nvGrpSpPr>
          <p:grpSpPr>
            <a:xfrm>
              <a:off x="2454300" y="2709399"/>
              <a:ext cx="126792" cy="475417"/>
              <a:chOff x="530539" y="78376"/>
              <a:chExt cx="126792" cy="475417"/>
            </a:xfrm>
          </p:grpSpPr>
          <p:grpSp>
            <p:nvGrpSpPr>
              <p:cNvPr id="78" name="Gruppe 77">
                <a:extLst>
                  <a:ext uri="{FF2B5EF4-FFF2-40B4-BE49-F238E27FC236}">
                    <a16:creationId xmlns:a16="http://schemas.microsoft.com/office/drawing/2014/main" id="{E8AB59EE-52E6-B04E-8954-5126670A79CF}"/>
                  </a:ext>
                </a:extLst>
              </p:cNvPr>
              <p:cNvGrpSpPr>
                <a:grpSpLocks noChangeAspect="1"/>
              </p:cNvGrpSpPr>
              <p:nvPr/>
            </p:nvGrpSpPr>
            <p:grpSpPr>
              <a:xfrm>
                <a:off x="538191" y="78376"/>
                <a:ext cx="119140" cy="361698"/>
                <a:chOff x="6920820" y="1914850"/>
                <a:chExt cx="813443" cy="2469626"/>
              </a:xfrm>
            </p:grpSpPr>
            <p:pic>
              <p:nvPicPr>
                <p:cNvPr id="80" name="Picture 4" descr="Laser, Optik, Videnskab, Laserpointer, Markør">
                  <a:extLst>
                    <a:ext uri="{FF2B5EF4-FFF2-40B4-BE49-F238E27FC236}">
                      <a16:creationId xmlns:a16="http://schemas.microsoft.com/office/drawing/2014/main" id="{3957421C-FFDD-FB4E-81A9-46CEE73A6729}"/>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l="22297" r="71974" b="50139"/>
                <a:stretch/>
              </p:blipFill>
              <p:spPr bwMode="auto">
                <a:xfrm rot="20346872">
                  <a:off x="6920820" y="1914850"/>
                  <a:ext cx="567499" cy="2469626"/>
                </a:xfrm>
                <a:prstGeom prst="rect">
                  <a:avLst/>
                </a:prstGeom>
                <a:noFill/>
                <a:extLst>
                  <a:ext uri="{909E8E84-426E-40DD-AFC4-6F175D3DCCD1}">
                    <a14:hiddenFill xmlns:a14="http://schemas.microsoft.com/office/drawing/2010/main">
                      <a:solidFill>
                        <a:srgbClr val="FFFFFF"/>
                      </a:solidFill>
                    </a14:hiddenFill>
                  </a:ext>
                </a:extLst>
              </p:spPr>
            </p:pic>
            <p:sp>
              <p:nvSpPr>
                <p:cNvPr id="81" name="Rektangel 80">
                  <a:extLst>
                    <a:ext uri="{FF2B5EF4-FFF2-40B4-BE49-F238E27FC236}">
                      <a16:creationId xmlns:a16="http://schemas.microsoft.com/office/drawing/2014/main" id="{F9B140E1-DD44-754F-BF66-7AF0AE6D4B78}"/>
                    </a:ext>
                  </a:extLst>
                </p:cNvPr>
                <p:cNvSpPr/>
                <p:nvPr/>
              </p:nvSpPr>
              <p:spPr>
                <a:xfrm>
                  <a:off x="7528518" y="3469173"/>
                  <a:ext cx="205745" cy="257008"/>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79" name="Picture 4" descr="Laser, Optik, Videnskab, Laserpointer, Markør">
                <a:extLst>
                  <a:ext uri="{FF2B5EF4-FFF2-40B4-BE49-F238E27FC236}">
                    <a16:creationId xmlns:a16="http://schemas.microsoft.com/office/drawing/2014/main" id="{89FEFA7C-74A8-154C-9B0C-B74BAFAECE8F}"/>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r="96236" b="50139"/>
              <a:stretch/>
            </p:blipFill>
            <p:spPr bwMode="auto">
              <a:xfrm rot="20346872">
                <a:off x="530539" y="192095"/>
                <a:ext cx="54602" cy="361698"/>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8" descr="Spejle, Spejl I Fuld Længde, Fuldt Body Mirror">
              <a:extLst>
                <a:ext uri="{FF2B5EF4-FFF2-40B4-BE49-F238E27FC236}">
                  <a16:creationId xmlns:a16="http://schemas.microsoft.com/office/drawing/2014/main" id="{20439507-53A5-9644-ACA4-3CAE4B34DA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11">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448637">
              <a:off x="2170726" y="2108893"/>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Spejle, Spejl I Fuld Længde, Fuldt Body Mirror">
              <a:extLst>
                <a:ext uri="{FF2B5EF4-FFF2-40B4-BE49-F238E27FC236}">
                  <a16:creationId xmlns:a16="http://schemas.microsoft.com/office/drawing/2014/main" id="{BED859C1-5E5D-2D41-ADE7-F3615AEBBE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12">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9153659">
              <a:off x="2196555" y="3543591"/>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Spejle, Spejl I Fuld Længde, Fuldt Body Mirror">
              <a:extLst>
                <a:ext uri="{FF2B5EF4-FFF2-40B4-BE49-F238E27FC236}">
                  <a16:creationId xmlns:a16="http://schemas.microsoft.com/office/drawing/2014/main" id="{161F8F71-254E-9D44-955A-CD0B8B1392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525393">
              <a:off x="2918707" y="3537391"/>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Spejle, Spejl I Fuld Længde, Fuldt Body Mirror">
              <a:extLst>
                <a:ext uri="{FF2B5EF4-FFF2-40B4-BE49-F238E27FC236}">
                  <a16:creationId xmlns:a16="http://schemas.microsoft.com/office/drawing/2014/main" id="{7BC02640-0ED3-CC4D-9BC9-CD1AFAC9E1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8936332">
              <a:off x="2926725" y="2831983"/>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Spejle, Spejl I Fuld Længde, Fuldt Body Mirror">
              <a:extLst>
                <a:ext uri="{FF2B5EF4-FFF2-40B4-BE49-F238E27FC236}">
                  <a16:creationId xmlns:a16="http://schemas.microsoft.com/office/drawing/2014/main" id="{9964E70D-6A2C-3948-8D9E-FD7FB2A45FC4}"/>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9736332">
              <a:off x="3974802" y="1017744"/>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Spejle, Spejl I Fuld Længde, Fuldt Body Mirror">
              <a:extLst>
                <a:ext uri="{FF2B5EF4-FFF2-40B4-BE49-F238E27FC236}">
                  <a16:creationId xmlns:a16="http://schemas.microsoft.com/office/drawing/2014/main" id="{D88D197C-A5F6-5D4D-B703-3B9041600637}"/>
                </a:ext>
              </a:extLst>
            </p:cNvPr>
            <p:cNvPicPr>
              <a:picLocks noChangeAspect="1" noChangeArrowheads="1"/>
            </p:cNvPicPr>
            <p:nvPr/>
          </p:nvPicPr>
          <p:blipFill rotWithShape="1">
            <a:blip r:embed="rId6">
              <a:extLst>
                <a:ext uri="{BEBA8EAE-BF5A-486C-A8C5-ECC9F3942E4B}">
                  <a14:imgProps xmlns:a14="http://schemas.microsoft.com/office/drawing/2010/main">
                    <a14:imgLayer r:embed="rId13">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420995">
              <a:off x="3988682" y="2114991"/>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Spejle, Spejl I Fuld Længde, Fuldt Body Mirror">
              <a:extLst>
                <a:ext uri="{FF2B5EF4-FFF2-40B4-BE49-F238E27FC236}">
                  <a16:creationId xmlns:a16="http://schemas.microsoft.com/office/drawing/2014/main" id="{1791ABCA-FF51-5F48-8BE5-C9892DD84C22}"/>
                </a:ext>
              </a:extLst>
            </p:cNvPr>
            <p:cNvPicPr>
              <a:picLocks noChangeAspect="1" noChangeArrowheads="1"/>
            </p:cNvPicPr>
            <p:nvPr/>
          </p:nvPicPr>
          <p:blipFill rotWithShape="1">
            <a:blip r:embed="rId6">
              <a:extLst>
                <a:ext uri="{BEBA8EAE-BF5A-486C-A8C5-ECC9F3942E4B}">
                  <a14:imgProps xmlns:a14="http://schemas.microsoft.com/office/drawing/2010/main">
                    <a14:imgLayer r:embed="rId14">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448637">
              <a:off x="3256576" y="2096193"/>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Spejle, Spejl I Fuld Længde, Fuldt Body Mirror">
              <a:extLst>
                <a:ext uri="{FF2B5EF4-FFF2-40B4-BE49-F238E27FC236}">
                  <a16:creationId xmlns:a16="http://schemas.microsoft.com/office/drawing/2014/main" id="{6370C430-8719-9C47-9018-D60908552C17}"/>
                </a:ext>
              </a:extLst>
            </p:cNvPr>
            <p:cNvPicPr>
              <a:picLocks noChangeAspect="1" noChangeArrowheads="1"/>
            </p:cNvPicPr>
            <p:nvPr/>
          </p:nvPicPr>
          <p:blipFill rotWithShape="1">
            <a:blip r:embed="rId6">
              <a:extLst>
                <a:ext uri="{BEBA8EAE-BF5A-486C-A8C5-ECC9F3942E4B}">
                  <a14:imgProps xmlns:a14="http://schemas.microsoft.com/office/drawing/2010/main">
                    <a14:imgLayer r:embed="rId15">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9153659">
              <a:off x="3272880" y="2822866"/>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Spejle, Spejl I Fuld Længde, Fuldt Body Mirror">
              <a:extLst>
                <a:ext uri="{FF2B5EF4-FFF2-40B4-BE49-F238E27FC236}">
                  <a16:creationId xmlns:a16="http://schemas.microsoft.com/office/drawing/2014/main" id="{552E69D4-7934-034E-B91F-456059BCE2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525393">
              <a:off x="3972807" y="3546916"/>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Spejle, Spejl I Fuld Længde, Fuldt Body Mirror">
              <a:extLst>
                <a:ext uri="{FF2B5EF4-FFF2-40B4-BE49-F238E27FC236}">
                  <a16:creationId xmlns:a16="http://schemas.microsoft.com/office/drawing/2014/main" id="{FECF5E9E-2E2C-EA44-ABAA-46120B8691CC}"/>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8936332">
              <a:off x="3980825" y="2841508"/>
              <a:ext cx="80432" cy="252000"/>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uppe 53">
              <a:extLst>
                <a:ext uri="{FF2B5EF4-FFF2-40B4-BE49-F238E27FC236}">
                  <a16:creationId xmlns:a16="http://schemas.microsoft.com/office/drawing/2014/main" id="{2493921C-2B80-1044-9BAE-CF8120921388}"/>
                </a:ext>
              </a:extLst>
            </p:cNvPr>
            <p:cNvGrpSpPr/>
            <p:nvPr/>
          </p:nvGrpSpPr>
          <p:grpSpPr>
            <a:xfrm>
              <a:off x="3162325" y="3420599"/>
              <a:ext cx="126792" cy="475417"/>
              <a:chOff x="530539" y="78376"/>
              <a:chExt cx="126792" cy="475417"/>
            </a:xfrm>
          </p:grpSpPr>
          <p:grpSp>
            <p:nvGrpSpPr>
              <p:cNvPr id="74" name="Gruppe 73">
                <a:extLst>
                  <a:ext uri="{FF2B5EF4-FFF2-40B4-BE49-F238E27FC236}">
                    <a16:creationId xmlns:a16="http://schemas.microsoft.com/office/drawing/2014/main" id="{1D7264A3-8F2C-6B40-88A5-4E25B7BD5AA1}"/>
                  </a:ext>
                </a:extLst>
              </p:cNvPr>
              <p:cNvGrpSpPr>
                <a:grpSpLocks noChangeAspect="1"/>
              </p:cNvGrpSpPr>
              <p:nvPr/>
            </p:nvGrpSpPr>
            <p:grpSpPr>
              <a:xfrm>
                <a:off x="538191" y="78376"/>
                <a:ext cx="119140" cy="361698"/>
                <a:chOff x="6920820" y="1914850"/>
                <a:chExt cx="813443" cy="2469626"/>
              </a:xfrm>
            </p:grpSpPr>
            <p:pic>
              <p:nvPicPr>
                <p:cNvPr id="76" name="Picture 4" descr="Laser, Optik, Videnskab, Laserpointer, Markør">
                  <a:extLst>
                    <a:ext uri="{FF2B5EF4-FFF2-40B4-BE49-F238E27FC236}">
                      <a16:creationId xmlns:a16="http://schemas.microsoft.com/office/drawing/2014/main" id="{7D11E698-78D0-DE4A-A6DA-DFB197FF0416}"/>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l="22297" r="71974" b="50139"/>
                <a:stretch/>
              </p:blipFill>
              <p:spPr bwMode="auto">
                <a:xfrm rot="20346872">
                  <a:off x="6920820" y="1914850"/>
                  <a:ext cx="567499" cy="2469626"/>
                </a:xfrm>
                <a:prstGeom prst="rect">
                  <a:avLst/>
                </a:prstGeom>
                <a:noFill/>
                <a:extLst>
                  <a:ext uri="{909E8E84-426E-40DD-AFC4-6F175D3DCCD1}">
                    <a14:hiddenFill xmlns:a14="http://schemas.microsoft.com/office/drawing/2010/main">
                      <a:solidFill>
                        <a:srgbClr val="FFFFFF"/>
                      </a:solidFill>
                    </a14:hiddenFill>
                  </a:ext>
                </a:extLst>
              </p:spPr>
            </p:pic>
            <p:sp>
              <p:nvSpPr>
                <p:cNvPr id="77" name="Rektangel 76">
                  <a:extLst>
                    <a:ext uri="{FF2B5EF4-FFF2-40B4-BE49-F238E27FC236}">
                      <a16:creationId xmlns:a16="http://schemas.microsoft.com/office/drawing/2014/main" id="{928E426A-245C-4945-A748-AB311535FBEA}"/>
                    </a:ext>
                  </a:extLst>
                </p:cNvPr>
                <p:cNvSpPr/>
                <p:nvPr/>
              </p:nvSpPr>
              <p:spPr>
                <a:xfrm>
                  <a:off x="7528518" y="3469173"/>
                  <a:ext cx="205745" cy="257008"/>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75" name="Picture 4" descr="Laser, Optik, Videnskab, Laserpointer, Markør">
                <a:extLst>
                  <a:ext uri="{FF2B5EF4-FFF2-40B4-BE49-F238E27FC236}">
                    <a16:creationId xmlns:a16="http://schemas.microsoft.com/office/drawing/2014/main" id="{F86B50D3-0C8A-174F-9B5A-49D583E93118}"/>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r="96236" b="50139"/>
              <a:stretch/>
            </p:blipFill>
            <p:spPr bwMode="auto">
              <a:xfrm rot="20346872">
                <a:off x="530539" y="192095"/>
                <a:ext cx="54602" cy="361698"/>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Picture 8" descr="Spejle, Spejl I Fuld Længde, Fuldt Body Mirror">
              <a:extLst>
                <a:ext uri="{FF2B5EF4-FFF2-40B4-BE49-F238E27FC236}">
                  <a16:creationId xmlns:a16="http://schemas.microsoft.com/office/drawing/2014/main" id="{6FEF14C1-4B4B-CD42-9817-7F2D8B451112}"/>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448637">
              <a:off x="1449819" y="3167357"/>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Spejle, Spejl I Fuld Længde, Fuldt Body Mirror">
              <a:extLst>
                <a:ext uri="{FF2B5EF4-FFF2-40B4-BE49-F238E27FC236}">
                  <a16:creationId xmlns:a16="http://schemas.microsoft.com/office/drawing/2014/main" id="{A1F6FAC0-D452-A04E-9757-13D333D5C5C5}"/>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9153659">
              <a:off x="1117467" y="2445865"/>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Spejle, Spejl I Fuld Længde, Fuldt Body Mirror">
              <a:extLst>
                <a:ext uri="{FF2B5EF4-FFF2-40B4-BE49-F238E27FC236}">
                  <a16:creationId xmlns:a16="http://schemas.microsoft.com/office/drawing/2014/main" id="{F2D5D318-B612-624D-A6B7-D069A04D72DC}"/>
                </a:ext>
              </a:extLst>
            </p:cNvPr>
            <p:cNvPicPr>
              <a:picLocks noChangeAspect="1" noChangeArrowheads="1"/>
            </p:cNvPicPr>
            <p:nvPr/>
          </p:nvPicPr>
          <p:blipFill rotWithShape="1">
            <a:blip r:embed="rId6">
              <a:extLst>
                <a:ext uri="{BEBA8EAE-BF5A-486C-A8C5-ECC9F3942E4B}">
                  <a14:imgProps xmlns:a14="http://schemas.microsoft.com/office/drawing/2010/main">
                    <a14:imgLayer r:embed="rId16">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8936332">
              <a:off x="2519960" y="2438374"/>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Spejle, Spejl I Fuld Længde, Fuldt Body Mirror">
              <a:extLst>
                <a:ext uri="{FF2B5EF4-FFF2-40B4-BE49-F238E27FC236}">
                  <a16:creationId xmlns:a16="http://schemas.microsoft.com/office/drawing/2014/main" id="{D713441E-7E77-EE4C-92F3-AA65F03B89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9153659">
              <a:off x="2552885" y="3176296"/>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Spejle, Spejl I Fuld Længde, Fuldt Body Mirror">
              <a:extLst>
                <a:ext uri="{FF2B5EF4-FFF2-40B4-BE49-F238E27FC236}">
                  <a16:creationId xmlns:a16="http://schemas.microsoft.com/office/drawing/2014/main" id="{B53304C6-EF07-0144-99D5-F1D6DFFE5443}"/>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525393">
              <a:off x="3612093" y="3166465"/>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Spejle, Spejl I Fuld Længde, Fuldt Body Mirror">
              <a:extLst>
                <a:ext uri="{FF2B5EF4-FFF2-40B4-BE49-F238E27FC236}">
                  <a16:creationId xmlns:a16="http://schemas.microsoft.com/office/drawing/2014/main" id="{389B52CE-3D51-EC4B-806C-714CAE23BB30}"/>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8936332">
              <a:off x="3975345" y="2461057"/>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Spejle, Spejl I Fuld Længde, Fuldt Body Mirror">
              <a:extLst>
                <a:ext uri="{FF2B5EF4-FFF2-40B4-BE49-F238E27FC236}">
                  <a16:creationId xmlns:a16="http://schemas.microsoft.com/office/drawing/2014/main" id="{3E162D22-974C-F544-8166-45471DA1603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448637">
              <a:off x="3606326" y="1386822"/>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Spejle, Spejl I Fuld Længde, Fuldt Body Mirror">
              <a:extLst>
                <a:ext uri="{FF2B5EF4-FFF2-40B4-BE49-F238E27FC236}">
                  <a16:creationId xmlns:a16="http://schemas.microsoft.com/office/drawing/2014/main" id="{7D634CE0-7D5B-5B4E-BCE2-3711BB4E5DF3}"/>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13420995">
              <a:off x="3259161" y="1720927"/>
              <a:ext cx="80432" cy="252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Spejle, Spejl I Fuld Længde, Fuldt Body Mirror">
              <a:extLst>
                <a:ext uri="{FF2B5EF4-FFF2-40B4-BE49-F238E27FC236}">
                  <a16:creationId xmlns:a16="http://schemas.microsoft.com/office/drawing/2014/main" id="{A0032B99-46C2-1E48-835F-75C48FE9CEB1}"/>
                </a:ext>
              </a:extLst>
            </p:cNvPr>
            <p:cNvPicPr>
              <a:picLocks noChangeAspect="1" noChangeArrowheads="1"/>
            </p:cNvPicPr>
            <p:nvPr/>
          </p:nvPicPr>
          <p:blipFill rotWithShape="1">
            <a:blip r:embed="rId6">
              <a:extLst>
                <a:ext uri="{BEBA8EAE-BF5A-486C-A8C5-ECC9F3942E4B}">
                  <a14:imgProps xmlns:a14="http://schemas.microsoft.com/office/drawing/2010/main">
                    <a14:imgLayer r:embed="rId17">
                      <a14:imgEffect>
                        <a14:backgroundRemoval t="556" b="37083" l="494" r="15556">
                          <a14:foregroundMark x1="864" y1="22222" x2="864" y2="22222"/>
                          <a14:foregroundMark x1="864" y1="21111" x2="864" y2="21111"/>
                          <a14:foregroundMark x1="617" y1="20000" x2="617" y2="20000"/>
                          <a14:foregroundMark x1="741" y1="17361" x2="741" y2="17361"/>
                          <a14:foregroundMark x1="864" y1="14861" x2="864" y2="14861"/>
                          <a14:foregroundMark x1="494" y1="16111" x2="494" y2="16111"/>
                          <a14:foregroundMark x1="988" y1="13889" x2="988" y2="13889"/>
                          <a14:foregroundMark x1="1111" y1="12639" x2="1111" y2="12639"/>
                          <a14:foregroundMark x1="494" y1="14444" x2="494" y2="14444"/>
                          <a14:foregroundMark x1="1358" y1="12083" x2="1358" y2="12083"/>
                          <a14:foregroundMark x1="1975" y1="10694" x2="1975" y2="10694"/>
                          <a14:foregroundMark x1="1481" y1="10000" x2="1481" y2="10000"/>
                          <a14:foregroundMark x1="1975" y1="7500" x2="1975" y2="7500"/>
                          <a14:foregroundMark x1="2716" y1="7083" x2="2716" y2="7083"/>
                          <a14:foregroundMark x1="3457" y1="5833" x2="3457" y2="5833"/>
                          <a14:foregroundMark x1="3951" y1="3889" x2="3951" y2="3889"/>
                          <a14:foregroundMark x1="3333" y1="4444" x2="3333" y2="4444"/>
                          <a14:foregroundMark x1="5185" y1="1667" x2="5185" y2="1667"/>
                          <a14:foregroundMark x1="6790" y1="2083" x2="6790" y2="2083"/>
                          <a14:foregroundMark x1="8272" y1="1944" x2="8272" y2="1944"/>
                          <a14:foregroundMark x1="10000" y1="1944" x2="10000" y2="1944"/>
                          <a14:foregroundMark x1="9383" y1="1111" x2="9383" y2="1111"/>
                          <a14:foregroundMark x1="11852" y1="3611" x2="11852" y2="3611"/>
                          <a14:foregroundMark x1="13210" y1="6250" x2="13210" y2="6250"/>
                          <a14:foregroundMark x1="14444" y1="10417" x2="14444" y2="10417"/>
                          <a14:foregroundMark x1="15432" y1="15694" x2="15432" y2="15694"/>
                          <a14:foregroundMark x1="15556" y1="22639" x2="15556" y2="22639"/>
                          <a14:foregroundMark x1="13086" y1="32778" x2="13086" y2="32778"/>
                          <a14:foregroundMark x1="14444" y1="28889" x2="14444" y2="28889"/>
                          <a14:foregroundMark x1="10247" y1="36111" x2="10247" y2="36111"/>
                          <a14:foregroundMark x1="11358" y1="35278" x2="11358" y2="35278"/>
                          <a14:foregroundMark x1="12099" y1="34167" x2="12099" y2="34167"/>
                          <a14:foregroundMark x1="9012" y1="36667" x2="9012" y2="36667"/>
                          <a14:foregroundMark x1="7407" y1="36667" x2="7407" y2="36667"/>
                          <a14:foregroundMark x1="6049" y1="37083" x2="6049" y2="37083"/>
                          <a14:backgroundMark x1="13580" y1="34861" x2="13580" y2="34861"/>
                        </a14:backgroundRemoval>
                      </a14:imgEffect>
                    </a14:imgLayer>
                  </a14:imgProps>
                </a:ext>
                <a:ext uri="{28A0092B-C50C-407E-A947-70E740481C1C}">
                  <a14:useLocalDpi xmlns:a14="http://schemas.microsoft.com/office/drawing/2010/main" val="0"/>
                </a:ext>
              </a:extLst>
            </a:blip>
            <a:srcRect r="82957" b="61797"/>
            <a:stretch/>
          </p:blipFill>
          <p:spPr bwMode="auto">
            <a:xfrm rot="8936332">
              <a:off x="2175437" y="1728317"/>
              <a:ext cx="80432" cy="252000"/>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uppe 63">
              <a:extLst>
                <a:ext uri="{FF2B5EF4-FFF2-40B4-BE49-F238E27FC236}">
                  <a16:creationId xmlns:a16="http://schemas.microsoft.com/office/drawing/2014/main" id="{AD11DF2C-60F8-FA40-8A83-82004050E163}"/>
                </a:ext>
              </a:extLst>
            </p:cNvPr>
            <p:cNvGrpSpPr/>
            <p:nvPr/>
          </p:nvGrpSpPr>
          <p:grpSpPr>
            <a:xfrm>
              <a:off x="1797555" y="3039415"/>
              <a:ext cx="126792" cy="475417"/>
              <a:chOff x="530539" y="78376"/>
              <a:chExt cx="126792" cy="475417"/>
            </a:xfrm>
          </p:grpSpPr>
          <p:grpSp>
            <p:nvGrpSpPr>
              <p:cNvPr id="70" name="Gruppe 69">
                <a:extLst>
                  <a:ext uri="{FF2B5EF4-FFF2-40B4-BE49-F238E27FC236}">
                    <a16:creationId xmlns:a16="http://schemas.microsoft.com/office/drawing/2014/main" id="{36276F31-6D58-9848-945C-911FDA42DF77}"/>
                  </a:ext>
                </a:extLst>
              </p:cNvPr>
              <p:cNvGrpSpPr>
                <a:grpSpLocks noChangeAspect="1"/>
              </p:cNvGrpSpPr>
              <p:nvPr/>
            </p:nvGrpSpPr>
            <p:grpSpPr>
              <a:xfrm>
                <a:off x="538191" y="78376"/>
                <a:ext cx="119140" cy="361698"/>
                <a:chOff x="6920820" y="1914850"/>
                <a:chExt cx="813443" cy="2469626"/>
              </a:xfrm>
            </p:grpSpPr>
            <p:pic>
              <p:nvPicPr>
                <p:cNvPr id="72" name="Picture 4" descr="Laser, Optik, Videnskab, Laserpointer, Markør">
                  <a:extLst>
                    <a:ext uri="{FF2B5EF4-FFF2-40B4-BE49-F238E27FC236}">
                      <a16:creationId xmlns:a16="http://schemas.microsoft.com/office/drawing/2014/main" id="{C6034ED7-08CF-AE4E-96D0-9AAE5BCC5E44}"/>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l="22297" r="71974" b="50139"/>
                <a:stretch/>
              </p:blipFill>
              <p:spPr bwMode="auto">
                <a:xfrm rot="20346872">
                  <a:off x="6920820" y="1914850"/>
                  <a:ext cx="567499" cy="2469626"/>
                </a:xfrm>
                <a:prstGeom prst="rect">
                  <a:avLst/>
                </a:prstGeom>
                <a:noFill/>
                <a:extLst>
                  <a:ext uri="{909E8E84-426E-40DD-AFC4-6F175D3DCCD1}">
                    <a14:hiddenFill xmlns:a14="http://schemas.microsoft.com/office/drawing/2010/main">
                      <a:solidFill>
                        <a:srgbClr val="FFFFFF"/>
                      </a:solidFill>
                    </a14:hiddenFill>
                  </a:ext>
                </a:extLst>
              </p:spPr>
            </p:pic>
            <p:sp>
              <p:nvSpPr>
                <p:cNvPr id="73" name="Rektangel 72">
                  <a:extLst>
                    <a:ext uri="{FF2B5EF4-FFF2-40B4-BE49-F238E27FC236}">
                      <a16:creationId xmlns:a16="http://schemas.microsoft.com/office/drawing/2014/main" id="{2C015308-06DD-D344-826D-8D13A61B0191}"/>
                    </a:ext>
                  </a:extLst>
                </p:cNvPr>
                <p:cNvSpPr/>
                <p:nvPr/>
              </p:nvSpPr>
              <p:spPr>
                <a:xfrm>
                  <a:off x="7528518" y="3469173"/>
                  <a:ext cx="205745" cy="257008"/>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71" name="Picture 4" descr="Laser, Optik, Videnskab, Laserpointer, Markør">
                <a:extLst>
                  <a:ext uri="{FF2B5EF4-FFF2-40B4-BE49-F238E27FC236}">
                    <a16:creationId xmlns:a16="http://schemas.microsoft.com/office/drawing/2014/main" id="{FA667A13-151C-5041-8101-06CB9E66AD56}"/>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r="96236" b="50139"/>
              <a:stretch/>
            </p:blipFill>
            <p:spPr bwMode="auto">
              <a:xfrm rot="20346872">
                <a:off x="530539" y="192095"/>
                <a:ext cx="54602" cy="3616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uppe 64">
              <a:extLst>
                <a:ext uri="{FF2B5EF4-FFF2-40B4-BE49-F238E27FC236}">
                  <a16:creationId xmlns:a16="http://schemas.microsoft.com/office/drawing/2014/main" id="{6A480CA0-ED31-4A48-AEAD-AFA5AACBC145}"/>
                </a:ext>
              </a:extLst>
            </p:cNvPr>
            <p:cNvGrpSpPr/>
            <p:nvPr/>
          </p:nvGrpSpPr>
          <p:grpSpPr>
            <a:xfrm flipH="1">
              <a:off x="3666645" y="2332627"/>
              <a:ext cx="126792" cy="475417"/>
              <a:chOff x="530539" y="78376"/>
              <a:chExt cx="126792" cy="475417"/>
            </a:xfrm>
          </p:grpSpPr>
          <p:grpSp>
            <p:nvGrpSpPr>
              <p:cNvPr id="66" name="Gruppe 65">
                <a:extLst>
                  <a:ext uri="{FF2B5EF4-FFF2-40B4-BE49-F238E27FC236}">
                    <a16:creationId xmlns:a16="http://schemas.microsoft.com/office/drawing/2014/main" id="{2C40D8BD-D1A7-D940-993E-E3D190FD47E1}"/>
                  </a:ext>
                </a:extLst>
              </p:cNvPr>
              <p:cNvGrpSpPr>
                <a:grpSpLocks noChangeAspect="1"/>
              </p:cNvGrpSpPr>
              <p:nvPr/>
            </p:nvGrpSpPr>
            <p:grpSpPr>
              <a:xfrm>
                <a:off x="538191" y="78376"/>
                <a:ext cx="119140" cy="361698"/>
                <a:chOff x="6920820" y="1914850"/>
                <a:chExt cx="813443" cy="2469626"/>
              </a:xfrm>
            </p:grpSpPr>
            <p:pic>
              <p:nvPicPr>
                <p:cNvPr id="68" name="Picture 4" descr="Laser, Optik, Videnskab, Laserpointer, Markør">
                  <a:extLst>
                    <a:ext uri="{FF2B5EF4-FFF2-40B4-BE49-F238E27FC236}">
                      <a16:creationId xmlns:a16="http://schemas.microsoft.com/office/drawing/2014/main" id="{8337FD27-A7B6-3D44-842D-B860F3A86939}"/>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l="22297" r="71974" b="50139"/>
                <a:stretch/>
              </p:blipFill>
              <p:spPr bwMode="auto">
                <a:xfrm rot="20346872">
                  <a:off x="6920820" y="1914850"/>
                  <a:ext cx="567499" cy="2469626"/>
                </a:xfrm>
                <a:prstGeom prst="rect">
                  <a:avLst/>
                </a:prstGeom>
                <a:noFill/>
                <a:extLst>
                  <a:ext uri="{909E8E84-426E-40DD-AFC4-6F175D3DCCD1}">
                    <a14:hiddenFill xmlns:a14="http://schemas.microsoft.com/office/drawing/2010/main">
                      <a:solidFill>
                        <a:srgbClr val="FFFFFF"/>
                      </a:solidFill>
                    </a14:hiddenFill>
                  </a:ext>
                </a:extLst>
              </p:spPr>
            </p:pic>
            <p:sp>
              <p:nvSpPr>
                <p:cNvPr id="69" name="Rektangel 68">
                  <a:extLst>
                    <a:ext uri="{FF2B5EF4-FFF2-40B4-BE49-F238E27FC236}">
                      <a16:creationId xmlns:a16="http://schemas.microsoft.com/office/drawing/2014/main" id="{722BF3D5-307D-484F-B20D-F38DA2830D71}"/>
                    </a:ext>
                  </a:extLst>
                </p:cNvPr>
                <p:cNvSpPr/>
                <p:nvPr/>
              </p:nvSpPr>
              <p:spPr>
                <a:xfrm>
                  <a:off x="7528518" y="3469173"/>
                  <a:ext cx="205745" cy="257008"/>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67" name="Picture 4" descr="Laser, Optik, Videnskab, Laserpointer, Markør">
                <a:extLst>
                  <a:ext uri="{FF2B5EF4-FFF2-40B4-BE49-F238E27FC236}">
                    <a16:creationId xmlns:a16="http://schemas.microsoft.com/office/drawing/2014/main" id="{9CD6201A-7CB9-4346-BD3D-A5651BA307E7}"/>
                  </a:ext>
                </a:extLst>
              </p:cNvPr>
              <p:cNvPicPr>
                <a:picLocks noChangeAspect="1" noChangeArrowheads="1"/>
              </p:cNvPicPr>
              <p:nvPr/>
            </p:nvPicPr>
            <p:blipFill rotWithShape="1">
              <a:blip r:embed="rId8">
                <a:clrChange>
                  <a:clrFrom>
                    <a:srgbClr val="9C0000">
                      <a:alpha val="62745"/>
                    </a:srgbClr>
                  </a:clrFrom>
                  <a:clrTo>
                    <a:srgbClr val="9C0000">
                      <a:alpha val="0"/>
                    </a:srgbClr>
                  </a:clrTo>
                </a:clrChange>
                <a:extLst>
                  <a:ext uri="{28A0092B-C50C-407E-A947-70E740481C1C}">
                    <a14:useLocalDpi xmlns:a14="http://schemas.microsoft.com/office/drawing/2010/main" val="0"/>
                  </a:ext>
                </a:extLst>
              </a:blip>
              <a:srcRect r="96236" b="50139"/>
              <a:stretch/>
            </p:blipFill>
            <p:spPr bwMode="auto">
              <a:xfrm rot="20346872">
                <a:off x="530539" y="192095"/>
                <a:ext cx="54602" cy="361698"/>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99" name="Lige forbindelse 198">
            <a:extLst>
              <a:ext uri="{FF2B5EF4-FFF2-40B4-BE49-F238E27FC236}">
                <a16:creationId xmlns:a16="http://schemas.microsoft.com/office/drawing/2014/main" id="{4B3929B2-B937-4A46-A288-FB772B7BF175}"/>
              </a:ext>
            </a:extLst>
          </p:cNvPr>
          <p:cNvCxnSpPr>
            <a:cxnSpLocks/>
          </p:cNvCxnSpPr>
          <p:nvPr/>
        </p:nvCxnSpPr>
        <p:spPr>
          <a:xfrm rot="5400000">
            <a:off x="4163700" y="2602933"/>
            <a:ext cx="108000" cy="0"/>
          </a:xfrm>
          <a:prstGeom prst="line">
            <a:avLst/>
          </a:prstGeom>
          <a:ln w="12700"/>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0" name="Tekstfelt 199">
            <a:extLst>
              <a:ext uri="{FF2B5EF4-FFF2-40B4-BE49-F238E27FC236}">
                <a16:creationId xmlns:a16="http://schemas.microsoft.com/office/drawing/2014/main" id="{26A124B3-3077-7155-9A6F-9966F6B4E0CC}"/>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2743843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3.4 - Funktioner</a:t>
            </a:r>
          </a:p>
        </p:txBody>
      </p:sp>
      <p:grpSp>
        <p:nvGrpSpPr>
          <p:cNvPr id="15" name="Gruppe 14">
            <a:extLst>
              <a:ext uri="{FF2B5EF4-FFF2-40B4-BE49-F238E27FC236}">
                <a16:creationId xmlns:a16="http://schemas.microsoft.com/office/drawing/2014/main" id="{7019855C-190F-0B44-AC53-EC7F848B3110}"/>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8FCE0A6F-D860-084A-B137-6F4E522A601E}"/>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a:t>
              </a:r>
              <a:endParaRPr lang="da-DK" sz="1500" dirty="0"/>
            </a:p>
          </p:txBody>
        </p:sp>
        <p:sp>
          <p:nvSpPr>
            <p:cNvPr id="17" name="Afrundet rektangel 16">
              <a:hlinkClick r:id="rId4" action="ppaction://hlinksldjump"/>
              <a:extLst>
                <a:ext uri="{FF2B5EF4-FFF2-40B4-BE49-F238E27FC236}">
                  <a16:creationId xmlns:a16="http://schemas.microsoft.com/office/drawing/2014/main" id="{D1DDBD85-96AF-3A4E-BA26-648EEFEF1EF3}"/>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a:t>
              </a:r>
              <a:endParaRPr lang="da-DK" sz="1500" dirty="0"/>
            </a:p>
          </p:txBody>
        </p:sp>
        <p:sp>
          <p:nvSpPr>
            <p:cNvPr id="18" name="Afrundet rektangel 17">
              <a:hlinkClick r:id="rId4" action="ppaction://hlinksldjump"/>
              <a:extLst>
                <a:ext uri="{FF2B5EF4-FFF2-40B4-BE49-F238E27FC236}">
                  <a16:creationId xmlns:a16="http://schemas.microsoft.com/office/drawing/2014/main" id="{566F6E68-BC0C-F142-8C11-D61BF34DC527}"/>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a:t>
              </a:r>
              <a:endParaRPr lang="da-DK" sz="1500" dirty="0"/>
            </a:p>
          </p:txBody>
        </p:sp>
        <p:sp>
          <p:nvSpPr>
            <p:cNvPr id="19" name="Afrundet rektangel 18">
              <a:hlinkClick r:id="rId4" action="ppaction://hlinksldjump"/>
              <a:extLst>
                <a:ext uri="{FF2B5EF4-FFF2-40B4-BE49-F238E27FC236}">
                  <a16:creationId xmlns:a16="http://schemas.microsoft.com/office/drawing/2014/main" id="{884ACF00-8048-174F-9760-72B720CADAC9}"/>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a:t>
              </a:r>
              <a:endParaRPr lang="da-DK" sz="1500" dirty="0"/>
            </a:p>
          </p:txBody>
        </p:sp>
        <p:sp>
          <p:nvSpPr>
            <p:cNvPr id="20" name="Afrundet rektangel 19">
              <a:hlinkClick r:id="rId4" action="ppaction://hlinksldjump"/>
              <a:extLst>
                <a:ext uri="{FF2B5EF4-FFF2-40B4-BE49-F238E27FC236}">
                  <a16:creationId xmlns:a16="http://schemas.microsoft.com/office/drawing/2014/main" id="{68B632FF-0B80-6447-B127-4227FD22CA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a:t>
              </a:r>
              <a:endParaRPr lang="da-DK" sz="1500" dirty="0"/>
            </a:p>
          </p:txBody>
        </p:sp>
        <p:sp>
          <p:nvSpPr>
            <p:cNvPr id="21" name="Afrundet rektangel 20">
              <a:hlinkClick r:id="rId4" action="ppaction://hlinksldjump"/>
              <a:extLst>
                <a:ext uri="{FF2B5EF4-FFF2-40B4-BE49-F238E27FC236}">
                  <a16:creationId xmlns:a16="http://schemas.microsoft.com/office/drawing/2014/main" id="{0D7AECC8-66E9-424C-9CA5-C25D6E3B6B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a:t>
              </a:r>
              <a:endParaRPr lang="da-DK" sz="1500" dirty="0"/>
            </a:p>
          </p:txBody>
        </p:sp>
        <p:sp>
          <p:nvSpPr>
            <p:cNvPr id="22" name="Afrundet rektangel 21">
              <a:hlinkClick r:id="rId4" action="ppaction://hlinksldjump"/>
              <a:extLst>
                <a:ext uri="{FF2B5EF4-FFF2-40B4-BE49-F238E27FC236}">
                  <a16:creationId xmlns:a16="http://schemas.microsoft.com/office/drawing/2014/main" id="{700F8229-E695-0F4C-B888-A2091D5DC9D0}"/>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7</a:t>
              </a:r>
              <a:endParaRPr lang="da-DK" sz="1500" dirty="0"/>
            </a:p>
          </p:txBody>
        </p:sp>
        <p:sp>
          <p:nvSpPr>
            <p:cNvPr id="23" name="Afrundet rektangel 22">
              <a:hlinkClick r:id="rId4" action="ppaction://hlinksldjump"/>
              <a:extLst>
                <a:ext uri="{FF2B5EF4-FFF2-40B4-BE49-F238E27FC236}">
                  <a16:creationId xmlns:a16="http://schemas.microsoft.com/office/drawing/2014/main" id="{27F8B6A0-017C-534C-BB8C-D202B474F0B8}"/>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8</a:t>
              </a:r>
              <a:endParaRPr lang="da-DK" sz="1500" dirty="0"/>
            </a:p>
          </p:txBody>
        </p:sp>
        <p:sp>
          <p:nvSpPr>
            <p:cNvPr id="24" name="Afrundet rektangel 23">
              <a:hlinkClick r:id="rId5" action="ppaction://hlinksldjump"/>
              <a:extLst>
                <a:ext uri="{FF2B5EF4-FFF2-40B4-BE49-F238E27FC236}">
                  <a16:creationId xmlns:a16="http://schemas.microsoft.com/office/drawing/2014/main" id="{76E3FA6D-55F9-FB4E-9060-E2F52ABB73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9</a:t>
              </a:r>
            </a:p>
          </p:txBody>
        </p:sp>
        <p:sp>
          <p:nvSpPr>
            <p:cNvPr id="25" name="Afrundet rektangel 24">
              <a:hlinkClick r:id="rId4" action="ppaction://hlinksldjump"/>
              <a:extLst>
                <a:ext uri="{FF2B5EF4-FFF2-40B4-BE49-F238E27FC236}">
                  <a16:creationId xmlns:a16="http://schemas.microsoft.com/office/drawing/2014/main" id="{E56779F8-44DC-E149-B9EC-240017685EB9}"/>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10</a:t>
              </a:r>
            </a:p>
          </p:txBody>
        </p:sp>
      </p:grpSp>
      <p:grpSp>
        <p:nvGrpSpPr>
          <p:cNvPr id="26" name="Gruppe 25">
            <a:extLst>
              <a:ext uri="{FF2B5EF4-FFF2-40B4-BE49-F238E27FC236}">
                <a16:creationId xmlns:a16="http://schemas.microsoft.com/office/drawing/2014/main" id="{9FD95BDD-D883-5848-A387-280F9448FAC8}"/>
              </a:ext>
            </a:extLst>
          </p:cNvPr>
          <p:cNvGrpSpPr>
            <a:grpSpLocks noChangeAspect="1"/>
          </p:cNvGrpSpPr>
          <p:nvPr/>
        </p:nvGrpSpPr>
        <p:grpSpPr>
          <a:xfrm>
            <a:off x="2527509" y="2597358"/>
            <a:ext cx="3410091" cy="1740648"/>
            <a:chOff x="948715" y="2211089"/>
            <a:chExt cx="3331541" cy="1700552"/>
          </a:xfrm>
        </p:grpSpPr>
        <p:pic>
          <p:nvPicPr>
            <p:cNvPr id="27" name="Picture 2" descr="Ulv, Dyr, Lykkelig, Grå">
              <a:extLst>
                <a:ext uri="{FF2B5EF4-FFF2-40B4-BE49-F238E27FC236}">
                  <a16:creationId xmlns:a16="http://schemas.microsoft.com/office/drawing/2014/main" id="{3BDE6E0E-1F66-0046-B5BA-C01DFEF075AF}"/>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16458" y="3223499"/>
              <a:ext cx="540000" cy="688142"/>
            </a:xfrm>
            <a:prstGeom prst="rect">
              <a:avLst/>
            </a:prstGeom>
            <a:noFill/>
            <a:extLst>
              <a:ext uri="{909E8E84-426E-40DD-AFC4-6F175D3DCCD1}">
                <a14:hiddenFill xmlns:a14="http://schemas.microsoft.com/office/drawing/2010/main">
                  <a:solidFill>
                    <a:srgbClr val="FFFFFF"/>
                  </a:solidFill>
                </a14:hiddenFill>
              </a:ext>
            </a:extLst>
          </p:spPr>
        </p:pic>
        <p:sp>
          <p:nvSpPr>
            <p:cNvPr id="28" name="Tekstfelt 27">
              <a:extLst>
                <a:ext uri="{FF2B5EF4-FFF2-40B4-BE49-F238E27FC236}">
                  <a16:creationId xmlns:a16="http://schemas.microsoft.com/office/drawing/2014/main" id="{53B086D5-AD64-F74B-8D2C-CC8D2EFBD012}"/>
                </a:ext>
              </a:extLst>
            </p:cNvPr>
            <p:cNvSpPr txBox="1"/>
            <p:nvPr/>
          </p:nvSpPr>
          <p:spPr>
            <a:xfrm>
              <a:off x="2295722" y="2380878"/>
              <a:ext cx="1984534" cy="330755"/>
            </a:xfrm>
            <a:prstGeom prst="rect">
              <a:avLst/>
            </a:prstGeom>
            <a:noFill/>
          </p:spPr>
          <p:txBody>
            <a:bodyPr wrap="none" rtlCol="0">
              <a:spAutoFit/>
            </a:bodyPr>
            <a:lstStyle/>
            <a:p>
              <a:r>
                <a:rPr lang="da-DK" sz="1600" b="1" dirty="0">
                  <a:solidFill>
                    <a:schemeClr val="bg1"/>
                  </a:solidFill>
                </a:rPr>
                <a:t>+	             =   33	</a:t>
              </a:r>
            </a:p>
          </p:txBody>
        </p:sp>
        <p:pic>
          <p:nvPicPr>
            <p:cNvPr id="29" name="Picture 2" descr="Ulv, Dyr, Lykkelig, Grå">
              <a:extLst>
                <a:ext uri="{FF2B5EF4-FFF2-40B4-BE49-F238E27FC236}">
                  <a16:creationId xmlns:a16="http://schemas.microsoft.com/office/drawing/2014/main" id="{0AA94A63-E84B-FC4C-B0E0-FCD5CD46DB6C}"/>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614717" y="2211089"/>
              <a:ext cx="540000" cy="6881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Ulv, Dyr, Lykkelig, Grå">
              <a:extLst>
                <a:ext uri="{FF2B5EF4-FFF2-40B4-BE49-F238E27FC236}">
                  <a16:creationId xmlns:a16="http://schemas.microsoft.com/office/drawing/2014/main" id="{F01A94A2-7617-F840-BDD3-EFCBF57FD8B0}"/>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60016" y="3208740"/>
              <a:ext cx="540000" cy="6881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yr, Flagermus, Flyvningen, Flyvende, Pattedyr">
              <a:extLst>
                <a:ext uri="{FF2B5EF4-FFF2-40B4-BE49-F238E27FC236}">
                  <a16:creationId xmlns:a16="http://schemas.microsoft.com/office/drawing/2014/main" id="{3501903E-B3D8-BF4B-9758-6D48710DF700}"/>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948715" y="2384466"/>
              <a:ext cx="972000" cy="4860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Dyr, Flagermus, Flyvningen, Flyvende, Pattedyr">
              <a:extLst>
                <a:ext uri="{FF2B5EF4-FFF2-40B4-BE49-F238E27FC236}">
                  <a16:creationId xmlns:a16="http://schemas.microsoft.com/office/drawing/2014/main" id="{EE677ADA-7269-044B-80CB-0812B345AA43}"/>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1493920" y="2383118"/>
              <a:ext cx="972000" cy="486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Dyr, Flagermus, Flyvningen, Flyvende, Pattedyr">
              <a:extLst>
                <a:ext uri="{FF2B5EF4-FFF2-40B4-BE49-F238E27FC236}">
                  <a16:creationId xmlns:a16="http://schemas.microsoft.com/office/drawing/2014/main" id="{E1EF14FC-8230-1A41-B019-100717456B6F}"/>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2624731" y="3336350"/>
              <a:ext cx="972000" cy="486000"/>
            </a:xfrm>
            <a:prstGeom prst="rect">
              <a:avLst/>
            </a:prstGeom>
            <a:noFill/>
            <a:extLst>
              <a:ext uri="{909E8E84-426E-40DD-AFC4-6F175D3DCCD1}">
                <a14:hiddenFill xmlns:a14="http://schemas.microsoft.com/office/drawing/2010/main">
                  <a:solidFill>
                    <a:srgbClr val="FFFFFF"/>
                  </a:solidFill>
                </a14:hiddenFill>
              </a:ext>
            </a:extLst>
          </p:spPr>
        </p:pic>
        <p:sp>
          <p:nvSpPr>
            <p:cNvPr id="34" name="Tekstfelt 33">
              <a:extLst>
                <a:ext uri="{FF2B5EF4-FFF2-40B4-BE49-F238E27FC236}">
                  <a16:creationId xmlns:a16="http://schemas.microsoft.com/office/drawing/2014/main" id="{31A6605F-2787-0A4D-90E9-2CBDD81CFB84}"/>
                </a:ext>
              </a:extLst>
            </p:cNvPr>
            <p:cNvSpPr txBox="1"/>
            <p:nvPr/>
          </p:nvSpPr>
          <p:spPr>
            <a:xfrm>
              <a:off x="2131508" y="3407828"/>
              <a:ext cx="1934420" cy="330755"/>
            </a:xfrm>
            <a:prstGeom prst="rect">
              <a:avLst/>
            </a:prstGeom>
            <a:noFill/>
          </p:spPr>
          <p:txBody>
            <a:bodyPr wrap="none" rtlCol="0">
              <a:spAutoFit/>
            </a:bodyPr>
            <a:lstStyle/>
            <a:p>
              <a:r>
                <a:rPr lang="da-DK" sz="1600" b="1" dirty="0">
                  <a:solidFill>
                    <a:schemeClr val="bg1"/>
                  </a:solidFill>
                </a:rPr>
                <a:t>    +	                   =   30</a:t>
              </a:r>
            </a:p>
          </p:txBody>
        </p:sp>
      </p:grpSp>
      <p:sp>
        <p:nvSpPr>
          <p:cNvPr id="36" name="Tekstfelt 35">
            <a:extLst>
              <a:ext uri="{FF2B5EF4-FFF2-40B4-BE49-F238E27FC236}">
                <a16:creationId xmlns:a16="http://schemas.microsoft.com/office/drawing/2014/main" id="{3DC58CF5-7E59-C34B-AA61-A3645CBC4E8F}"/>
              </a:ext>
            </a:extLst>
          </p:cNvPr>
          <p:cNvSpPr txBox="1"/>
          <p:nvPr/>
        </p:nvSpPr>
        <p:spPr>
          <a:xfrm>
            <a:off x="4214409" y="1311177"/>
            <a:ext cx="3004398" cy="502766"/>
          </a:xfrm>
          <a:prstGeom prst="rect">
            <a:avLst/>
          </a:prstGeom>
          <a:noFill/>
        </p:spPr>
        <p:txBody>
          <a:bodyPr wrap="square" rtlCol="0">
            <a:spAutoFit/>
          </a:bodyPr>
          <a:lstStyle/>
          <a:p>
            <a:r>
              <a:rPr lang="da-DK" sz="1500" dirty="0">
                <a:solidFill>
                  <a:schemeClr val="bg1"/>
                </a:solidFill>
              </a:rPr>
              <a:t>Hvor meget repræsenterer en ulv?</a:t>
            </a:r>
          </a:p>
          <a:p>
            <a:endParaRPr lang="da-DK" sz="1167" dirty="0">
              <a:solidFill>
                <a:schemeClr val="bg1"/>
              </a:solidFill>
            </a:endParaRPr>
          </a:p>
        </p:txBody>
      </p:sp>
      <p:sp>
        <p:nvSpPr>
          <p:cNvPr id="38" name="Tekstfelt 37">
            <a:extLst>
              <a:ext uri="{FF2B5EF4-FFF2-40B4-BE49-F238E27FC236}">
                <a16:creationId xmlns:a16="http://schemas.microsoft.com/office/drawing/2014/main" id="{5C6A4732-C18F-2A09-ECC6-78AED22F93B2}"/>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2556092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3.5 - Funktioner</a:t>
            </a:r>
          </a:p>
        </p:txBody>
      </p:sp>
      <p:grpSp>
        <p:nvGrpSpPr>
          <p:cNvPr id="15" name="Gruppe 14">
            <a:extLst>
              <a:ext uri="{FF2B5EF4-FFF2-40B4-BE49-F238E27FC236}">
                <a16:creationId xmlns:a16="http://schemas.microsoft.com/office/drawing/2014/main" id="{7019855C-190F-0B44-AC53-EC7F848B3110}"/>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8FCE0A6F-D860-084A-B137-6F4E522A601E}"/>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45</a:t>
              </a:r>
              <a:endParaRPr lang="da-DK" sz="1500" dirty="0"/>
            </a:p>
          </p:txBody>
        </p:sp>
        <p:sp>
          <p:nvSpPr>
            <p:cNvPr id="17" name="Afrundet rektangel 16">
              <a:hlinkClick r:id="rId4" action="ppaction://hlinksldjump"/>
              <a:extLst>
                <a:ext uri="{FF2B5EF4-FFF2-40B4-BE49-F238E27FC236}">
                  <a16:creationId xmlns:a16="http://schemas.microsoft.com/office/drawing/2014/main" id="{D1DDBD85-96AF-3A4E-BA26-648EEFEF1EF3}"/>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52</a:t>
              </a:r>
              <a:endParaRPr lang="da-DK" sz="1500" dirty="0"/>
            </a:p>
          </p:txBody>
        </p:sp>
        <p:sp>
          <p:nvSpPr>
            <p:cNvPr id="18" name="Afrundet rektangel 17">
              <a:hlinkClick r:id="rId4" action="ppaction://hlinksldjump"/>
              <a:extLst>
                <a:ext uri="{FF2B5EF4-FFF2-40B4-BE49-F238E27FC236}">
                  <a16:creationId xmlns:a16="http://schemas.microsoft.com/office/drawing/2014/main" id="{566F6E68-BC0C-F142-8C11-D61BF34DC527}"/>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12</a:t>
              </a:r>
              <a:endParaRPr lang="da-DK" sz="1500" dirty="0"/>
            </a:p>
          </p:txBody>
        </p:sp>
        <p:sp>
          <p:nvSpPr>
            <p:cNvPr id="19" name="Afrundet rektangel 18">
              <a:hlinkClick r:id="rId4" action="ppaction://hlinksldjump"/>
              <a:extLst>
                <a:ext uri="{FF2B5EF4-FFF2-40B4-BE49-F238E27FC236}">
                  <a16:creationId xmlns:a16="http://schemas.microsoft.com/office/drawing/2014/main" id="{884ACF00-8048-174F-9760-72B720CADAC9}"/>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43</a:t>
              </a:r>
              <a:endParaRPr lang="da-DK" sz="1500" dirty="0"/>
            </a:p>
          </p:txBody>
        </p:sp>
        <p:sp>
          <p:nvSpPr>
            <p:cNvPr id="20" name="Afrundet rektangel 19">
              <a:hlinkClick r:id="rId4" action="ppaction://hlinksldjump"/>
              <a:extLst>
                <a:ext uri="{FF2B5EF4-FFF2-40B4-BE49-F238E27FC236}">
                  <a16:creationId xmlns:a16="http://schemas.microsoft.com/office/drawing/2014/main" id="{68B632FF-0B80-6447-B127-4227FD22CA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37</a:t>
              </a:r>
              <a:endParaRPr lang="da-DK" sz="1500" dirty="0"/>
            </a:p>
          </p:txBody>
        </p:sp>
        <p:sp>
          <p:nvSpPr>
            <p:cNvPr id="21" name="Afrundet rektangel 20">
              <a:hlinkClick r:id="rId4" action="ppaction://hlinksldjump"/>
              <a:extLst>
                <a:ext uri="{FF2B5EF4-FFF2-40B4-BE49-F238E27FC236}">
                  <a16:creationId xmlns:a16="http://schemas.microsoft.com/office/drawing/2014/main" id="{0D7AECC8-66E9-424C-9CA5-C25D6E3B6B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28</a:t>
              </a:r>
              <a:endParaRPr lang="da-DK" sz="1500" dirty="0"/>
            </a:p>
          </p:txBody>
        </p:sp>
        <p:sp>
          <p:nvSpPr>
            <p:cNvPr id="22" name="Afrundet rektangel 21">
              <a:hlinkClick r:id="rId4" action="ppaction://hlinksldjump"/>
              <a:extLst>
                <a:ext uri="{FF2B5EF4-FFF2-40B4-BE49-F238E27FC236}">
                  <a16:creationId xmlns:a16="http://schemas.microsoft.com/office/drawing/2014/main" id="{700F8229-E695-0F4C-B888-A2091D5DC9D0}"/>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26</a:t>
              </a:r>
              <a:endParaRPr lang="da-DK" sz="1500" dirty="0"/>
            </a:p>
          </p:txBody>
        </p:sp>
        <p:sp>
          <p:nvSpPr>
            <p:cNvPr id="23" name="Afrundet rektangel 22">
              <a:hlinkClick r:id="rId5" action="ppaction://hlinksldjump"/>
              <a:extLst>
                <a:ext uri="{FF2B5EF4-FFF2-40B4-BE49-F238E27FC236}">
                  <a16:creationId xmlns:a16="http://schemas.microsoft.com/office/drawing/2014/main" id="{27F8B6A0-017C-534C-BB8C-D202B474F0B8}"/>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32</a:t>
              </a:r>
              <a:endParaRPr lang="da-DK" sz="1500" dirty="0"/>
            </a:p>
          </p:txBody>
        </p:sp>
        <p:sp>
          <p:nvSpPr>
            <p:cNvPr id="24" name="Afrundet rektangel 23">
              <a:hlinkClick r:id="rId4" action="ppaction://hlinksldjump"/>
              <a:extLst>
                <a:ext uri="{FF2B5EF4-FFF2-40B4-BE49-F238E27FC236}">
                  <a16:creationId xmlns:a16="http://schemas.microsoft.com/office/drawing/2014/main" id="{76E3FA6D-55F9-FB4E-9060-E2F52ABB73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42</a:t>
              </a:r>
            </a:p>
          </p:txBody>
        </p:sp>
        <p:sp>
          <p:nvSpPr>
            <p:cNvPr id="25" name="Afrundet rektangel 24">
              <a:hlinkClick r:id="rId4" action="ppaction://hlinksldjump"/>
              <a:extLst>
                <a:ext uri="{FF2B5EF4-FFF2-40B4-BE49-F238E27FC236}">
                  <a16:creationId xmlns:a16="http://schemas.microsoft.com/office/drawing/2014/main" id="{E56779F8-44DC-E149-B9EC-240017685EB9}"/>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30</a:t>
              </a:r>
            </a:p>
          </p:txBody>
        </p:sp>
      </p:grpSp>
      <mc:AlternateContent xmlns:mc="http://schemas.openxmlformats.org/markup-compatibility/2006" xmlns:a14="http://schemas.microsoft.com/office/drawing/2010/main">
        <mc:Choice Requires="a14">
          <p:sp>
            <p:nvSpPr>
              <p:cNvPr id="26" name="Tekstfelt 25">
                <a:extLst>
                  <a:ext uri="{FF2B5EF4-FFF2-40B4-BE49-F238E27FC236}">
                    <a16:creationId xmlns:a16="http://schemas.microsoft.com/office/drawing/2014/main" id="{B6F32073-5266-8B4B-BA96-09BDF91A5ADF}"/>
                  </a:ext>
                </a:extLst>
              </p:cNvPr>
              <p:cNvSpPr txBox="1"/>
              <p:nvPr/>
            </p:nvSpPr>
            <p:spPr>
              <a:xfrm>
                <a:off x="4033520" y="1330960"/>
                <a:ext cx="3297185" cy="21711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a-DK" sz="2400" b="0" i="1" smtClean="0">
                          <a:solidFill>
                            <a:schemeClr val="bg1"/>
                          </a:solidFill>
                          <a:latin typeface="Cambria Math" panose="02040503050406030204" pitchFamily="18" charset="0"/>
                        </a:rPr>
                        <m:t>𝑅𝑢𝑚𝑓𝑎𝑛𝑔</m:t>
                      </m:r>
                      <m:r>
                        <a:rPr lang="da-DK" sz="2400" b="0" i="1" smtClean="0">
                          <a:solidFill>
                            <a:schemeClr val="bg1"/>
                          </a:solidFill>
                          <a:latin typeface="Cambria Math" panose="02040503050406030204" pitchFamily="18" charset="0"/>
                        </a:rPr>
                        <m:t>= </m:t>
                      </m:r>
                      <m:f>
                        <m:fPr>
                          <m:ctrlPr>
                            <a:rPr lang="da-DK" sz="2400" b="0" i="1" smtClean="0">
                              <a:solidFill>
                                <a:schemeClr val="bg1"/>
                              </a:solidFill>
                              <a:latin typeface="Cambria Math" panose="02040503050406030204" pitchFamily="18" charset="0"/>
                            </a:rPr>
                          </m:ctrlPr>
                        </m:fPr>
                        <m:num>
                          <m:r>
                            <a:rPr lang="da-DK" sz="2400" b="0" i="1" smtClean="0">
                              <a:solidFill>
                                <a:schemeClr val="bg1"/>
                              </a:solidFill>
                              <a:latin typeface="Cambria Math" panose="02040503050406030204" pitchFamily="18" charset="0"/>
                            </a:rPr>
                            <m:t>1</m:t>
                          </m:r>
                        </m:num>
                        <m:den>
                          <m:r>
                            <a:rPr lang="da-DK" sz="2400" b="0" i="1" smtClean="0">
                              <a:solidFill>
                                <a:schemeClr val="bg1"/>
                              </a:solidFill>
                              <a:latin typeface="Cambria Math" panose="02040503050406030204" pitchFamily="18" charset="0"/>
                            </a:rPr>
                            <m:t>3</m:t>
                          </m:r>
                        </m:den>
                      </m:f>
                      <m:r>
                        <a:rPr lang="da-DK" sz="2400" b="0" i="1" smtClean="0">
                          <a:solidFill>
                            <a:schemeClr val="bg1"/>
                          </a:solidFill>
                          <a:latin typeface="Cambria Math" panose="02040503050406030204" pitchFamily="18" charset="0"/>
                        </a:rPr>
                        <m:t> </m:t>
                      </m:r>
                      <m:r>
                        <a:rPr lang="da-DK" sz="2400" i="1">
                          <a:solidFill>
                            <a:schemeClr val="bg1"/>
                          </a:solidFill>
                          <a:latin typeface="Cambria Math" panose="02040503050406030204" pitchFamily="18" charset="0"/>
                          <a:ea typeface="Cambria Math" panose="02040503050406030204" pitchFamily="18" charset="0"/>
                        </a:rPr>
                        <m:t>∙</m:t>
                      </m:r>
                      <m:r>
                        <a:rPr lang="da-DK" sz="2400" b="0" i="1" smtClean="0">
                          <a:solidFill>
                            <a:schemeClr val="bg1"/>
                          </a:solidFill>
                          <a:latin typeface="Cambria Math" panose="02040503050406030204" pitchFamily="18" charset="0"/>
                          <a:ea typeface="Cambria Math" panose="02040503050406030204" pitchFamily="18" charset="0"/>
                        </a:rPr>
                        <m:t>h</m:t>
                      </m:r>
                      <m:r>
                        <a:rPr lang="da-DK" sz="2400" b="0" i="1" smtClean="0">
                          <a:solidFill>
                            <a:schemeClr val="bg1"/>
                          </a:solidFill>
                          <a:latin typeface="Cambria Math" panose="02040503050406030204" pitchFamily="18" charset="0"/>
                          <a:ea typeface="Cambria Math" panose="02040503050406030204" pitchFamily="18" charset="0"/>
                        </a:rPr>
                        <m:t> ∙</m:t>
                      </m:r>
                      <m:r>
                        <a:rPr lang="da-DK" sz="2400" b="0" i="1" smtClean="0">
                          <a:solidFill>
                            <a:schemeClr val="bg1"/>
                          </a:solidFill>
                          <a:latin typeface="Cambria Math" panose="02040503050406030204" pitchFamily="18" charset="0"/>
                          <a:ea typeface="Cambria Math" panose="02040503050406030204" pitchFamily="18" charset="0"/>
                        </a:rPr>
                        <m:t>𝐺</m:t>
                      </m:r>
                    </m:oMath>
                  </m:oMathPara>
                </a14:m>
                <a:endParaRPr lang="da-DK" sz="2400" dirty="0">
                  <a:solidFill>
                    <a:schemeClr val="bg1"/>
                  </a:solidFill>
                </a:endParaRPr>
              </a:p>
              <a:p>
                <a:endParaRPr lang="da-DK" dirty="0">
                  <a:solidFill>
                    <a:schemeClr val="bg1"/>
                  </a:solidFill>
                </a:endParaRPr>
              </a:p>
              <a:p>
                <a:r>
                  <a:rPr lang="da-DK" dirty="0">
                    <a:solidFill>
                      <a:schemeClr val="bg1"/>
                    </a:solidFill>
                  </a:rPr>
                  <a:t>H = højde</a:t>
                </a:r>
              </a:p>
              <a:p>
                <a:r>
                  <a:rPr lang="da-DK" dirty="0">
                    <a:solidFill>
                      <a:schemeClr val="bg1"/>
                    </a:solidFill>
                  </a:rPr>
                  <a:t>G = grundfladeareal</a:t>
                </a:r>
              </a:p>
              <a:p>
                <a:r>
                  <a:rPr lang="da-DK" dirty="0">
                    <a:solidFill>
                      <a:schemeClr val="bg1"/>
                    </a:solidFill>
                  </a:rPr>
                  <a:t>Grundfladen er et</a:t>
                </a:r>
              </a:p>
              <a:p>
                <a:r>
                  <a:rPr lang="da-DK" dirty="0">
                    <a:solidFill>
                      <a:schemeClr val="bg1"/>
                    </a:solidFill>
                  </a:rPr>
                  <a:t>kvadrat.</a:t>
                </a:r>
              </a:p>
            </p:txBody>
          </p:sp>
        </mc:Choice>
        <mc:Fallback xmlns="">
          <p:sp>
            <p:nvSpPr>
              <p:cNvPr id="26" name="Tekstfelt 25">
                <a:extLst>
                  <a:ext uri="{FF2B5EF4-FFF2-40B4-BE49-F238E27FC236}">
                    <a16:creationId xmlns:a16="http://schemas.microsoft.com/office/drawing/2014/main" id="{B6F32073-5266-8B4B-BA96-09BDF91A5ADF}"/>
                  </a:ext>
                </a:extLst>
              </p:cNvPr>
              <p:cNvSpPr txBox="1">
                <a:spLocks noRot="1" noChangeAspect="1" noMove="1" noResize="1" noEditPoints="1" noAdjustHandles="1" noChangeArrowheads="1" noChangeShapeType="1" noTextEdit="1"/>
              </p:cNvSpPr>
              <p:nvPr/>
            </p:nvSpPr>
            <p:spPr>
              <a:xfrm>
                <a:off x="4033520" y="1330960"/>
                <a:ext cx="3297185" cy="2171172"/>
              </a:xfrm>
              <a:prstGeom prst="rect">
                <a:avLst/>
              </a:prstGeom>
              <a:blipFill>
                <a:blip r:embed="rId6"/>
                <a:stretch>
                  <a:fillRect l="-1533" b="-3488"/>
                </a:stretch>
              </a:blipFill>
            </p:spPr>
            <p:txBody>
              <a:bodyPr/>
              <a:lstStyle/>
              <a:p>
                <a:r>
                  <a:rPr lang="da-DK">
                    <a:noFill/>
                  </a:rPr>
                  <a:t> </a:t>
                </a:r>
              </a:p>
            </p:txBody>
          </p:sp>
        </mc:Fallback>
      </mc:AlternateContent>
      <p:sp>
        <p:nvSpPr>
          <p:cNvPr id="27" name="Tekstfelt 26">
            <a:extLst>
              <a:ext uri="{FF2B5EF4-FFF2-40B4-BE49-F238E27FC236}">
                <a16:creationId xmlns:a16="http://schemas.microsoft.com/office/drawing/2014/main" id="{F8757777-4145-7142-B2D5-D547EBDDF83E}"/>
              </a:ext>
            </a:extLst>
          </p:cNvPr>
          <p:cNvSpPr txBox="1"/>
          <p:nvPr/>
        </p:nvSpPr>
        <p:spPr>
          <a:xfrm>
            <a:off x="4043680" y="3746233"/>
            <a:ext cx="3576319" cy="1569660"/>
          </a:xfrm>
          <a:prstGeom prst="rect">
            <a:avLst/>
          </a:prstGeom>
          <a:noFill/>
        </p:spPr>
        <p:txBody>
          <a:bodyPr wrap="square" rtlCol="0">
            <a:spAutoFit/>
          </a:bodyPr>
          <a:lstStyle/>
          <a:p>
            <a:r>
              <a:rPr lang="da-DK" dirty="0">
                <a:solidFill>
                  <a:schemeClr val="bg1"/>
                </a:solidFill>
              </a:rPr>
              <a:t>Hvad er omkredsen på pyramidens grundflade?</a:t>
            </a:r>
          </a:p>
          <a:p>
            <a:endParaRPr lang="da-DK" dirty="0">
              <a:solidFill>
                <a:schemeClr val="bg1"/>
              </a:solidFill>
            </a:endParaRPr>
          </a:p>
          <a:p>
            <a:r>
              <a:rPr lang="da-DK" sz="1400" dirty="0">
                <a:solidFill>
                  <a:schemeClr val="bg1"/>
                </a:solidFill>
              </a:rPr>
              <a:t>Når:</a:t>
            </a:r>
          </a:p>
          <a:p>
            <a:r>
              <a:rPr lang="da-DK" sz="1400" dirty="0">
                <a:solidFill>
                  <a:schemeClr val="bg1"/>
                </a:solidFill>
              </a:rPr>
              <a:t>Højden = 12 m</a:t>
            </a:r>
          </a:p>
          <a:p>
            <a:r>
              <a:rPr lang="da-DK" sz="1400" dirty="0">
                <a:solidFill>
                  <a:schemeClr val="bg1"/>
                </a:solidFill>
              </a:rPr>
              <a:t>Rumfanget = 256 m</a:t>
            </a:r>
            <a:r>
              <a:rPr lang="da-DK" sz="1400" baseline="30000" dirty="0">
                <a:solidFill>
                  <a:schemeClr val="bg1"/>
                </a:solidFill>
              </a:rPr>
              <a:t>2</a:t>
            </a:r>
            <a:endParaRPr lang="da-DK" sz="1400" dirty="0">
              <a:solidFill>
                <a:schemeClr val="bg1"/>
              </a:solidFill>
            </a:endParaRPr>
          </a:p>
        </p:txBody>
      </p:sp>
      <p:pic>
        <p:nvPicPr>
          <p:cNvPr id="28" name="Picture 4" descr="Pyramide, Egypten, Gammel, Egyptisk, Arkitektur, Gul">
            <a:extLst>
              <a:ext uri="{FF2B5EF4-FFF2-40B4-BE49-F238E27FC236}">
                <a16:creationId xmlns:a16="http://schemas.microsoft.com/office/drawing/2014/main" id="{ED9C08D2-9B9C-CC4E-8017-1454FC5452B9}"/>
              </a:ext>
            </a:extLst>
          </p:cNvPr>
          <p:cNvPicPr>
            <a:picLocks noChangeAspect="1" noChangeArrowheads="1"/>
          </p:cNvPicPr>
          <p:nvPr/>
        </p:nvPicPr>
        <p:blipFill rotWithShape="1">
          <a:blip r:embed="rId7">
            <a:duotone>
              <a:prstClr val="black"/>
              <a:schemeClr val="accent1">
                <a:tint val="45000"/>
                <a:satMod val="400000"/>
              </a:schemeClr>
            </a:duotone>
            <a:extLst>
              <a:ext uri="{BEBA8EAE-BF5A-486C-A8C5-ECC9F3942E4B}">
                <a14:imgProps xmlns:a14="http://schemas.microsoft.com/office/drawing/2010/main">
                  <a14:imgLayer r:embed="rId8">
                    <a14:imgEffect>
                      <a14:backgroundRemoval t="2963" b="90000" l="10000" r="90000">
                        <a14:foregroundMark x1="31146" y1="66111" x2="31146" y2="66111"/>
                        <a14:foregroundMark x1="34063" y1="67963" x2="34063" y2="67963"/>
                        <a14:foregroundMark x1="37083" y1="69815" x2="37083" y2="69815"/>
                        <a14:foregroundMark x1="39479" y1="71481" x2="39479" y2="71481"/>
                        <a14:foregroundMark x1="40938" y1="72222" x2="40938" y2="72222"/>
                        <a14:foregroundMark x1="42604" y1="73519" x2="42604" y2="73519"/>
                        <a14:foregroundMark x1="43958" y1="73889" x2="43958" y2="73889"/>
                        <a14:foregroundMark x1="44896" y1="74815" x2="44896" y2="74815"/>
                        <a14:foregroundMark x1="45729" y1="75370" x2="45729" y2="75370"/>
                        <a14:foregroundMark x1="46250" y1="75926" x2="46250" y2="75926"/>
                        <a14:foregroundMark x1="47292" y1="76667" x2="47292" y2="76667"/>
                        <a14:foregroundMark x1="47813" y1="77037" x2="47813" y2="77037"/>
                        <a14:foregroundMark x1="17708" y1="55926" x2="17708" y2="55926"/>
                        <a14:foregroundMark x1="51042" y1="2963" x2="51042" y2="2963"/>
                        <a14:foregroundMark x1="16667" y1="54815" x2="16667" y2="54815"/>
                        <a14:backgroundMark x1="25313" y1="66481" x2="25313" y2="66481"/>
                        <a14:backgroundMark x1="23438" y1="65000" x2="23438" y2="65000"/>
                        <a14:backgroundMark x1="21042" y1="63333" x2="21042" y2="63333"/>
                        <a14:backgroundMark x1="19688" y1="61667" x2="19688" y2="61667"/>
                        <a14:backgroundMark x1="18021" y1="59630" x2="18021" y2="59630"/>
                        <a14:backgroundMark x1="16354" y1="58333" x2="16354" y2="58333"/>
                        <a14:backgroundMark x1="14896" y1="56852" x2="14896" y2="56852"/>
                        <a14:backgroundMark x1="14271" y1="55185" x2="14271" y2="55185"/>
                        <a14:backgroundMark x1="15833" y1="54074" x2="15833" y2="54074"/>
                        <a14:backgroundMark x1="16354" y1="54074" x2="16354" y2="54074"/>
                        <a14:backgroundMark x1="18646" y1="59815" x2="18646" y2="59815"/>
                        <a14:backgroundMark x1="15625" y1="60000" x2="15625" y2="60000"/>
                        <a14:backgroundMark x1="14583" y1="60926" x2="14583" y2="60926"/>
                        <a14:backgroundMark x1="15104" y1="62963" x2="15104" y2="62963"/>
                        <a14:backgroundMark x1="13438" y1="62037" x2="13438" y2="62037"/>
                        <a14:backgroundMark x1="17917" y1="64444" x2="17917" y2="64444"/>
                        <a14:backgroundMark x1="22500" y1="67037" x2="22500" y2="67037"/>
                        <a14:backgroundMark x1="26667" y1="68333" x2="26667" y2="68333"/>
                        <a14:backgroundMark x1="30833" y1="69444" x2="30833" y2="69444"/>
                        <a14:backgroundMark x1="33438" y1="71481" x2="33438" y2="71481"/>
                        <a14:backgroundMark x1="38438" y1="73889" x2="38438" y2="73889"/>
                        <a14:backgroundMark x1="41771" y1="76111" x2="41771" y2="76111"/>
                        <a14:backgroundMark x1="45313" y1="80000" x2="45313" y2="80000"/>
                        <a14:backgroundMark x1="47708" y1="82222" x2="47708" y2="82222"/>
                        <a14:backgroundMark x1="41250" y1="77222" x2="41250" y2="77222"/>
                        <a14:backgroundMark x1="38542" y1="77407" x2="38542" y2="77407"/>
                        <a14:backgroundMark x1="33646" y1="75741" x2="33646" y2="75741"/>
                        <a14:backgroundMark x1="29688" y1="72222" x2="29688" y2="72222"/>
                        <a14:backgroundMark x1="24688" y1="72037" x2="24688" y2="72037"/>
                        <a14:backgroundMark x1="21771" y1="69074" x2="21771" y2="69074"/>
                        <a14:backgroundMark x1="18750" y1="67593" x2="18750" y2="67593"/>
                        <a14:backgroundMark x1="24375" y1="70000" x2="24375" y2="70000"/>
                        <a14:backgroundMark x1="30104" y1="72963" x2="30104" y2="72963"/>
                        <a14:backgroundMark x1="38021" y1="76667" x2="38021" y2="76667"/>
                        <a14:backgroundMark x1="36771" y1="74630" x2="36771" y2="74630"/>
                        <a14:backgroundMark x1="43438" y1="77593" x2="43438" y2="77593"/>
                        <a14:backgroundMark x1="51146" y1="80556" x2="51146" y2="80556"/>
                        <a14:backgroundMark x1="55937" y1="79074" x2="55937" y2="79074"/>
                        <a14:backgroundMark x1="58229" y1="76111" x2="58229" y2="76111"/>
                        <a14:backgroundMark x1="56042" y1="76296" x2="56042" y2="76296"/>
                        <a14:backgroundMark x1="57604" y1="79630" x2="57604" y2="79630"/>
                        <a14:backgroundMark x1="59688" y1="77778" x2="59688" y2="77778"/>
                        <a14:backgroundMark x1="63646" y1="75556" x2="63646" y2="75556"/>
                        <a14:backgroundMark x1="63229" y1="74630" x2="63229" y2="74630"/>
                        <a14:backgroundMark x1="65833" y1="73148" x2="65833" y2="73148"/>
                        <a14:backgroundMark x1="70000" y1="72407" x2="70000" y2="72407"/>
                        <a14:backgroundMark x1="71771" y1="70370" x2="71771" y2="70370"/>
                        <a14:backgroundMark x1="72188" y1="68704" x2="72188" y2="68704"/>
                        <a14:backgroundMark x1="67813" y1="68519" x2="67813" y2="68519"/>
                        <a14:backgroundMark x1="74688" y1="67778" x2="74688" y2="67778"/>
                        <a14:backgroundMark x1="73958" y1="65185" x2="73958" y2="65185"/>
                        <a14:backgroundMark x1="78021" y1="64815" x2="78021" y2="64815"/>
                        <a14:backgroundMark x1="76979" y1="62778" x2="76979" y2="62778"/>
                        <a14:backgroundMark x1="82083" y1="62778" x2="82083" y2="62778"/>
                        <a14:backgroundMark x1="79792" y1="61111" x2="79792" y2="61111"/>
                        <a14:backgroundMark x1="83750" y1="60185" x2="83750" y2="60185"/>
                        <a14:backgroundMark x1="82917" y1="59259" x2="82917" y2="59259"/>
                        <a14:backgroundMark x1="87604" y1="59259" x2="87604" y2="59259"/>
                        <a14:backgroundMark x1="44063" y1="75370" x2="44063" y2="75370"/>
                        <a14:backgroundMark x1="45104" y1="76111" x2="45104" y2="76111"/>
                        <a14:backgroundMark x1="45833" y1="76296" x2="45833" y2="76296"/>
                        <a14:backgroundMark x1="35625" y1="72037" x2="35625" y2="72037"/>
                        <a14:backgroundMark x1="40000" y1="75000" x2="40000" y2="75000"/>
                        <a14:backgroundMark x1="39896" y1="73148" x2="39896" y2="73148"/>
                        <a14:backgroundMark x1="37813" y1="72037" x2="37813" y2="72037"/>
                        <a14:backgroundMark x1="12396" y1="48889" x2="12396" y2="48889"/>
                        <a14:backgroundMark x1="16875" y1="53333" x2="16875" y2="53333"/>
                      </a14:backgroundRemoval>
                    </a14:imgEffect>
                    <a14:imgEffect>
                      <a14:brightnessContrast bright="-20000"/>
                    </a14:imgEffect>
                  </a14:imgLayer>
                </a14:imgProps>
              </a:ext>
              <a:ext uri="{28A0092B-C50C-407E-A947-70E740481C1C}">
                <a14:useLocalDpi xmlns:a14="http://schemas.microsoft.com/office/drawing/2010/main" val="0"/>
              </a:ext>
            </a:extLst>
          </a:blip>
          <a:srcRect l="15200" r="13750" b="18966"/>
          <a:stretch/>
        </p:blipFill>
        <p:spPr bwMode="auto">
          <a:xfrm>
            <a:off x="1502872" y="2256833"/>
            <a:ext cx="2916000" cy="187074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34" name="Gruppe 33">
            <a:extLst>
              <a:ext uri="{FF2B5EF4-FFF2-40B4-BE49-F238E27FC236}">
                <a16:creationId xmlns:a16="http://schemas.microsoft.com/office/drawing/2014/main" id="{E3844006-9535-AB4D-AD75-18006EE0A4E9}"/>
              </a:ext>
            </a:extLst>
          </p:cNvPr>
          <p:cNvGrpSpPr/>
          <p:nvPr/>
        </p:nvGrpSpPr>
        <p:grpSpPr>
          <a:xfrm>
            <a:off x="6169273" y="2177931"/>
            <a:ext cx="1080000" cy="1059829"/>
            <a:chOff x="6169273" y="2177931"/>
            <a:chExt cx="1080000" cy="1059829"/>
          </a:xfrm>
        </p:grpSpPr>
        <p:grpSp>
          <p:nvGrpSpPr>
            <p:cNvPr id="32" name="Gruppe 31">
              <a:extLst>
                <a:ext uri="{FF2B5EF4-FFF2-40B4-BE49-F238E27FC236}">
                  <a16:creationId xmlns:a16="http://schemas.microsoft.com/office/drawing/2014/main" id="{33DBC06F-6443-C34C-A214-8B5B98DAB737}"/>
                </a:ext>
              </a:extLst>
            </p:cNvPr>
            <p:cNvGrpSpPr>
              <a:grpSpLocks noChangeAspect="1"/>
            </p:cNvGrpSpPr>
            <p:nvPr/>
          </p:nvGrpSpPr>
          <p:grpSpPr>
            <a:xfrm>
              <a:off x="6169273" y="2177931"/>
              <a:ext cx="1080000" cy="1059829"/>
              <a:chOff x="2810933" y="1828800"/>
              <a:chExt cx="2040467" cy="2002367"/>
            </a:xfrm>
          </p:grpSpPr>
          <p:sp>
            <p:nvSpPr>
              <p:cNvPr id="6" name="Kombinationstegning 5">
                <a:extLst>
                  <a:ext uri="{FF2B5EF4-FFF2-40B4-BE49-F238E27FC236}">
                    <a16:creationId xmlns:a16="http://schemas.microsoft.com/office/drawing/2014/main" id="{1EB668F3-4616-B44E-ADA5-27C6D64ED60D}"/>
                  </a:ext>
                </a:extLst>
              </p:cNvPr>
              <p:cNvSpPr/>
              <p:nvPr/>
            </p:nvSpPr>
            <p:spPr>
              <a:xfrm>
                <a:off x="2823633" y="3001433"/>
                <a:ext cx="2015067" cy="825500"/>
              </a:xfrm>
              <a:custGeom>
                <a:avLst/>
                <a:gdLst>
                  <a:gd name="connsiteX0" fmla="*/ 0 w 2015067"/>
                  <a:gd name="connsiteY0" fmla="*/ 825500 h 825500"/>
                  <a:gd name="connsiteX1" fmla="*/ 808567 w 2015067"/>
                  <a:gd name="connsiteY1" fmla="*/ 0 h 825500"/>
                  <a:gd name="connsiteX2" fmla="*/ 2015067 w 2015067"/>
                  <a:gd name="connsiteY2" fmla="*/ 12700 h 825500"/>
                  <a:gd name="connsiteX3" fmla="*/ 1452034 w 2015067"/>
                  <a:gd name="connsiteY3" fmla="*/ 825500 h 825500"/>
                  <a:gd name="connsiteX4" fmla="*/ 0 w 2015067"/>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067" h="825500">
                    <a:moveTo>
                      <a:pt x="0" y="825500"/>
                    </a:moveTo>
                    <a:lnTo>
                      <a:pt x="808567" y="0"/>
                    </a:lnTo>
                    <a:lnTo>
                      <a:pt x="2015067" y="12700"/>
                    </a:lnTo>
                    <a:lnTo>
                      <a:pt x="1452034" y="825500"/>
                    </a:lnTo>
                    <a:lnTo>
                      <a:pt x="0" y="825500"/>
                    </a:lnTo>
                    <a:close/>
                  </a:path>
                </a:pathLst>
              </a:custGeom>
              <a:solidFill>
                <a:schemeClr val="tx2">
                  <a:lumMod val="60000"/>
                  <a:lumOff val="40000"/>
                </a:schemeClr>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Kombinationstegning 6">
                <a:extLst>
                  <a:ext uri="{FF2B5EF4-FFF2-40B4-BE49-F238E27FC236}">
                    <a16:creationId xmlns:a16="http://schemas.microsoft.com/office/drawing/2014/main" id="{C47A5B0A-31D0-3646-A364-B1B609E3D199}"/>
                  </a:ext>
                </a:extLst>
              </p:cNvPr>
              <p:cNvSpPr/>
              <p:nvPr/>
            </p:nvSpPr>
            <p:spPr>
              <a:xfrm>
                <a:off x="2810933" y="1905000"/>
                <a:ext cx="2040467" cy="1926167"/>
              </a:xfrm>
              <a:custGeom>
                <a:avLst/>
                <a:gdLst>
                  <a:gd name="connsiteX0" fmla="*/ 0 w 2040467"/>
                  <a:gd name="connsiteY0" fmla="*/ 1921933 h 1926167"/>
                  <a:gd name="connsiteX1" fmla="*/ 1016000 w 2040467"/>
                  <a:gd name="connsiteY1" fmla="*/ 0 h 1926167"/>
                  <a:gd name="connsiteX2" fmla="*/ 2040467 w 2040467"/>
                  <a:gd name="connsiteY2" fmla="*/ 1104900 h 1926167"/>
                  <a:gd name="connsiteX3" fmla="*/ 1468967 w 2040467"/>
                  <a:gd name="connsiteY3" fmla="*/ 1926167 h 1926167"/>
                  <a:gd name="connsiteX4" fmla="*/ 0 w 2040467"/>
                  <a:gd name="connsiteY4" fmla="*/ 1921933 h 192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467" h="1926167">
                    <a:moveTo>
                      <a:pt x="0" y="1921933"/>
                    </a:moveTo>
                    <a:lnTo>
                      <a:pt x="1016000" y="0"/>
                    </a:lnTo>
                    <a:lnTo>
                      <a:pt x="2040467" y="1104900"/>
                    </a:lnTo>
                    <a:lnTo>
                      <a:pt x="1468967" y="1926167"/>
                    </a:lnTo>
                    <a:lnTo>
                      <a:pt x="0" y="1921933"/>
                    </a:lnTo>
                    <a:close/>
                  </a:path>
                </a:pathLst>
              </a:custGeom>
              <a:noFill/>
              <a:ln w="285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cxnSp>
            <p:nvCxnSpPr>
              <p:cNvPr id="9" name="Lige forbindelse 8">
                <a:extLst>
                  <a:ext uri="{FF2B5EF4-FFF2-40B4-BE49-F238E27FC236}">
                    <a16:creationId xmlns:a16="http://schemas.microsoft.com/office/drawing/2014/main" id="{60E07878-E9BF-844C-B67E-D7A52B7652E1}"/>
                  </a:ext>
                </a:extLst>
              </p:cNvPr>
              <p:cNvCxnSpPr>
                <a:cxnSpLocks/>
                <a:stCxn id="7" idx="1"/>
              </p:cNvCxnSpPr>
              <p:nvPr/>
            </p:nvCxnSpPr>
            <p:spPr>
              <a:xfrm>
                <a:off x="3826933" y="1905000"/>
                <a:ext cx="457200" cy="19219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3A744C78-4233-6945-86C3-503DA07330C6}"/>
                  </a:ext>
                </a:extLst>
              </p:cNvPr>
              <p:cNvCxnSpPr>
                <a:cxnSpLocks/>
                <a:stCxn id="6" idx="1"/>
                <a:endCxn id="7" idx="1"/>
              </p:cNvCxnSpPr>
              <p:nvPr/>
            </p:nvCxnSpPr>
            <p:spPr>
              <a:xfrm flipV="1">
                <a:off x="3632200" y="1905000"/>
                <a:ext cx="194733" cy="1096433"/>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1C1AF85B-B1B5-324F-88F0-9D417D770678}"/>
                  </a:ext>
                </a:extLst>
              </p:cNvPr>
              <p:cNvCxnSpPr/>
              <p:nvPr/>
            </p:nvCxnSpPr>
            <p:spPr>
              <a:xfrm flipH="1" flipV="1">
                <a:off x="3810000" y="1828800"/>
                <a:ext cx="16933" cy="155786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33" name="Tekstfelt 32">
              <a:extLst>
                <a:ext uri="{FF2B5EF4-FFF2-40B4-BE49-F238E27FC236}">
                  <a16:creationId xmlns:a16="http://schemas.microsoft.com/office/drawing/2014/main" id="{F952DA53-6C1A-8646-991B-5F0163CD87D9}"/>
                </a:ext>
              </a:extLst>
            </p:cNvPr>
            <p:cNvSpPr txBox="1"/>
            <p:nvPr/>
          </p:nvSpPr>
          <p:spPr>
            <a:xfrm>
              <a:off x="6629399" y="2567199"/>
              <a:ext cx="264816" cy="276999"/>
            </a:xfrm>
            <a:prstGeom prst="rect">
              <a:avLst/>
            </a:prstGeom>
            <a:noFill/>
          </p:spPr>
          <p:txBody>
            <a:bodyPr wrap="none" rtlCol="0">
              <a:spAutoFit/>
            </a:bodyPr>
            <a:lstStyle/>
            <a:p>
              <a:r>
                <a:rPr lang="da-DK" sz="1200" dirty="0">
                  <a:solidFill>
                    <a:schemeClr val="bg1"/>
                  </a:solidFill>
                </a:rPr>
                <a:t>h</a:t>
              </a:r>
            </a:p>
          </p:txBody>
        </p:sp>
        <p:sp>
          <p:nvSpPr>
            <p:cNvPr id="36" name="Tekstfelt 35">
              <a:extLst>
                <a:ext uri="{FF2B5EF4-FFF2-40B4-BE49-F238E27FC236}">
                  <a16:creationId xmlns:a16="http://schemas.microsoft.com/office/drawing/2014/main" id="{E4ED9506-A25A-C040-9AD9-A90BEBC69C06}"/>
                </a:ext>
              </a:extLst>
            </p:cNvPr>
            <p:cNvSpPr txBox="1"/>
            <p:nvPr/>
          </p:nvSpPr>
          <p:spPr>
            <a:xfrm>
              <a:off x="6425608" y="2942881"/>
              <a:ext cx="282450" cy="276999"/>
            </a:xfrm>
            <a:prstGeom prst="rect">
              <a:avLst/>
            </a:prstGeom>
            <a:noFill/>
          </p:spPr>
          <p:txBody>
            <a:bodyPr wrap="none" rtlCol="0">
              <a:spAutoFit/>
            </a:bodyPr>
            <a:lstStyle/>
            <a:p>
              <a:r>
                <a:rPr lang="da-DK" sz="1200" dirty="0">
                  <a:solidFill>
                    <a:schemeClr val="bg1"/>
                  </a:solidFill>
                </a:rPr>
                <a:t>G</a:t>
              </a:r>
            </a:p>
          </p:txBody>
        </p:sp>
      </p:grpSp>
      <p:sp>
        <p:nvSpPr>
          <p:cNvPr id="30" name="Tekstfelt 29">
            <a:extLst>
              <a:ext uri="{FF2B5EF4-FFF2-40B4-BE49-F238E27FC236}">
                <a16:creationId xmlns:a16="http://schemas.microsoft.com/office/drawing/2014/main" id="{BE1176A2-7AE1-6F47-80AB-24752815A97E}"/>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415747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3.6 - Funktioner</a:t>
            </a:r>
          </a:p>
        </p:txBody>
      </p:sp>
      <p:grpSp>
        <p:nvGrpSpPr>
          <p:cNvPr id="15" name="Gruppe 14">
            <a:extLst>
              <a:ext uri="{FF2B5EF4-FFF2-40B4-BE49-F238E27FC236}">
                <a16:creationId xmlns:a16="http://schemas.microsoft.com/office/drawing/2014/main" id="{7019855C-190F-0B44-AC53-EC7F848B3110}"/>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8FCE0A6F-D860-084A-B137-6F4E522A601E}"/>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45</a:t>
              </a:r>
              <a:endParaRPr lang="da-DK" sz="1500" dirty="0"/>
            </a:p>
          </p:txBody>
        </p:sp>
        <p:sp>
          <p:nvSpPr>
            <p:cNvPr id="17" name="Afrundet rektangel 16">
              <a:hlinkClick r:id="rId4" action="ppaction://hlinksldjump"/>
              <a:extLst>
                <a:ext uri="{FF2B5EF4-FFF2-40B4-BE49-F238E27FC236}">
                  <a16:creationId xmlns:a16="http://schemas.microsoft.com/office/drawing/2014/main" id="{D1DDBD85-96AF-3A4E-BA26-648EEFEF1EF3}"/>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52</a:t>
              </a:r>
              <a:endParaRPr lang="da-DK" sz="1500" dirty="0"/>
            </a:p>
          </p:txBody>
        </p:sp>
        <p:sp>
          <p:nvSpPr>
            <p:cNvPr id="18" name="Afrundet rektangel 17">
              <a:hlinkClick r:id="rId5" action="ppaction://hlinksldjump"/>
              <a:extLst>
                <a:ext uri="{FF2B5EF4-FFF2-40B4-BE49-F238E27FC236}">
                  <a16:creationId xmlns:a16="http://schemas.microsoft.com/office/drawing/2014/main" id="{566F6E68-BC0C-F142-8C11-D61BF34DC527}"/>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12</a:t>
              </a:r>
              <a:endParaRPr lang="da-DK" sz="1500" dirty="0"/>
            </a:p>
          </p:txBody>
        </p:sp>
        <p:sp>
          <p:nvSpPr>
            <p:cNvPr id="19" name="Afrundet rektangel 18">
              <a:hlinkClick r:id="rId4" action="ppaction://hlinksldjump"/>
              <a:extLst>
                <a:ext uri="{FF2B5EF4-FFF2-40B4-BE49-F238E27FC236}">
                  <a16:creationId xmlns:a16="http://schemas.microsoft.com/office/drawing/2014/main" id="{884ACF00-8048-174F-9760-72B720CADAC9}"/>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43</a:t>
              </a:r>
              <a:endParaRPr lang="da-DK" sz="1500" dirty="0"/>
            </a:p>
          </p:txBody>
        </p:sp>
        <p:sp>
          <p:nvSpPr>
            <p:cNvPr id="20" name="Afrundet rektangel 19">
              <a:hlinkClick r:id="rId4" action="ppaction://hlinksldjump"/>
              <a:extLst>
                <a:ext uri="{FF2B5EF4-FFF2-40B4-BE49-F238E27FC236}">
                  <a16:creationId xmlns:a16="http://schemas.microsoft.com/office/drawing/2014/main" id="{68B632FF-0B80-6447-B127-4227FD22CA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37</a:t>
              </a:r>
              <a:endParaRPr lang="da-DK" sz="1500" dirty="0"/>
            </a:p>
          </p:txBody>
        </p:sp>
        <p:sp>
          <p:nvSpPr>
            <p:cNvPr id="21" name="Afrundet rektangel 20">
              <a:hlinkClick r:id="rId4" action="ppaction://hlinksldjump"/>
              <a:extLst>
                <a:ext uri="{FF2B5EF4-FFF2-40B4-BE49-F238E27FC236}">
                  <a16:creationId xmlns:a16="http://schemas.microsoft.com/office/drawing/2014/main" id="{0D7AECC8-66E9-424C-9CA5-C25D6E3B6B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28</a:t>
              </a:r>
              <a:endParaRPr lang="da-DK" sz="1500" dirty="0"/>
            </a:p>
          </p:txBody>
        </p:sp>
        <p:sp>
          <p:nvSpPr>
            <p:cNvPr id="22" name="Afrundet rektangel 21">
              <a:hlinkClick r:id="rId4" action="ppaction://hlinksldjump"/>
              <a:extLst>
                <a:ext uri="{FF2B5EF4-FFF2-40B4-BE49-F238E27FC236}">
                  <a16:creationId xmlns:a16="http://schemas.microsoft.com/office/drawing/2014/main" id="{700F8229-E695-0F4C-B888-A2091D5DC9D0}"/>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26</a:t>
              </a:r>
              <a:endParaRPr lang="da-DK" sz="1500" dirty="0"/>
            </a:p>
          </p:txBody>
        </p:sp>
        <p:sp>
          <p:nvSpPr>
            <p:cNvPr id="23" name="Afrundet rektangel 22">
              <a:hlinkClick r:id="rId4" action="ppaction://hlinksldjump"/>
              <a:extLst>
                <a:ext uri="{FF2B5EF4-FFF2-40B4-BE49-F238E27FC236}">
                  <a16:creationId xmlns:a16="http://schemas.microsoft.com/office/drawing/2014/main" id="{27F8B6A0-017C-534C-BB8C-D202B474F0B8}"/>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34</a:t>
              </a:r>
              <a:endParaRPr lang="da-DK" sz="1500" dirty="0"/>
            </a:p>
          </p:txBody>
        </p:sp>
        <p:sp>
          <p:nvSpPr>
            <p:cNvPr id="24" name="Afrundet rektangel 23">
              <a:hlinkClick r:id="rId4" action="ppaction://hlinksldjump"/>
              <a:extLst>
                <a:ext uri="{FF2B5EF4-FFF2-40B4-BE49-F238E27FC236}">
                  <a16:creationId xmlns:a16="http://schemas.microsoft.com/office/drawing/2014/main" id="{76E3FA6D-55F9-FB4E-9060-E2F52ABB73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42</a:t>
              </a:r>
            </a:p>
          </p:txBody>
        </p:sp>
        <p:sp>
          <p:nvSpPr>
            <p:cNvPr id="25" name="Afrundet rektangel 24">
              <a:hlinkClick r:id="rId4" action="ppaction://hlinksldjump"/>
              <a:extLst>
                <a:ext uri="{FF2B5EF4-FFF2-40B4-BE49-F238E27FC236}">
                  <a16:creationId xmlns:a16="http://schemas.microsoft.com/office/drawing/2014/main" id="{E56779F8-44DC-E149-B9EC-240017685EB9}"/>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30</a:t>
              </a:r>
            </a:p>
          </p:txBody>
        </p:sp>
      </p:grpSp>
      <p:pic>
        <p:nvPicPr>
          <p:cNvPr id="31" name="Picture 6" descr="Ugle, Fugl, Siddende, Dyr, Fjer, Tegning, Fjerdragt">
            <a:extLst>
              <a:ext uri="{FF2B5EF4-FFF2-40B4-BE49-F238E27FC236}">
                <a16:creationId xmlns:a16="http://schemas.microsoft.com/office/drawing/2014/main" id="{5AF4DBFA-BD48-6442-8D83-9B60AE95625D}"/>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400795" y="1327755"/>
            <a:ext cx="972000" cy="101279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Ulv, Dyr, Lykkelig, Grå">
            <a:extLst>
              <a:ext uri="{FF2B5EF4-FFF2-40B4-BE49-F238E27FC236}">
                <a16:creationId xmlns:a16="http://schemas.microsoft.com/office/drawing/2014/main" id="{629AE3B8-80C3-B24D-931E-B0391694053E}"/>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95278" y="3085781"/>
            <a:ext cx="972000" cy="12386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Landskab, Fantasi, Fantasielandskab, Nat, Måne">
            <a:extLst>
              <a:ext uri="{FF2B5EF4-FFF2-40B4-BE49-F238E27FC236}">
                <a16:creationId xmlns:a16="http://schemas.microsoft.com/office/drawing/2014/main" id="{8E4D8544-0D1E-6C4E-B564-210A9D287F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483" t="67481" r="45039"/>
          <a:stretch/>
        </p:blipFill>
        <p:spPr bwMode="auto">
          <a:xfrm>
            <a:off x="1472957" y="3768787"/>
            <a:ext cx="2605883" cy="154872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8" name="Tekstfelt 27">
            <a:extLst>
              <a:ext uri="{FF2B5EF4-FFF2-40B4-BE49-F238E27FC236}">
                <a16:creationId xmlns:a16="http://schemas.microsoft.com/office/drawing/2014/main" id="{2F5DF7C7-B6F1-C349-9296-2E2DE3B5171B}"/>
              </a:ext>
            </a:extLst>
          </p:cNvPr>
          <p:cNvSpPr txBox="1"/>
          <p:nvPr/>
        </p:nvSpPr>
        <p:spPr>
          <a:xfrm>
            <a:off x="4214409" y="3056849"/>
            <a:ext cx="3004398" cy="1580369"/>
          </a:xfrm>
          <a:prstGeom prst="rect">
            <a:avLst/>
          </a:prstGeom>
          <a:noFill/>
        </p:spPr>
        <p:txBody>
          <a:bodyPr wrap="square" rtlCol="0">
            <a:spAutoFit/>
          </a:bodyPr>
          <a:lstStyle/>
          <a:p>
            <a:r>
              <a:rPr lang="da-DK" sz="1500" dirty="0">
                <a:solidFill>
                  <a:schemeClr val="bg1"/>
                </a:solidFill>
              </a:rPr>
              <a:t>Hvor mange ulve?</a:t>
            </a:r>
          </a:p>
          <a:p>
            <a:endParaRPr lang="da-DK" sz="1167" dirty="0">
              <a:solidFill>
                <a:schemeClr val="bg1"/>
              </a:solidFill>
            </a:endParaRPr>
          </a:p>
          <a:p>
            <a:r>
              <a:rPr lang="da-DK" sz="1167" dirty="0">
                <a:solidFill>
                  <a:schemeClr val="bg1"/>
                </a:solidFill>
              </a:rPr>
              <a:t>Et antal ulve og ugler mødes i måneskinnet.</a:t>
            </a:r>
          </a:p>
          <a:p>
            <a:r>
              <a:rPr lang="da-DK" sz="1167" dirty="0">
                <a:solidFill>
                  <a:schemeClr val="bg1"/>
                </a:solidFill>
              </a:rPr>
              <a:t>Der er 3 gange så mange ulve, som der er ugler.</a:t>
            </a:r>
          </a:p>
          <a:p>
            <a:r>
              <a:rPr lang="da-DK" sz="1167" dirty="0">
                <a:solidFill>
                  <a:schemeClr val="bg1"/>
                </a:solidFill>
              </a:rPr>
              <a:t>Tilsammen har de 56 ben.</a:t>
            </a:r>
          </a:p>
          <a:p>
            <a:endParaRPr lang="da-DK" sz="1167" dirty="0">
              <a:solidFill>
                <a:schemeClr val="bg1"/>
              </a:solidFill>
            </a:endParaRPr>
          </a:p>
          <a:p>
            <a:r>
              <a:rPr lang="da-DK" sz="1167" dirty="0">
                <a:solidFill>
                  <a:schemeClr val="bg1"/>
                </a:solidFill>
              </a:rPr>
              <a:t>Hvor mange ulve er der?</a:t>
            </a:r>
          </a:p>
        </p:txBody>
      </p:sp>
      <p:sp>
        <p:nvSpPr>
          <p:cNvPr id="26" name="Tekstfelt 25">
            <a:extLst>
              <a:ext uri="{FF2B5EF4-FFF2-40B4-BE49-F238E27FC236}">
                <a16:creationId xmlns:a16="http://schemas.microsoft.com/office/drawing/2014/main" id="{46E24C24-935A-C1E2-6CE7-89DEBAECEBB5}"/>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3553153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3.7 - Funktioner</a:t>
            </a:r>
          </a:p>
        </p:txBody>
      </p:sp>
      <p:grpSp>
        <p:nvGrpSpPr>
          <p:cNvPr id="15" name="Gruppe 14">
            <a:extLst>
              <a:ext uri="{FF2B5EF4-FFF2-40B4-BE49-F238E27FC236}">
                <a16:creationId xmlns:a16="http://schemas.microsoft.com/office/drawing/2014/main" id="{7019855C-190F-0B44-AC53-EC7F848B3110}"/>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8FCE0A6F-D860-084A-B137-6F4E522A601E}"/>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628</a:t>
              </a:r>
              <a:endParaRPr lang="da-DK" sz="1500" dirty="0"/>
            </a:p>
          </p:txBody>
        </p:sp>
        <p:sp>
          <p:nvSpPr>
            <p:cNvPr id="17" name="Afrundet rektangel 16">
              <a:hlinkClick r:id="rId4" action="ppaction://hlinksldjump"/>
              <a:extLst>
                <a:ext uri="{FF2B5EF4-FFF2-40B4-BE49-F238E27FC236}">
                  <a16:creationId xmlns:a16="http://schemas.microsoft.com/office/drawing/2014/main" id="{D1DDBD85-96AF-3A4E-BA26-648EEFEF1EF3}"/>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521</a:t>
              </a:r>
              <a:endParaRPr lang="da-DK" sz="1500" dirty="0"/>
            </a:p>
          </p:txBody>
        </p:sp>
        <p:sp>
          <p:nvSpPr>
            <p:cNvPr id="18" name="Afrundet rektangel 17">
              <a:hlinkClick r:id="rId4" action="ppaction://hlinksldjump"/>
              <a:extLst>
                <a:ext uri="{FF2B5EF4-FFF2-40B4-BE49-F238E27FC236}">
                  <a16:creationId xmlns:a16="http://schemas.microsoft.com/office/drawing/2014/main" id="{566F6E68-BC0C-F142-8C11-D61BF34DC527}"/>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623</a:t>
              </a:r>
              <a:endParaRPr lang="da-DK" sz="1500" dirty="0"/>
            </a:p>
          </p:txBody>
        </p:sp>
        <p:sp>
          <p:nvSpPr>
            <p:cNvPr id="19" name="Afrundet rektangel 18">
              <a:hlinkClick r:id="rId4" action="ppaction://hlinksldjump"/>
              <a:extLst>
                <a:ext uri="{FF2B5EF4-FFF2-40B4-BE49-F238E27FC236}">
                  <a16:creationId xmlns:a16="http://schemas.microsoft.com/office/drawing/2014/main" id="{884ACF00-8048-174F-9760-72B720CADAC9}"/>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268</a:t>
              </a:r>
              <a:endParaRPr lang="da-DK" sz="1500" dirty="0"/>
            </a:p>
          </p:txBody>
        </p:sp>
        <p:sp>
          <p:nvSpPr>
            <p:cNvPr id="20" name="Afrundet rektangel 19">
              <a:hlinkClick r:id="rId4" action="ppaction://hlinksldjump"/>
              <a:extLst>
                <a:ext uri="{FF2B5EF4-FFF2-40B4-BE49-F238E27FC236}">
                  <a16:creationId xmlns:a16="http://schemas.microsoft.com/office/drawing/2014/main" id="{68B632FF-0B80-6447-B127-4227FD22CA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186</a:t>
              </a:r>
              <a:endParaRPr lang="da-DK" sz="1500" dirty="0"/>
            </a:p>
          </p:txBody>
        </p:sp>
        <p:sp>
          <p:nvSpPr>
            <p:cNvPr id="21" name="Afrundet rektangel 20">
              <a:hlinkClick r:id="rId4" action="ppaction://hlinksldjump"/>
              <a:extLst>
                <a:ext uri="{FF2B5EF4-FFF2-40B4-BE49-F238E27FC236}">
                  <a16:creationId xmlns:a16="http://schemas.microsoft.com/office/drawing/2014/main" id="{0D7AECC8-66E9-424C-9CA5-C25D6E3B6B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361</a:t>
              </a:r>
              <a:endParaRPr lang="da-DK" sz="1500" dirty="0"/>
            </a:p>
          </p:txBody>
        </p:sp>
        <p:sp>
          <p:nvSpPr>
            <p:cNvPr id="22" name="Afrundet rektangel 21">
              <a:hlinkClick r:id="rId5" action="ppaction://hlinksldjump"/>
              <a:extLst>
                <a:ext uri="{FF2B5EF4-FFF2-40B4-BE49-F238E27FC236}">
                  <a16:creationId xmlns:a16="http://schemas.microsoft.com/office/drawing/2014/main" id="{700F8229-E695-0F4C-B888-A2091D5DC9D0}"/>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836</a:t>
              </a:r>
              <a:endParaRPr lang="da-DK" sz="1500" dirty="0"/>
            </a:p>
          </p:txBody>
        </p:sp>
        <p:sp>
          <p:nvSpPr>
            <p:cNvPr id="23" name="Afrundet rektangel 22">
              <a:hlinkClick r:id="rId4" action="ppaction://hlinksldjump"/>
              <a:extLst>
                <a:ext uri="{FF2B5EF4-FFF2-40B4-BE49-F238E27FC236}">
                  <a16:creationId xmlns:a16="http://schemas.microsoft.com/office/drawing/2014/main" id="{27F8B6A0-017C-534C-BB8C-D202B474F0B8}"/>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216</a:t>
              </a:r>
              <a:endParaRPr lang="da-DK" sz="1500" dirty="0"/>
            </a:p>
          </p:txBody>
        </p:sp>
        <p:sp>
          <p:nvSpPr>
            <p:cNvPr id="24" name="Afrundet rektangel 23">
              <a:hlinkClick r:id="rId4" action="ppaction://hlinksldjump"/>
              <a:extLst>
                <a:ext uri="{FF2B5EF4-FFF2-40B4-BE49-F238E27FC236}">
                  <a16:creationId xmlns:a16="http://schemas.microsoft.com/office/drawing/2014/main" id="{76E3FA6D-55F9-FB4E-9060-E2F52ABB73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582</a:t>
              </a:r>
            </a:p>
          </p:txBody>
        </p:sp>
        <p:sp>
          <p:nvSpPr>
            <p:cNvPr id="25" name="Afrundet rektangel 24">
              <a:hlinkClick r:id="rId4" action="ppaction://hlinksldjump"/>
              <a:extLst>
                <a:ext uri="{FF2B5EF4-FFF2-40B4-BE49-F238E27FC236}">
                  <a16:creationId xmlns:a16="http://schemas.microsoft.com/office/drawing/2014/main" id="{E56779F8-44DC-E149-B9EC-240017685EB9}"/>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362</a:t>
              </a:r>
            </a:p>
          </p:txBody>
        </p:sp>
      </p:grpSp>
      <p:grpSp>
        <p:nvGrpSpPr>
          <p:cNvPr id="5" name="Gruppe 4">
            <a:extLst>
              <a:ext uri="{FF2B5EF4-FFF2-40B4-BE49-F238E27FC236}">
                <a16:creationId xmlns:a16="http://schemas.microsoft.com/office/drawing/2014/main" id="{BF0F6840-8C18-1441-99F7-C1BC0AF17BDD}"/>
              </a:ext>
            </a:extLst>
          </p:cNvPr>
          <p:cNvGrpSpPr/>
          <p:nvPr/>
        </p:nvGrpSpPr>
        <p:grpSpPr>
          <a:xfrm>
            <a:off x="3963412" y="1538844"/>
            <a:ext cx="3432068" cy="4392405"/>
            <a:chOff x="1693188" y="1580884"/>
            <a:chExt cx="3432068" cy="4392405"/>
          </a:xfrm>
        </p:grpSpPr>
        <p:pic>
          <p:nvPicPr>
            <p:cNvPr id="26" name="Picture 2" descr="Gammel, Pergament, Fliser, Fylde, Struktur">
              <a:extLst>
                <a:ext uri="{FF2B5EF4-FFF2-40B4-BE49-F238E27FC236}">
                  <a16:creationId xmlns:a16="http://schemas.microsoft.com/office/drawing/2014/main" id="{4496EDDD-C6D8-C943-896D-0B62D7C255DF}"/>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Lst>
            </a:blip>
            <a:srcRect l="66711" t="21917" b="21541"/>
            <a:stretch/>
          </p:blipFill>
          <p:spPr bwMode="auto">
            <a:xfrm flipV="1">
              <a:off x="1693188" y="1580884"/>
              <a:ext cx="3432067" cy="4392405"/>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739A91E1-7EBE-6F44-93DA-6C72D4DD4E4C}"/>
                </a:ext>
              </a:extLst>
            </p:cNvPr>
            <p:cNvSpPr/>
            <p:nvPr/>
          </p:nvSpPr>
          <p:spPr>
            <a:xfrm>
              <a:off x="2030681" y="2166682"/>
              <a:ext cx="3094575" cy="3262432"/>
            </a:xfrm>
            <a:prstGeom prst="rect">
              <a:avLst/>
            </a:prstGeom>
          </p:spPr>
          <p:txBody>
            <a:bodyPr wrap="square">
              <a:spAutoFit/>
            </a:bodyPr>
            <a:lstStyle/>
            <a:p>
              <a:r>
                <a:rPr lang="da-DK" dirty="0"/>
                <a:t>Månen lyser st</a:t>
              </a:r>
              <a:r>
                <a:rPr lang="da-DK" sz="1900" b="1" dirty="0">
                  <a:solidFill>
                    <a:srgbClr val="421A5F"/>
                  </a:solidFill>
                </a:rPr>
                <a:t>o</a:t>
              </a:r>
              <a:r>
                <a:rPr lang="da-DK" dirty="0"/>
                <a:t>r og hvid,</a:t>
              </a:r>
            </a:p>
            <a:p>
              <a:r>
                <a:rPr lang="da-DK" dirty="0"/>
                <a:t>ne</a:t>
              </a:r>
              <a:r>
                <a:rPr lang="da-DK" sz="1900" b="1" dirty="0">
                  <a:solidFill>
                    <a:srgbClr val="192C50"/>
                  </a:solidFill>
                </a:rPr>
                <a:t>t</a:t>
              </a:r>
              <a:r>
                <a:rPr lang="da-DK" dirty="0"/>
                <a:t>op nu v</a:t>
              </a:r>
              <a:r>
                <a:rPr lang="da-DK" sz="1900" b="1" dirty="0">
                  <a:solidFill>
                    <a:schemeClr val="bg2">
                      <a:lumMod val="25000"/>
                    </a:schemeClr>
                  </a:solidFill>
                </a:rPr>
                <a:t>e</a:t>
              </a:r>
              <a:r>
                <a:rPr lang="da-DK" dirty="0"/>
                <a:t>d midnats</a:t>
              </a:r>
              <a:r>
                <a:rPr lang="da-DK" sz="1900" b="1" dirty="0">
                  <a:solidFill>
                    <a:srgbClr val="532277"/>
                  </a:solidFill>
                </a:rPr>
                <a:t>t</a:t>
              </a:r>
              <a:r>
                <a:rPr lang="da-DK" dirty="0"/>
                <a:t>id,</a:t>
              </a:r>
            </a:p>
            <a:p>
              <a:r>
                <a:rPr lang="da-DK" dirty="0"/>
                <a:t>Søger i </a:t>
              </a:r>
              <a:r>
                <a:rPr lang="da-DK" sz="1900" b="1" dirty="0">
                  <a:solidFill>
                    <a:srgbClr val="223615"/>
                  </a:solidFill>
                </a:rPr>
                <a:t>s</a:t>
              </a:r>
              <a:r>
                <a:rPr lang="da-DK" dirty="0"/>
                <a:t>kov og søge</a:t>
              </a:r>
              <a:r>
                <a:rPr lang="da-DK" sz="1900" b="1" dirty="0">
                  <a:solidFill>
                    <a:schemeClr val="accent1">
                      <a:lumMod val="50000"/>
                    </a:schemeClr>
                  </a:solidFill>
                </a:rPr>
                <a:t>r</a:t>
              </a:r>
              <a:r>
                <a:rPr lang="da-DK" dirty="0"/>
                <a:t> på eng,</a:t>
              </a:r>
            </a:p>
            <a:p>
              <a:r>
                <a:rPr lang="da-DK" dirty="0"/>
                <a:t>søger hos barne</a:t>
              </a:r>
              <a:r>
                <a:rPr lang="da-DK" sz="1900" b="1" dirty="0">
                  <a:solidFill>
                    <a:srgbClr val="654C03"/>
                  </a:solidFill>
                </a:rPr>
                <a:t>t</a:t>
              </a:r>
              <a:r>
                <a:rPr lang="da-DK" dirty="0"/>
                <a:t> i sin s</a:t>
              </a:r>
              <a:r>
                <a:rPr lang="da-DK" sz="1900" b="1" dirty="0">
                  <a:solidFill>
                    <a:srgbClr val="223615"/>
                  </a:solidFill>
                </a:rPr>
                <a:t>e</a:t>
              </a:r>
              <a:r>
                <a:rPr lang="da-DK" dirty="0"/>
                <a:t>ng.</a:t>
              </a:r>
            </a:p>
            <a:p>
              <a:endParaRPr lang="da-DK" dirty="0"/>
            </a:p>
            <a:p>
              <a:r>
                <a:rPr lang="da-DK" dirty="0"/>
                <a:t>Vind</a:t>
              </a:r>
              <a:r>
                <a:rPr lang="da-DK" sz="1900" b="1" dirty="0">
                  <a:solidFill>
                    <a:schemeClr val="accent1">
                      <a:lumMod val="50000"/>
                    </a:schemeClr>
                  </a:solidFill>
                </a:rPr>
                <a:t>e</a:t>
              </a:r>
              <a:r>
                <a:rPr lang="da-DK" dirty="0"/>
                <a:t>n hvis</a:t>
              </a:r>
              <a:r>
                <a:rPr lang="da-DK" sz="1900" b="1" dirty="0">
                  <a:solidFill>
                    <a:srgbClr val="223615"/>
                  </a:solidFill>
                </a:rPr>
                <a:t>k</a:t>
              </a:r>
              <a:r>
                <a:rPr lang="da-DK" dirty="0"/>
                <a:t>er blidt dit navn</a:t>
              </a:r>
            </a:p>
            <a:p>
              <a:r>
                <a:rPr lang="da-DK" dirty="0"/>
                <a:t>Månen skriger </a:t>
              </a:r>
              <a:r>
                <a:rPr lang="da-DK" sz="1900" b="1" dirty="0">
                  <a:solidFill>
                    <a:srgbClr val="532277"/>
                  </a:solidFill>
                </a:rPr>
                <a:t>t</a:t>
              </a:r>
              <a:r>
                <a:rPr lang="da-DK" dirty="0"/>
                <a:t>avst si</a:t>
              </a:r>
              <a:r>
                <a:rPr lang="da-DK" sz="1900" b="1" dirty="0">
                  <a:solidFill>
                    <a:schemeClr val="bg2">
                      <a:lumMod val="25000"/>
                    </a:schemeClr>
                  </a:solidFill>
                </a:rPr>
                <a:t>t</a:t>
              </a:r>
              <a:r>
                <a:rPr lang="da-DK" dirty="0"/>
                <a:t> savn </a:t>
              </a:r>
            </a:p>
            <a:p>
              <a:r>
                <a:rPr lang="da-DK" dirty="0"/>
                <a:t>Hv</a:t>
              </a:r>
              <a:r>
                <a:rPr lang="da-DK" sz="1900" b="1" dirty="0">
                  <a:solidFill>
                    <a:srgbClr val="654C03"/>
                  </a:solidFill>
                </a:rPr>
                <a:t>o</a:t>
              </a:r>
              <a:r>
                <a:rPr lang="da-DK" dirty="0"/>
                <a:t>r</a:t>
              </a:r>
              <a:r>
                <a:rPr lang="da-DK" sz="1900" b="1" dirty="0">
                  <a:solidFill>
                    <a:schemeClr val="accent2">
                      <a:lumMod val="50000"/>
                    </a:schemeClr>
                  </a:solidFill>
                </a:rPr>
                <a:t>f</a:t>
              </a:r>
              <a:r>
                <a:rPr lang="da-DK" dirty="0"/>
                <a:t>or skal jeg lyse helt al</a:t>
              </a:r>
              <a:r>
                <a:rPr lang="da-DK" sz="1900" b="1" dirty="0">
                  <a:solidFill>
                    <a:srgbClr val="532277"/>
                  </a:solidFill>
                </a:rPr>
                <a:t>e</a:t>
              </a:r>
              <a:r>
                <a:rPr lang="da-DK" dirty="0"/>
                <a:t>ne</a:t>
              </a:r>
            </a:p>
            <a:p>
              <a:r>
                <a:rPr lang="da-DK" dirty="0"/>
                <a:t>Min egen kære, </a:t>
              </a:r>
              <a:r>
                <a:rPr lang="da-DK" sz="1900" b="1" dirty="0">
                  <a:solidFill>
                    <a:srgbClr val="223615"/>
                  </a:solidFill>
                </a:rPr>
                <a:t>s</a:t>
              </a:r>
              <a:r>
                <a:rPr lang="da-DK" dirty="0"/>
                <a:t>øde  Selen</a:t>
              </a:r>
              <a:r>
                <a:rPr lang="da-DK" sz="1900" b="1" dirty="0">
                  <a:solidFill>
                    <a:schemeClr val="accent2">
                      <a:lumMod val="50000"/>
                    </a:schemeClr>
                  </a:solidFill>
                </a:rPr>
                <a:t>e</a:t>
              </a:r>
            </a:p>
            <a:p>
              <a:endParaRPr lang="da-DK" dirty="0"/>
            </a:p>
            <a:p>
              <a:r>
                <a:rPr lang="da-DK" dirty="0"/>
                <a:t>Kom nu hje</a:t>
              </a:r>
              <a:r>
                <a:rPr lang="da-DK" dirty="0">
                  <a:solidFill>
                    <a:schemeClr val="accent2">
                      <a:lumMod val="50000"/>
                    </a:schemeClr>
                  </a:solidFill>
                </a:rPr>
                <a:t>m</a:t>
              </a:r>
              <a:r>
                <a:rPr lang="da-DK" dirty="0"/>
                <a:t> …</a:t>
              </a:r>
            </a:p>
          </p:txBody>
        </p:sp>
      </p:grpSp>
      <p:pic>
        <p:nvPicPr>
          <p:cNvPr id="27" name="Picture 2" descr="Model, Pige, Blondine, Hed, Smil, Ansigt, Mode, Kvinde">
            <a:extLst>
              <a:ext uri="{FF2B5EF4-FFF2-40B4-BE49-F238E27FC236}">
                <a16:creationId xmlns:a16="http://schemas.microsoft.com/office/drawing/2014/main" id="{5212BECF-2BB1-DE47-83F4-4914D4FA49EA}"/>
              </a:ext>
            </a:extLst>
          </p:cNvPr>
          <p:cNvPicPr>
            <a:picLocks noChangeAspect="1" noChangeArrowheads="1"/>
          </p:cNvPicPr>
          <p:nvPr/>
        </p:nvPicPr>
        <p:blipFill>
          <a:blip r:embed="rId8">
            <a:alphaModFix amt="50000"/>
            <a:duotone>
              <a:prstClr val="black"/>
              <a:schemeClr val="tx2">
                <a:tint val="45000"/>
                <a:satMod val="400000"/>
              </a:schemeClr>
            </a:duotone>
            <a:extLst>
              <a:ext uri="{BEBA8EAE-BF5A-486C-A8C5-ECC9F3942E4B}">
                <a14:imgProps xmlns:a14="http://schemas.microsoft.com/office/drawing/2010/main">
                  <a14:imgLayer r:embed="rId9">
                    <a14:imgEffect>
                      <a14:brightnessContrast bright="-100000" contrast="12000"/>
                    </a14:imgEffect>
                  </a14:imgLayer>
                </a14:imgProps>
              </a:ext>
              <a:ext uri="{28A0092B-C50C-407E-A947-70E740481C1C}">
                <a14:useLocalDpi xmlns:a14="http://schemas.microsoft.com/office/drawing/2010/main" val="0"/>
              </a:ext>
            </a:extLst>
          </a:blip>
          <a:srcRect/>
          <a:stretch>
            <a:fillRect/>
          </a:stretch>
        </p:blipFill>
        <p:spPr bwMode="auto">
          <a:xfrm>
            <a:off x="1668656" y="2765834"/>
            <a:ext cx="162000" cy="216000"/>
          </a:xfrm>
          <a:prstGeom prst="rect">
            <a:avLst/>
          </a:prstGeom>
          <a:noFill/>
          <a:effectLst>
            <a:glow rad="63500">
              <a:srgbClr val="421A5F">
                <a:alpha val="50000"/>
              </a:srgbClr>
            </a:glow>
          </a:effectLst>
          <a:extLst>
            <a:ext uri="{909E8E84-426E-40DD-AFC4-6F175D3DCCD1}">
              <a14:hiddenFill xmlns:a14="http://schemas.microsoft.com/office/drawing/2010/main">
                <a:solidFill>
                  <a:srgbClr val="FFFFFF"/>
                </a:solidFill>
              </a14:hiddenFill>
            </a:ext>
          </a:extLst>
        </p:spPr>
      </p:pic>
      <p:pic>
        <p:nvPicPr>
          <p:cNvPr id="28" name="Picture 2" descr="Model, Pige, Blondine, Hed, Smil, Ansigt, Mode, Kvinde">
            <a:extLst>
              <a:ext uri="{FF2B5EF4-FFF2-40B4-BE49-F238E27FC236}">
                <a16:creationId xmlns:a16="http://schemas.microsoft.com/office/drawing/2014/main" id="{1F8815B2-81A3-0E43-9EB3-0FB2E60CFF77}"/>
              </a:ext>
            </a:extLst>
          </p:cNvPr>
          <p:cNvPicPr>
            <a:picLocks noChangeAspect="1" noChangeArrowheads="1"/>
          </p:cNvPicPr>
          <p:nvPr/>
        </p:nvPicPr>
        <p:blipFill>
          <a:blip r:embed="rId8">
            <a:alphaModFix amt="50000"/>
            <a:duotone>
              <a:prstClr val="black"/>
              <a:schemeClr val="tx2">
                <a:tint val="45000"/>
                <a:satMod val="400000"/>
              </a:schemeClr>
            </a:duotone>
            <a:extLst>
              <a:ext uri="{BEBA8EAE-BF5A-486C-A8C5-ECC9F3942E4B}">
                <a14:imgProps xmlns:a14="http://schemas.microsoft.com/office/drawing/2010/main">
                  <a14:imgLayer r:embed="rId9">
                    <a14:imgEffect>
                      <a14:brightnessContrast bright="-100000" contrast="12000"/>
                    </a14:imgEffect>
                  </a14:imgLayer>
                </a14:imgProps>
              </a:ext>
              <a:ext uri="{28A0092B-C50C-407E-A947-70E740481C1C}">
                <a14:useLocalDpi xmlns:a14="http://schemas.microsoft.com/office/drawing/2010/main" val="0"/>
              </a:ext>
            </a:extLst>
          </a:blip>
          <a:srcRect/>
          <a:stretch>
            <a:fillRect/>
          </a:stretch>
        </p:blipFill>
        <p:spPr bwMode="auto">
          <a:xfrm>
            <a:off x="2167131" y="2715034"/>
            <a:ext cx="162000" cy="216000"/>
          </a:xfrm>
          <a:prstGeom prst="rect">
            <a:avLst/>
          </a:prstGeom>
          <a:noFill/>
          <a:effectLst>
            <a:glow rad="63500">
              <a:schemeClr val="accent1">
                <a:lumMod val="50000"/>
                <a:alpha val="50000"/>
              </a:schemeClr>
            </a:glow>
          </a:effectLst>
          <a:extLst>
            <a:ext uri="{909E8E84-426E-40DD-AFC4-6F175D3DCCD1}">
              <a14:hiddenFill xmlns:a14="http://schemas.microsoft.com/office/drawing/2010/main">
                <a:solidFill>
                  <a:srgbClr val="FFFFFF"/>
                </a:solidFill>
              </a14:hiddenFill>
            </a:ext>
          </a:extLst>
        </p:spPr>
      </p:pic>
      <p:pic>
        <p:nvPicPr>
          <p:cNvPr id="29" name="Picture 2" descr="Model, Pige, Blondine, Hed, Smil, Ansigt, Mode, Kvinde">
            <a:extLst>
              <a:ext uri="{FF2B5EF4-FFF2-40B4-BE49-F238E27FC236}">
                <a16:creationId xmlns:a16="http://schemas.microsoft.com/office/drawing/2014/main" id="{257BF32C-0B89-A244-9149-1DEFE7AFB9F0}"/>
              </a:ext>
            </a:extLst>
          </p:cNvPr>
          <p:cNvPicPr>
            <a:picLocks noChangeAspect="1" noChangeArrowheads="1"/>
          </p:cNvPicPr>
          <p:nvPr/>
        </p:nvPicPr>
        <p:blipFill>
          <a:blip r:embed="rId8">
            <a:alphaModFix amt="50000"/>
            <a:duotone>
              <a:prstClr val="black"/>
              <a:schemeClr val="tx2">
                <a:tint val="45000"/>
                <a:satMod val="400000"/>
              </a:schemeClr>
            </a:duotone>
            <a:extLst>
              <a:ext uri="{BEBA8EAE-BF5A-486C-A8C5-ECC9F3942E4B}">
                <a14:imgProps xmlns:a14="http://schemas.microsoft.com/office/drawing/2010/main">
                  <a14:imgLayer r:embed="rId9">
                    <a14:imgEffect>
                      <a14:brightnessContrast bright="-100000" contrast="12000"/>
                    </a14:imgEffect>
                  </a14:imgLayer>
                </a14:imgProps>
              </a:ext>
              <a:ext uri="{28A0092B-C50C-407E-A947-70E740481C1C}">
                <a14:useLocalDpi xmlns:a14="http://schemas.microsoft.com/office/drawing/2010/main" val="0"/>
              </a:ext>
            </a:extLst>
          </a:blip>
          <a:srcRect/>
          <a:stretch>
            <a:fillRect/>
          </a:stretch>
        </p:blipFill>
        <p:spPr bwMode="auto">
          <a:xfrm>
            <a:off x="2783087" y="2705511"/>
            <a:ext cx="162000" cy="216000"/>
          </a:xfrm>
          <a:prstGeom prst="rect">
            <a:avLst/>
          </a:prstGeom>
          <a:noFill/>
          <a:effectLst>
            <a:glow rad="63500">
              <a:srgbClr val="223615">
                <a:alpha val="50196"/>
              </a:srgbClr>
            </a:glow>
          </a:effectLst>
          <a:extLst>
            <a:ext uri="{909E8E84-426E-40DD-AFC4-6F175D3DCCD1}">
              <a14:hiddenFill xmlns:a14="http://schemas.microsoft.com/office/drawing/2010/main">
                <a:solidFill>
                  <a:srgbClr val="FFFFFF"/>
                </a:solidFill>
              </a14:hiddenFill>
            </a:ext>
          </a:extLst>
        </p:spPr>
      </p:pic>
      <p:sp>
        <p:nvSpPr>
          <p:cNvPr id="31" name="Tekstfelt 30">
            <a:extLst>
              <a:ext uri="{FF2B5EF4-FFF2-40B4-BE49-F238E27FC236}">
                <a16:creationId xmlns:a16="http://schemas.microsoft.com/office/drawing/2014/main" id="{FAB86BAE-FD5D-E265-885C-127E5CC2B03F}"/>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78252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20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3.8 - Funktioner</a:t>
            </a:r>
          </a:p>
        </p:txBody>
      </p:sp>
      <p:grpSp>
        <p:nvGrpSpPr>
          <p:cNvPr id="15" name="Gruppe 14">
            <a:extLst>
              <a:ext uri="{FF2B5EF4-FFF2-40B4-BE49-F238E27FC236}">
                <a16:creationId xmlns:a16="http://schemas.microsoft.com/office/drawing/2014/main" id="{7019855C-190F-0B44-AC53-EC7F848B3110}"/>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8FCE0A6F-D860-084A-B137-6F4E522A601E}"/>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a:t>
              </a:r>
              <a:endParaRPr lang="da-DK" sz="1500" dirty="0"/>
            </a:p>
          </p:txBody>
        </p:sp>
        <p:sp>
          <p:nvSpPr>
            <p:cNvPr id="17" name="Afrundet rektangel 16">
              <a:hlinkClick r:id="rId4" action="ppaction://hlinksldjump"/>
              <a:extLst>
                <a:ext uri="{FF2B5EF4-FFF2-40B4-BE49-F238E27FC236}">
                  <a16:creationId xmlns:a16="http://schemas.microsoft.com/office/drawing/2014/main" id="{D1DDBD85-96AF-3A4E-BA26-648EEFEF1EF3}"/>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a:t>
              </a:r>
              <a:endParaRPr lang="da-DK" sz="1500" dirty="0"/>
            </a:p>
          </p:txBody>
        </p:sp>
        <p:sp>
          <p:nvSpPr>
            <p:cNvPr id="18" name="Afrundet rektangel 17">
              <a:hlinkClick r:id="rId4" action="ppaction://hlinksldjump"/>
              <a:extLst>
                <a:ext uri="{FF2B5EF4-FFF2-40B4-BE49-F238E27FC236}">
                  <a16:creationId xmlns:a16="http://schemas.microsoft.com/office/drawing/2014/main" id="{566F6E68-BC0C-F142-8C11-D61BF34DC527}"/>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a:t>
              </a:r>
              <a:endParaRPr lang="da-DK" sz="1500" dirty="0"/>
            </a:p>
          </p:txBody>
        </p:sp>
        <p:sp>
          <p:nvSpPr>
            <p:cNvPr id="19" name="Afrundet rektangel 18">
              <a:hlinkClick r:id="rId4" action="ppaction://hlinksldjump"/>
              <a:extLst>
                <a:ext uri="{FF2B5EF4-FFF2-40B4-BE49-F238E27FC236}">
                  <a16:creationId xmlns:a16="http://schemas.microsoft.com/office/drawing/2014/main" id="{884ACF00-8048-174F-9760-72B720CADAC9}"/>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a:t>
              </a:r>
              <a:endParaRPr lang="da-DK" sz="1500" dirty="0"/>
            </a:p>
          </p:txBody>
        </p:sp>
        <p:sp>
          <p:nvSpPr>
            <p:cNvPr id="20" name="Afrundet rektangel 19">
              <a:hlinkClick r:id="rId5" action="ppaction://hlinksldjump"/>
              <a:extLst>
                <a:ext uri="{FF2B5EF4-FFF2-40B4-BE49-F238E27FC236}">
                  <a16:creationId xmlns:a16="http://schemas.microsoft.com/office/drawing/2014/main" id="{68B632FF-0B80-6447-B127-4227FD22CA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a:t>
              </a:r>
              <a:endParaRPr lang="da-DK" sz="1500" dirty="0"/>
            </a:p>
          </p:txBody>
        </p:sp>
        <p:sp>
          <p:nvSpPr>
            <p:cNvPr id="21" name="Afrundet rektangel 20">
              <a:hlinkClick r:id="rId4" action="ppaction://hlinksldjump"/>
              <a:extLst>
                <a:ext uri="{FF2B5EF4-FFF2-40B4-BE49-F238E27FC236}">
                  <a16:creationId xmlns:a16="http://schemas.microsoft.com/office/drawing/2014/main" id="{0D7AECC8-66E9-424C-9CA5-C25D6E3B6B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a:t>
              </a:r>
              <a:endParaRPr lang="da-DK" sz="1500" dirty="0"/>
            </a:p>
          </p:txBody>
        </p:sp>
        <p:sp>
          <p:nvSpPr>
            <p:cNvPr id="22" name="Afrundet rektangel 21">
              <a:hlinkClick r:id="rId4" action="ppaction://hlinksldjump"/>
              <a:extLst>
                <a:ext uri="{FF2B5EF4-FFF2-40B4-BE49-F238E27FC236}">
                  <a16:creationId xmlns:a16="http://schemas.microsoft.com/office/drawing/2014/main" id="{700F8229-E695-0F4C-B888-A2091D5DC9D0}"/>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7</a:t>
              </a:r>
              <a:endParaRPr lang="da-DK" sz="1500" dirty="0"/>
            </a:p>
          </p:txBody>
        </p:sp>
        <p:sp>
          <p:nvSpPr>
            <p:cNvPr id="23" name="Afrundet rektangel 22">
              <a:hlinkClick r:id="rId4" action="ppaction://hlinksldjump"/>
              <a:extLst>
                <a:ext uri="{FF2B5EF4-FFF2-40B4-BE49-F238E27FC236}">
                  <a16:creationId xmlns:a16="http://schemas.microsoft.com/office/drawing/2014/main" id="{27F8B6A0-017C-534C-BB8C-D202B474F0B8}"/>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8</a:t>
              </a:r>
              <a:endParaRPr lang="da-DK" sz="1500" dirty="0"/>
            </a:p>
          </p:txBody>
        </p:sp>
        <p:sp>
          <p:nvSpPr>
            <p:cNvPr id="24" name="Afrundet rektangel 23">
              <a:hlinkClick r:id="rId4" action="ppaction://hlinksldjump"/>
              <a:extLst>
                <a:ext uri="{FF2B5EF4-FFF2-40B4-BE49-F238E27FC236}">
                  <a16:creationId xmlns:a16="http://schemas.microsoft.com/office/drawing/2014/main" id="{76E3FA6D-55F9-FB4E-9060-E2F52ABB73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9</a:t>
              </a:r>
            </a:p>
          </p:txBody>
        </p:sp>
        <p:sp>
          <p:nvSpPr>
            <p:cNvPr id="25" name="Afrundet rektangel 24">
              <a:hlinkClick r:id="rId4" action="ppaction://hlinksldjump"/>
              <a:extLst>
                <a:ext uri="{FF2B5EF4-FFF2-40B4-BE49-F238E27FC236}">
                  <a16:creationId xmlns:a16="http://schemas.microsoft.com/office/drawing/2014/main" id="{E56779F8-44DC-E149-B9EC-240017685EB9}"/>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10</a:t>
              </a:r>
            </a:p>
          </p:txBody>
        </p:sp>
      </p:grpSp>
      <p:sp>
        <p:nvSpPr>
          <p:cNvPr id="4" name="Tekstfelt 3">
            <a:extLst>
              <a:ext uri="{FF2B5EF4-FFF2-40B4-BE49-F238E27FC236}">
                <a16:creationId xmlns:a16="http://schemas.microsoft.com/office/drawing/2014/main" id="{232E1DA2-DC3B-DE00-16E6-4CA36B1FCCB0}"/>
              </a:ext>
            </a:extLst>
          </p:cNvPr>
          <p:cNvSpPr txBox="1"/>
          <p:nvPr/>
        </p:nvSpPr>
        <p:spPr>
          <a:xfrm>
            <a:off x="3178357" y="4005919"/>
            <a:ext cx="2103461" cy="1200329"/>
          </a:xfrm>
          <a:prstGeom prst="rect">
            <a:avLst/>
          </a:prstGeom>
          <a:noFill/>
        </p:spPr>
        <p:txBody>
          <a:bodyPr wrap="none" rtlCol="0">
            <a:spAutoFit/>
          </a:bodyPr>
          <a:lstStyle/>
          <a:p>
            <a:r>
              <a:rPr lang="da-DK" sz="2400" dirty="0">
                <a:solidFill>
                  <a:schemeClr val="bg1"/>
                </a:solidFill>
              </a:rPr>
              <a:t>3x + 5 = 2x + 10</a:t>
            </a:r>
          </a:p>
          <a:p>
            <a:endParaRPr lang="da-DK" sz="2400" dirty="0">
              <a:solidFill>
                <a:schemeClr val="bg1"/>
              </a:solidFill>
            </a:endParaRPr>
          </a:p>
          <a:p>
            <a:r>
              <a:rPr lang="da-DK" sz="2400" dirty="0">
                <a:solidFill>
                  <a:schemeClr val="bg1"/>
                </a:solidFill>
              </a:rPr>
              <a:t>x = ?</a:t>
            </a:r>
          </a:p>
        </p:txBody>
      </p:sp>
      <p:sp>
        <p:nvSpPr>
          <p:cNvPr id="48" name="Tekstfelt 47">
            <a:extLst>
              <a:ext uri="{FF2B5EF4-FFF2-40B4-BE49-F238E27FC236}">
                <a16:creationId xmlns:a16="http://schemas.microsoft.com/office/drawing/2014/main" id="{843023FC-6C50-B8EA-812B-084A9DDA9686}"/>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pic>
        <p:nvPicPr>
          <p:cNvPr id="7" name="Billede 6" descr="Et billede, der indeholder legetøj, automaton&#10;&#10;Automatisk genereret beskrivelse">
            <a:extLst>
              <a:ext uri="{FF2B5EF4-FFF2-40B4-BE49-F238E27FC236}">
                <a16:creationId xmlns:a16="http://schemas.microsoft.com/office/drawing/2014/main" id="{69FC8BA0-D7A6-614F-972D-4C9C3DA8A9E3}"/>
              </a:ext>
            </a:extLst>
          </p:cNvPr>
          <p:cNvPicPr>
            <a:picLocks noChangeAspect="1"/>
          </p:cNvPicPr>
          <p:nvPr/>
        </p:nvPicPr>
        <p:blipFill>
          <a:blip r:embed="rId6">
            <a:duotone>
              <a:prstClr val="black"/>
              <a:schemeClr val="tx2">
                <a:tint val="45000"/>
                <a:satMod val="400000"/>
              </a:schemeClr>
            </a:duotone>
          </a:blip>
          <a:stretch>
            <a:fillRect/>
          </a:stretch>
        </p:blipFill>
        <p:spPr>
          <a:xfrm>
            <a:off x="2698753" y="2776686"/>
            <a:ext cx="2908300" cy="1117600"/>
          </a:xfrm>
          <a:prstGeom prst="rect">
            <a:avLst/>
          </a:prstGeom>
        </p:spPr>
      </p:pic>
      <p:sp>
        <p:nvSpPr>
          <p:cNvPr id="8" name="Tekstfelt 7">
            <a:extLst>
              <a:ext uri="{FF2B5EF4-FFF2-40B4-BE49-F238E27FC236}">
                <a16:creationId xmlns:a16="http://schemas.microsoft.com/office/drawing/2014/main" id="{87C33897-6865-E9D5-7541-3FEC115BA456}"/>
              </a:ext>
            </a:extLst>
          </p:cNvPr>
          <p:cNvSpPr txBox="1"/>
          <p:nvPr/>
        </p:nvSpPr>
        <p:spPr>
          <a:xfrm>
            <a:off x="2369127" y="2226725"/>
            <a:ext cx="3760966" cy="369332"/>
          </a:xfrm>
          <a:prstGeom prst="rect">
            <a:avLst/>
          </a:prstGeom>
          <a:noFill/>
        </p:spPr>
        <p:txBody>
          <a:bodyPr wrap="none" rtlCol="0">
            <a:spAutoFit/>
          </a:bodyPr>
          <a:lstStyle/>
          <a:p>
            <a:r>
              <a:rPr lang="da-DK" dirty="0">
                <a:solidFill>
                  <a:schemeClr val="bg1"/>
                </a:solidFill>
              </a:rPr>
              <a:t>Hvor mange bamser er der i en kasse?</a:t>
            </a:r>
          </a:p>
        </p:txBody>
      </p:sp>
    </p:spTree>
    <p:extLst>
      <p:ext uri="{BB962C8B-B14F-4D97-AF65-F5344CB8AC3E}">
        <p14:creationId xmlns:p14="http://schemas.microsoft.com/office/powerpoint/2010/main" val="1921124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3.9 - Funktioner</a:t>
            </a:r>
          </a:p>
        </p:txBody>
      </p:sp>
      <p:grpSp>
        <p:nvGrpSpPr>
          <p:cNvPr id="15" name="Gruppe 14">
            <a:extLst>
              <a:ext uri="{FF2B5EF4-FFF2-40B4-BE49-F238E27FC236}">
                <a16:creationId xmlns:a16="http://schemas.microsoft.com/office/drawing/2014/main" id="{7019855C-190F-0B44-AC53-EC7F848B3110}"/>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8FCE0A6F-D860-084A-B137-6F4E522A601E}"/>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a:t>
              </a:r>
              <a:endParaRPr lang="da-DK" sz="1500" dirty="0"/>
            </a:p>
          </p:txBody>
        </p:sp>
        <p:sp>
          <p:nvSpPr>
            <p:cNvPr id="17" name="Afrundet rektangel 16">
              <a:hlinkClick r:id="rId4" action="ppaction://hlinksldjump"/>
              <a:extLst>
                <a:ext uri="{FF2B5EF4-FFF2-40B4-BE49-F238E27FC236}">
                  <a16:creationId xmlns:a16="http://schemas.microsoft.com/office/drawing/2014/main" id="{D1DDBD85-96AF-3A4E-BA26-648EEFEF1EF3}"/>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a:t>
              </a:r>
              <a:endParaRPr lang="da-DK" sz="1500" dirty="0"/>
            </a:p>
          </p:txBody>
        </p:sp>
        <p:sp>
          <p:nvSpPr>
            <p:cNvPr id="18" name="Afrundet rektangel 17">
              <a:hlinkClick r:id="rId4" action="ppaction://hlinksldjump"/>
              <a:extLst>
                <a:ext uri="{FF2B5EF4-FFF2-40B4-BE49-F238E27FC236}">
                  <a16:creationId xmlns:a16="http://schemas.microsoft.com/office/drawing/2014/main" id="{566F6E68-BC0C-F142-8C11-D61BF34DC527}"/>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a:t>
              </a:r>
              <a:endParaRPr lang="da-DK" sz="1500" dirty="0"/>
            </a:p>
          </p:txBody>
        </p:sp>
        <p:sp>
          <p:nvSpPr>
            <p:cNvPr id="19" name="Afrundet rektangel 18">
              <a:hlinkClick r:id="rId4" action="ppaction://hlinksldjump"/>
              <a:extLst>
                <a:ext uri="{FF2B5EF4-FFF2-40B4-BE49-F238E27FC236}">
                  <a16:creationId xmlns:a16="http://schemas.microsoft.com/office/drawing/2014/main" id="{884ACF00-8048-174F-9760-72B720CADAC9}"/>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a:t>
              </a:r>
              <a:endParaRPr lang="da-DK" sz="1500" dirty="0"/>
            </a:p>
          </p:txBody>
        </p:sp>
        <p:sp>
          <p:nvSpPr>
            <p:cNvPr id="20" name="Afrundet rektangel 19">
              <a:hlinkClick r:id="rId4" action="ppaction://hlinksldjump"/>
              <a:extLst>
                <a:ext uri="{FF2B5EF4-FFF2-40B4-BE49-F238E27FC236}">
                  <a16:creationId xmlns:a16="http://schemas.microsoft.com/office/drawing/2014/main" id="{68B632FF-0B80-6447-B127-4227FD22CA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a:t>
              </a:r>
              <a:endParaRPr lang="da-DK" sz="1500" dirty="0"/>
            </a:p>
          </p:txBody>
        </p:sp>
        <p:sp>
          <p:nvSpPr>
            <p:cNvPr id="21" name="Afrundet rektangel 20">
              <a:hlinkClick r:id="rId4" action="ppaction://hlinksldjump"/>
              <a:extLst>
                <a:ext uri="{FF2B5EF4-FFF2-40B4-BE49-F238E27FC236}">
                  <a16:creationId xmlns:a16="http://schemas.microsoft.com/office/drawing/2014/main" id="{0D7AECC8-66E9-424C-9CA5-C25D6E3B6B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a:t>
              </a:r>
              <a:endParaRPr lang="da-DK" sz="1500" dirty="0"/>
            </a:p>
          </p:txBody>
        </p:sp>
        <p:sp>
          <p:nvSpPr>
            <p:cNvPr id="22" name="Afrundet rektangel 21">
              <a:hlinkClick r:id="rId5" action="ppaction://hlinksldjump"/>
              <a:extLst>
                <a:ext uri="{FF2B5EF4-FFF2-40B4-BE49-F238E27FC236}">
                  <a16:creationId xmlns:a16="http://schemas.microsoft.com/office/drawing/2014/main" id="{700F8229-E695-0F4C-B888-A2091D5DC9D0}"/>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7</a:t>
              </a:r>
              <a:endParaRPr lang="da-DK" sz="1500" dirty="0"/>
            </a:p>
          </p:txBody>
        </p:sp>
        <p:sp>
          <p:nvSpPr>
            <p:cNvPr id="23" name="Afrundet rektangel 22">
              <a:hlinkClick r:id="rId4" action="ppaction://hlinksldjump"/>
              <a:extLst>
                <a:ext uri="{FF2B5EF4-FFF2-40B4-BE49-F238E27FC236}">
                  <a16:creationId xmlns:a16="http://schemas.microsoft.com/office/drawing/2014/main" id="{27F8B6A0-017C-534C-BB8C-D202B474F0B8}"/>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8</a:t>
              </a:r>
              <a:endParaRPr lang="da-DK" sz="1500" dirty="0"/>
            </a:p>
          </p:txBody>
        </p:sp>
        <p:sp>
          <p:nvSpPr>
            <p:cNvPr id="24" name="Afrundet rektangel 23">
              <a:hlinkClick r:id="rId4" action="ppaction://hlinksldjump"/>
              <a:extLst>
                <a:ext uri="{FF2B5EF4-FFF2-40B4-BE49-F238E27FC236}">
                  <a16:creationId xmlns:a16="http://schemas.microsoft.com/office/drawing/2014/main" id="{76E3FA6D-55F9-FB4E-9060-E2F52ABB73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9</a:t>
              </a:r>
            </a:p>
          </p:txBody>
        </p:sp>
        <p:sp>
          <p:nvSpPr>
            <p:cNvPr id="25" name="Afrundet rektangel 24">
              <a:hlinkClick r:id="rId4" action="ppaction://hlinksldjump"/>
              <a:extLst>
                <a:ext uri="{FF2B5EF4-FFF2-40B4-BE49-F238E27FC236}">
                  <a16:creationId xmlns:a16="http://schemas.microsoft.com/office/drawing/2014/main" id="{E56779F8-44DC-E149-B9EC-240017685EB9}"/>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19</a:t>
              </a:r>
            </a:p>
          </p:txBody>
        </p:sp>
      </p:grpSp>
      <p:sp>
        <p:nvSpPr>
          <p:cNvPr id="46" name="Tekstfelt 45">
            <a:extLst>
              <a:ext uri="{FF2B5EF4-FFF2-40B4-BE49-F238E27FC236}">
                <a16:creationId xmlns:a16="http://schemas.microsoft.com/office/drawing/2014/main" id="{AD24235E-8A0F-B143-8DA8-A72AEF5B5DEF}"/>
              </a:ext>
            </a:extLst>
          </p:cNvPr>
          <p:cNvSpPr txBox="1"/>
          <p:nvPr/>
        </p:nvSpPr>
        <p:spPr>
          <a:xfrm>
            <a:off x="4214409" y="1311177"/>
            <a:ext cx="3004398" cy="502766"/>
          </a:xfrm>
          <a:prstGeom prst="rect">
            <a:avLst/>
          </a:prstGeom>
          <a:noFill/>
        </p:spPr>
        <p:txBody>
          <a:bodyPr wrap="square" rtlCol="0">
            <a:spAutoFit/>
          </a:bodyPr>
          <a:lstStyle/>
          <a:p>
            <a:r>
              <a:rPr lang="da-DK" sz="1500" dirty="0">
                <a:solidFill>
                  <a:schemeClr val="bg1"/>
                </a:solidFill>
              </a:rPr>
              <a:t>Hvor meget repræsenterer en ulv?</a:t>
            </a:r>
          </a:p>
          <a:p>
            <a:endParaRPr lang="da-DK" sz="1167" dirty="0">
              <a:solidFill>
                <a:schemeClr val="bg1"/>
              </a:solidFill>
            </a:endParaRPr>
          </a:p>
        </p:txBody>
      </p:sp>
      <p:grpSp>
        <p:nvGrpSpPr>
          <p:cNvPr id="47" name="Gruppe 46">
            <a:extLst>
              <a:ext uri="{FF2B5EF4-FFF2-40B4-BE49-F238E27FC236}">
                <a16:creationId xmlns:a16="http://schemas.microsoft.com/office/drawing/2014/main" id="{C35A67BF-48A4-2949-A5DD-CC4270BCD12D}"/>
              </a:ext>
            </a:extLst>
          </p:cNvPr>
          <p:cNvGrpSpPr>
            <a:grpSpLocks noChangeAspect="1"/>
          </p:cNvGrpSpPr>
          <p:nvPr/>
        </p:nvGrpSpPr>
        <p:grpSpPr>
          <a:xfrm>
            <a:off x="2527509" y="2597358"/>
            <a:ext cx="4333421" cy="1725541"/>
            <a:chOff x="948715" y="2211089"/>
            <a:chExt cx="4233603" cy="1685793"/>
          </a:xfrm>
        </p:grpSpPr>
        <p:sp>
          <p:nvSpPr>
            <p:cNvPr id="49" name="Tekstfelt 48">
              <a:extLst>
                <a:ext uri="{FF2B5EF4-FFF2-40B4-BE49-F238E27FC236}">
                  <a16:creationId xmlns:a16="http://schemas.microsoft.com/office/drawing/2014/main" id="{FD7F546D-963D-5C4E-98D4-79A4BD497175}"/>
                </a:ext>
              </a:extLst>
            </p:cNvPr>
            <p:cNvSpPr txBox="1"/>
            <p:nvPr/>
          </p:nvSpPr>
          <p:spPr>
            <a:xfrm>
              <a:off x="2295722" y="2380878"/>
              <a:ext cx="2886596" cy="330755"/>
            </a:xfrm>
            <a:prstGeom prst="rect">
              <a:avLst/>
            </a:prstGeom>
            <a:noFill/>
          </p:spPr>
          <p:txBody>
            <a:bodyPr wrap="none" rtlCol="0">
              <a:spAutoFit/>
            </a:bodyPr>
            <a:lstStyle/>
            <a:p>
              <a:r>
                <a:rPr lang="da-DK" sz="1600" b="1" dirty="0">
                  <a:solidFill>
                    <a:schemeClr val="bg1"/>
                  </a:solidFill>
                </a:rPr>
                <a:t>+	          +                    =   28	</a:t>
              </a:r>
            </a:p>
          </p:txBody>
        </p:sp>
        <p:pic>
          <p:nvPicPr>
            <p:cNvPr id="50" name="Picture 2" descr="Ulv, Dyr, Lykkelig, Grå">
              <a:extLst>
                <a:ext uri="{FF2B5EF4-FFF2-40B4-BE49-F238E27FC236}">
                  <a16:creationId xmlns:a16="http://schemas.microsoft.com/office/drawing/2014/main" id="{D392137C-E154-FC4C-8EA6-C4D423F5AED7}"/>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614717" y="2211089"/>
              <a:ext cx="540000" cy="6881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Ulv, Dyr, Lykkelig, Grå">
              <a:extLst>
                <a:ext uri="{FF2B5EF4-FFF2-40B4-BE49-F238E27FC236}">
                  <a16:creationId xmlns:a16="http://schemas.microsoft.com/office/drawing/2014/main" id="{D3E58E7F-7EB2-2D45-9989-63FFF828A81D}"/>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12408" y="3208740"/>
              <a:ext cx="540000" cy="6881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Dyr, Flagermus, Flyvningen, Flyvende, Pattedyr">
              <a:extLst>
                <a:ext uri="{FF2B5EF4-FFF2-40B4-BE49-F238E27FC236}">
                  <a16:creationId xmlns:a16="http://schemas.microsoft.com/office/drawing/2014/main" id="{E020D805-A5BF-3141-B920-C4A38F50AD6A}"/>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948715" y="2384466"/>
              <a:ext cx="972000" cy="48600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Dyr, Flagermus, Flyvningen, Flyvende, Pattedyr">
              <a:extLst>
                <a:ext uri="{FF2B5EF4-FFF2-40B4-BE49-F238E27FC236}">
                  <a16:creationId xmlns:a16="http://schemas.microsoft.com/office/drawing/2014/main" id="{F15FFB92-8309-F542-A874-3A1AAEC7AE5A}"/>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1493920" y="2383118"/>
              <a:ext cx="972000" cy="486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Dyr, Flagermus, Flyvningen, Flyvende, Pattedyr">
              <a:extLst>
                <a:ext uri="{FF2B5EF4-FFF2-40B4-BE49-F238E27FC236}">
                  <a16:creationId xmlns:a16="http://schemas.microsoft.com/office/drawing/2014/main" id="{3B4F69C4-C2FB-4045-81DF-EB9F7825F7E1}"/>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2508713" y="3336350"/>
              <a:ext cx="972000" cy="486000"/>
            </a:xfrm>
            <a:prstGeom prst="rect">
              <a:avLst/>
            </a:prstGeom>
            <a:noFill/>
            <a:extLst>
              <a:ext uri="{909E8E84-426E-40DD-AFC4-6F175D3DCCD1}">
                <a14:hiddenFill xmlns:a14="http://schemas.microsoft.com/office/drawing/2010/main">
                  <a:solidFill>
                    <a:srgbClr val="FFFFFF"/>
                  </a:solidFill>
                </a14:hiddenFill>
              </a:ext>
            </a:extLst>
          </p:spPr>
        </p:pic>
        <p:sp>
          <p:nvSpPr>
            <p:cNvPr id="55" name="Tekstfelt 54">
              <a:extLst>
                <a:ext uri="{FF2B5EF4-FFF2-40B4-BE49-F238E27FC236}">
                  <a16:creationId xmlns:a16="http://schemas.microsoft.com/office/drawing/2014/main" id="{90FC1AA3-DE9D-FC4C-BC26-9E6D119EB75C}"/>
                </a:ext>
              </a:extLst>
            </p:cNvPr>
            <p:cNvSpPr txBox="1"/>
            <p:nvPr/>
          </p:nvSpPr>
          <p:spPr>
            <a:xfrm>
              <a:off x="1563021" y="3407828"/>
              <a:ext cx="3273418" cy="330755"/>
            </a:xfrm>
            <a:prstGeom prst="rect">
              <a:avLst/>
            </a:prstGeom>
            <a:noFill/>
          </p:spPr>
          <p:txBody>
            <a:bodyPr wrap="none" rtlCol="0">
              <a:spAutoFit/>
            </a:bodyPr>
            <a:lstStyle/>
            <a:p>
              <a:r>
                <a:rPr lang="da-DK" sz="1600" b="1" dirty="0">
                  <a:solidFill>
                    <a:schemeClr val="bg1"/>
                  </a:solidFill>
                </a:rPr>
                <a:t>                   +                 +                  =   31</a:t>
              </a:r>
            </a:p>
          </p:txBody>
        </p:sp>
      </p:grpSp>
      <p:sp>
        <p:nvSpPr>
          <p:cNvPr id="56" name="Tekstfelt 55">
            <a:extLst>
              <a:ext uri="{FF2B5EF4-FFF2-40B4-BE49-F238E27FC236}">
                <a16:creationId xmlns:a16="http://schemas.microsoft.com/office/drawing/2014/main" id="{209FF99F-D6E9-D84A-B47C-7BAE2F33950B}"/>
              </a:ext>
            </a:extLst>
          </p:cNvPr>
          <p:cNvSpPr txBox="1"/>
          <p:nvPr/>
        </p:nvSpPr>
        <p:spPr>
          <a:xfrm>
            <a:off x="2798064" y="4877239"/>
            <a:ext cx="3749744" cy="338554"/>
          </a:xfrm>
          <a:prstGeom prst="rect">
            <a:avLst/>
          </a:prstGeom>
          <a:noFill/>
        </p:spPr>
        <p:txBody>
          <a:bodyPr wrap="none" rtlCol="0">
            <a:spAutoFit/>
          </a:bodyPr>
          <a:lstStyle/>
          <a:p>
            <a:r>
              <a:rPr lang="da-DK" sz="1600" b="1" dirty="0">
                <a:solidFill>
                  <a:schemeClr val="bg1"/>
                </a:solidFill>
              </a:rPr>
              <a:t>                   +	                 +                  =   35</a:t>
            </a:r>
          </a:p>
        </p:txBody>
      </p:sp>
      <p:pic>
        <p:nvPicPr>
          <p:cNvPr id="57" name="Picture 6" descr="Ugle, Fugl, Siddende, Dyr, Fjer, Tegning, Fjerdragt">
            <a:extLst>
              <a:ext uri="{FF2B5EF4-FFF2-40B4-BE49-F238E27FC236}">
                <a16:creationId xmlns:a16="http://schemas.microsoft.com/office/drawing/2014/main" id="{B6696C73-6D3F-8D43-B52C-F6C5D06AA9F2}"/>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775972" y="3596433"/>
            <a:ext cx="720000" cy="75021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Ugle, Fugl, Siddende, Dyr, Fjer, Tegning, Fjerdragt">
            <a:extLst>
              <a:ext uri="{FF2B5EF4-FFF2-40B4-BE49-F238E27FC236}">
                <a16:creationId xmlns:a16="http://schemas.microsoft.com/office/drawing/2014/main" id="{D1A23546-F379-404E-865D-2E9B8EB3B2A3}"/>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332130" y="3618206"/>
            <a:ext cx="720000" cy="75021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Ugle, Fugl, Siddende, Dyr, Fjer, Tegning, Fjerdragt">
            <a:extLst>
              <a:ext uri="{FF2B5EF4-FFF2-40B4-BE49-F238E27FC236}">
                <a16:creationId xmlns:a16="http://schemas.microsoft.com/office/drawing/2014/main" id="{F7D3DD10-99EA-4144-ACA7-727D53D14F1E}"/>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194577" y="4649379"/>
            <a:ext cx="720000" cy="7502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yr, Flagermus, Flyvningen, Flyvende, Pattedyr">
            <a:extLst>
              <a:ext uri="{FF2B5EF4-FFF2-40B4-BE49-F238E27FC236}">
                <a16:creationId xmlns:a16="http://schemas.microsoft.com/office/drawing/2014/main" id="{710FC3D1-06E0-944B-B2E6-CD6B98117FA4}"/>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4276688" y="4792200"/>
            <a:ext cx="994917" cy="49745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Dyr, Flagermus, Flyvningen, Flyvende, Pattedyr">
            <a:extLst>
              <a:ext uri="{FF2B5EF4-FFF2-40B4-BE49-F238E27FC236}">
                <a16:creationId xmlns:a16="http://schemas.microsoft.com/office/drawing/2014/main" id="{0B7C881A-1C08-F748-AAB0-E4A02FCC6C37}"/>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3823447" y="4718969"/>
            <a:ext cx="994917" cy="49745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Ulv, Dyr, Lykkelig, Grå">
            <a:extLst>
              <a:ext uri="{FF2B5EF4-FFF2-40B4-BE49-F238E27FC236}">
                <a16:creationId xmlns:a16="http://schemas.microsoft.com/office/drawing/2014/main" id="{0A5D7C30-0121-C54A-BF06-CF722C6A2BA7}"/>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710708" y="4744709"/>
            <a:ext cx="552732" cy="70436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Ulv, Dyr, Lykkelig, Grå">
            <a:extLst>
              <a:ext uri="{FF2B5EF4-FFF2-40B4-BE49-F238E27FC236}">
                <a16:creationId xmlns:a16="http://schemas.microsoft.com/office/drawing/2014/main" id="{B04F8684-1039-B646-B459-95A550C070BE}"/>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195617" y="4552728"/>
            <a:ext cx="552732" cy="70436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Ugle, Fugl, Siddende, Dyr, Fjer, Tegning, Fjerdragt">
            <a:extLst>
              <a:ext uri="{FF2B5EF4-FFF2-40B4-BE49-F238E27FC236}">
                <a16:creationId xmlns:a16="http://schemas.microsoft.com/office/drawing/2014/main" id="{CEE2003B-E86E-5947-B44F-934DA4AE715E}"/>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121349" y="2569218"/>
            <a:ext cx="720000" cy="750216"/>
          </a:xfrm>
          <a:prstGeom prst="rect">
            <a:avLst/>
          </a:prstGeom>
          <a:noFill/>
          <a:extLst>
            <a:ext uri="{909E8E84-426E-40DD-AFC4-6F175D3DCCD1}">
              <a14:hiddenFill xmlns:a14="http://schemas.microsoft.com/office/drawing/2010/main">
                <a:solidFill>
                  <a:srgbClr val="FFFFFF"/>
                </a:solidFill>
              </a14:hiddenFill>
            </a:ext>
          </a:extLst>
        </p:spPr>
      </p:pic>
      <p:sp>
        <p:nvSpPr>
          <p:cNvPr id="35" name="Tekstfelt 34">
            <a:extLst>
              <a:ext uri="{FF2B5EF4-FFF2-40B4-BE49-F238E27FC236}">
                <a16:creationId xmlns:a16="http://schemas.microsoft.com/office/drawing/2014/main" id="{97C61DC5-8A9D-C7EC-0735-B76CF8679ADC}"/>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2462203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3.10 - Funktioner</a:t>
            </a:r>
          </a:p>
        </p:txBody>
      </p:sp>
      <p:grpSp>
        <p:nvGrpSpPr>
          <p:cNvPr id="15" name="Gruppe 14">
            <a:extLst>
              <a:ext uri="{FF2B5EF4-FFF2-40B4-BE49-F238E27FC236}">
                <a16:creationId xmlns:a16="http://schemas.microsoft.com/office/drawing/2014/main" id="{7019855C-190F-0B44-AC53-EC7F848B3110}"/>
              </a:ext>
            </a:extLst>
          </p:cNvPr>
          <p:cNvGrpSpPr/>
          <p:nvPr/>
        </p:nvGrpSpPr>
        <p:grpSpPr>
          <a:xfrm>
            <a:off x="306777" y="959092"/>
            <a:ext cx="1091832" cy="4076692"/>
            <a:chOff x="478971" y="2458387"/>
            <a:chExt cx="1310198" cy="4892030"/>
          </a:xfrm>
          <a:solidFill>
            <a:srgbClr val="00364E"/>
          </a:solidFill>
        </p:grpSpPr>
        <p:sp>
          <p:nvSpPr>
            <p:cNvPr id="16" name="Afrundet rektangel 15">
              <a:hlinkClick r:id="rId4" action="ppaction://hlinksldjump"/>
              <a:extLst>
                <a:ext uri="{FF2B5EF4-FFF2-40B4-BE49-F238E27FC236}">
                  <a16:creationId xmlns:a16="http://schemas.microsoft.com/office/drawing/2014/main" id="{8FCE0A6F-D860-084A-B137-6F4E522A601E}"/>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1</a:t>
              </a:r>
              <a:endParaRPr lang="da-DK" sz="1500" dirty="0"/>
            </a:p>
          </p:txBody>
        </p:sp>
        <p:sp>
          <p:nvSpPr>
            <p:cNvPr id="17" name="Afrundet rektangel 16">
              <a:hlinkClick r:id="rId4" action="ppaction://hlinksldjump"/>
              <a:extLst>
                <a:ext uri="{FF2B5EF4-FFF2-40B4-BE49-F238E27FC236}">
                  <a16:creationId xmlns:a16="http://schemas.microsoft.com/office/drawing/2014/main" id="{D1DDBD85-96AF-3A4E-BA26-648EEFEF1EF3}"/>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2</a:t>
              </a:r>
              <a:endParaRPr lang="da-DK" sz="1500" dirty="0"/>
            </a:p>
          </p:txBody>
        </p:sp>
        <p:sp>
          <p:nvSpPr>
            <p:cNvPr id="18" name="Afrundet rektangel 17">
              <a:hlinkClick r:id="rId4" action="ppaction://hlinksldjump"/>
              <a:extLst>
                <a:ext uri="{FF2B5EF4-FFF2-40B4-BE49-F238E27FC236}">
                  <a16:creationId xmlns:a16="http://schemas.microsoft.com/office/drawing/2014/main" id="{566F6E68-BC0C-F142-8C11-D61BF34DC527}"/>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3</a:t>
              </a:r>
              <a:endParaRPr lang="da-DK" sz="1500" dirty="0"/>
            </a:p>
          </p:txBody>
        </p:sp>
        <p:sp>
          <p:nvSpPr>
            <p:cNvPr id="19" name="Afrundet rektangel 18">
              <a:hlinkClick r:id="rId4" action="ppaction://hlinksldjump"/>
              <a:extLst>
                <a:ext uri="{FF2B5EF4-FFF2-40B4-BE49-F238E27FC236}">
                  <a16:creationId xmlns:a16="http://schemas.microsoft.com/office/drawing/2014/main" id="{884ACF00-8048-174F-9760-72B720CADAC9}"/>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4</a:t>
              </a:r>
              <a:endParaRPr lang="da-DK" sz="1500" dirty="0"/>
            </a:p>
          </p:txBody>
        </p:sp>
        <p:sp>
          <p:nvSpPr>
            <p:cNvPr id="20" name="Afrundet rektangel 19">
              <a:hlinkClick r:id="rId4" action="ppaction://hlinksldjump"/>
              <a:extLst>
                <a:ext uri="{FF2B5EF4-FFF2-40B4-BE49-F238E27FC236}">
                  <a16:creationId xmlns:a16="http://schemas.microsoft.com/office/drawing/2014/main" id="{68B632FF-0B80-6447-B127-4227FD22CAF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5</a:t>
              </a:r>
              <a:endParaRPr lang="da-DK" sz="1500" dirty="0"/>
            </a:p>
          </p:txBody>
        </p:sp>
        <p:sp>
          <p:nvSpPr>
            <p:cNvPr id="21" name="Afrundet rektangel 20">
              <a:hlinkClick r:id="rId5" action="ppaction://hlinksldjump"/>
              <a:extLst>
                <a:ext uri="{FF2B5EF4-FFF2-40B4-BE49-F238E27FC236}">
                  <a16:creationId xmlns:a16="http://schemas.microsoft.com/office/drawing/2014/main" id="{0D7AECC8-66E9-424C-9CA5-C25D6E3B6B87}"/>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6</a:t>
              </a:r>
              <a:endParaRPr lang="da-DK" sz="1500" dirty="0"/>
            </a:p>
          </p:txBody>
        </p:sp>
        <p:sp>
          <p:nvSpPr>
            <p:cNvPr id="22" name="Afrundet rektangel 21">
              <a:hlinkClick r:id="rId4" action="ppaction://hlinksldjump"/>
              <a:extLst>
                <a:ext uri="{FF2B5EF4-FFF2-40B4-BE49-F238E27FC236}">
                  <a16:creationId xmlns:a16="http://schemas.microsoft.com/office/drawing/2014/main" id="{700F8229-E695-0F4C-B888-A2091D5DC9D0}"/>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7</a:t>
              </a:r>
              <a:endParaRPr lang="da-DK" sz="1500" dirty="0"/>
            </a:p>
          </p:txBody>
        </p:sp>
        <p:sp>
          <p:nvSpPr>
            <p:cNvPr id="23" name="Afrundet rektangel 22">
              <a:hlinkClick r:id="rId4" action="ppaction://hlinksldjump"/>
              <a:extLst>
                <a:ext uri="{FF2B5EF4-FFF2-40B4-BE49-F238E27FC236}">
                  <a16:creationId xmlns:a16="http://schemas.microsoft.com/office/drawing/2014/main" id="{27F8B6A0-017C-534C-BB8C-D202B474F0B8}"/>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bg1"/>
                  </a:solidFill>
                </a:rPr>
                <a:t>8</a:t>
              </a:r>
              <a:endParaRPr lang="da-DK" sz="1500" dirty="0"/>
            </a:p>
          </p:txBody>
        </p:sp>
        <p:sp>
          <p:nvSpPr>
            <p:cNvPr id="24" name="Afrundet rektangel 23">
              <a:hlinkClick r:id="rId5" action="ppaction://hlinksldjump"/>
              <a:extLst>
                <a:ext uri="{FF2B5EF4-FFF2-40B4-BE49-F238E27FC236}">
                  <a16:creationId xmlns:a16="http://schemas.microsoft.com/office/drawing/2014/main" id="{76E3FA6D-55F9-FB4E-9060-E2F52ABB7309}"/>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9</a:t>
              </a:r>
            </a:p>
          </p:txBody>
        </p:sp>
        <p:sp>
          <p:nvSpPr>
            <p:cNvPr id="25" name="Afrundet rektangel 24">
              <a:hlinkClick r:id="rId4" action="ppaction://hlinksldjump"/>
              <a:extLst>
                <a:ext uri="{FF2B5EF4-FFF2-40B4-BE49-F238E27FC236}">
                  <a16:creationId xmlns:a16="http://schemas.microsoft.com/office/drawing/2014/main" id="{E56779F8-44DC-E149-B9EC-240017685EB9}"/>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t>10</a:t>
              </a:r>
            </a:p>
          </p:txBody>
        </p:sp>
      </p:grpSp>
      <p:sp>
        <p:nvSpPr>
          <p:cNvPr id="41" name="Tekstfelt 40">
            <a:extLst>
              <a:ext uri="{FF2B5EF4-FFF2-40B4-BE49-F238E27FC236}">
                <a16:creationId xmlns:a16="http://schemas.microsoft.com/office/drawing/2014/main" id="{D2AAA1D2-254C-AAFF-A8C8-D5D61E4A2DA3}"/>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grpSp>
        <p:nvGrpSpPr>
          <p:cNvPr id="5" name="Gruppe 4">
            <a:extLst>
              <a:ext uri="{FF2B5EF4-FFF2-40B4-BE49-F238E27FC236}">
                <a16:creationId xmlns:a16="http://schemas.microsoft.com/office/drawing/2014/main" id="{9CB1A945-C64F-0D32-8542-65FA89E607EA}"/>
              </a:ext>
            </a:extLst>
          </p:cNvPr>
          <p:cNvGrpSpPr/>
          <p:nvPr/>
        </p:nvGrpSpPr>
        <p:grpSpPr>
          <a:xfrm rot="20217755">
            <a:off x="2459640" y="2690774"/>
            <a:ext cx="2082401" cy="1795155"/>
            <a:chOff x="1787568" y="388047"/>
            <a:chExt cx="2317846" cy="1998123"/>
          </a:xfrm>
        </p:grpSpPr>
        <p:sp>
          <p:nvSpPr>
            <p:cNvPr id="42" name="Ligebenet trekant 11">
              <a:extLst>
                <a:ext uri="{FF2B5EF4-FFF2-40B4-BE49-F238E27FC236}">
                  <a16:creationId xmlns:a16="http://schemas.microsoft.com/office/drawing/2014/main" id="{9102E326-E7F4-735F-EDB2-05A2577B1EA7}"/>
                </a:ext>
              </a:extLst>
            </p:cNvPr>
            <p:cNvSpPr>
              <a:spLocks noChangeAspect="1"/>
            </p:cNvSpPr>
            <p:nvPr/>
          </p:nvSpPr>
          <p:spPr>
            <a:xfrm rot="19800000" flipH="1">
              <a:off x="1787568" y="388047"/>
              <a:ext cx="2317846" cy="1998123"/>
            </a:xfrm>
            <a:prstGeom prst="triangle">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sz="1246"/>
            </a:p>
          </p:txBody>
        </p:sp>
        <p:sp>
          <p:nvSpPr>
            <p:cNvPr id="57" name="Tekstboks 17">
              <a:extLst>
                <a:ext uri="{FF2B5EF4-FFF2-40B4-BE49-F238E27FC236}">
                  <a16:creationId xmlns:a16="http://schemas.microsoft.com/office/drawing/2014/main" id="{24EB5088-EFAE-5A6A-8B19-2C2E8C36E951}"/>
                </a:ext>
              </a:extLst>
            </p:cNvPr>
            <p:cNvSpPr txBox="1"/>
            <p:nvPr/>
          </p:nvSpPr>
          <p:spPr>
            <a:xfrm>
              <a:off x="2813331" y="1584488"/>
              <a:ext cx="696024" cy="308739"/>
            </a:xfrm>
            <a:prstGeom prst="rect">
              <a:avLst/>
            </a:prstGeom>
            <a:solidFill>
              <a:schemeClr val="accent5">
                <a:lumMod val="60000"/>
                <a:lumOff val="40000"/>
              </a:schemeClr>
            </a:solidFill>
          </p:spPr>
          <p:txBody>
            <a:bodyPr vert="vert" wrap="none" rtlCol="0">
              <a:spAutoFit/>
            </a:bodyPr>
            <a:lstStyle/>
            <a:p>
              <a:r>
                <a:rPr lang="da-DK" sz="3323" dirty="0"/>
                <a:t>5</a:t>
              </a:r>
            </a:p>
          </p:txBody>
        </p:sp>
        <p:sp>
          <p:nvSpPr>
            <p:cNvPr id="67" name="Tekstboks 26">
              <a:extLst>
                <a:ext uri="{FF2B5EF4-FFF2-40B4-BE49-F238E27FC236}">
                  <a16:creationId xmlns:a16="http://schemas.microsoft.com/office/drawing/2014/main" id="{A9CB5365-73F7-BCEA-1DF1-42C2C50863B7}"/>
                </a:ext>
              </a:extLst>
            </p:cNvPr>
            <p:cNvSpPr txBox="1"/>
            <p:nvPr/>
          </p:nvSpPr>
          <p:spPr>
            <a:xfrm>
              <a:off x="2381550" y="1533994"/>
              <a:ext cx="376385" cy="411331"/>
            </a:xfrm>
            <a:prstGeom prst="rect">
              <a:avLst/>
            </a:prstGeom>
            <a:noFill/>
          </p:spPr>
          <p:txBody>
            <a:bodyPr vert="vert" wrap="none" rtlCol="0">
              <a:spAutoFit/>
            </a:bodyPr>
            <a:lstStyle/>
            <a:p>
              <a:r>
                <a:rPr lang="da-DK" sz="1246" dirty="0"/>
                <a:t>X = 4</a:t>
              </a:r>
            </a:p>
          </p:txBody>
        </p:sp>
        <p:sp>
          <p:nvSpPr>
            <p:cNvPr id="68" name="Tekstboks 27">
              <a:extLst>
                <a:ext uri="{FF2B5EF4-FFF2-40B4-BE49-F238E27FC236}">
                  <a16:creationId xmlns:a16="http://schemas.microsoft.com/office/drawing/2014/main" id="{E29A55D9-6187-1683-D201-29FACC753115}"/>
                </a:ext>
              </a:extLst>
            </p:cNvPr>
            <p:cNvSpPr txBox="1"/>
            <p:nvPr/>
          </p:nvSpPr>
          <p:spPr>
            <a:xfrm rot="12601972">
              <a:off x="2940111" y="1127587"/>
              <a:ext cx="954108" cy="284052"/>
            </a:xfrm>
            <a:prstGeom prst="rect">
              <a:avLst/>
            </a:prstGeom>
            <a:noFill/>
          </p:spPr>
          <p:txBody>
            <a:bodyPr wrap="none" rtlCol="0">
              <a:spAutoFit/>
            </a:bodyPr>
            <a:lstStyle/>
            <a:p>
              <a:r>
                <a:rPr lang="da-DK" sz="1246" dirty="0"/>
                <a:t>3(x - 8) = 27</a:t>
              </a:r>
            </a:p>
          </p:txBody>
        </p:sp>
        <p:sp>
          <p:nvSpPr>
            <p:cNvPr id="69" name="Tekstboks 28">
              <a:extLst>
                <a:ext uri="{FF2B5EF4-FFF2-40B4-BE49-F238E27FC236}">
                  <a16:creationId xmlns:a16="http://schemas.microsoft.com/office/drawing/2014/main" id="{AA2B9DE8-F7DB-8A05-5453-80ADFE646921}"/>
                </a:ext>
              </a:extLst>
            </p:cNvPr>
            <p:cNvSpPr txBox="1"/>
            <p:nvPr/>
          </p:nvSpPr>
          <p:spPr>
            <a:xfrm rot="19747614">
              <a:off x="3165332" y="1991454"/>
              <a:ext cx="503664" cy="284052"/>
            </a:xfrm>
            <a:prstGeom prst="rect">
              <a:avLst/>
            </a:prstGeom>
            <a:noFill/>
          </p:spPr>
          <p:txBody>
            <a:bodyPr wrap="none" rtlCol="0">
              <a:spAutoFit/>
            </a:bodyPr>
            <a:lstStyle/>
            <a:p>
              <a:r>
                <a:rPr lang="da-DK" sz="1246" dirty="0"/>
                <a:t>X = 8</a:t>
              </a:r>
            </a:p>
          </p:txBody>
        </p:sp>
      </p:grpSp>
      <p:grpSp>
        <p:nvGrpSpPr>
          <p:cNvPr id="4" name="Gruppe 3">
            <a:extLst>
              <a:ext uri="{FF2B5EF4-FFF2-40B4-BE49-F238E27FC236}">
                <a16:creationId xmlns:a16="http://schemas.microsoft.com/office/drawing/2014/main" id="{01617D85-476E-CCDF-686B-7214CB6A0464}"/>
              </a:ext>
            </a:extLst>
          </p:cNvPr>
          <p:cNvGrpSpPr/>
          <p:nvPr/>
        </p:nvGrpSpPr>
        <p:grpSpPr>
          <a:xfrm>
            <a:off x="4532139" y="3000553"/>
            <a:ext cx="1548000" cy="1548000"/>
            <a:chOff x="7264182" y="1058347"/>
            <a:chExt cx="2317846" cy="2317846"/>
          </a:xfrm>
        </p:grpSpPr>
        <p:sp>
          <p:nvSpPr>
            <p:cNvPr id="124" name="Rektangel 123">
              <a:extLst>
                <a:ext uri="{FF2B5EF4-FFF2-40B4-BE49-F238E27FC236}">
                  <a16:creationId xmlns:a16="http://schemas.microsoft.com/office/drawing/2014/main" id="{FDCD5F8B-5FB1-624C-18DA-A223D98AFCBA}"/>
                </a:ext>
              </a:extLst>
            </p:cNvPr>
            <p:cNvSpPr/>
            <p:nvPr/>
          </p:nvSpPr>
          <p:spPr>
            <a:xfrm>
              <a:off x="7264182" y="1058347"/>
              <a:ext cx="2317846" cy="2317846"/>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sz="1000"/>
            </a:p>
          </p:txBody>
        </p:sp>
        <p:sp>
          <p:nvSpPr>
            <p:cNvPr id="102" name="Tekstboks 10">
              <a:extLst>
                <a:ext uri="{FF2B5EF4-FFF2-40B4-BE49-F238E27FC236}">
                  <a16:creationId xmlns:a16="http://schemas.microsoft.com/office/drawing/2014/main" id="{FD1AC12D-8E74-4E76-6B7A-11F7D56BBF36}"/>
                </a:ext>
              </a:extLst>
            </p:cNvPr>
            <p:cNvSpPr txBox="1"/>
            <p:nvPr/>
          </p:nvSpPr>
          <p:spPr>
            <a:xfrm>
              <a:off x="7976185" y="1813974"/>
              <a:ext cx="916789" cy="758064"/>
            </a:xfrm>
            <a:prstGeom prst="rect">
              <a:avLst/>
            </a:prstGeom>
            <a:solidFill>
              <a:schemeClr val="accent5">
                <a:lumMod val="60000"/>
                <a:lumOff val="40000"/>
              </a:schemeClr>
            </a:solidFill>
          </p:spPr>
          <p:txBody>
            <a:bodyPr vert="horz" wrap="none" rtlCol="0">
              <a:spAutoFit/>
            </a:bodyPr>
            <a:lstStyle/>
            <a:p>
              <a:r>
                <a:rPr lang="da-DK" sz="3200" dirty="0"/>
                <a:t>10</a:t>
              </a:r>
            </a:p>
          </p:txBody>
        </p:sp>
        <p:sp>
          <p:nvSpPr>
            <p:cNvPr id="109" name="Tekstboks 28">
              <a:extLst>
                <a:ext uri="{FF2B5EF4-FFF2-40B4-BE49-F238E27FC236}">
                  <a16:creationId xmlns:a16="http://schemas.microsoft.com/office/drawing/2014/main" id="{A20915AD-1E59-A2F1-73A6-CCBFEE125FD5}"/>
                </a:ext>
              </a:extLst>
            </p:cNvPr>
            <p:cNvSpPr txBox="1"/>
            <p:nvPr/>
          </p:nvSpPr>
          <p:spPr>
            <a:xfrm>
              <a:off x="8137780" y="3004529"/>
              <a:ext cx="770181" cy="319185"/>
            </a:xfrm>
            <a:prstGeom prst="rect">
              <a:avLst/>
            </a:prstGeom>
            <a:solidFill>
              <a:schemeClr val="accent5">
                <a:lumMod val="60000"/>
                <a:lumOff val="40000"/>
              </a:schemeClr>
            </a:solidFill>
          </p:spPr>
          <p:txBody>
            <a:bodyPr wrap="none" rtlCol="0">
              <a:spAutoFit/>
            </a:bodyPr>
            <a:lstStyle/>
            <a:p>
              <a:r>
                <a:rPr lang="da-DK" sz="1000" dirty="0"/>
                <a:t>X = 36</a:t>
              </a:r>
            </a:p>
          </p:txBody>
        </p:sp>
        <p:sp>
          <p:nvSpPr>
            <p:cNvPr id="110" name="Tekstboks 29">
              <a:extLst>
                <a:ext uri="{FF2B5EF4-FFF2-40B4-BE49-F238E27FC236}">
                  <a16:creationId xmlns:a16="http://schemas.microsoft.com/office/drawing/2014/main" id="{34785D77-AD96-155A-6F49-645491CB501B}"/>
                </a:ext>
              </a:extLst>
            </p:cNvPr>
            <p:cNvSpPr txBox="1"/>
            <p:nvPr/>
          </p:nvSpPr>
          <p:spPr>
            <a:xfrm>
              <a:off x="7335376" y="1961688"/>
              <a:ext cx="516060" cy="585172"/>
            </a:xfrm>
            <a:prstGeom prst="rect">
              <a:avLst/>
            </a:prstGeom>
            <a:solidFill>
              <a:schemeClr val="accent5">
                <a:lumMod val="60000"/>
                <a:lumOff val="40000"/>
              </a:schemeClr>
            </a:solidFill>
          </p:spPr>
          <p:txBody>
            <a:bodyPr vert="vert" wrap="none" rtlCol="0">
              <a:spAutoFit/>
            </a:bodyPr>
            <a:lstStyle/>
            <a:p>
              <a:r>
                <a:rPr lang="da-DK" sz="1000" dirty="0"/>
                <a:t>X = -12</a:t>
              </a:r>
            </a:p>
          </p:txBody>
        </p:sp>
        <p:sp>
          <p:nvSpPr>
            <p:cNvPr id="111" name="Tekstboks 30">
              <a:extLst>
                <a:ext uri="{FF2B5EF4-FFF2-40B4-BE49-F238E27FC236}">
                  <a16:creationId xmlns:a16="http://schemas.microsoft.com/office/drawing/2014/main" id="{210A86DD-2EB0-BBC8-B481-0C6CEE08FBF0}"/>
                </a:ext>
              </a:extLst>
            </p:cNvPr>
            <p:cNvSpPr txBox="1"/>
            <p:nvPr/>
          </p:nvSpPr>
          <p:spPr>
            <a:xfrm rot="10800000">
              <a:off x="8038014" y="1112112"/>
              <a:ext cx="770182" cy="319185"/>
            </a:xfrm>
            <a:prstGeom prst="rect">
              <a:avLst/>
            </a:prstGeom>
            <a:solidFill>
              <a:schemeClr val="accent5">
                <a:lumMod val="60000"/>
                <a:lumOff val="40000"/>
              </a:schemeClr>
            </a:solidFill>
          </p:spPr>
          <p:txBody>
            <a:bodyPr wrap="none" rtlCol="0">
              <a:spAutoFit/>
            </a:bodyPr>
            <a:lstStyle/>
            <a:p>
              <a:r>
                <a:rPr lang="da-DK" sz="1000" dirty="0"/>
                <a:t>X = 20</a:t>
              </a:r>
            </a:p>
          </p:txBody>
        </p:sp>
        <p:sp>
          <p:nvSpPr>
            <p:cNvPr id="112" name="Tekstboks 31">
              <a:extLst>
                <a:ext uri="{FF2B5EF4-FFF2-40B4-BE49-F238E27FC236}">
                  <a16:creationId xmlns:a16="http://schemas.microsoft.com/office/drawing/2014/main" id="{C5263F7D-A20C-92E6-4DA8-CE1CA5A4EE7A}"/>
                </a:ext>
              </a:extLst>
            </p:cNvPr>
            <p:cNvSpPr txBox="1"/>
            <p:nvPr/>
          </p:nvSpPr>
          <p:spPr>
            <a:xfrm>
              <a:off x="9031876" y="1838608"/>
              <a:ext cx="516061" cy="934279"/>
            </a:xfrm>
            <a:prstGeom prst="rect">
              <a:avLst/>
            </a:prstGeom>
            <a:solidFill>
              <a:schemeClr val="accent5">
                <a:lumMod val="60000"/>
                <a:lumOff val="40000"/>
              </a:schemeClr>
            </a:solidFill>
          </p:spPr>
          <p:txBody>
            <a:bodyPr vert="vert270" wrap="none" rtlCol="0">
              <a:spAutoFit/>
            </a:bodyPr>
            <a:lstStyle/>
            <a:p>
              <a:r>
                <a:rPr lang="da-DK" sz="1000" dirty="0"/>
                <a:t>4x – 12 = 12</a:t>
              </a:r>
            </a:p>
          </p:txBody>
        </p:sp>
      </p:grpSp>
      <p:sp>
        <p:nvSpPr>
          <p:cNvPr id="136" name="Tekstfelt 135">
            <a:extLst>
              <a:ext uri="{FF2B5EF4-FFF2-40B4-BE49-F238E27FC236}">
                <a16:creationId xmlns:a16="http://schemas.microsoft.com/office/drawing/2014/main" id="{8C8BF243-4EBD-4F53-FE9E-91608C2916F7}"/>
              </a:ext>
            </a:extLst>
          </p:cNvPr>
          <p:cNvSpPr txBox="1"/>
          <p:nvPr/>
        </p:nvSpPr>
        <p:spPr>
          <a:xfrm>
            <a:off x="4214409" y="1311177"/>
            <a:ext cx="3243046" cy="1472263"/>
          </a:xfrm>
          <a:prstGeom prst="rect">
            <a:avLst/>
          </a:prstGeom>
          <a:noFill/>
        </p:spPr>
        <p:txBody>
          <a:bodyPr wrap="square" rtlCol="0">
            <a:spAutoFit/>
          </a:bodyPr>
          <a:lstStyle/>
          <a:p>
            <a:r>
              <a:rPr lang="da-DK" dirty="0">
                <a:solidFill>
                  <a:schemeClr val="bg1"/>
                </a:solidFill>
              </a:rPr>
              <a:t>Hvilken brik er ikke en kantbrik?</a:t>
            </a:r>
          </a:p>
          <a:p>
            <a:endParaRPr lang="da-DK" sz="1500" dirty="0">
              <a:solidFill>
                <a:schemeClr val="bg1"/>
              </a:solidFill>
            </a:endParaRPr>
          </a:p>
          <a:p>
            <a:endParaRPr lang="da-DK" sz="1500" dirty="0">
              <a:solidFill>
                <a:schemeClr val="bg1"/>
              </a:solidFill>
            </a:endParaRPr>
          </a:p>
          <a:p>
            <a:r>
              <a:rPr lang="da-DK" sz="1500" dirty="0">
                <a:solidFill>
                  <a:schemeClr val="bg1"/>
                </a:solidFill>
              </a:rPr>
              <a:t>Få brikkerne af din lærer, klip dem ud og læg puslespillet.</a:t>
            </a:r>
          </a:p>
          <a:p>
            <a:endParaRPr lang="da-DK" sz="1167" dirty="0">
              <a:solidFill>
                <a:schemeClr val="bg1"/>
              </a:solidFill>
            </a:endParaRPr>
          </a:p>
        </p:txBody>
      </p:sp>
    </p:spTree>
    <p:extLst>
      <p:ext uri="{BB962C8B-B14F-4D97-AF65-F5344CB8AC3E}">
        <p14:creationId xmlns:p14="http://schemas.microsoft.com/office/powerpoint/2010/main" val="461867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555015"/>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a:xfrm>
            <a:off x="523875" y="483378"/>
            <a:ext cx="6572250" cy="1793705"/>
          </a:xfrm>
        </p:spPr>
        <p:txBody>
          <a:bodyPr/>
          <a:lstStyle/>
          <a:p>
            <a:pPr algn="r"/>
            <a:r>
              <a:rPr lang="da-DK" dirty="0">
                <a:solidFill>
                  <a:schemeClr val="bg1"/>
                </a:solidFill>
              </a:rPr>
              <a:t>3.11 – Funktioner</a:t>
            </a:r>
            <a:br>
              <a:rPr lang="da-DK" dirty="0">
                <a:solidFill>
                  <a:schemeClr val="bg1"/>
                </a:solidFill>
              </a:rPr>
            </a:br>
            <a:br>
              <a:rPr lang="da-DK" dirty="0">
                <a:solidFill>
                  <a:schemeClr val="bg1"/>
                </a:solidFill>
              </a:rPr>
            </a:br>
            <a:r>
              <a:rPr lang="da-DK" dirty="0">
                <a:solidFill>
                  <a:schemeClr val="bg1"/>
                </a:solidFill>
              </a:rPr>
              <a:t>Oplysning 3</a:t>
            </a:r>
          </a:p>
        </p:txBody>
      </p:sp>
      <p:pic>
        <p:nvPicPr>
          <p:cNvPr id="5" name="Picture 8" descr="hånd, mand, person, Sky, himmel, pige, kvinde, fotografering, sollys, morgen, asiatisk, elsker, tanke, portræt, model, ung, romantik, eftertænksom, ansigt, skyer, fotografi, skønhed, udtryk, billede, fantasi, organ, forførende, tiltrækkende, emotion, afslappet, stilfuld, strålende, interaktion, trendy, udtryksfulde, følelse, nøgenmodel">
            <a:extLst>
              <a:ext uri="{FF2B5EF4-FFF2-40B4-BE49-F238E27FC236}">
                <a16:creationId xmlns:a16="http://schemas.microsoft.com/office/drawing/2014/main" id="{DA6A6453-F58E-B54C-8838-0FAE81D7DB9B}"/>
              </a:ext>
            </a:extLst>
          </p:cNvPr>
          <p:cNvPicPr>
            <a:picLocks noChangeAspect="1" noChangeArrowheads="1"/>
          </p:cNvPicPr>
          <p:nvPr/>
        </p:nvPicPr>
        <p:blipFill>
          <a:blip r:embed="rId4">
            <a:duotone>
              <a:prstClr val="black"/>
              <a:schemeClr val="tx2">
                <a:tint val="45000"/>
                <a:satMod val="400000"/>
              </a:schemeClr>
            </a:duotone>
            <a:alphaModFix amt="70000"/>
            <a:extLst>
              <a:ext uri="{BEBA8EAE-BF5A-486C-A8C5-ECC9F3942E4B}">
                <a14:imgProps xmlns:a14="http://schemas.microsoft.com/office/drawing/2010/main">
                  <a14:imgLayer r:embed="rId5">
                    <a14:imgEffect>
                      <a14:backgroundRemoval t="9965" b="98349" l="10000" r="92167">
                        <a14:foregroundMark x1="70833" y1="53597" x2="70833" y2="53597"/>
                        <a14:foregroundMark x1="77667" y1="56132" x2="77667" y2="56132"/>
                        <a14:foregroundMark x1="75000" y1="53066" x2="75000" y2="53066"/>
                        <a14:foregroundMark x1="74583" y1="49528" x2="74583" y2="49528"/>
                        <a14:foregroundMark x1="77083" y1="47465" x2="77083" y2="47465"/>
                        <a14:foregroundMark x1="78417" y1="46226" x2="78417" y2="46226"/>
                        <a14:foregroundMark x1="79833" y1="44575" x2="79833" y2="44575"/>
                        <a14:foregroundMark x1="84083" y1="45814" x2="84083" y2="45814"/>
                        <a14:foregroundMark x1="83083" y1="42689" x2="83083" y2="42689"/>
                        <a14:foregroundMark x1="83583" y1="41392" x2="83583" y2="41392"/>
                        <a14:foregroundMark x1="87917" y1="44929" x2="87917" y2="44929"/>
                        <a14:foregroundMark x1="89833" y1="48113" x2="89833" y2="48113"/>
                        <a14:foregroundMark x1="91333" y1="55366" x2="91333" y2="55366"/>
                        <a14:foregroundMark x1="92167" y1="58785" x2="92167" y2="58785"/>
                        <a14:foregroundMark x1="45500" y1="46050" x2="45500" y2="46050"/>
                        <a14:foregroundMark x1="45667" y1="45696" x2="45667" y2="45696"/>
                        <a14:foregroundMark x1="44250" y1="45696" x2="44250" y2="45696"/>
                        <a14:foregroundMark x1="34250" y1="55307" x2="34250" y2="55307"/>
                        <a14:foregroundMark x1="34417" y1="54953" x2="34417" y2="54953"/>
                        <a14:foregroundMark x1="39417" y1="93691" x2="39417" y2="93691"/>
                        <a14:foregroundMark x1="42167" y1="98349" x2="42167" y2="98349"/>
                        <a14:foregroundMark x1="90583" y1="50472" x2="90583" y2="50472"/>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139462" y="606605"/>
            <a:ext cx="3614181" cy="510839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2A5870DF-2793-C24E-8A06-7A82D2061EB9}"/>
              </a:ext>
            </a:extLst>
          </p:cNvPr>
          <p:cNvSpPr/>
          <p:nvPr/>
        </p:nvSpPr>
        <p:spPr>
          <a:xfrm>
            <a:off x="3163078" y="2580832"/>
            <a:ext cx="4365482" cy="2123658"/>
          </a:xfrm>
          <a:prstGeom prst="rect">
            <a:avLst/>
          </a:prstGeom>
        </p:spPr>
        <p:txBody>
          <a:bodyPr wrap="square">
            <a:spAutoFit/>
          </a:bodyPr>
          <a:lstStyle/>
          <a:p>
            <a:r>
              <a:rPr lang="da-DK" sz="2400" dirty="0">
                <a:solidFill>
                  <a:schemeClr val="bg1"/>
                </a:solidFill>
              </a:rPr>
              <a:t>Natsværmeren hører sammen med stjernen – men det er ikke </a:t>
            </a:r>
            <a:r>
              <a:rPr lang="da-DK" sz="2400" dirty="0" err="1">
                <a:solidFill>
                  <a:schemeClr val="bg1"/>
                </a:solidFill>
              </a:rPr>
              <a:t>Endymion</a:t>
            </a:r>
            <a:r>
              <a:rPr lang="da-DK" sz="2400" dirty="0">
                <a:solidFill>
                  <a:schemeClr val="bg1"/>
                </a:solidFill>
              </a:rPr>
              <a:t>, der forlanger disse to.</a:t>
            </a:r>
          </a:p>
          <a:p>
            <a:pPr algn="r"/>
            <a:endParaRPr lang="da-DK" sz="2400" dirty="0">
              <a:solidFill>
                <a:schemeClr val="bg1"/>
              </a:solidFill>
            </a:endParaRPr>
          </a:p>
          <a:p>
            <a:pPr algn="r"/>
            <a:r>
              <a:rPr lang="da-DK" dirty="0">
                <a:solidFill>
                  <a:schemeClr val="bg1"/>
                </a:solidFill>
              </a:rPr>
              <a:t>Husk at notere oplysningen!</a:t>
            </a:r>
          </a:p>
          <a:p>
            <a:pPr algn="r"/>
            <a:r>
              <a:rPr lang="da-DK" dirty="0">
                <a:solidFill>
                  <a:schemeClr val="bg1"/>
                </a:solidFill>
              </a:rPr>
              <a:t>Du kan få et huskekort af din lærer</a:t>
            </a:r>
          </a:p>
        </p:txBody>
      </p:sp>
      <p:grpSp>
        <p:nvGrpSpPr>
          <p:cNvPr id="7" name="Gruppe 6">
            <a:extLst>
              <a:ext uri="{FF2B5EF4-FFF2-40B4-BE49-F238E27FC236}">
                <a16:creationId xmlns:a16="http://schemas.microsoft.com/office/drawing/2014/main" id="{23BDB733-402A-ED4B-BB7D-D3ACED54FAD3}"/>
              </a:ext>
            </a:extLst>
          </p:cNvPr>
          <p:cNvGrpSpPr/>
          <p:nvPr/>
        </p:nvGrpSpPr>
        <p:grpSpPr>
          <a:xfrm>
            <a:off x="727007" y="4938194"/>
            <a:ext cx="6165987" cy="609034"/>
            <a:chOff x="985308" y="4465178"/>
            <a:chExt cx="6165987" cy="609034"/>
          </a:xfrm>
        </p:grpSpPr>
        <p:sp>
          <p:nvSpPr>
            <p:cNvPr id="8" name="Afrundet rektangel 7">
              <a:hlinkClick r:id="rId6" action="ppaction://hlinksldjump"/>
              <a:extLst>
                <a:ext uri="{FF2B5EF4-FFF2-40B4-BE49-F238E27FC236}">
                  <a16:creationId xmlns:a16="http://schemas.microsoft.com/office/drawing/2014/main" id="{7DEBD745-D3C3-654F-8B1C-492500EC019E}"/>
                </a:ext>
              </a:extLst>
            </p:cNvPr>
            <p:cNvSpPr>
              <a:spLocks/>
            </p:cNvSpPr>
            <p:nvPr/>
          </p:nvSpPr>
          <p:spPr>
            <a:xfrm>
              <a:off x="3170894" y="4479134"/>
              <a:ext cx="18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rPr>
                <a:t>Vælg </a:t>
              </a:r>
            </a:p>
            <a:p>
              <a:pPr algn="ctr"/>
              <a:r>
                <a:rPr lang="da-DK" dirty="0">
                  <a:solidFill>
                    <a:schemeClr val="bg1"/>
                  </a:solidFill>
                </a:rPr>
                <a:t>et andet kapitel</a:t>
              </a:r>
            </a:p>
          </p:txBody>
        </p:sp>
        <p:sp>
          <p:nvSpPr>
            <p:cNvPr id="9" name="Afrundet rektangel 8">
              <a:hlinkClick r:id="rId7" action="ppaction://hlinksldjump"/>
              <a:extLst>
                <a:ext uri="{FF2B5EF4-FFF2-40B4-BE49-F238E27FC236}">
                  <a16:creationId xmlns:a16="http://schemas.microsoft.com/office/drawing/2014/main" id="{07E853E7-B24E-0047-B1F0-B93F13586810}"/>
                </a:ext>
              </a:extLst>
            </p:cNvPr>
            <p:cNvSpPr>
              <a:spLocks/>
            </p:cNvSpPr>
            <p:nvPr/>
          </p:nvSpPr>
          <p:spPr>
            <a:xfrm>
              <a:off x="985308" y="4470450"/>
              <a:ext cx="18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rPr>
                <a:t>Næste kapitel</a:t>
              </a:r>
            </a:p>
          </p:txBody>
        </p:sp>
        <p:sp>
          <p:nvSpPr>
            <p:cNvPr id="10" name="Afrundet rektangel 9">
              <a:hlinkClick r:id="rId7" action="ppaction://hlinksldjump"/>
              <a:extLst>
                <a:ext uri="{FF2B5EF4-FFF2-40B4-BE49-F238E27FC236}">
                  <a16:creationId xmlns:a16="http://schemas.microsoft.com/office/drawing/2014/main" id="{200E6391-4754-224C-97E2-BA92E0A1AE71}"/>
                </a:ext>
              </a:extLst>
            </p:cNvPr>
            <p:cNvSpPr>
              <a:spLocks/>
            </p:cNvSpPr>
            <p:nvPr/>
          </p:nvSpPr>
          <p:spPr>
            <a:xfrm>
              <a:off x="5351295" y="4465178"/>
              <a:ext cx="1800000" cy="595078"/>
            </a:xfrm>
            <a:prstGeom prst="roundRect">
              <a:avLst/>
            </a:prstGeom>
            <a:solidFill>
              <a:schemeClr val="accent1">
                <a:lumMod val="50000"/>
              </a:schemeClr>
            </a:solidFill>
            <a:ln w="38100">
              <a:solidFill>
                <a:schemeClr val="tx1"/>
              </a:solidFill>
            </a:ln>
            <a:scene3d>
              <a:camera prst="orthographicFront"/>
              <a:lightRig rig="threePt" dir="t"/>
            </a:scene3d>
            <a:sp3d>
              <a:bevelT w="190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rPr>
                <a:t>Gå til </a:t>
              </a:r>
            </a:p>
            <a:p>
              <a:pPr algn="ctr"/>
              <a:r>
                <a:rPr lang="da-DK" dirty="0">
                  <a:solidFill>
                    <a:schemeClr val="bg1"/>
                  </a:solidFill>
                </a:rPr>
                <a:t>Send Luna hjem</a:t>
              </a:r>
            </a:p>
          </p:txBody>
        </p:sp>
      </p:grpSp>
      <p:sp>
        <p:nvSpPr>
          <p:cNvPr id="11" name="Tekstfelt 10">
            <a:extLst>
              <a:ext uri="{FF2B5EF4-FFF2-40B4-BE49-F238E27FC236}">
                <a16:creationId xmlns:a16="http://schemas.microsoft.com/office/drawing/2014/main" id="{69FD4D87-552B-B5B8-9A0C-776AAC47EEBD}"/>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2817300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Reduktion</a:t>
            </a:r>
          </a:p>
        </p:txBody>
      </p:sp>
      <p:sp>
        <p:nvSpPr>
          <p:cNvPr id="6" name="Rektangel 5">
            <a:extLst>
              <a:ext uri="{FF2B5EF4-FFF2-40B4-BE49-F238E27FC236}">
                <a16:creationId xmlns:a16="http://schemas.microsoft.com/office/drawing/2014/main" id="{583DB135-1CF2-5546-ADC6-A836CAD86159}"/>
              </a:ext>
            </a:extLst>
          </p:cNvPr>
          <p:cNvSpPr/>
          <p:nvPr/>
        </p:nvSpPr>
        <p:spPr>
          <a:xfrm>
            <a:off x="321624" y="3116255"/>
            <a:ext cx="6952013" cy="2067938"/>
          </a:xfrm>
          <a:prstGeom prst="rect">
            <a:avLst/>
          </a:prstGeom>
        </p:spPr>
        <p:txBody>
          <a:bodyPr wrap="square">
            <a:spAutoFit/>
          </a:bodyPr>
          <a:lstStyle/>
          <a:p>
            <a:r>
              <a:rPr lang="da-DK" sz="1167" b="1" dirty="0">
                <a:solidFill>
                  <a:schemeClr val="bg1"/>
                </a:solidFill>
                <a:latin typeface="Arial" panose="020B0604020202020204" pitchFamily="34" charset="0"/>
              </a:rPr>
              <a:t>Månen</a:t>
            </a:r>
            <a:r>
              <a:rPr lang="da-DK" sz="1167" dirty="0">
                <a:solidFill>
                  <a:schemeClr val="bg1"/>
                </a:solidFill>
                <a:latin typeface="Arial" panose="020B0604020202020204" pitchFamily="34" charset="0"/>
              </a:rPr>
              <a:t> er Jordens eneste måne. Det er den femtestørste måne i vores solsystem – overgået af Jupiters måner: </a:t>
            </a:r>
            <a:r>
              <a:rPr lang="da-DK" sz="1167" dirty="0" err="1">
                <a:solidFill>
                  <a:schemeClr val="bg1"/>
                </a:solidFill>
              </a:rPr>
              <a:t>Ganymede</a:t>
            </a:r>
            <a:r>
              <a:rPr lang="da-DK" sz="1167" dirty="0">
                <a:solidFill>
                  <a:schemeClr val="bg1"/>
                </a:solidFill>
              </a:rPr>
              <a:t>, </a:t>
            </a:r>
            <a:r>
              <a:rPr lang="da-DK" sz="1167" dirty="0" err="1">
                <a:solidFill>
                  <a:schemeClr val="bg1"/>
                </a:solidFill>
              </a:rPr>
              <a:t>Callisto</a:t>
            </a:r>
            <a:r>
              <a:rPr lang="da-DK" sz="1167" dirty="0">
                <a:solidFill>
                  <a:schemeClr val="bg1"/>
                </a:solidFill>
              </a:rPr>
              <a:t>, Io, og Europa</a:t>
            </a:r>
            <a:r>
              <a:rPr lang="da-DK" sz="1167" dirty="0">
                <a:solidFill>
                  <a:schemeClr val="bg1"/>
                </a:solidFill>
                <a:latin typeface="Arial" panose="020B0604020202020204" pitchFamily="34" charset="0"/>
              </a:rPr>
              <a:t> </a:t>
            </a:r>
          </a:p>
          <a:p>
            <a:endParaRPr lang="da-DK" sz="1167" dirty="0">
              <a:solidFill>
                <a:schemeClr val="bg1"/>
              </a:solidFill>
              <a:latin typeface="Arial" panose="020B0604020202020204" pitchFamily="34" charset="0"/>
            </a:endParaRPr>
          </a:p>
          <a:p>
            <a:r>
              <a:rPr lang="da-DK" sz="1167" dirty="0">
                <a:solidFill>
                  <a:schemeClr val="bg1"/>
                </a:solidFill>
                <a:latin typeface="Arial" panose="020B0604020202020204" pitchFamily="34" charset="0"/>
              </a:rPr>
              <a:t>Man regner med, at Månen er dannet som resultat af et enorme sammenstød mellem den unge Jord og en mindre planet kaldet </a:t>
            </a:r>
            <a:r>
              <a:rPr lang="da-DK" sz="1167" dirty="0" err="1">
                <a:solidFill>
                  <a:schemeClr val="bg1"/>
                </a:solidFill>
                <a:latin typeface="Arial" panose="020B0604020202020204" pitchFamily="34" charset="0"/>
              </a:rPr>
              <a:t>Theia</a:t>
            </a:r>
            <a:r>
              <a:rPr lang="da-DK" sz="1167" dirty="0">
                <a:solidFill>
                  <a:schemeClr val="bg1"/>
                </a:solidFill>
                <a:latin typeface="Arial" panose="020B0604020202020204" pitchFamily="34" charset="0"/>
              </a:rPr>
              <a:t> for ca. 4,51 milliarder år siden.</a:t>
            </a:r>
          </a:p>
          <a:p>
            <a:endParaRPr lang="da-DK" sz="1167" dirty="0">
              <a:solidFill>
                <a:schemeClr val="bg1"/>
              </a:solidFill>
              <a:latin typeface="Arial" panose="020B0604020202020204" pitchFamily="34" charset="0"/>
            </a:endParaRPr>
          </a:p>
          <a:p>
            <a:r>
              <a:rPr lang="da-DK" sz="1167" dirty="0">
                <a:solidFill>
                  <a:schemeClr val="bg1"/>
                </a:solidFill>
              </a:rPr>
              <a:t>Månen er 27,3 dage om at nå rundt om Jorden, hvilket cirka svarer til en måned. </a:t>
            </a:r>
          </a:p>
          <a:p>
            <a:endParaRPr lang="da-DK" sz="1167" dirty="0">
              <a:solidFill>
                <a:schemeClr val="bg1"/>
              </a:solidFill>
            </a:endParaRPr>
          </a:p>
          <a:p>
            <a:r>
              <a:rPr lang="da-DK" sz="1167" dirty="0">
                <a:solidFill>
                  <a:schemeClr val="bg1"/>
                </a:solidFill>
              </a:rPr>
              <a:t>Hvert år bevæger månen sig cirka 3,7 centimeter længere væk fra Jorden med nogenlunde den hastighed, som vores fingernegle gror. I teorien vil den fortsætte med det i 50 milliarder år, og til den tid vil den derfor være 47 dage om at nå rundt om Jorden.</a:t>
            </a:r>
          </a:p>
        </p:txBody>
      </p:sp>
      <p:grpSp>
        <p:nvGrpSpPr>
          <p:cNvPr id="13" name="Gruppe 12">
            <a:extLst>
              <a:ext uri="{FF2B5EF4-FFF2-40B4-BE49-F238E27FC236}">
                <a16:creationId xmlns:a16="http://schemas.microsoft.com/office/drawing/2014/main" id="{460C688A-137E-ED4C-AF15-D0DFB0BD8954}"/>
              </a:ext>
            </a:extLst>
          </p:cNvPr>
          <p:cNvGrpSpPr/>
          <p:nvPr/>
        </p:nvGrpSpPr>
        <p:grpSpPr>
          <a:xfrm>
            <a:off x="4500328" y="1397690"/>
            <a:ext cx="2691667" cy="1776341"/>
            <a:chOff x="5614147" y="927597"/>
            <a:chExt cx="3230000" cy="2131609"/>
          </a:xfrm>
        </p:grpSpPr>
        <p:pic>
          <p:nvPicPr>
            <p:cNvPr id="9" name="Picture 2" descr="Gammel, Pergament, Fliser, Fylde, Struktur">
              <a:extLst>
                <a:ext uri="{FF2B5EF4-FFF2-40B4-BE49-F238E27FC236}">
                  <a16:creationId xmlns:a16="http://schemas.microsoft.com/office/drawing/2014/main" id="{C0BF79C6-6BCF-584E-8D8B-716320588A38}"/>
                </a:ext>
              </a:extLst>
            </p:cNvPr>
            <p:cNvPicPr>
              <a:picLocks noChangeAspect="1" noChangeArrowheads="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6711" t="21917" b="21541"/>
            <a:stretch/>
          </p:blipFill>
          <p:spPr bwMode="auto">
            <a:xfrm>
              <a:off x="5614147" y="927597"/>
              <a:ext cx="3230000" cy="2131609"/>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B0CADE44-7DD8-E943-9F52-AE54B8D37C51}"/>
                </a:ext>
              </a:extLst>
            </p:cNvPr>
            <p:cNvSpPr txBox="1"/>
            <p:nvPr/>
          </p:nvSpPr>
          <p:spPr>
            <a:xfrm>
              <a:off x="5886332" y="1174226"/>
              <a:ext cx="2849241" cy="1634987"/>
            </a:xfrm>
            <a:prstGeom prst="rect">
              <a:avLst/>
            </a:prstGeom>
            <a:noFill/>
          </p:spPr>
          <p:txBody>
            <a:bodyPr wrap="none" rtlCol="0">
              <a:spAutoFit/>
            </a:bodyPr>
            <a:lstStyle/>
            <a:p>
              <a:r>
                <a:rPr lang="da-DK" sz="917" dirty="0">
                  <a:solidFill>
                    <a:schemeClr val="bg1"/>
                  </a:solidFill>
                </a:rPr>
                <a:t>Månen har været kendt siden forhistorisk tid</a:t>
              </a:r>
            </a:p>
            <a:p>
              <a:endParaRPr lang="da-DK" sz="917" dirty="0">
                <a:solidFill>
                  <a:schemeClr val="bg1"/>
                </a:solidFill>
              </a:endParaRPr>
            </a:p>
            <a:p>
              <a:pPr fontAlgn="t"/>
              <a:r>
                <a:rPr lang="da-DK" sz="917" dirty="0">
                  <a:solidFill>
                    <a:schemeClr val="bg1"/>
                  </a:solidFill>
                </a:rPr>
                <a:t>Afstand til Jorden: 		405.500 km</a:t>
              </a:r>
            </a:p>
            <a:p>
              <a:r>
                <a:rPr lang="da-DK" sz="917" dirty="0">
                  <a:solidFill>
                    <a:schemeClr val="bg1"/>
                  </a:solidFill>
                </a:rPr>
                <a:t>Omløbstid om Jorden: 	27,3217 dage</a:t>
              </a:r>
            </a:p>
            <a:p>
              <a:r>
                <a:rPr lang="da-DK" sz="917" dirty="0">
                  <a:solidFill>
                    <a:schemeClr val="bg1"/>
                  </a:solidFill>
                </a:rPr>
                <a:t>Diameter:		3.474,6 km</a:t>
              </a:r>
            </a:p>
            <a:p>
              <a:r>
                <a:rPr lang="da-DK" sz="917" dirty="0">
                  <a:solidFill>
                    <a:schemeClr val="bg1"/>
                  </a:solidFill>
                </a:rPr>
                <a:t>Masse:			7,349×10</a:t>
              </a:r>
              <a:r>
                <a:rPr lang="da-DK" sz="917" baseline="30000" dirty="0">
                  <a:solidFill>
                    <a:schemeClr val="bg1"/>
                  </a:solidFill>
                </a:rPr>
                <a:t>22 </a:t>
              </a:r>
              <a:r>
                <a:rPr lang="da-DK" sz="917" dirty="0">
                  <a:solidFill>
                    <a:schemeClr val="bg1"/>
                  </a:solidFill>
                </a:rPr>
                <a:t>kg</a:t>
              </a:r>
            </a:p>
            <a:p>
              <a:r>
                <a:rPr lang="da-DK" sz="917" dirty="0">
                  <a:solidFill>
                    <a:schemeClr val="bg1"/>
                  </a:solidFill>
                </a:rPr>
                <a:t>Tyngdeacceleration:	1,62 m/s²</a:t>
              </a:r>
            </a:p>
            <a:p>
              <a:r>
                <a:rPr lang="da-DK" sz="917" dirty="0">
                  <a:solidFill>
                    <a:schemeClr val="bg1"/>
                  </a:solidFill>
                </a:rPr>
                <a:t>Højeste temperatur:	123 °C</a:t>
              </a:r>
            </a:p>
            <a:p>
              <a:r>
                <a:rPr lang="da-DK" sz="917" dirty="0">
                  <a:solidFill>
                    <a:schemeClr val="bg1"/>
                  </a:solidFill>
                </a:rPr>
                <a:t>Laveste temperatur:	-233 °C</a:t>
              </a:r>
            </a:p>
          </p:txBody>
        </p:sp>
      </p:grpSp>
      <p:sp>
        <p:nvSpPr>
          <p:cNvPr id="11" name="Tekstfelt 10">
            <a:hlinkClick r:id="rId6" action="ppaction://hlinksldjump"/>
            <a:extLst>
              <a:ext uri="{FF2B5EF4-FFF2-40B4-BE49-F238E27FC236}">
                <a16:creationId xmlns:a16="http://schemas.microsoft.com/office/drawing/2014/main" id="{4A1CCB5D-EF81-1446-9570-AFEDD3F54FF4}"/>
              </a:ext>
            </a:extLst>
          </p:cNvPr>
          <p:cNvSpPr txBox="1"/>
          <p:nvPr/>
        </p:nvSpPr>
        <p:spPr>
          <a:xfrm>
            <a:off x="2510467" y="905897"/>
            <a:ext cx="1149674" cy="1200329"/>
          </a:xfrm>
          <a:prstGeom prst="rect">
            <a:avLst/>
          </a:prstGeom>
          <a:noFill/>
        </p:spPr>
        <p:txBody>
          <a:bodyPr wrap="none" rtlCol="0">
            <a:spAutoFit/>
          </a:bodyPr>
          <a:lstStyle/>
          <a:p>
            <a:endParaRPr lang="da-DK" sz="2400" b="1" dirty="0"/>
          </a:p>
          <a:p>
            <a:r>
              <a:rPr lang="da-DK" sz="2400" b="1" dirty="0"/>
              <a:t>Klik her</a:t>
            </a:r>
          </a:p>
          <a:p>
            <a:endParaRPr lang="da-DK" sz="2400" b="1" dirty="0"/>
          </a:p>
        </p:txBody>
      </p:sp>
      <p:sp>
        <p:nvSpPr>
          <p:cNvPr id="10" name="Tekstfelt 9">
            <a:extLst>
              <a:ext uri="{FF2B5EF4-FFF2-40B4-BE49-F238E27FC236}">
                <a16:creationId xmlns:a16="http://schemas.microsoft.com/office/drawing/2014/main" id="{DA396D54-707E-CD95-020C-EFD009DE947A}"/>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77169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500"/>
                            </p:stCondLst>
                            <p:childTnLst>
                              <p:par>
                                <p:cTn id="9" presetID="26" presetClass="emph" presetSubtype="0" repeatCount="10000" fill="hold" grpId="1" nodeType="afterEffect">
                                  <p:stCondLst>
                                    <p:cond delay="0"/>
                                  </p:stCondLst>
                                  <p:childTnLst>
                                    <p:animEffect transition="out" filter="fade">
                                      <p:cBhvr>
                                        <p:cTn id="10" dur="2000" tmFilter="0, 0; .2, .5; .8, .5; 1, 0"/>
                                        <p:tgtEl>
                                          <p:spTgt spid="11"/>
                                        </p:tgtEl>
                                      </p:cBhvr>
                                    </p:animEffect>
                                    <p:animScale>
                                      <p:cBhvr>
                                        <p:cTn id="11"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555015"/>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a:xfrm>
            <a:off x="3200401" y="483379"/>
            <a:ext cx="3895724" cy="1344729"/>
          </a:xfrm>
        </p:spPr>
        <p:txBody>
          <a:bodyPr>
            <a:normAutofit/>
          </a:bodyPr>
          <a:lstStyle/>
          <a:p>
            <a:pPr algn="r"/>
            <a:r>
              <a:rPr lang="da-DK" dirty="0">
                <a:solidFill>
                  <a:schemeClr val="bg1"/>
                </a:solidFill>
              </a:rPr>
              <a:t>Løsning</a:t>
            </a:r>
            <a:br>
              <a:rPr lang="da-DK" dirty="0">
                <a:solidFill>
                  <a:schemeClr val="bg1"/>
                </a:solidFill>
              </a:rPr>
            </a:br>
            <a:r>
              <a:rPr lang="da-DK" dirty="0">
                <a:solidFill>
                  <a:schemeClr val="bg1"/>
                </a:solidFill>
              </a:rPr>
              <a:t>Send Luna hjem.</a:t>
            </a:r>
            <a:endParaRPr lang="da-DK" sz="2000" dirty="0">
              <a:solidFill>
                <a:schemeClr val="bg1"/>
              </a:solidFill>
            </a:endParaRPr>
          </a:p>
        </p:txBody>
      </p:sp>
      <p:pic>
        <p:nvPicPr>
          <p:cNvPr id="8" name="Picture 2" descr="Model, Pige, Blondine, Hed, Smil, Ansigt, Mode, Kvinde">
            <a:extLst>
              <a:ext uri="{FF2B5EF4-FFF2-40B4-BE49-F238E27FC236}">
                <a16:creationId xmlns:a16="http://schemas.microsoft.com/office/drawing/2014/main" id="{5B5BB3E8-A8E7-BE4C-84D5-D30D13E7A516}"/>
              </a:ext>
            </a:extLst>
          </p:cNvPr>
          <p:cNvPicPr>
            <a:picLocks noChangeAspect="1" noChangeArrowheads="1"/>
          </p:cNvPicPr>
          <p:nvPr/>
        </p:nvPicPr>
        <p:blipFill>
          <a:blip r:embed="rId4">
            <a:alphaModFix amt="50000"/>
            <a:duotone>
              <a:prstClr val="black"/>
              <a:schemeClr val="tx2">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19958" y="1456646"/>
            <a:ext cx="3300559" cy="4400744"/>
          </a:xfrm>
          <a:prstGeom prst="rect">
            <a:avLst/>
          </a:prstGeom>
          <a:noFill/>
          <a:effectLst>
            <a:glow rad="254000">
              <a:schemeClr val="bg1">
                <a:lumMod val="85000"/>
                <a:alpha val="40000"/>
              </a:schemeClr>
            </a:glow>
          </a:effectLst>
          <a:extLst>
            <a:ext uri="{909E8E84-426E-40DD-AFC4-6F175D3DCCD1}">
              <a14:hiddenFill xmlns:a14="http://schemas.microsoft.com/office/drawing/2010/main">
                <a:solidFill>
                  <a:srgbClr val="FFFFFF"/>
                </a:solidFill>
              </a14:hiddenFill>
            </a:ext>
          </a:extLst>
        </p:spPr>
      </p:pic>
      <p:sp>
        <p:nvSpPr>
          <p:cNvPr id="11" name="Tekstfelt 10">
            <a:extLst>
              <a:ext uri="{FF2B5EF4-FFF2-40B4-BE49-F238E27FC236}">
                <a16:creationId xmlns:a16="http://schemas.microsoft.com/office/drawing/2014/main" id="{4C373723-1E75-C64C-BFD2-9DD5B728C5F9}"/>
              </a:ext>
            </a:extLst>
          </p:cNvPr>
          <p:cNvSpPr txBox="1"/>
          <p:nvPr/>
        </p:nvSpPr>
        <p:spPr>
          <a:xfrm>
            <a:off x="3911961" y="1757444"/>
            <a:ext cx="3397919" cy="923330"/>
          </a:xfrm>
          <a:prstGeom prst="rect">
            <a:avLst/>
          </a:prstGeom>
          <a:noFill/>
        </p:spPr>
        <p:txBody>
          <a:bodyPr wrap="square" rtlCol="0">
            <a:spAutoFit/>
          </a:bodyPr>
          <a:lstStyle/>
          <a:p>
            <a:r>
              <a:rPr lang="da-DK" dirty="0">
                <a:solidFill>
                  <a:schemeClr val="bg1"/>
                </a:solidFill>
              </a:rPr>
              <a:t>Hvad er det for ting, hun ønsker?</a:t>
            </a:r>
          </a:p>
          <a:p>
            <a:r>
              <a:rPr lang="da-DK" dirty="0">
                <a:solidFill>
                  <a:schemeClr val="bg1"/>
                </a:solidFill>
              </a:rPr>
              <a:t>Klik på den kombination, der vil sende hende hjem.</a:t>
            </a:r>
          </a:p>
        </p:txBody>
      </p:sp>
      <p:grpSp>
        <p:nvGrpSpPr>
          <p:cNvPr id="4" name="Gruppe 3">
            <a:extLst>
              <a:ext uri="{FF2B5EF4-FFF2-40B4-BE49-F238E27FC236}">
                <a16:creationId xmlns:a16="http://schemas.microsoft.com/office/drawing/2014/main" id="{1A31E5BD-A490-220C-C2CB-894DD45F0844}"/>
              </a:ext>
            </a:extLst>
          </p:cNvPr>
          <p:cNvGrpSpPr/>
          <p:nvPr/>
        </p:nvGrpSpPr>
        <p:grpSpPr>
          <a:xfrm>
            <a:off x="2187636" y="2801765"/>
            <a:ext cx="5440583" cy="2915195"/>
            <a:chOff x="2187636" y="2801765"/>
            <a:chExt cx="5440583" cy="2915195"/>
          </a:xfrm>
        </p:grpSpPr>
        <p:pic>
          <p:nvPicPr>
            <p:cNvPr id="31" name="Picture 10" descr="Sky, Vejr, Blå, Himmel, Dag, Cumulus, Meteorologi">
              <a:hlinkClick r:id="rId6" action="ppaction://hlinksldjump"/>
              <a:extLst>
                <a:ext uri="{FF2B5EF4-FFF2-40B4-BE49-F238E27FC236}">
                  <a16:creationId xmlns:a16="http://schemas.microsoft.com/office/drawing/2014/main" id="{CA7BFA20-0B3E-CC49-93C3-04624CFF0473}"/>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2531433" y="2981223"/>
              <a:ext cx="558493" cy="3292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yr, Flagermus, Flyvningen, Flyvende, Pattedyr">
              <a:hlinkClick r:id="rId6" action="ppaction://hlinksldjump"/>
              <a:extLst>
                <a:ext uri="{FF2B5EF4-FFF2-40B4-BE49-F238E27FC236}">
                  <a16:creationId xmlns:a16="http://schemas.microsoft.com/office/drawing/2014/main" id="{8111F879-AE35-9340-BCA5-7FBA0C0BB7EC}"/>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2187636" y="2890344"/>
              <a:ext cx="9360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omet, Meteor, Himmelsk Krop, Himmelsk, Komet Hale">
              <a:hlinkClick r:id="rId6" action="ppaction://hlinksldjump"/>
              <a:extLst>
                <a:ext uri="{FF2B5EF4-FFF2-40B4-BE49-F238E27FC236}">
                  <a16:creationId xmlns:a16="http://schemas.microsoft.com/office/drawing/2014/main" id="{19825113-3E80-5F43-9F38-AB352A713A72}"/>
                </a:ext>
              </a:extLst>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6541940">
              <a:off x="2693912" y="4880543"/>
              <a:ext cx="607396" cy="5237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Dyr, Flagermus, Flyvningen, Flyvende, Pattedyr">
              <a:hlinkClick r:id="rId6" action="ppaction://hlinksldjump"/>
              <a:extLst>
                <a:ext uri="{FF2B5EF4-FFF2-40B4-BE49-F238E27FC236}">
                  <a16:creationId xmlns:a16="http://schemas.microsoft.com/office/drawing/2014/main" id="{39FBD35A-A665-7447-A1A9-A44D0953723A}"/>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2237513" y="4868772"/>
              <a:ext cx="9360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Måne, Planet, Ydre Rum, Globus, Kratere, Grå Månen">
              <a:hlinkClick r:id="rId6" action="ppaction://hlinksldjump"/>
              <a:extLst>
                <a:ext uri="{FF2B5EF4-FFF2-40B4-BE49-F238E27FC236}">
                  <a16:creationId xmlns:a16="http://schemas.microsoft.com/office/drawing/2014/main" id="{EB90FE48-8D09-C244-89BC-10467C931F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5574" y="3649412"/>
              <a:ext cx="437411" cy="4320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Dyr, Flagermus, Flyvningen, Flyvende, Pattedyr">
              <a:hlinkClick r:id="rId6" action="ppaction://hlinksldjump"/>
              <a:extLst>
                <a:ext uri="{FF2B5EF4-FFF2-40B4-BE49-F238E27FC236}">
                  <a16:creationId xmlns:a16="http://schemas.microsoft.com/office/drawing/2014/main" id="{C3D90321-6767-FB40-BF69-042D5A212D09}"/>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2190407" y="3541508"/>
              <a:ext cx="9360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tjerne, Gul, Jul Stjerne, Jul, X-Mas, Gylden, Skinner">
              <a:hlinkClick r:id="rId6" action="ppaction://hlinksldjump"/>
              <a:extLst>
                <a:ext uri="{FF2B5EF4-FFF2-40B4-BE49-F238E27FC236}">
                  <a16:creationId xmlns:a16="http://schemas.microsoft.com/office/drawing/2014/main" id="{C1F37C50-E866-744B-8083-4780FEC1BE1B}"/>
                </a:ext>
              </a:extLst>
            </p:cNvPr>
            <p:cNvPicPr>
              <a:picLocks noChangeAspect="1" noChangeArrowheads="1"/>
            </p:cNvPicPr>
            <p:nvPr/>
          </p:nvPicPr>
          <p:blipFill>
            <a:blip r:embed="rId11">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677827" y="4258354"/>
              <a:ext cx="479188" cy="4557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Dyr, Flagermus, Flyvningen, Flyvende, Pattedyr">
              <a:hlinkClick r:id="rId12" action="ppaction://hlinksldjump"/>
              <a:extLst>
                <a:ext uri="{FF2B5EF4-FFF2-40B4-BE49-F238E27FC236}">
                  <a16:creationId xmlns:a16="http://schemas.microsoft.com/office/drawing/2014/main" id="{E9BC35F6-0967-004D-BC4B-B0B2EFB3B4E7}"/>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9840594">
              <a:off x="2234742" y="4217607"/>
              <a:ext cx="9360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Sky, Vejr, Blå, Himmel, Dag, Cumulus, Meteorologi">
              <a:hlinkClick r:id="rId6" action="ppaction://hlinksldjump"/>
              <a:extLst>
                <a:ext uri="{FF2B5EF4-FFF2-40B4-BE49-F238E27FC236}">
                  <a16:creationId xmlns:a16="http://schemas.microsoft.com/office/drawing/2014/main" id="{EC0F643F-F82E-F344-B130-E9DA9916DD2B}"/>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3914118" y="2992305"/>
              <a:ext cx="558493" cy="3292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lv, Dyr, Lykkelig, Grå">
              <a:hlinkClick r:id="rId6" action="ppaction://hlinksldjump"/>
              <a:extLst>
                <a:ext uri="{FF2B5EF4-FFF2-40B4-BE49-F238E27FC236}">
                  <a16:creationId xmlns:a16="http://schemas.microsoft.com/office/drawing/2014/main" id="{9AB225AD-A7A3-604A-90B5-118D3D37FEFF}"/>
                </a:ext>
              </a:extLst>
            </p:cNvPr>
            <p:cNvPicPr>
              <a:picLocks noChangeAspect="1" noChangeArrowheads="1"/>
            </p:cNvPicPr>
            <p:nvPr/>
          </p:nvPicPr>
          <p:blipFill>
            <a:blip r:embed="rId1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67156" y="2801765"/>
              <a:ext cx="508501" cy="648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Måne, Planet, Ydre Rum, Globus, Kratere, Grå Månen">
              <a:hlinkClick r:id="rId6" action="ppaction://hlinksldjump"/>
              <a:extLst>
                <a:ext uri="{FF2B5EF4-FFF2-40B4-BE49-F238E27FC236}">
                  <a16:creationId xmlns:a16="http://schemas.microsoft.com/office/drawing/2014/main" id="{08C82F50-17A1-8A49-9DFE-385BE3515B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8259" y="3660494"/>
              <a:ext cx="437411" cy="4320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Ulv, Dyr, Lykkelig, Grå">
              <a:hlinkClick r:id="rId6" action="ppaction://hlinksldjump"/>
              <a:extLst>
                <a:ext uri="{FF2B5EF4-FFF2-40B4-BE49-F238E27FC236}">
                  <a16:creationId xmlns:a16="http://schemas.microsoft.com/office/drawing/2014/main" id="{DEE7DAF7-5FD9-074F-AA60-4DE31C7B4E1D}"/>
                </a:ext>
              </a:extLst>
            </p:cNvPr>
            <p:cNvPicPr>
              <a:picLocks noChangeAspect="1" noChangeArrowheads="1"/>
            </p:cNvPicPr>
            <p:nvPr/>
          </p:nvPicPr>
          <p:blipFill>
            <a:blip r:embed="rId1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88486" y="3440912"/>
              <a:ext cx="508501" cy="648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Stjerne, Gul, Jul Stjerne, Jul, X-Mas, Gylden, Skinner">
              <a:hlinkClick r:id="rId6" action="ppaction://hlinksldjump"/>
              <a:extLst>
                <a:ext uri="{FF2B5EF4-FFF2-40B4-BE49-F238E27FC236}">
                  <a16:creationId xmlns:a16="http://schemas.microsoft.com/office/drawing/2014/main" id="{A10BE5D1-8EFC-234E-9767-BC6910583A48}"/>
                </a:ext>
              </a:extLst>
            </p:cNvPr>
            <p:cNvPicPr>
              <a:picLocks noChangeAspect="1" noChangeArrowheads="1"/>
            </p:cNvPicPr>
            <p:nvPr/>
          </p:nvPicPr>
          <p:blipFill>
            <a:blip r:embed="rId11">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060512" y="4269436"/>
              <a:ext cx="479188" cy="4557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Ulv, Dyr, Lykkelig, Grå">
              <a:hlinkClick r:id="rId6" action="ppaction://hlinksldjump"/>
              <a:extLst>
                <a:ext uri="{FF2B5EF4-FFF2-40B4-BE49-F238E27FC236}">
                  <a16:creationId xmlns:a16="http://schemas.microsoft.com/office/drawing/2014/main" id="{6F80CEB2-F74C-7C4B-9106-8A22008DAA16}"/>
                </a:ext>
              </a:extLst>
            </p:cNvPr>
            <p:cNvPicPr>
              <a:picLocks noChangeAspect="1" noChangeArrowheads="1"/>
            </p:cNvPicPr>
            <p:nvPr/>
          </p:nvPicPr>
          <p:blipFill>
            <a:blip r:embed="rId1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75990" y="4099075"/>
              <a:ext cx="508501" cy="648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Komet, Meteor, Himmelsk Krop, Himmelsk, Komet Hale">
              <a:hlinkClick r:id="rId6" action="ppaction://hlinksldjump"/>
              <a:extLst>
                <a:ext uri="{FF2B5EF4-FFF2-40B4-BE49-F238E27FC236}">
                  <a16:creationId xmlns:a16="http://schemas.microsoft.com/office/drawing/2014/main" id="{F87AB488-E175-EC49-A49D-9F820FB14180}"/>
                </a:ext>
              </a:extLst>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6541940">
              <a:off x="4076597" y="4891625"/>
              <a:ext cx="607396" cy="52373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Ulv, Dyr, Lykkelig, Grå">
              <a:hlinkClick r:id="rId6" action="ppaction://hlinksldjump"/>
              <a:extLst>
                <a:ext uri="{FF2B5EF4-FFF2-40B4-BE49-F238E27FC236}">
                  <a16:creationId xmlns:a16="http://schemas.microsoft.com/office/drawing/2014/main" id="{8EDA66EE-5FA2-D645-8889-998DFAF67ACF}"/>
                </a:ext>
              </a:extLst>
            </p:cNvPr>
            <p:cNvPicPr>
              <a:picLocks noChangeAspect="1" noChangeArrowheads="1"/>
            </p:cNvPicPr>
            <p:nvPr/>
          </p:nvPicPr>
          <p:blipFill>
            <a:blip r:embed="rId1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723431" y="4822613"/>
              <a:ext cx="508501" cy="648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Dyr, Sommerfugl, Flyvende, Insekt, Årgang, Vinger">
              <a:hlinkClick r:id="rId6" action="ppaction://hlinksldjump"/>
              <a:extLst>
                <a:ext uri="{FF2B5EF4-FFF2-40B4-BE49-F238E27FC236}">
                  <a16:creationId xmlns:a16="http://schemas.microsoft.com/office/drawing/2014/main" id="{91D339A2-18D4-5D4E-87FD-5CBD34E87DF7}"/>
                </a:ext>
              </a:extLst>
            </p:cNvPr>
            <p:cNvPicPr>
              <a:picLocks noChangeAspect="1" noChangeArrowheads="1"/>
            </p:cNvPicPr>
            <p:nvPr/>
          </p:nvPicPr>
          <p:blipFill>
            <a:blip r:embed="rId1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20477071">
              <a:off x="4772771" y="4923699"/>
              <a:ext cx="987068" cy="4935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omet, Meteor, Himmelsk Krop, Himmelsk, Komet Hale">
              <a:hlinkClick r:id="rId6" action="ppaction://hlinksldjump"/>
              <a:extLst>
                <a:ext uri="{FF2B5EF4-FFF2-40B4-BE49-F238E27FC236}">
                  <a16:creationId xmlns:a16="http://schemas.microsoft.com/office/drawing/2014/main" id="{217C8DC2-472B-B542-ADA9-5CD6E2695964}"/>
                </a:ext>
              </a:extLst>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6541940">
              <a:off x="5459282" y="4902709"/>
              <a:ext cx="607396" cy="5237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Sky, Vejr, Blå, Himmel, Dag, Cumulus, Meteorologi">
              <a:hlinkClick r:id="rId6" action="ppaction://hlinksldjump"/>
              <a:extLst>
                <a:ext uri="{FF2B5EF4-FFF2-40B4-BE49-F238E27FC236}">
                  <a16:creationId xmlns:a16="http://schemas.microsoft.com/office/drawing/2014/main" id="{4FE99BE9-212B-FE4E-A433-9C864CA11D65}"/>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5296803" y="3003389"/>
              <a:ext cx="558493" cy="3292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yr, Sommerfugl, Flyvende, Insekt, Årgang, Vinger">
              <a:hlinkClick r:id="rId6" action="ppaction://hlinksldjump"/>
              <a:extLst>
                <a:ext uri="{FF2B5EF4-FFF2-40B4-BE49-F238E27FC236}">
                  <a16:creationId xmlns:a16="http://schemas.microsoft.com/office/drawing/2014/main" id="{7651CCF9-274D-D446-A7A9-FD368F2472F2}"/>
                </a:ext>
              </a:extLst>
            </p:cNvPr>
            <p:cNvPicPr>
              <a:picLocks noChangeAspect="1" noChangeArrowheads="1"/>
            </p:cNvPicPr>
            <p:nvPr/>
          </p:nvPicPr>
          <p:blipFill>
            <a:blip r:embed="rId1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20477071">
              <a:off x="4772772" y="2918716"/>
              <a:ext cx="987068" cy="49353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Måne, Planet, Ydre Rum, Globus, Kratere, Grå Månen">
              <a:hlinkClick r:id="rId6" action="ppaction://hlinksldjump"/>
              <a:extLst>
                <a:ext uri="{FF2B5EF4-FFF2-40B4-BE49-F238E27FC236}">
                  <a16:creationId xmlns:a16="http://schemas.microsoft.com/office/drawing/2014/main" id="{E09B6D79-8863-9E43-96E4-F4E5D9B47A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0944" y="3671578"/>
              <a:ext cx="437411" cy="43201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Dyr, Sommerfugl, Flyvende, Insekt, Årgang, Vinger">
              <a:hlinkClick r:id="rId6" action="ppaction://hlinksldjump"/>
              <a:extLst>
                <a:ext uri="{FF2B5EF4-FFF2-40B4-BE49-F238E27FC236}">
                  <a16:creationId xmlns:a16="http://schemas.microsoft.com/office/drawing/2014/main" id="{2858EFAA-2170-534D-9FD6-A3C6C90E271D}"/>
                </a:ext>
              </a:extLst>
            </p:cNvPr>
            <p:cNvPicPr>
              <a:picLocks noChangeAspect="1" noChangeArrowheads="1"/>
            </p:cNvPicPr>
            <p:nvPr/>
          </p:nvPicPr>
          <p:blipFill>
            <a:blip r:embed="rId1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20477071">
              <a:off x="4772771" y="3618650"/>
              <a:ext cx="987068" cy="49353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Stjerne, Gul, Jul Stjerne, Jul, X-Mas, Gylden, Skinner">
              <a:hlinkClick r:id="rId15" action="ppaction://hlinksldjump"/>
              <a:extLst>
                <a:ext uri="{FF2B5EF4-FFF2-40B4-BE49-F238E27FC236}">
                  <a16:creationId xmlns:a16="http://schemas.microsoft.com/office/drawing/2014/main" id="{23DEED41-DEB2-084C-BF28-B026A2C45ED9}"/>
                </a:ext>
              </a:extLst>
            </p:cNvPr>
            <p:cNvPicPr>
              <a:picLocks noChangeAspect="1" noChangeArrowheads="1"/>
            </p:cNvPicPr>
            <p:nvPr/>
          </p:nvPicPr>
          <p:blipFill>
            <a:blip r:embed="rId11">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443197" y="4280520"/>
              <a:ext cx="479188" cy="45576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Dyr, Sommerfugl, Flyvende, Insekt, Årgang, Vinger">
              <a:hlinkClick r:id="rId15" action="ppaction://hlinksldjump"/>
              <a:extLst>
                <a:ext uri="{FF2B5EF4-FFF2-40B4-BE49-F238E27FC236}">
                  <a16:creationId xmlns:a16="http://schemas.microsoft.com/office/drawing/2014/main" id="{FE02B418-4C66-1349-AE67-F90818C2032A}"/>
                </a:ext>
              </a:extLst>
            </p:cNvPr>
            <p:cNvPicPr>
              <a:picLocks noChangeAspect="1" noChangeArrowheads="1"/>
            </p:cNvPicPr>
            <p:nvPr/>
          </p:nvPicPr>
          <p:blipFill>
            <a:blip r:embed="rId1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20477071">
              <a:off x="4821076" y="4228795"/>
              <a:ext cx="987068" cy="49353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Sky, Vejr, Blå, Himmel, Dag, Cumulus, Meteorologi">
              <a:hlinkClick r:id="rId6" action="ppaction://hlinksldjump"/>
              <a:extLst>
                <a:ext uri="{FF2B5EF4-FFF2-40B4-BE49-F238E27FC236}">
                  <a16:creationId xmlns:a16="http://schemas.microsoft.com/office/drawing/2014/main" id="{8981FCAE-1495-CD48-A458-9A63E82AD1A1}"/>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6544668" y="3047151"/>
              <a:ext cx="558493" cy="3292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Ugle, Fugl, Siddende, Dyr, Fjer, Tegning, Fjerdragt">
              <a:hlinkClick r:id="rId6" action="ppaction://hlinksldjump"/>
              <a:extLst>
                <a:ext uri="{FF2B5EF4-FFF2-40B4-BE49-F238E27FC236}">
                  <a16:creationId xmlns:a16="http://schemas.microsoft.com/office/drawing/2014/main" id="{971ED6D0-00AA-1049-8989-122FCCC07802}"/>
                </a:ext>
              </a:extLst>
            </p:cNvPr>
            <p:cNvPicPr>
              <a:picLocks noChangeAspect="1" noChangeArrowheads="1"/>
            </p:cNvPicPr>
            <p:nvPr/>
          </p:nvPicPr>
          <p:blipFill>
            <a:blip r:embed="rId1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242222" y="2915613"/>
              <a:ext cx="552803" cy="576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Måne, Planet, Ydre Rum, Globus, Kratere, Grå Månen">
              <a:hlinkClick r:id="rId6" action="ppaction://hlinksldjump"/>
              <a:extLst>
                <a:ext uri="{FF2B5EF4-FFF2-40B4-BE49-F238E27FC236}">
                  <a16:creationId xmlns:a16="http://schemas.microsoft.com/office/drawing/2014/main" id="{A512A33D-A913-A948-87E6-28D494066B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8809" y="3715340"/>
              <a:ext cx="437411" cy="4320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Ugle, Fugl, Siddende, Dyr, Fjer, Tegning, Fjerdragt">
              <a:hlinkClick r:id="rId6" action="ppaction://hlinksldjump"/>
              <a:extLst>
                <a:ext uri="{FF2B5EF4-FFF2-40B4-BE49-F238E27FC236}">
                  <a16:creationId xmlns:a16="http://schemas.microsoft.com/office/drawing/2014/main" id="{F5F7C3E5-8E6A-0347-845C-2E010D8DEA22}"/>
                </a:ext>
              </a:extLst>
            </p:cNvPr>
            <p:cNvPicPr>
              <a:picLocks noChangeAspect="1" noChangeArrowheads="1"/>
            </p:cNvPicPr>
            <p:nvPr/>
          </p:nvPicPr>
          <p:blipFill>
            <a:blip r:embed="rId1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22691" y="3588499"/>
              <a:ext cx="552803" cy="576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Stjerne, Gul, Jul Stjerne, Jul, X-Mas, Gylden, Skinner">
              <a:hlinkClick r:id="rId6" action="ppaction://hlinksldjump"/>
              <a:extLst>
                <a:ext uri="{FF2B5EF4-FFF2-40B4-BE49-F238E27FC236}">
                  <a16:creationId xmlns:a16="http://schemas.microsoft.com/office/drawing/2014/main" id="{1150574A-9E6F-5544-BAEB-00B1118891ED}"/>
                </a:ext>
              </a:extLst>
            </p:cNvPr>
            <p:cNvPicPr>
              <a:picLocks noChangeAspect="1" noChangeArrowheads="1"/>
            </p:cNvPicPr>
            <p:nvPr/>
          </p:nvPicPr>
          <p:blipFill>
            <a:blip r:embed="rId11">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691062" y="4324282"/>
              <a:ext cx="479188" cy="45576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Ugle, Fugl, Siddende, Dyr, Fjer, Tegning, Fjerdragt">
              <a:hlinkClick r:id="rId6" action="ppaction://hlinksldjump"/>
              <a:extLst>
                <a:ext uri="{FF2B5EF4-FFF2-40B4-BE49-F238E27FC236}">
                  <a16:creationId xmlns:a16="http://schemas.microsoft.com/office/drawing/2014/main" id="{2F25D2EC-887E-9B4E-8A8E-195D4505469A}"/>
                </a:ext>
              </a:extLst>
            </p:cNvPr>
            <p:cNvPicPr>
              <a:picLocks noChangeAspect="1" noChangeArrowheads="1"/>
            </p:cNvPicPr>
            <p:nvPr/>
          </p:nvPicPr>
          <p:blipFill>
            <a:blip r:embed="rId1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39582" y="4269436"/>
              <a:ext cx="552803" cy="576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omet, Meteor, Himmelsk Krop, Himmelsk, Komet Hale">
              <a:hlinkClick r:id="rId6" action="ppaction://hlinksldjump"/>
              <a:extLst>
                <a:ext uri="{FF2B5EF4-FFF2-40B4-BE49-F238E27FC236}">
                  <a16:creationId xmlns:a16="http://schemas.microsoft.com/office/drawing/2014/main" id="{694045F1-4F7C-3245-9EC4-34E9F4943C8F}"/>
                </a:ext>
              </a:extLst>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rot="16541940">
              <a:off x="6761465" y="4919312"/>
              <a:ext cx="607396" cy="52373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Ugle, Fugl, Siddende, Dyr, Fjer, Tegning, Fjerdragt">
              <a:hlinkClick r:id="rId6" action="ppaction://hlinksldjump"/>
              <a:extLst>
                <a:ext uri="{FF2B5EF4-FFF2-40B4-BE49-F238E27FC236}">
                  <a16:creationId xmlns:a16="http://schemas.microsoft.com/office/drawing/2014/main" id="{7CC5994A-BE29-374A-BFBD-55E0DF44C1C7}"/>
                </a:ext>
              </a:extLst>
            </p:cNvPr>
            <p:cNvPicPr>
              <a:picLocks noChangeAspect="1" noChangeArrowheads="1"/>
            </p:cNvPicPr>
            <p:nvPr/>
          </p:nvPicPr>
          <p:blipFill>
            <a:blip r:embed="rId1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71006" y="4944097"/>
              <a:ext cx="570635" cy="594580"/>
            </a:xfrm>
            <a:prstGeom prst="rect">
              <a:avLst/>
            </a:prstGeom>
            <a:noFill/>
            <a:extLst>
              <a:ext uri="{909E8E84-426E-40DD-AFC4-6F175D3DCCD1}">
                <a14:hiddenFill xmlns:a14="http://schemas.microsoft.com/office/drawing/2010/main">
                  <a:solidFill>
                    <a:srgbClr val="FFFFFF"/>
                  </a:solidFill>
                </a14:hiddenFill>
              </a:ext>
            </a:extLst>
          </p:spPr>
        </p:pic>
        <p:sp>
          <p:nvSpPr>
            <p:cNvPr id="54" name="Tekstfelt 53">
              <a:extLst>
                <a:ext uri="{FF2B5EF4-FFF2-40B4-BE49-F238E27FC236}">
                  <a16:creationId xmlns:a16="http://schemas.microsoft.com/office/drawing/2014/main" id="{0537F1DC-AB66-2964-72A6-D23EA513864D}"/>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grpSp>
    </p:spTree>
    <p:extLst>
      <p:ext uri="{BB962C8B-B14F-4D97-AF65-F5344CB8AC3E}">
        <p14:creationId xmlns:p14="http://schemas.microsoft.com/office/powerpoint/2010/main" val="10051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odel, Pige, Blondine, Hed, Smil, Ansigt, Mode, Kvinde">
            <a:extLst>
              <a:ext uri="{FF2B5EF4-FFF2-40B4-BE49-F238E27FC236}">
                <a16:creationId xmlns:a16="http://schemas.microsoft.com/office/drawing/2014/main" id="{4B8637E6-E508-C24F-B558-A80F431352A9}"/>
              </a:ext>
            </a:extLst>
          </p:cNvPr>
          <p:cNvPicPr>
            <a:picLocks noChangeAspect="1" noChangeArrowheads="1"/>
          </p:cNvPicPr>
          <p:nvPr/>
        </p:nvPicPr>
        <p:blipFill>
          <a:blip r:embed="rId4">
            <a:alphaModFix amt="50000"/>
            <a:duotone>
              <a:prstClr val="black"/>
              <a:schemeClr val="tx2">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9808" y="2056543"/>
            <a:ext cx="2742671" cy="3656894"/>
          </a:xfrm>
          <a:prstGeom prst="rect">
            <a:avLst/>
          </a:prstGeom>
          <a:noFill/>
          <a:effectLst>
            <a:glow rad="254000">
              <a:schemeClr val="bg1">
                <a:lumMod val="85000"/>
                <a:alpha val="40000"/>
              </a:schemeClr>
            </a:glow>
          </a:effectLst>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13724381-A2FA-7253-6496-AA21FB5CAA5D}"/>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898705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odel, Pige, Blondine, Hed, Smil, Ansigt, Mode, Kvinde">
            <a:extLst>
              <a:ext uri="{FF2B5EF4-FFF2-40B4-BE49-F238E27FC236}">
                <a16:creationId xmlns:a16="http://schemas.microsoft.com/office/drawing/2014/main" id="{7D261DF7-E52E-D44E-B8A9-23AC4D74D7DF}"/>
              </a:ext>
            </a:extLst>
          </p:cNvPr>
          <p:cNvPicPr>
            <a:picLocks noChangeAspect="1" noChangeArrowheads="1"/>
          </p:cNvPicPr>
          <p:nvPr/>
        </p:nvPicPr>
        <p:blipFill>
          <a:blip r:embed="rId7">
            <a:alphaModFix amt="50000"/>
            <a:duotone>
              <a:prstClr val="black"/>
              <a:schemeClr val="tx2">
                <a:tint val="45000"/>
                <a:satMod val="400000"/>
              </a:schemeClr>
            </a:duotone>
            <a:extLst>
              <a:ext uri="{BEBA8EAE-BF5A-486C-A8C5-ECC9F3942E4B}">
                <a14:imgProps xmlns:a14="http://schemas.microsoft.com/office/drawing/2010/main">
                  <a14:imgLayer r:embed="rId8">
                    <a14:imgEffect>
                      <a14:brightnessContrast bright="-97000"/>
                    </a14:imgEffect>
                  </a14:imgLayer>
                </a14:imgProps>
              </a:ext>
              <a:ext uri="{28A0092B-C50C-407E-A947-70E740481C1C}">
                <a14:useLocalDpi xmlns:a14="http://schemas.microsoft.com/office/drawing/2010/main" val="0"/>
              </a:ext>
            </a:extLst>
          </a:blip>
          <a:srcRect/>
          <a:stretch>
            <a:fillRect/>
          </a:stretch>
        </p:blipFill>
        <p:spPr bwMode="auto">
          <a:xfrm>
            <a:off x="3011833" y="1593402"/>
            <a:ext cx="252000" cy="336000"/>
          </a:xfrm>
          <a:prstGeom prst="rect">
            <a:avLst/>
          </a:prstGeom>
          <a:noFill/>
          <a:effectLst>
            <a:glow rad="114300">
              <a:schemeClr val="tx2">
                <a:lumMod val="60000"/>
                <a:lumOff val="40000"/>
                <a:alpha val="50000"/>
              </a:schemeClr>
            </a:glow>
          </a:effectLst>
          <a:extLst>
            <a:ext uri="{909E8E84-426E-40DD-AFC4-6F175D3DCCD1}">
              <a14:hiddenFill xmlns:a14="http://schemas.microsoft.com/office/drawing/2010/main">
                <a:solidFill>
                  <a:srgbClr val="FFFFFF"/>
                </a:solidFill>
              </a14:hiddenFill>
            </a:ext>
          </a:extLst>
        </p:spPr>
      </p:pic>
      <p:pic>
        <p:nvPicPr>
          <p:cNvPr id="6" name="fyrværkeri" descr="fyrværkeri">
            <a:hlinkClick r:id="" action="ppaction://media"/>
            <a:extLst>
              <a:ext uri="{FF2B5EF4-FFF2-40B4-BE49-F238E27FC236}">
                <a16:creationId xmlns:a16="http://schemas.microsoft.com/office/drawing/2014/main" id="{7D1A863F-098B-BD40-B7DD-041CDBDCDCB2}"/>
              </a:ext>
            </a:extLst>
          </p:cNvPr>
          <p:cNvPicPr>
            <a:picLocks noChangeAspect="1"/>
          </p:cNvPicPr>
          <p:nvPr>
            <a:videoFile r:link="rId1"/>
            <p:extLst>
              <p:ext uri="{DAA4B4D4-6D71-4841-9C94-3DE7FCFB9230}">
                <p14:media xmlns:p14="http://schemas.microsoft.com/office/powerpoint/2010/main" r:embed="rId2">
                  <p14:trim st="1494.1787" end="214.8779"/>
                </p14:media>
              </p:ext>
            </p:extLst>
          </p:nvPr>
        </p:nvPicPr>
        <p:blipFill>
          <a:blip r:embed="rId9"/>
          <a:stretch>
            <a:fillRect/>
          </a:stretch>
        </p:blipFill>
        <p:spPr>
          <a:xfrm>
            <a:off x="977833" y="-566598"/>
            <a:ext cx="4320000" cy="4320000"/>
          </a:xfrm>
          <a:prstGeom prst="ellipse">
            <a:avLst/>
          </a:prstGeom>
          <a:ln>
            <a:noFill/>
          </a:ln>
          <a:effectLst>
            <a:softEdge rad="635000"/>
          </a:effectLst>
        </p:spPr>
      </p:pic>
      <p:sp>
        <p:nvSpPr>
          <p:cNvPr id="10" name="Rektangel 9">
            <a:extLst>
              <a:ext uri="{FF2B5EF4-FFF2-40B4-BE49-F238E27FC236}">
                <a16:creationId xmlns:a16="http://schemas.microsoft.com/office/drawing/2014/main" id="{5F8650C2-A5D5-314E-A319-D4201BF7EA44}"/>
              </a:ext>
            </a:extLst>
          </p:cNvPr>
          <p:cNvSpPr/>
          <p:nvPr/>
        </p:nvSpPr>
        <p:spPr>
          <a:xfrm>
            <a:off x="130737" y="3047413"/>
            <a:ext cx="7269099" cy="2543810"/>
          </a:xfrm>
          <a:prstGeom prst="rect">
            <a:avLst/>
          </a:prstGeom>
          <a:noFill/>
        </p:spPr>
        <p:txBody>
          <a:bodyPr wrap="none" lIns="91440" tIns="45720" rIns="91440" bIns="45720">
            <a:prstTxWarp prst="textCurveUp">
              <a:avLst>
                <a:gd name="adj" fmla="val 19797"/>
              </a:avLst>
            </a:prstTxWarp>
            <a:spAutoFit/>
            <a:scene3d>
              <a:camera prst="orthographicFront"/>
              <a:lightRig rig="threePt" dir="t"/>
            </a:scene3d>
            <a:sp3d extrusionH="57150">
              <a:bevelT w="38100" h="38100"/>
            </a:sp3d>
          </a:bodyPr>
          <a:lstStyle/>
          <a:p>
            <a:pPr algn="ctr"/>
            <a:r>
              <a:rPr lang="da-DK" sz="5400" b="1" dirty="0">
                <a:ln w="38100">
                  <a:solidFill>
                    <a:schemeClr val="tx2">
                      <a:lumMod val="60000"/>
                      <a:lumOff val="40000"/>
                    </a:schemeClr>
                  </a:solidFill>
                  <a:prstDash val="solid"/>
                </a:ln>
                <a:solidFill>
                  <a:schemeClr val="tx2">
                    <a:lumMod val="75000"/>
                  </a:schemeClr>
                </a:solidFill>
                <a:effectLst>
                  <a:innerShdw blurRad="63500" dist="50800" dir="13500000">
                    <a:prstClr val="black">
                      <a:alpha val="50000"/>
                    </a:prstClr>
                  </a:innerShdw>
                </a:effectLst>
                <a:latin typeface="Modern Love" panose="020F0502020204030204" pitchFamily="34" charset="0"/>
                <a:cs typeface="Modern Love" panose="020F0502020204030204" pitchFamily="34" charset="0"/>
              </a:rPr>
              <a:t>TILLYKKE</a:t>
            </a:r>
          </a:p>
          <a:p>
            <a:pPr algn="ctr"/>
            <a:r>
              <a:rPr lang="da-DK" sz="5400" b="1" dirty="0">
                <a:ln w="38100">
                  <a:solidFill>
                    <a:schemeClr val="tx2">
                      <a:lumMod val="60000"/>
                      <a:lumOff val="40000"/>
                    </a:schemeClr>
                  </a:solidFill>
                  <a:prstDash val="solid"/>
                </a:ln>
                <a:solidFill>
                  <a:schemeClr val="tx2">
                    <a:lumMod val="75000"/>
                  </a:schemeClr>
                </a:solidFill>
                <a:effectLst>
                  <a:innerShdw blurRad="63500" dist="50800" dir="13500000">
                    <a:prstClr val="black">
                      <a:alpha val="50000"/>
                    </a:prstClr>
                  </a:innerShdw>
                </a:effectLst>
                <a:latin typeface="Modern Love" panose="020F0502020204030204" pitchFamily="34" charset="0"/>
                <a:cs typeface="Modern Love" panose="020F0502020204030204" pitchFamily="34" charset="0"/>
              </a:rPr>
              <a:t>Luna Selene er kommet hjem</a:t>
            </a:r>
          </a:p>
        </p:txBody>
      </p:sp>
      <p:sp>
        <p:nvSpPr>
          <p:cNvPr id="7" name="Tekstfelt 6">
            <a:extLst>
              <a:ext uri="{FF2B5EF4-FFF2-40B4-BE49-F238E27FC236}">
                <a16:creationId xmlns:a16="http://schemas.microsoft.com/office/drawing/2014/main" id="{3D9D129B-3DCA-2C0A-F8A2-D87E8FEA810E}"/>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3862253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4" fill="hold"/>
                                        <p:tgtEl>
                                          <p:spTgt spid="6"/>
                                        </p:tgtEl>
                                      </p:cBhvr>
                                    </p:cmd>
                                  </p:childTnLst>
                                </p:cTn>
                              </p:par>
                              <p:par>
                                <p:cTn id="7" presetID="9"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dissolve">
                                      <p:cBhvr>
                                        <p:cTn id="9"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1.1 - Reduktion</a:t>
            </a:r>
          </a:p>
        </p:txBody>
      </p:sp>
      <p:grpSp>
        <p:nvGrpSpPr>
          <p:cNvPr id="12" name="Gruppe 11">
            <a:extLst>
              <a:ext uri="{FF2B5EF4-FFF2-40B4-BE49-F238E27FC236}">
                <a16:creationId xmlns:a16="http://schemas.microsoft.com/office/drawing/2014/main" id="{277A8668-6863-2E4F-B04D-4373D75EF05F}"/>
              </a:ext>
            </a:extLst>
          </p:cNvPr>
          <p:cNvGrpSpPr/>
          <p:nvPr/>
        </p:nvGrpSpPr>
        <p:grpSpPr>
          <a:xfrm>
            <a:off x="306777" y="304271"/>
            <a:ext cx="1091832" cy="5166467"/>
            <a:chOff x="478971" y="2458387"/>
            <a:chExt cx="1310198" cy="4892030"/>
          </a:xfrm>
          <a:solidFill>
            <a:srgbClr val="00364E"/>
          </a:solidFill>
        </p:grpSpPr>
        <p:sp>
          <p:nvSpPr>
            <p:cNvPr id="13" name="Afrundet rektangel 12">
              <a:hlinkClick r:id="rId4" action="ppaction://hlinksldjump"/>
              <a:extLst>
                <a:ext uri="{FF2B5EF4-FFF2-40B4-BE49-F238E27FC236}">
                  <a16:creationId xmlns:a16="http://schemas.microsoft.com/office/drawing/2014/main" id="{BC85C85D-301D-8949-B91F-76F82A2A82C6}"/>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8a - 4</a:t>
              </a:r>
              <a:endParaRPr lang="da-DK" sz="1600" dirty="0"/>
            </a:p>
          </p:txBody>
        </p:sp>
        <p:sp>
          <p:nvSpPr>
            <p:cNvPr id="14" name="Afrundet rektangel 13">
              <a:hlinkClick r:id="rId5" action="ppaction://hlinksldjump"/>
              <a:extLst>
                <a:ext uri="{FF2B5EF4-FFF2-40B4-BE49-F238E27FC236}">
                  <a16:creationId xmlns:a16="http://schemas.microsoft.com/office/drawing/2014/main" id="{4C7D8A80-BD45-7642-949C-8606CDA777A7}"/>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9a + 3</a:t>
              </a:r>
              <a:endParaRPr lang="da-DK" sz="1600" dirty="0"/>
            </a:p>
          </p:txBody>
        </p:sp>
        <p:sp>
          <p:nvSpPr>
            <p:cNvPr id="15" name="Afrundet rektangel 14">
              <a:hlinkClick r:id="rId4" action="ppaction://hlinksldjump"/>
              <a:extLst>
                <a:ext uri="{FF2B5EF4-FFF2-40B4-BE49-F238E27FC236}">
                  <a16:creationId xmlns:a16="http://schemas.microsoft.com/office/drawing/2014/main" id="{A05F7FBF-39B5-7B47-9BB6-C2BBE640AC19}"/>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9a - 4</a:t>
              </a:r>
              <a:endParaRPr lang="da-DK" sz="1600" dirty="0"/>
            </a:p>
          </p:txBody>
        </p:sp>
        <p:sp>
          <p:nvSpPr>
            <p:cNvPr id="16" name="Afrundet rektangel 15">
              <a:hlinkClick r:id="rId4" action="ppaction://hlinksldjump"/>
              <a:extLst>
                <a:ext uri="{FF2B5EF4-FFF2-40B4-BE49-F238E27FC236}">
                  <a16:creationId xmlns:a16="http://schemas.microsoft.com/office/drawing/2014/main" id="{A0D26DFE-5231-DB4B-817F-284E4B5C77CF}"/>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10a + 3</a:t>
              </a:r>
              <a:endParaRPr lang="da-DK" sz="1600" dirty="0"/>
            </a:p>
          </p:txBody>
        </p:sp>
        <p:sp>
          <p:nvSpPr>
            <p:cNvPr id="17" name="Afrundet rektangel 16">
              <a:hlinkClick r:id="rId4" action="ppaction://hlinksldjump"/>
              <a:extLst>
                <a:ext uri="{FF2B5EF4-FFF2-40B4-BE49-F238E27FC236}">
                  <a16:creationId xmlns:a16="http://schemas.microsoft.com/office/drawing/2014/main" id="{66F6F391-D012-BE43-A1DC-541B99C13EB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10a + 4</a:t>
              </a:r>
              <a:endParaRPr lang="da-DK" sz="1600" dirty="0"/>
            </a:p>
          </p:txBody>
        </p:sp>
        <p:sp>
          <p:nvSpPr>
            <p:cNvPr id="18" name="Afrundet rektangel 17">
              <a:hlinkClick r:id="rId4" action="ppaction://hlinksldjump"/>
              <a:extLst>
                <a:ext uri="{FF2B5EF4-FFF2-40B4-BE49-F238E27FC236}">
                  <a16:creationId xmlns:a16="http://schemas.microsoft.com/office/drawing/2014/main" id="{4B2AB4A6-5E71-2A42-9132-BD00F933D1B4}"/>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9a + 4</a:t>
              </a:r>
              <a:endParaRPr lang="da-DK" sz="1600" dirty="0"/>
            </a:p>
          </p:txBody>
        </p:sp>
        <p:sp>
          <p:nvSpPr>
            <p:cNvPr id="19" name="Afrundet rektangel 18">
              <a:hlinkClick r:id="rId4" action="ppaction://hlinksldjump"/>
              <a:extLst>
                <a:ext uri="{FF2B5EF4-FFF2-40B4-BE49-F238E27FC236}">
                  <a16:creationId xmlns:a16="http://schemas.microsoft.com/office/drawing/2014/main" id="{02650582-1FF7-4240-8157-01BA94505339}"/>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8a + 3</a:t>
              </a:r>
              <a:endParaRPr lang="da-DK" sz="1600" dirty="0"/>
            </a:p>
          </p:txBody>
        </p:sp>
        <p:sp>
          <p:nvSpPr>
            <p:cNvPr id="20" name="Afrundet rektangel 19">
              <a:hlinkClick r:id="rId4" action="ppaction://hlinksldjump"/>
              <a:extLst>
                <a:ext uri="{FF2B5EF4-FFF2-40B4-BE49-F238E27FC236}">
                  <a16:creationId xmlns:a16="http://schemas.microsoft.com/office/drawing/2014/main" id="{07A5C57F-038D-544D-8A21-8A37078A9231}"/>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9a - 3</a:t>
              </a:r>
              <a:endParaRPr lang="da-DK" sz="1600" dirty="0"/>
            </a:p>
          </p:txBody>
        </p:sp>
        <p:sp>
          <p:nvSpPr>
            <p:cNvPr id="21" name="Afrundet rektangel 20">
              <a:hlinkClick r:id="rId4" action="ppaction://hlinksldjump"/>
              <a:extLst>
                <a:ext uri="{FF2B5EF4-FFF2-40B4-BE49-F238E27FC236}">
                  <a16:creationId xmlns:a16="http://schemas.microsoft.com/office/drawing/2014/main" id="{96BA0742-E178-154A-AD18-F0B959C51A60}"/>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10a - 4</a:t>
              </a:r>
            </a:p>
          </p:txBody>
        </p:sp>
        <p:sp>
          <p:nvSpPr>
            <p:cNvPr id="22" name="Afrundet rektangel 21">
              <a:hlinkClick r:id="rId4" action="ppaction://hlinksldjump"/>
              <a:extLst>
                <a:ext uri="{FF2B5EF4-FFF2-40B4-BE49-F238E27FC236}">
                  <a16:creationId xmlns:a16="http://schemas.microsoft.com/office/drawing/2014/main" id="{3BBE41DE-C0B4-9E42-8EAC-A9F1013C1E4A}"/>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10a - 3</a:t>
              </a:r>
            </a:p>
          </p:txBody>
        </p:sp>
      </p:grpSp>
      <p:sp>
        <p:nvSpPr>
          <p:cNvPr id="23" name="Rektangel 22">
            <a:extLst>
              <a:ext uri="{FF2B5EF4-FFF2-40B4-BE49-F238E27FC236}">
                <a16:creationId xmlns:a16="http://schemas.microsoft.com/office/drawing/2014/main" id="{C60FB1A6-5807-EA4D-9B5C-732CEA2DF613}"/>
              </a:ext>
            </a:extLst>
          </p:cNvPr>
          <p:cNvSpPr/>
          <p:nvPr/>
        </p:nvSpPr>
        <p:spPr>
          <a:xfrm>
            <a:off x="2281546" y="3476488"/>
            <a:ext cx="4541628" cy="523220"/>
          </a:xfrm>
          <a:prstGeom prst="rect">
            <a:avLst/>
          </a:prstGeom>
        </p:spPr>
        <p:txBody>
          <a:bodyPr wrap="none">
            <a:spAutoFit/>
          </a:bodyPr>
          <a:lstStyle/>
          <a:p>
            <a:r>
              <a:rPr lang="da-DK" sz="2800" dirty="0">
                <a:solidFill>
                  <a:schemeClr val="bg1"/>
                </a:solidFill>
                <a:latin typeface="Arial" panose="020B0604020202020204" pitchFamily="34" charset="0"/>
              </a:rPr>
              <a:t>4a + 3a + 1 – a - 2 + 3a + 4</a:t>
            </a:r>
          </a:p>
        </p:txBody>
      </p:sp>
      <p:sp>
        <p:nvSpPr>
          <p:cNvPr id="24" name="Tekstfelt 23">
            <a:extLst>
              <a:ext uri="{FF2B5EF4-FFF2-40B4-BE49-F238E27FC236}">
                <a16:creationId xmlns:a16="http://schemas.microsoft.com/office/drawing/2014/main" id="{32F62C51-08D3-D248-A3AE-390D11BD540D}"/>
              </a:ext>
            </a:extLst>
          </p:cNvPr>
          <p:cNvSpPr txBox="1"/>
          <p:nvPr/>
        </p:nvSpPr>
        <p:spPr>
          <a:xfrm>
            <a:off x="4976261" y="2129027"/>
            <a:ext cx="1971694" cy="369332"/>
          </a:xfrm>
          <a:prstGeom prst="rect">
            <a:avLst/>
          </a:prstGeom>
          <a:noFill/>
        </p:spPr>
        <p:txBody>
          <a:bodyPr wrap="none" rtlCol="0">
            <a:spAutoFit/>
          </a:bodyPr>
          <a:lstStyle/>
          <a:p>
            <a:r>
              <a:rPr lang="da-DK" dirty="0">
                <a:solidFill>
                  <a:schemeClr val="bg1"/>
                </a:solidFill>
              </a:rPr>
              <a:t>Reducer udtrykket:</a:t>
            </a:r>
          </a:p>
        </p:txBody>
      </p:sp>
      <p:sp>
        <p:nvSpPr>
          <p:cNvPr id="26" name="Tekstfelt 25">
            <a:extLst>
              <a:ext uri="{FF2B5EF4-FFF2-40B4-BE49-F238E27FC236}">
                <a16:creationId xmlns:a16="http://schemas.microsoft.com/office/drawing/2014/main" id="{CD4F50A9-C457-736D-5FE5-0AB96E5A9D3F}"/>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329243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1.2 - Reduktion</a:t>
            </a:r>
          </a:p>
        </p:txBody>
      </p:sp>
      <p:grpSp>
        <p:nvGrpSpPr>
          <p:cNvPr id="12" name="Gruppe 11">
            <a:extLst>
              <a:ext uri="{FF2B5EF4-FFF2-40B4-BE49-F238E27FC236}">
                <a16:creationId xmlns:a16="http://schemas.microsoft.com/office/drawing/2014/main" id="{277A8668-6863-2E4F-B04D-4373D75EF05F}"/>
              </a:ext>
            </a:extLst>
          </p:cNvPr>
          <p:cNvGrpSpPr/>
          <p:nvPr/>
        </p:nvGrpSpPr>
        <p:grpSpPr>
          <a:xfrm>
            <a:off x="306777" y="273283"/>
            <a:ext cx="1091832" cy="5197455"/>
            <a:chOff x="478971" y="2458387"/>
            <a:chExt cx="1310198" cy="4892030"/>
          </a:xfrm>
          <a:solidFill>
            <a:srgbClr val="00364E"/>
          </a:solidFill>
        </p:grpSpPr>
        <p:sp>
          <p:nvSpPr>
            <p:cNvPr id="13" name="Afrundet rektangel 12">
              <a:hlinkClick r:id="rId4" action="ppaction://hlinksldjump"/>
              <a:extLst>
                <a:ext uri="{FF2B5EF4-FFF2-40B4-BE49-F238E27FC236}">
                  <a16:creationId xmlns:a16="http://schemas.microsoft.com/office/drawing/2014/main" id="{BC85C85D-301D-8949-B91F-76F82A2A82C6}"/>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13x + 13y</a:t>
              </a:r>
              <a:endParaRPr lang="da-DK" sz="1600" dirty="0"/>
            </a:p>
          </p:txBody>
        </p:sp>
        <p:sp>
          <p:nvSpPr>
            <p:cNvPr id="14" name="Afrundet rektangel 13">
              <a:hlinkClick r:id="rId4" action="ppaction://hlinksldjump"/>
              <a:extLst>
                <a:ext uri="{FF2B5EF4-FFF2-40B4-BE49-F238E27FC236}">
                  <a16:creationId xmlns:a16="http://schemas.microsoft.com/office/drawing/2014/main" id="{4C7D8A80-BD45-7642-949C-8606CDA777A7}"/>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9x</a:t>
              </a:r>
              <a:endParaRPr lang="da-DK" sz="1600" dirty="0"/>
            </a:p>
          </p:txBody>
        </p:sp>
        <p:sp>
          <p:nvSpPr>
            <p:cNvPr id="15" name="Afrundet rektangel 14">
              <a:hlinkClick r:id="rId4" action="ppaction://hlinksldjump"/>
              <a:extLst>
                <a:ext uri="{FF2B5EF4-FFF2-40B4-BE49-F238E27FC236}">
                  <a16:creationId xmlns:a16="http://schemas.microsoft.com/office/drawing/2014/main" id="{A05F7FBF-39B5-7B47-9BB6-C2BBE640AC19}"/>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9x – 3y</a:t>
              </a:r>
              <a:endParaRPr lang="da-DK" sz="1600" dirty="0"/>
            </a:p>
          </p:txBody>
        </p:sp>
        <p:sp>
          <p:nvSpPr>
            <p:cNvPr id="16" name="Afrundet rektangel 15">
              <a:hlinkClick r:id="rId4" action="ppaction://hlinksldjump"/>
              <a:extLst>
                <a:ext uri="{FF2B5EF4-FFF2-40B4-BE49-F238E27FC236}">
                  <a16:creationId xmlns:a16="http://schemas.microsoft.com/office/drawing/2014/main" id="{A0D26DFE-5231-DB4B-817F-284E4B5C77CF}"/>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13x + y</a:t>
              </a:r>
              <a:endParaRPr lang="da-DK" sz="1600" dirty="0"/>
            </a:p>
          </p:txBody>
        </p:sp>
        <p:sp>
          <p:nvSpPr>
            <p:cNvPr id="17" name="Afrundet rektangel 16">
              <a:hlinkClick r:id="rId4" action="ppaction://hlinksldjump"/>
              <a:extLst>
                <a:ext uri="{FF2B5EF4-FFF2-40B4-BE49-F238E27FC236}">
                  <a16:creationId xmlns:a16="http://schemas.microsoft.com/office/drawing/2014/main" id="{66F6F391-D012-BE43-A1DC-541B99C13EB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9x - y</a:t>
              </a:r>
              <a:endParaRPr lang="da-DK" sz="1600" dirty="0"/>
            </a:p>
          </p:txBody>
        </p:sp>
        <p:sp>
          <p:nvSpPr>
            <p:cNvPr id="18" name="Afrundet rektangel 17">
              <a:hlinkClick r:id="rId4" action="ppaction://hlinksldjump"/>
              <a:extLst>
                <a:ext uri="{FF2B5EF4-FFF2-40B4-BE49-F238E27FC236}">
                  <a16:creationId xmlns:a16="http://schemas.microsoft.com/office/drawing/2014/main" id="{4B2AB4A6-5E71-2A42-9132-BD00F933D1B4}"/>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9x + y</a:t>
              </a:r>
              <a:endParaRPr lang="da-DK" sz="1600" dirty="0"/>
            </a:p>
          </p:txBody>
        </p:sp>
        <p:sp>
          <p:nvSpPr>
            <p:cNvPr id="19" name="Afrundet rektangel 18">
              <a:hlinkClick r:id="rId5" action="ppaction://hlinksldjump"/>
              <a:extLst>
                <a:ext uri="{FF2B5EF4-FFF2-40B4-BE49-F238E27FC236}">
                  <a16:creationId xmlns:a16="http://schemas.microsoft.com/office/drawing/2014/main" id="{02650582-1FF7-4240-8157-01BA94505339}"/>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9x + 3y</a:t>
              </a:r>
              <a:endParaRPr lang="da-DK" sz="1600" dirty="0"/>
            </a:p>
          </p:txBody>
        </p:sp>
        <p:sp>
          <p:nvSpPr>
            <p:cNvPr id="20" name="Afrundet rektangel 19">
              <a:hlinkClick r:id="rId4" action="ppaction://hlinksldjump"/>
              <a:extLst>
                <a:ext uri="{FF2B5EF4-FFF2-40B4-BE49-F238E27FC236}">
                  <a16:creationId xmlns:a16="http://schemas.microsoft.com/office/drawing/2014/main" id="{07A5C57F-038D-544D-8A21-8A37078A9231}"/>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13x – 13y</a:t>
              </a:r>
              <a:endParaRPr lang="da-DK" sz="1600" dirty="0"/>
            </a:p>
          </p:txBody>
        </p:sp>
        <p:sp>
          <p:nvSpPr>
            <p:cNvPr id="21" name="Afrundet rektangel 20">
              <a:hlinkClick r:id="rId4" action="ppaction://hlinksldjump"/>
              <a:extLst>
                <a:ext uri="{FF2B5EF4-FFF2-40B4-BE49-F238E27FC236}">
                  <a16:creationId xmlns:a16="http://schemas.microsoft.com/office/drawing/2014/main" id="{96BA0742-E178-154A-AD18-F0B959C51A60}"/>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9y</a:t>
              </a:r>
            </a:p>
          </p:txBody>
        </p:sp>
        <p:sp>
          <p:nvSpPr>
            <p:cNvPr id="22" name="Afrundet rektangel 21">
              <a:hlinkClick r:id="rId4" action="ppaction://hlinksldjump"/>
              <a:extLst>
                <a:ext uri="{FF2B5EF4-FFF2-40B4-BE49-F238E27FC236}">
                  <a16:creationId xmlns:a16="http://schemas.microsoft.com/office/drawing/2014/main" id="{3BBE41DE-C0B4-9E42-8EAC-A9F1013C1E4A}"/>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13x y</a:t>
              </a:r>
            </a:p>
          </p:txBody>
        </p:sp>
      </p:grpSp>
      <p:sp>
        <p:nvSpPr>
          <p:cNvPr id="24" name="Rektangel 23">
            <a:extLst>
              <a:ext uri="{FF2B5EF4-FFF2-40B4-BE49-F238E27FC236}">
                <a16:creationId xmlns:a16="http://schemas.microsoft.com/office/drawing/2014/main" id="{F1DF3438-D788-DB4E-A5D4-E17A034913DA}"/>
              </a:ext>
            </a:extLst>
          </p:cNvPr>
          <p:cNvSpPr/>
          <p:nvPr/>
        </p:nvSpPr>
        <p:spPr>
          <a:xfrm>
            <a:off x="2387425" y="3505364"/>
            <a:ext cx="4567276" cy="461665"/>
          </a:xfrm>
          <a:prstGeom prst="rect">
            <a:avLst/>
          </a:prstGeom>
        </p:spPr>
        <p:txBody>
          <a:bodyPr wrap="none">
            <a:spAutoFit/>
          </a:bodyPr>
          <a:lstStyle/>
          <a:p>
            <a:r>
              <a:rPr lang="da-DK" sz="2400" dirty="0">
                <a:solidFill>
                  <a:schemeClr val="bg1"/>
                </a:solidFill>
                <a:latin typeface="Arial" panose="020B0604020202020204" pitchFamily="34" charset="0"/>
              </a:rPr>
              <a:t>5x - (2x - y) + (4x - 5y) + 7y + 2x</a:t>
            </a:r>
          </a:p>
        </p:txBody>
      </p:sp>
      <p:sp>
        <p:nvSpPr>
          <p:cNvPr id="5" name="Tekstfelt 4">
            <a:extLst>
              <a:ext uri="{FF2B5EF4-FFF2-40B4-BE49-F238E27FC236}">
                <a16:creationId xmlns:a16="http://schemas.microsoft.com/office/drawing/2014/main" id="{F718DE8D-C208-F348-9990-130171AC8E1F}"/>
              </a:ext>
            </a:extLst>
          </p:cNvPr>
          <p:cNvSpPr txBox="1"/>
          <p:nvPr/>
        </p:nvSpPr>
        <p:spPr>
          <a:xfrm>
            <a:off x="4976261" y="2129027"/>
            <a:ext cx="1971694" cy="369332"/>
          </a:xfrm>
          <a:prstGeom prst="rect">
            <a:avLst/>
          </a:prstGeom>
          <a:noFill/>
        </p:spPr>
        <p:txBody>
          <a:bodyPr wrap="none" rtlCol="0">
            <a:spAutoFit/>
          </a:bodyPr>
          <a:lstStyle/>
          <a:p>
            <a:r>
              <a:rPr lang="da-DK" dirty="0">
                <a:solidFill>
                  <a:schemeClr val="bg1"/>
                </a:solidFill>
              </a:rPr>
              <a:t>Reducer udtrykket:</a:t>
            </a:r>
          </a:p>
        </p:txBody>
      </p:sp>
      <p:sp>
        <p:nvSpPr>
          <p:cNvPr id="25" name="Tekstfelt 24">
            <a:extLst>
              <a:ext uri="{FF2B5EF4-FFF2-40B4-BE49-F238E27FC236}">
                <a16:creationId xmlns:a16="http://schemas.microsoft.com/office/drawing/2014/main" id="{C69ED3D4-9A27-F200-CDAE-3BE95D219E03}"/>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3341797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4762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1.3 - Reduktion</a:t>
            </a:r>
          </a:p>
        </p:txBody>
      </p:sp>
      <p:grpSp>
        <p:nvGrpSpPr>
          <p:cNvPr id="12" name="Gruppe 11">
            <a:extLst>
              <a:ext uri="{FF2B5EF4-FFF2-40B4-BE49-F238E27FC236}">
                <a16:creationId xmlns:a16="http://schemas.microsoft.com/office/drawing/2014/main" id="{277A8668-6863-2E4F-B04D-4373D75EF05F}"/>
              </a:ext>
            </a:extLst>
          </p:cNvPr>
          <p:cNvGrpSpPr/>
          <p:nvPr/>
        </p:nvGrpSpPr>
        <p:grpSpPr>
          <a:xfrm>
            <a:off x="306777" y="304271"/>
            <a:ext cx="1091832" cy="5166467"/>
            <a:chOff x="478971" y="2458387"/>
            <a:chExt cx="1310198" cy="4892030"/>
          </a:xfrm>
          <a:solidFill>
            <a:srgbClr val="00364E"/>
          </a:solidFill>
        </p:grpSpPr>
        <p:sp>
          <p:nvSpPr>
            <p:cNvPr id="13" name="Afrundet rektangel 12">
              <a:hlinkClick r:id="rId4" action="ppaction://hlinksldjump"/>
              <a:extLst>
                <a:ext uri="{FF2B5EF4-FFF2-40B4-BE49-F238E27FC236}">
                  <a16:creationId xmlns:a16="http://schemas.microsoft.com/office/drawing/2014/main" id="{BC85C85D-301D-8949-B91F-76F82A2A82C6}"/>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3</a:t>
              </a:r>
              <a:endParaRPr lang="da-DK" sz="1600" dirty="0"/>
            </a:p>
          </p:txBody>
        </p:sp>
        <p:sp>
          <p:nvSpPr>
            <p:cNvPr id="14" name="Afrundet rektangel 13">
              <a:hlinkClick r:id="rId4" action="ppaction://hlinksldjump"/>
              <a:extLst>
                <a:ext uri="{FF2B5EF4-FFF2-40B4-BE49-F238E27FC236}">
                  <a16:creationId xmlns:a16="http://schemas.microsoft.com/office/drawing/2014/main" id="{4C7D8A80-BD45-7642-949C-8606CDA777A7}"/>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4</a:t>
              </a:r>
              <a:endParaRPr lang="da-DK" sz="1600" dirty="0"/>
            </a:p>
          </p:txBody>
        </p:sp>
        <p:sp>
          <p:nvSpPr>
            <p:cNvPr id="15" name="Afrundet rektangel 14">
              <a:hlinkClick r:id="rId4" action="ppaction://hlinksldjump"/>
              <a:extLst>
                <a:ext uri="{FF2B5EF4-FFF2-40B4-BE49-F238E27FC236}">
                  <a16:creationId xmlns:a16="http://schemas.microsoft.com/office/drawing/2014/main" id="{A05F7FBF-39B5-7B47-9BB6-C2BBE640AC19}"/>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5</a:t>
              </a:r>
              <a:endParaRPr lang="da-DK" sz="1600" dirty="0"/>
            </a:p>
          </p:txBody>
        </p:sp>
        <p:sp>
          <p:nvSpPr>
            <p:cNvPr id="16" name="Afrundet rektangel 15">
              <a:hlinkClick r:id="rId5" action="ppaction://hlinksldjump"/>
              <a:extLst>
                <a:ext uri="{FF2B5EF4-FFF2-40B4-BE49-F238E27FC236}">
                  <a16:creationId xmlns:a16="http://schemas.microsoft.com/office/drawing/2014/main" id="{A0D26DFE-5231-DB4B-817F-284E4B5C77CF}"/>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7</a:t>
              </a:r>
              <a:endParaRPr lang="da-DK" sz="1600" dirty="0"/>
            </a:p>
          </p:txBody>
        </p:sp>
        <p:sp>
          <p:nvSpPr>
            <p:cNvPr id="17" name="Afrundet rektangel 16">
              <a:hlinkClick r:id="rId4" action="ppaction://hlinksldjump"/>
              <a:extLst>
                <a:ext uri="{FF2B5EF4-FFF2-40B4-BE49-F238E27FC236}">
                  <a16:creationId xmlns:a16="http://schemas.microsoft.com/office/drawing/2014/main" id="{66F6F391-D012-BE43-A1DC-541B99C13EB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8</a:t>
              </a:r>
              <a:endParaRPr lang="da-DK" sz="1600" dirty="0"/>
            </a:p>
          </p:txBody>
        </p:sp>
        <p:sp>
          <p:nvSpPr>
            <p:cNvPr id="18" name="Afrundet rektangel 17">
              <a:hlinkClick r:id="rId4" action="ppaction://hlinksldjump"/>
              <a:extLst>
                <a:ext uri="{FF2B5EF4-FFF2-40B4-BE49-F238E27FC236}">
                  <a16:creationId xmlns:a16="http://schemas.microsoft.com/office/drawing/2014/main" id="{4B2AB4A6-5E71-2A42-9132-BD00F933D1B4}"/>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9</a:t>
              </a:r>
              <a:endParaRPr lang="da-DK" sz="1600" dirty="0"/>
            </a:p>
          </p:txBody>
        </p:sp>
        <p:sp>
          <p:nvSpPr>
            <p:cNvPr id="19" name="Afrundet rektangel 18">
              <a:hlinkClick r:id="rId4" action="ppaction://hlinksldjump"/>
              <a:extLst>
                <a:ext uri="{FF2B5EF4-FFF2-40B4-BE49-F238E27FC236}">
                  <a16:creationId xmlns:a16="http://schemas.microsoft.com/office/drawing/2014/main" id="{02650582-1FF7-4240-8157-01BA94505339}"/>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11</a:t>
              </a:r>
              <a:endParaRPr lang="da-DK" sz="1600" dirty="0"/>
            </a:p>
          </p:txBody>
        </p:sp>
        <p:sp>
          <p:nvSpPr>
            <p:cNvPr id="20" name="Afrundet rektangel 19">
              <a:hlinkClick r:id="rId4" action="ppaction://hlinksldjump"/>
              <a:extLst>
                <a:ext uri="{FF2B5EF4-FFF2-40B4-BE49-F238E27FC236}">
                  <a16:creationId xmlns:a16="http://schemas.microsoft.com/office/drawing/2014/main" id="{07A5C57F-038D-544D-8A21-8A37078A9231}"/>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12</a:t>
              </a:r>
              <a:endParaRPr lang="da-DK" sz="1600" dirty="0"/>
            </a:p>
          </p:txBody>
        </p:sp>
        <p:sp>
          <p:nvSpPr>
            <p:cNvPr id="21" name="Afrundet rektangel 20">
              <a:hlinkClick r:id="rId4" action="ppaction://hlinksldjump"/>
              <a:extLst>
                <a:ext uri="{FF2B5EF4-FFF2-40B4-BE49-F238E27FC236}">
                  <a16:creationId xmlns:a16="http://schemas.microsoft.com/office/drawing/2014/main" id="{96BA0742-E178-154A-AD18-F0B959C51A60}"/>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13</a:t>
              </a:r>
            </a:p>
          </p:txBody>
        </p:sp>
        <p:sp>
          <p:nvSpPr>
            <p:cNvPr id="22" name="Afrundet rektangel 21">
              <a:hlinkClick r:id="rId4" action="ppaction://hlinksldjump"/>
              <a:extLst>
                <a:ext uri="{FF2B5EF4-FFF2-40B4-BE49-F238E27FC236}">
                  <a16:creationId xmlns:a16="http://schemas.microsoft.com/office/drawing/2014/main" id="{3BBE41DE-C0B4-9E42-8EAC-A9F1013C1E4A}"/>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15</a:t>
              </a:r>
            </a:p>
          </p:txBody>
        </p:sp>
      </p:grpSp>
      <p:pic>
        <p:nvPicPr>
          <p:cNvPr id="6146" name="Picture 2" descr="Træner, Bus, Helligdage, Moderne Bus, Turisme">
            <a:extLst>
              <a:ext uri="{FF2B5EF4-FFF2-40B4-BE49-F238E27FC236}">
                <a16:creationId xmlns:a16="http://schemas.microsoft.com/office/drawing/2014/main" id="{B31456DE-7602-284D-8872-02BE875D47E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59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71886" y="3222328"/>
            <a:ext cx="3000000" cy="200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kstfelt 22">
            <a:extLst>
              <a:ext uri="{FF2B5EF4-FFF2-40B4-BE49-F238E27FC236}">
                <a16:creationId xmlns:a16="http://schemas.microsoft.com/office/drawing/2014/main" id="{6617492F-55A2-854B-99CE-75A5E1E47FEE}"/>
              </a:ext>
            </a:extLst>
          </p:cNvPr>
          <p:cNvSpPr txBox="1"/>
          <p:nvPr/>
        </p:nvSpPr>
        <p:spPr>
          <a:xfrm>
            <a:off x="4214409" y="1844402"/>
            <a:ext cx="3004398" cy="3631763"/>
          </a:xfrm>
          <a:prstGeom prst="rect">
            <a:avLst/>
          </a:prstGeom>
          <a:noFill/>
        </p:spPr>
        <p:txBody>
          <a:bodyPr wrap="square" rtlCol="0">
            <a:spAutoFit/>
          </a:bodyPr>
          <a:lstStyle/>
          <a:p>
            <a:r>
              <a:rPr lang="da-DK" sz="1600" dirty="0">
                <a:solidFill>
                  <a:schemeClr val="bg1"/>
                </a:solidFill>
              </a:rPr>
              <a:t>Hvor mange mennesker er der i bussen?</a:t>
            </a:r>
          </a:p>
          <a:p>
            <a:endParaRPr lang="da-DK" sz="1600" dirty="0">
              <a:solidFill>
                <a:schemeClr val="bg1"/>
              </a:solidFill>
            </a:endParaRPr>
          </a:p>
          <a:p>
            <a:r>
              <a:rPr lang="da-DK" sz="1400" dirty="0">
                <a:solidFill>
                  <a:schemeClr val="bg1"/>
                </a:solidFill>
              </a:rPr>
              <a:t>En bus kommer kørende med 7 passagerer. Ved det første stoppested står en gruppe på 6 skolebørn på bussen. Ved det andet stoppested står 2 kærestepar af og 1 murer stiger på. Ved det tredje stoppested kommer der en mor med tre børn på bussen. Et ældre ægtepar stiger af. Ved det fjerde stoppested står halvdelen af de resterende passagerer af.</a:t>
            </a:r>
          </a:p>
          <a:p>
            <a:endParaRPr lang="da-DK" sz="1400" dirty="0">
              <a:solidFill>
                <a:schemeClr val="bg1"/>
              </a:solidFill>
            </a:endParaRPr>
          </a:p>
          <a:p>
            <a:r>
              <a:rPr lang="da-DK" sz="1400" dirty="0">
                <a:solidFill>
                  <a:schemeClr val="bg1"/>
                </a:solidFill>
              </a:rPr>
              <a:t>Hvor mange mennesker er der i bussen?</a:t>
            </a:r>
          </a:p>
        </p:txBody>
      </p:sp>
      <p:sp>
        <p:nvSpPr>
          <p:cNvPr id="25" name="Tekstfelt 24">
            <a:extLst>
              <a:ext uri="{FF2B5EF4-FFF2-40B4-BE49-F238E27FC236}">
                <a16:creationId xmlns:a16="http://schemas.microsoft.com/office/drawing/2014/main" id="{DE135587-6087-AC5F-8CA9-6094BBBA6755}"/>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2654685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555015"/>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1.4 - Reduktion</a:t>
            </a:r>
          </a:p>
        </p:txBody>
      </p:sp>
      <p:grpSp>
        <p:nvGrpSpPr>
          <p:cNvPr id="12" name="Gruppe 11">
            <a:extLst>
              <a:ext uri="{FF2B5EF4-FFF2-40B4-BE49-F238E27FC236}">
                <a16:creationId xmlns:a16="http://schemas.microsoft.com/office/drawing/2014/main" id="{277A8668-6863-2E4F-B04D-4373D75EF05F}"/>
              </a:ext>
            </a:extLst>
          </p:cNvPr>
          <p:cNvGrpSpPr/>
          <p:nvPr/>
        </p:nvGrpSpPr>
        <p:grpSpPr>
          <a:xfrm>
            <a:off x="306777" y="273285"/>
            <a:ext cx="1091832" cy="5197454"/>
            <a:chOff x="478971" y="2458387"/>
            <a:chExt cx="1310198" cy="4892030"/>
          </a:xfrm>
          <a:solidFill>
            <a:srgbClr val="00364E"/>
          </a:solidFill>
        </p:grpSpPr>
        <p:sp>
          <p:nvSpPr>
            <p:cNvPr id="13" name="Afrundet rektangel 12">
              <a:hlinkClick r:id="rId4" action="ppaction://hlinksldjump"/>
              <a:extLst>
                <a:ext uri="{FF2B5EF4-FFF2-40B4-BE49-F238E27FC236}">
                  <a16:creationId xmlns:a16="http://schemas.microsoft.com/office/drawing/2014/main" id="{BC85C85D-301D-8949-B91F-76F82A2A82C6}"/>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a</a:t>
              </a:r>
              <a:r>
                <a:rPr lang="da-DK" sz="1600" baseline="30000" dirty="0">
                  <a:solidFill>
                    <a:schemeClr val="bg1"/>
                  </a:solidFill>
                </a:rPr>
                <a:t>2</a:t>
              </a:r>
              <a:r>
                <a:rPr lang="da-DK" sz="1600" dirty="0">
                  <a:solidFill>
                    <a:schemeClr val="bg1"/>
                  </a:solidFill>
                </a:rPr>
                <a:t> - ab</a:t>
              </a:r>
              <a:endParaRPr lang="da-DK" sz="1600" dirty="0"/>
            </a:p>
          </p:txBody>
        </p:sp>
        <p:sp>
          <p:nvSpPr>
            <p:cNvPr id="14" name="Afrundet rektangel 13">
              <a:hlinkClick r:id="rId4" action="ppaction://hlinksldjump"/>
              <a:extLst>
                <a:ext uri="{FF2B5EF4-FFF2-40B4-BE49-F238E27FC236}">
                  <a16:creationId xmlns:a16="http://schemas.microsoft.com/office/drawing/2014/main" id="{4C7D8A80-BD45-7642-949C-8606CDA777A7}"/>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2(3a – b)</a:t>
              </a:r>
              <a:endParaRPr lang="da-DK" sz="1600" dirty="0"/>
            </a:p>
          </p:txBody>
        </p:sp>
        <p:sp>
          <p:nvSpPr>
            <p:cNvPr id="15" name="Afrundet rektangel 14">
              <a:hlinkClick r:id="rId4" action="ppaction://hlinksldjump"/>
              <a:extLst>
                <a:ext uri="{FF2B5EF4-FFF2-40B4-BE49-F238E27FC236}">
                  <a16:creationId xmlns:a16="http://schemas.microsoft.com/office/drawing/2014/main" id="{A05F7FBF-39B5-7B47-9BB6-C2BBE640AC19}"/>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6a – 3b</a:t>
              </a:r>
              <a:endParaRPr lang="da-DK" sz="1600" dirty="0"/>
            </a:p>
          </p:txBody>
        </p:sp>
        <p:sp>
          <p:nvSpPr>
            <p:cNvPr id="16" name="Afrundet rektangel 15">
              <a:hlinkClick r:id="rId4" action="ppaction://hlinksldjump"/>
              <a:extLst>
                <a:ext uri="{FF2B5EF4-FFF2-40B4-BE49-F238E27FC236}">
                  <a16:creationId xmlns:a16="http://schemas.microsoft.com/office/drawing/2014/main" id="{A0D26DFE-5231-DB4B-817F-284E4B5C77CF}"/>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3a + 3b</a:t>
              </a:r>
              <a:endParaRPr lang="da-DK" sz="1600" dirty="0"/>
            </a:p>
          </p:txBody>
        </p:sp>
        <p:sp>
          <p:nvSpPr>
            <p:cNvPr id="17" name="Afrundet rektangel 16">
              <a:hlinkClick r:id="rId5" action="ppaction://hlinksldjump"/>
              <a:extLst>
                <a:ext uri="{FF2B5EF4-FFF2-40B4-BE49-F238E27FC236}">
                  <a16:creationId xmlns:a16="http://schemas.microsoft.com/office/drawing/2014/main" id="{66F6F391-D012-BE43-A1DC-541B99C13EB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6a + 2b</a:t>
              </a:r>
              <a:endParaRPr lang="da-DK" sz="1600" dirty="0"/>
            </a:p>
          </p:txBody>
        </p:sp>
        <p:sp>
          <p:nvSpPr>
            <p:cNvPr id="18" name="Afrundet rektangel 17">
              <a:hlinkClick r:id="rId4" action="ppaction://hlinksldjump"/>
              <a:extLst>
                <a:ext uri="{FF2B5EF4-FFF2-40B4-BE49-F238E27FC236}">
                  <a16:creationId xmlns:a16="http://schemas.microsoft.com/office/drawing/2014/main" id="{4B2AB4A6-5E71-2A42-9132-BD00F933D1B4}"/>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3a – 3b</a:t>
              </a:r>
              <a:endParaRPr lang="da-DK" sz="1600" dirty="0"/>
            </a:p>
          </p:txBody>
        </p:sp>
        <p:sp>
          <p:nvSpPr>
            <p:cNvPr id="19" name="Afrundet rektangel 18">
              <a:hlinkClick r:id="rId4" action="ppaction://hlinksldjump"/>
              <a:extLst>
                <a:ext uri="{FF2B5EF4-FFF2-40B4-BE49-F238E27FC236}">
                  <a16:creationId xmlns:a16="http://schemas.microsoft.com/office/drawing/2014/main" id="{02650582-1FF7-4240-8157-01BA94505339}"/>
                </a:ext>
              </a:extLst>
            </p:cNvPr>
            <p:cNvSpPr/>
            <p:nvPr/>
          </p:nvSpPr>
          <p:spPr>
            <a:xfrm>
              <a:off x="494046"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6a – 2b</a:t>
              </a:r>
              <a:endParaRPr lang="da-DK" sz="1600" dirty="0"/>
            </a:p>
          </p:txBody>
        </p:sp>
        <p:sp>
          <p:nvSpPr>
            <p:cNvPr id="20" name="Afrundet rektangel 19">
              <a:hlinkClick r:id="rId4" action="ppaction://hlinksldjump"/>
              <a:extLst>
                <a:ext uri="{FF2B5EF4-FFF2-40B4-BE49-F238E27FC236}">
                  <a16:creationId xmlns:a16="http://schemas.microsoft.com/office/drawing/2014/main" id="{07A5C57F-038D-544D-8A21-8A37078A9231}"/>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rPr>
                <a:t>a</a:t>
              </a:r>
              <a:r>
                <a:rPr lang="da-DK" sz="1600" baseline="30000" dirty="0">
                  <a:solidFill>
                    <a:schemeClr val="bg1"/>
                  </a:solidFill>
                </a:rPr>
                <a:t>2</a:t>
              </a:r>
              <a:r>
                <a:rPr lang="da-DK" sz="1600" dirty="0">
                  <a:solidFill>
                    <a:schemeClr val="bg1"/>
                  </a:solidFill>
                </a:rPr>
                <a:t> + ab</a:t>
              </a:r>
              <a:endParaRPr lang="da-DK" sz="1600" dirty="0"/>
            </a:p>
          </p:txBody>
        </p:sp>
        <p:sp>
          <p:nvSpPr>
            <p:cNvPr id="21" name="Afrundet rektangel 20">
              <a:hlinkClick r:id="rId5" action="ppaction://hlinksldjump"/>
              <a:extLst>
                <a:ext uri="{FF2B5EF4-FFF2-40B4-BE49-F238E27FC236}">
                  <a16:creationId xmlns:a16="http://schemas.microsoft.com/office/drawing/2014/main" id="{96BA0742-E178-154A-AD18-F0B959C51A60}"/>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2(3a + b)</a:t>
              </a:r>
            </a:p>
          </p:txBody>
        </p:sp>
        <p:sp>
          <p:nvSpPr>
            <p:cNvPr id="22" name="Afrundet rektangel 21">
              <a:hlinkClick r:id="rId4" action="ppaction://hlinksldjump"/>
              <a:extLst>
                <a:ext uri="{FF2B5EF4-FFF2-40B4-BE49-F238E27FC236}">
                  <a16:creationId xmlns:a16="http://schemas.microsoft.com/office/drawing/2014/main" id="{3BBE41DE-C0B4-9E42-8EAC-A9F1013C1E4A}"/>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6a + 3b</a:t>
              </a:r>
            </a:p>
          </p:txBody>
        </p:sp>
      </p:grpSp>
      <p:grpSp>
        <p:nvGrpSpPr>
          <p:cNvPr id="7" name="Gruppe 6">
            <a:extLst>
              <a:ext uri="{FF2B5EF4-FFF2-40B4-BE49-F238E27FC236}">
                <a16:creationId xmlns:a16="http://schemas.microsoft.com/office/drawing/2014/main" id="{AB916BA3-E78D-F04B-AC18-B4082E3CD278}"/>
              </a:ext>
            </a:extLst>
          </p:cNvPr>
          <p:cNvGrpSpPr/>
          <p:nvPr/>
        </p:nvGrpSpPr>
        <p:grpSpPr>
          <a:xfrm>
            <a:off x="2534708" y="2852199"/>
            <a:ext cx="2477372" cy="1836582"/>
            <a:chOff x="3041650" y="2851138"/>
            <a:chExt cx="2972846" cy="2203898"/>
          </a:xfrm>
        </p:grpSpPr>
        <p:sp>
          <p:nvSpPr>
            <p:cNvPr id="4" name="Rektangel 3">
              <a:extLst>
                <a:ext uri="{FF2B5EF4-FFF2-40B4-BE49-F238E27FC236}">
                  <a16:creationId xmlns:a16="http://schemas.microsoft.com/office/drawing/2014/main" id="{F1A73EC8-8295-AD43-BA03-7788BD93ACCF}"/>
                </a:ext>
              </a:extLst>
            </p:cNvPr>
            <p:cNvSpPr/>
            <p:nvPr/>
          </p:nvSpPr>
          <p:spPr>
            <a:xfrm>
              <a:off x="3336966" y="3218213"/>
              <a:ext cx="16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24" name="Rektangel 23">
              <a:extLst>
                <a:ext uri="{FF2B5EF4-FFF2-40B4-BE49-F238E27FC236}">
                  <a16:creationId xmlns:a16="http://schemas.microsoft.com/office/drawing/2014/main" id="{04B63320-9224-4A44-A5D0-3CB24DECF346}"/>
                </a:ext>
              </a:extLst>
            </p:cNvPr>
            <p:cNvSpPr/>
            <p:nvPr/>
          </p:nvSpPr>
          <p:spPr>
            <a:xfrm>
              <a:off x="4064396" y="3942979"/>
              <a:ext cx="16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5" name="Rektangel 4">
              <a:extLst>
                <a:ext uri="{FF2B5EF4-FFF2-40B4-BE49-F238E27FC236}">
                  <a16:creationId xmlns:a16="http://schemas.microsoft.com/office/drawing/2014/main" id="{D62F719E-266E-974D-BFE8-8D8C54EAE238}"/>
                </a:ext>
              </a:extLst>
            </p:cNvPr>
            <p:cNvSpPr>
              <a:spLocks noChangeAspect="1"/>
            </p:cNvSpPr>
            <p:nvPr/>
          </p:nvSpPr>
          <p:spPr>
            <a:xfrm>
              <a:off x="3337189" y="3942344"/>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25" name="Rektangel 24">
              <a:extLst>
                <a:ext uri="{FF2B5EF4-FFF2-40B4-BE49-F238E27FC236}">
                  <a16:creationId xmlns:a16="http://schemas.microsoft.com/office/drawing/2014/main" id="{824F6089-C535-7D4E-A26A-91F3C6E8EA31}"/>
                </a:ext>
              </a:extLst>
            </p:cNvPr>
            <p:cNvSpPr>
              <a:spLocks noChangeAspect="1"/>
            </p:cNvSpPr>
            <p:nvPr/>
          </p:nvSpPr>
          <p:spPr>
            <a:xfrm>
              <a:off x="4959614" y="3218444"/>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6" name="Tekstfelt 5">
              <a:extLst>
                <a:ext uri="{FF2B5EF4-FFF2-40B4-BE49-F238E27FC236}">
                  <a16:creationId xmlns:a16="http://schemas.microsoft.com/office/drawing/2014/main" id="{49A619E6-B141-3748-B0C7-72E3C8BC896C}"/>
                </a:ext>
              </a:extLst>
            </p:cNvPr>
            <p:cNvSpPr txBox="1"/>
            <p:nvPr/>
          </p:nvSpPr>
          <p:spPr>
            <a:xfrm>
              <a:off x="3048000" y="3403588"/>
              <a:ext cx="331246" cy="387798"/>
            </a:xfrm>
            <a:prstGeom prst="rect">
              <a:avLst/>
            </a:prstGeom>
            <a:noFill/>
          </p:spPr>
          <p:txBody>
            <a:bodyPr wrap="none" rtlCol="0">
              <a:spAutoFit/>
            </a:bodyPr>
            <a:lstStyle/>
            <a:p>
              <a:r>
                <a:rPr lang="da-DK" sz="1500" dirty="0">
                  <a:solidFill>
                    <a:schemeClr val="bg1"/>
                  </a:solidFill>
                </a:rPr>
                <a:t>a</a:t>
              </a:r>
            </a:p>
          </p:txBody>
        </p:sp>
        <p:sp>
          <p:nvSpPr>
            <p:cNvPr id="26" name="Tekstfelt 25">
              <a:extLst>
                <a:ext uri="{FF2B5EF4-FFF2-40B4-BE49-F238E27FC236}">
                  <a16:creationId xmlns:a16="http://schemas.microsoft.com/office/drawing/2014/main" id="{B613F071-7DF9-414E-BFB1-E3E1A0E03F3B}"/>
                </a:ext>
              </a:extLst>
            </p:cNvPr>
            <p:cNvSpPr txBox="1"/>
            <p:nvPr/>
          </p:nvSpPr>
          <p:spPr>
            <a:xfrm>
              <a:off x="3041650" y="4098913"/>
              <a:ext cx="331246" cy="387798"/>
            </a:xfrm>
            <a:prstGeom prst="rect">
              <a:avLst/>
            </a:prstGeom>
            <a:noFill/>
          </p:spPr>
          <p:txBody>
            <a:bodyPr wrap="none" rtlCol="0">
              <a:spAutoFit/>
            </a:bodyPr>
            <a:lstStyle/>
            <a:p>
              <a:r>
                <a:rPr lang="da-DK" sz="1500" dirty="0">
                  <a:solidFill>
                    <a:schemeClr val="bg1"/>
                  </a:solidFill>
                </a:rPr>
                <a:t>a</a:t>
              </a:r>
            </a:p>
          </p:txBody>
        </p:sp>
        <p:sp>
          <p:nvSpPr>
            <p:cNvPr id="27" name="Tekstfelt 26">
              <a:extLst>
                <a:ext uri="{FF2B5EF4-FFF2-40B4-BE49-F238E27FC236}">
                  <a16:creationId xmlns:a16="http://schemas.microsoft.com/office/drawing/2014/main" id="{ADBC7E00-E459-3741-8437-480992262B73}"/>
                </a:ext>
              </a:extLst>
            </p:cNvPr>
            <p:cNvSpPr txBox="1"/>
            <p:nvPr/>
          </p:nvSpPr>
          <p:spPr>
            <a:xfrm>
              <a:off x="3568700" y="4664063"/>
              <a:ext cx="331246" cy="387798"/>
            </a:xfrm>
            <a:prstGeom prst="rect">
              <a:avLst/>
            </a:prstGeom>
            <a:noFill/>
          </p:spPr>
          <p:txBody>
            <a:bodyPr wrap="none" rtlCol="0">
              <a:spAutoFit/>
            </a:bodyPr>
            <a:lstStyle/>
            <a:p>
              <a:r>
                <a:rPr lang="da-DK" sz="1500" dirty="0">
                  <a:solidFill>
                    <a:schemeClr val="bg1"/>
                  </a:solidFill>
                </a:rPr>
                <a:t>a</a:t>
              </a:r>
            </a:p>
          </p:txBody>
        </p:sp>
        <p:sp>
          <p:nvSpPr>
            <p:cNvPr id="28" name="Tekstfelt 27">
              <a:extLst>
                <a:ext uri="{FF2B5EF4-FFF2-40B4-BE49-F238E27FC236}">
                  <a16:creationId xmlns:a16="http://schemas.microsoft.com/office/drawing/2014/main" id="{F85E5ACB-64B0-4940-BD8D-54C50B262B67}"/>
                </a:ext>
              </a:extLst>
            </p:cNvPr>
            <p:cNvSpPr txBox="1"/>
            <p:nvPr/>
          </p:nvSpPr>
          <p:spPr>
            <a:xfrm>
              <a:off x="4702175" y="4667238"/>
              <a:ext cx="342787" cy="387798"/>
            </a:xfrm>
            <a:prstGeom prst="rect">
              <a:avLst/>
            </a:prstGeom>
            <a:noFill/>
          </p:spPr>
          <p:txBody>
            <a:bodyPr wrap="none" rtlCol="0">
              <a:spAutoFit/>
            </a:bodyPr>
            <a:lstStyle/>
            <a:p>
              <a:r>
                <a:rPr lang="da-DK" sz="1500" dirty="0">
                  <a:solidFill>
                    <a:schemeClr val="bg1"/>
                  </a:solidFill>
                </a:rPr>
                <a:t>b</a:t>
              </a:r>
            </a:p>
          </p:txBody>
        </p:sp>
        <p:sp>
          <p:nvSpPr>
            <p:cNvPr id="29" name="Tekstfelt 28">
              <a:extLst>
                <a:ext uri="{FF2B5EF4-FFF2-40B4-BE49-F238E27FC236}">
                  <a16:creationId xmlns:a16="http://schemas.microsoft.com/office/drawing/2014/main" id="{6A65B989-CDE5-9842-95EA-001F5C20751D}"/>
                </a:ext>
              </a:extLst>
            </p:cNvPr>
            <p:cNvSpPr txBox="1"/>
            <p:nvPr/>
          </p:nvSpPr>
          <p:spPr>
            <a:xfrm>
              <a:off x="4041776" y="2851138"/>
              <a:ext cx="342787" cy="387798"/>
            </a:xfrm>
            <a:prstGeom prst="rect">
              <a:avLst/>
            </a:prstGeom>
            <a:noFill/>
          </p:spPr>
          <p:txBody>
            <a:bodyPr wrap="none" rtlCol="0">
              <a:spAutoFit/>
            </a:bodyPr>
            <a:lstStyle/>
            <a:p>
              <a:r>
                <a:rPr lang="da-DK" sz="1500" dirty="0">
                  <a:solidFill>
                    <a:schemeClr val="bg1"/>
                  </a:solidFill>
                </a:rPr>
                <a:t>b</a:t>
              </a:r>
            </a:p>
          </p:txBody>
        </p:sp>
        <p:sp>
          <p:nvSpPr>
            <p:cNvPr id="30" name="Tekstfelt 29">
              <a:extLst>
                <a:ext uri="{FF2B5EF4-FFF2-40B4-BE49-F238E27FC236}">
                  <a16:creationId xmlns:a16="http://schemas.microsoft.com/office/drawing/2014/main" id="{1C236ABB-DC2D-F449-AE64-13F8A4B1E90B}"/>
                </a:ext>
              </a:extLst>
            </p:cNvPr>
            <p:cNvSpPr txBox="1"/>
            <p:nvPr/>
          </p:nvSpPr>
          <p:spPr>
            <a:xfrm>
              <a:off x="5175250" y="2854313"/>
              <a:ext cx="331246" cy="387798"/>
            </a:xfrm>
            <a:prstGeom prst="rect">
              <a:avLst/>
            </a:prstGeom>
            <a:noFill/>
          </p:spPr>
          <p:txBody>
            <a:bodyPr wrap="none" rtlCol="0">
              <a:spAutoFit/>
            </a:bodyPr>
            <a:lstStyle/>
            <a:p>
              <a:r>
                <a:rPr lang="da-DK" sz="1500" dirty="0">
                  <a:solidFill>
                    <a:schemeClr val="bg1"/>
                  </a:solidFill>
                </a:rPr>
                <a:t>a</a:t>
              </a:r>
            </a:p>
          </p:txBody>
        </p:sp>
        <p:sp>
          <p:nvSpPr>
            <p:cNvPr id="31" name="Tekstfelt 30">
              <a:extLst>
                <a:ext uri="{FF2B5EF4-FFF2-40B4-BE49-F238E27FC236}">
                  <a16:creationId xmlns:a16="http://schemas.microsoft.com/office/drawing/2014/main" id="{DD80CEFD-E577-6645-AE86-C399CFD4CC0B}"/>
                </a:ext>
              </a:extLst>
            </p:cNvPr>
            <p:cNvSpPr txBox="1"/>
            <p:nvPr/>
          </p:nvSpPr>
          <p:spPr>
            <a:xfrm>
              <a:off x="5683250" y="3397238"/>
              <a:ext cx="331246" cy="387798"/>
            </a:xfrm>
            <a:prstGeom prst="rect">
              <a:avLst/>
            </a:prstGeom>
            <a:noFill/>
          </p:spPr>
          <p:txBody>
            <a:bodyPr wrap="none" rtlCol="0">
              <a:spAutoFit/>
            </a:bodyPr>
            <a:lstStyle/>
            <a:p>
              <a:r>
                <a:rPr lang="da-DK" sz="1500" dirty="0">
                  <a:solidFill>
                    <a:schemeClr val="bg1"/>
                  </a:solidFill>
                </a:rPr>
                <a:t>a</a:t>
              </a:r>
            </a:p>
          </p:txBody>
        </p:sp>
        <p:sp>
          <p:nvSpPr>
            <p:cNvPr id="32" name="Tekstfelt 31">
              <a:extLst>
                <a:ext uri="{FF2B5EF4-FFF2-40B4-BE49-F238E27FC236}">
                  <a16:creationId xmlns:a16="http://schemas.microsoft.com/office/drawing/2014/main" id="{2FE0F886-2E38-B247-BC34-18462DD0B385}"/>
                </a:ext>
              </a:extLst>
            </p:cNvPr>
            <p:cNvSpPr txBox="1"/>
            <p:nvPr/>
          </p:nvSpPr>
          <p:spPr>
            <a:xfrm>
              <a:off x="5676900" y="4092563"/>
              <a:ext cx="331246" cy="387798"/>
            </a:xfrm>
            <a:prstGeom prst="rect">
              <a:avLst/>
            </a:prstGeom>
            <a:noFill/>
          </p:spPr>
          <p:txBody>
            <a:bodyPr wrap="none" rtlCol="0">
              <a:spAutoFit/>
            </a:bodyPr>
            <a:lstStyle/>
            <a:p>
              <a:r>
                <a:rPr lang="da-DK" sz="1500" dirty="0">
                  <a:solidFill>
                    <a:schemeClr val="bg1"/>
                  </a:solidFill>
                </a:rPr>
                <a:t>a</a:t>
              </a:r>
            </a:p>
          </p:txBody>
        </p:sp>
      </p:grpSp>
      <p:sp>
        <p:nvSpPr>
          <p:cNvPr id="33" name="Tekstfelt 32">
            <a:extLst>
              <a:ext uri="{FF2B5EF4-FFF2-40B4-BE49-F238E27FC236}">
                <a16:creationId xmlns:a16="http://schemas.microsoft.com/office/drawing/2014/main" id="{ABAB1F4D-37F6-4A49-8C96-16981A2C513F}"/>
              </a:ext>
            </a:extLst>
          </p:cNvPr>
          <p:cNvSpPr txBox="1"/>
          <p:nvPr/>
        </p:nvSpPr>
        <p:spPr>
          <a:xfrm>
            <a:off x="3902157" y="1896043"/>
            <a:ext cx="3491918" cy="369332"/>
          </a:xfrm>
          <a:prstGeom prst="rect">
            <a:avLst/>
          </a:prstGeom>
          <a:noFill/>
        </p:spPr>
        <p:txBody>
          <a:bodyPr wrap="none" rtlCol="0">
            <a:spAutoFit/>
          </a:bodyPr>
          <a:lstStyle/>
          <a:p>
            <a:r>
              <a:rPr lang="da-DK" dirty="0">
                <a:solidFill>
                  <a:schemeClr val="bg1"/>
                </a:solidFill>
              </a:rPr>
              <a:t>Hvad er omkredsen af denne figur?</a:t>
            </a:r>
          </a:p>
        </p:txBody>
      </p:sp>
      <p:sp>
        <p:nvSpPr>
          <p:cNvPr id="36" name="Tekstfelt 35">
            <a:extLst>
              <a:ext uri="{FF2B5EF4-FFF2-40B4-BE49-F238E27FC236}">
                <a16:creationId xmlns:a16="http://schemas.microsoft.com/office/drawing/2014/main" id="{6AE6C64D-5962-0440-8551-3E73A9C546EC}"/>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3771563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kab, Fantasi, Fantasielandskab, Nat, Måne">
            <a:extLst>
              <a:ext uri="{FF2B5EF4-FFF2-40B4-BE49-F238E27FC236}">
                <a16:creationId xmlns:a16="http://schemas.microsoft.com/office/drawing/2014/main" id="{B86D65F5-149F-984F-B5C0-CF3F5E565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8125" y="555015"/>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B4CEAB9-1DE9-014F-82BF-12FDFB55335D}"/>
              </a:ext>
            </a:extLst>
          </p:cNvPr>
          <p:cNvSpPr>
            <a:spLocks noGrp="1"/>
          </p:cNvSpPr>
          <p:nvPr>
            <p:ph type="title"/>
          </p:nvPr>
        </p:nvSpPr>
        <p:spPr/>
        <p:txBody>
          <a:bodyPr/>
          <a:lstStyle/>
          <a:p>
            <a:pPr algn="r"/>
            <a:r>
              <a:rPr lang="da-DK" dirty="0">
                <a:solidFill>
                  <a:schemeClr val="bg1"/>
                </a:solidFill>
              </a:rPr>
              <a:t>1.5 - Reduktion</a:t>
            </a:r>
          </a:p>
        </p:txBody>
      </p:sp>
      <p:grpSp>
        <p:nvGrpSpPr>
          <p:cNvPr id="12" name="Gruppe 11">
            <a:extLst>
              <a:ext uri="{FF2B5EF4-FFF2-40B4-BE49-F238E27FC236}">
                <a16:creationId xmlns:a16="http://schemas.microsoft.com/office/drawing/2014/main" id="{277A8668-6863-2E4F-B04D-4373D75EF05F}"/>
              </a:ext>
            </a:extLst>
          </p:cNvPr>
          <p:cNvGrpSpPr/>
          <p:nvPr/>
        </p:nvGrpSpPr>
        <p:grpSpPr>
          <a:xfrm>
            <a:off x="306777" y="304271"/>
            <a:ext cx="1091832" cy="5166467"/>
            <a:chOff x="478971" y="2458387"/>
            <a:chExt cx="1310198" cy="4892030"/>
          </a:xfrm>
          <a:solidFill>
            <a:srgbClr val="00364E"/>
          </a:solidFill>
        </p:grpSpPr>
        <p:sp>
          <p:nvSpPr>
            <p:cNvPr id="13" name="Afrundet rektangel 12">
              <a:hlinkClick r:id="rId4" action="ppaction://hlinksldjump"/>
              <a:extLst>
                <a:ext uri="{FF2B5EF4-FFF2-40B4-BE49-F238E27FC236}">
                  <a16:creationId xmlns:a16="http://schemas.microsoft.com/office/drawing/2014/main" id="{BC85C85D-301D-8949-B91F-76F82A2A82C6}"/>
                </a:ext>
              </a:extLst>
            </p:cNvPr>
            <p:cNvSpPr/>
            <p:nvPr/>
          </p:nvSpPr>
          <p:spPr>
            <a:xfrm>
              <a:off x="478971" y="2458387"/>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2∙a∙a - 2ab</a:t>
              </a:r>
            </a:p>
          </p:txBody>
        </p:sp>
        <p:sp>
          <p:nvSpPr>
            <p:cNvPr id="14" name="Afrundet rektangel 13">
              <a:hlinkClick r:id="rId4" action="ppaction://hlinksldjump"/>
              <a:extLst>
                <a:ext uri="{FF2B5EF4-FFF2-40B4-BE49-F238E27FC236}">
                  <a16:creationId xmlns:a16="http://schemas.microsoft.com/office/drawing/2014/main" id="{4C7D8A80-BD45-7642-949C-8606CDA777A7}"/>
                </a:ext>
              </a:extLst>
            </p:cNvPr>
            <p:cNvSpPr/>
            <p:nvPr/>
          </p:nvSpPr>
          <p:spPr>
            <a:xfrm>
              <a:off x="488843" y="296395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4a</a:t>
              </a:r>
              <a:r>
                <a:rPr lang="da-DK" sz="1600" baseline="30000" dirty="0"/>
                <a:t>2</a:t>
              </a:r>
              <a:r>
                <a:rPr lang="da-DK" sz="1600" dirty="0"/>
                <a:t> - 2ab</a:t>
              </a:r>
            </a:p>
          </p:txBody>
        </p:sp>
        <p:sp>
          <p:nvSpPr>
            <p:cNvPr id="15" name="Afrundet rektangel 14">
              <a:hlinkClick r:id="rId5" action="ppaction://hlinksldjump"/>
              <a:extLst>
                <a:ext uri="{FF2B5EF4-FFF2-40B4-BE49-F238E27FC236}">
                  <a16:creationId xmlns:a16="http://schemas.microsoft.com/office/drawing/2014/main" id="{A05F7FBF-39B5-7B47-9BB6-C2BBE640AC19}"/>
                </a:ext>
              </a:extLst>
            </p:cNvPr>
            <p:cNvSpPr/>
            <p:nvPr/>
          </p:nvSpPr>
          <p:spPr>
            <a:xfrm>
              <a:off x="492828" y="3472999"/>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2a</a:t>
              </a:r>
              <a:r>
                <a:rPr lang="da-DK" sz="1600" baseline="30000" dirty="0"/>
                <a:t>2</a:t>
              </a:r>
              <a:r>
                <a:rPr lang="da-DK" sz="1600" dirty="0"/>
                <a:t> + 2ab</a:t>
              </a:r>
            </a:p>
          </p:txBody>
        </p:sp>
        <p:sp>
          <p:nvSpPr>
            <p:cNvPr id="16" name="Afrundet rektangel 15">
              <a:hlinkClick r:id="rId4" action="ppaction://hlinksldjump"/>
              <a:extLst>
                <a:ext uri="{FF2B5EF4-FFF2-40B4-BE49-F238E27FC236}">
                  <a16:creationId xmlns:a16="http://schemas.microsoft.com/office/drawing/2014/main" id="{A0D26DFE-5231-DB4B-817F-284E4B5C77CF}"/>
                </a:ext>
              </a:extLst>
            </p:cNvPr>
            <p:cNvSpPr/>
            <p:nvPr/>
          </p:nvSpPr>
          <p:spPr>
            <a:xfrm>
              <a:off x="487285" y="397954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2a</a:t>
              </a:r>
              <a:r>
                <a:rPr lang="da-DK" sz="1600" baseline="30000" dirty="0"/>
                <a:t>2</a:t>
              </a:r>
              <a:r>
                <a:rPr lang="da-DK" sz="1600" dirty="0"/>
                <a:t> - 4ab</a:t>
              </a:r>
            </a:p>
          </p:txBody>
        </p:sp>
        <p:sp>
          <p:nvSpPr>
            <p:cNvPr id="17" name="Afrundet rektangel 16">
              <a:hlinkClick r:id="rId4" action="ppaction://hlinksldjump"/>
              <a:extLst>
                <a:ext uri="{FF2B5EF4-FFF2-40B4-BE49-F238E27FC236}">
                  <a16:creationId xmlns:a16="http://schemas.microsoft.com/office/drawing/2014/main" id="{66F6F391-D012-BE43-A1DC-541B99C13EBF}"/>
                </a:ext>
              </a:extLst>
            </p:cNvPr>
            <p:cNvSpPr/>
            <p:nvPr/>
          </p:nvSpPr>
          <p:spPr>
            <a:xfrm>
              <a:off x="495545" y="4486220"/>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4a</a:t>
              </a:r>
              <a:r>
                <a:rPr lang="da-DK" sz="1600" baseline="30000" dirty="0"/>
                <a:t>2</a:t>
              </a:r>
              <a:r>
                <a:rPr lang="da-DK" sz="1600" dirty="0"/>
                <a:t> + 2ab</a:t>
              </a:r>
            </a:p>
          </p:txBody>
        </p:sp>
        <p:sp>
          <p:nvSpPr>
            <p:cNvPr id="18" name="Afrundet rektangel 17">
              <a:hlinkClick r:id="rId4" action="ppaction://hlinksldjump"/>
              <a:extLst>
                <a:ext uri="{FF2B5EF4-FFF2-40B4-BE49-F238E27FC236}">
                  <a16:creationId xmlns:a16="http://schemas.microsoft.com/office/drawing/2014/main" id="{4B2AB4A6-5E71-2A42-9132-BD00F933D1B4}"/>
                </a:ext>
              </a:extLst>
            </p:cNvPr>
            <p:cNvSpPr/>
            <p:nvPr/>
          </p:nvSpPr>
          <p:spPr>
            <a:xfrm>
              <a:off x="499301" y="4989648"/>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2a</a:t>
              </a:r>
              <a:r>
                <a:rPr lang="da-DK" sz="1600" baseline="30000" dirty="0"/>
                <a:t>2</a:t>
              </a:r>
              <a:r>
                <a:rPr lang="da-DK" sz="1600" dirty="0"/>
                <a:t> + 4ab</a:t>
              </a:r>
            </a:p>
          </p:txBody>
        </p:sp>
        <p:sp>
          <p:nvSpPr>
            <p:cNvPr id="19" name="Afrundet rektangel 18">
              <a:hlinkClick r:id="rId5" action="ppaction://hlinksldjump"/>
              <a:extLst>
                <a:ext uri="{FF2B5EF4-FFF2-40B4-BE49-F238E27FC236}">
                  <a16:creationId xmlns:a16="http://schemas.microsoft.com/office/drawing/2014/main" id="{02650582-1FF7-4240-8157-01BA94505339}"/>
                </a:ext>
              </a:extLst>
            </p:cNvPr>
            <p:cNvSpPr/>
            <p:nvPr/>
          </p:nvSpPr>
          <p:spPr>
            <a:xfrm>
              <a:off x="494047" y="549216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2∙a∙a + 2ab</a:t>
              </a:r>
            </a:p>
          </p:txBody>
        </p:sp>
        <p:sp>
          <p:nvSpPr>
            <p:cNvPr id="20" name="Afrundet rektangel 19">
              <a:hlinkClick r:id="rId4" action="ppaction://hlinksldjump"/>
              <a:extLst>
                <a:ext uri="{FF2B5EF4-FFF2-40B4-BE49-F238E27FC236}">
                  <a16:creationId xmlns:a16="http://schemas.microsoft.com/office/drawing/2014/main" id="{07A5C57F-038D-544D-8A21-8A37078A9231}"/>
                </a:ext>
              </a:extLst>
            </p:cNvPr>
            <p:cNvSpPr/>
            <p:nvPr/>
          </p:nvSpPr>
          <p:spPr>
            <a:xfrm>
              <a:off x="493302" y="600036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4a</a:t>
              </a:r>
              <a:r>
                <a:rPr lang="da-DK" sz="1600" baseline="30000" dirty="0"/>
                <a:t>2</a:t>
              </a:r>
              <a:r>
                <a:rPr lang="da-DK" sz="1600" dirty="0"/>
                <a:t> - 4ab</a:t>
              </a:r>
            </a:p>
          </p:txBody>
        </p:sp>
        <p:sp>
          <p:nvSpPr>
            <p:cNvPr id="21" name="Afrundet rektangel 20">
              <a:hlinkClick r:id="rId4" action="ppaction://hlinksldjump"/>
              <a:extLst>
                <a:ext uri="{FF2B5EF4-FFF2-40B4-BE49-F238E27FC236}">
                  <a16:creationId xmlns:a16="http://schemas.microsoft.com/office/drawing/2014/main" id="{96BA0742-E178-154A-AD18-F0B959C51A60}"/>
                </a:ext>
              </a:extLst>
            </p:cNvPr>
            <p:cNvSpPr/>
            <p:nvPr/>
          </p:nvSpPr>
          <p:spPr>
            <a:xfrm>
              <a:off x="492554" y="6496796"/>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2a</a:t>
              </a:r>
              <a:r>
                <a:rPr lang="da-DK" sz="1600" baseline="30000" dirty="0"/>
                <a:t>2</a:t>
              </a:r>
              <a:r>
                <a:rPr lang="da-DK" sz="1600" dirty="0"/>
                <a:t> - 2ab</a:t>
              </a:r>
            </a:p>
          </p:txBody>
        </p:sp>
        <p:sp>
          <p:nvSpPr>
            <p:cNvPr id="22" name="Afrundet rektangel 21">
              <a:hlinkClick r:id="rId4" action="ppaction://hlinksldjump"/>
              <a:extLst>
                <a:ext uri="{FF2B5EF4-FFF2-40B4-BE49-F238E27FC236}">
                  <a16:creationId xmlns:a16="http://schemas.microsoft.com/office/drawing/2014/main" id="{3BBE41DE-C0B4-9E42-8EAC-A9F1013C1E4A}"/>
                </a:ext>
              </a:extLst>
            </p:cNvPr>
            <p:cNvSpPr/>
            <p:nvPr/>
          </p:nvSpPr>
          <p:spPr>
            <a:xfrm>
              <a:off x="495793" y="7005643"/>
              <a:ext cx="1289868" cy="344774"/>
            </a:xfrm>
            <a:prstGeom prst="roundRect">
              <a:avLst/>
            </a:prstGeom>
            <a:grpFill/>
            <a:ln>
              <a:solidFill>
                <a:schemeClr val="tx1">
                  <a:lumMod val="85000"/>
                  <a:lumOff val="1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4a</a:t>
              </a:r>
              <a:r>
                <a:rPr lang="da-DK" sz="1600" baseline="30000" dirty="0"/>
                <a:t>2</a:t>
              </a:r>
              <a:r>
                <a:rPr lang="da-DK" sz="1600" dirty="0"/>
                <a:t> + 4ab</a:t>
              </a:r>
            </a:p>
          </p:txBody>
        </p:sp>
      </p:grpSp>
      <p:grpSp>
        <p:nvGrpSpPr>
          <p:cNvPr id="9" name="Gruppe 8">
            <a:extLst>
              <a:ext uri="{FF2B5EF4-FFF2-40B4-BE49-F238E27FC236}">
                <a16:creationId xmlns:a16="http://schemas.microsoft.com/office/drawing/2014/main" id="{8452F376-911A-C249-A547-13F0BB2E0670}"/>
              </a:ext>
            </a:extLst>
          </p:cNvPr>
          <p:cNvGrpSpPr/>
          <p:nvPr/>
        </p:nvGrpSpPr>
        <p:grpSpPr>
          <a:xfrm>
            <a:off x="2983263" y="2852199"/>
            <a:ext cx="2561838" cy="1836582"/>
            <a:chOff x="2602760" y="2851138"/>
            <a:chExt cx="3074206" cy="2203898"/>
          </a:xfrm>
        </p:grpSpPr>
        <p:grpSp>
          <p:nvGrpSpPr>
            <p:cNvPr id="33" name="Gruppe 32">
              <a:extLst>
                <a:ext uri="{FF2B5EF4-FFF2-40B4-BE49-F238E27FC236}">
                  <a16:creationId xmlns:a16="http://schemas.microsoft.com/office/drawing/2014/main" id="{68946335-4CB9-854B-ADA3-5957081ACC1A}"/>
                </a:ext>
              </a:extLst>
            </p:cNvPr>
            <p:cNvGrpSpPr/>
            <p:nvPr/>
          </p:nvGrpSpPr>
          <p:grpSpPr>
            <a:xfrm>
              <a:off x="2852530" y="2851138"/>
              <a:ext cx="2676036" cy="2203898"/>
              <a:chOff x="2852530" y="2851138"/>
              <a:chExt cx="2676036" cy="2203898"/>
            </a:xfrm>
          </p:grpSpPr>
          <p:sp>
            <p:nvSpPr>
              <p:cNvPr id="34" name="Rektangel 33">
                <a:extLst>
                  <a:ext uri="{FF2B5EF4-FFF2-40B4-BE49-F238E27FC236}">
                    <a16:creationId xmlns:a16="http://schemas.microsoft.com/office/drawing/2014/main" id="{8EA21B82-CD62-D748-B22F-F84F9CB2AF65}"/>
                  </a:ext>
                </a:extLst>
              </p:cNvPr>
              <p:cNvSpPr/>
              <p:nvPr/>
            </p:nvSpPr>
            <p:spPr>
              <a:xfrm>
                <a:off x="3336966" y="3218213"/>
                <a:ext cx="16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5" name="Rektangel 34">
                <a:extLst>
                  <a:ext uri="{FF2B5EF4-FFF2-40B4-BE49-F238E27FC236}">
                    <a16:creationId xmlns:a16="http://schemas.microsoft.com/office/drawing/2014/main" id="{8EC50E11-AC27-4B42-9886-FF18E6099DF3}"/>
                  </a:ext>
                </a:extLst>
              </p:cNvPr>
              <p:cNvSpPr/>
              <p:nvPr/>
            </p:nvSpPr>
            <p:spPr>
              <a:xfrm>
                <a:off x="3335434" y="3942979"/>
                <a:ext cx="16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38" name="Tekstfelt 37">
                <a:extLst>
                  <a:ext uri="{FF2B5EF4-FFF2-40B4-BE49-F238E27FC236}">
                    <a16:creationId xmlns:a16="http://schemas.microsoft.com/office/drawing/2014/main" id="{F847A897-8188-3145-BE67-8614FB572560}"/>
                  </a:ext>
                </a:extLst>
              </p:cNvPr>
              <p:cNvSpPr txBox="1"/>
              <p:nvPr/>
            </p:nvSpPr>
            <p:spPr>
              <a:xfrm>
                <a:off x="3367720" y="3403588"/>
                <a:ext cx="331246" cy="387798"/>
              </a:xfrm>
              <a:prstGeom prst="rect">
                <a:avLst/>
              </a:prstGeom>
              <a:noFill/>
            </p:spPr>
            <p:txBody>
              <a:bodyPr wrap="none" rtlCol="0">
                <a:spAutoFit/>
              </a:bodyPr>
              <a:lstStyle/>
              <a:p>
                <a:r>
                  <a:rPr lang="da-DK" sz="1500" dirty="0">
                    <a:solidFill>
                      <a:schemeClr val="bg1"/>
                    </a:solidFill>
                  </a:rPr>
                  <a:t>a</a:t>
                </a:r>
              </a:p>
            </p:txBody>
          </p:sp>
          <p:sp>
            <p:nvSpPr>
              <p:cNvPr id="39" name="Tekstfelt 38">
                <a:extLst>
                  <a:ext uri="{FF2B5EF4-FFF2-40B4-BE49-F238E27FC236}">
                    <a16:creationId xmlns:a16="http://schemas.microsoft.com/office/drawing/2014/main" id="{7B7E38E4-C2BC-AB4D-92D1-2EB4D83F376F}"/>
                  </a:ext>
                </a:extLst>
              </p:cNvPr>
              <p:cNvSpPr txBox="1"/>
              <p:nvPr/>
            </p:nvSpPr>
            <p:spPr>
              <a:xfrm>
                <a:off x="3361370" y="4098913"/>
                <a:ext cx="331246" cy="387798"/>
              </a:xfrm>
              <a:prstGeom prst="rect">
                <a:avLst/>
              </a:prstGeom>
              <a:noFill/>
            </p:spPr>
            <p:txBody>
              <a:bodyPr wrap="none" rtlCol="0">
                <a:spAutoFit/>
              </a:bodyPr>
              <a:lstStyle/>
              <a:p>
                <a:r>
                  <a:rPr lang="da-DK" sz="1500" dirty="0">
                    <a:solidFill>
                      <a:schemeClr val="bg1"/>
                    </a:solidFill>
                  </a:rPr>
                  <a:t>a</a:t>
                </a:r>
              </a:p>
            </p:txBody>
          </p:sp>
          <p:sp>
            <p:nvSpPr>
              <p:cNvPr id="40" name="Tekstfelt 39">
                <a:extLst>
                  <a:ext uri="{FF2B5EF4-FFF2-40B4-BE49-F238E27FC236}">
                    <a16:creationId xmlns:a16="http://schemas.microsoft.com/office/drawing/2014/main" id="{11FA1A7D-8BE7-9840-9F3B-584E41FDCBCA}"/>
                  </a:ext>
                </a:extLst>
              </p:cNvPr>
              <p:cNvSpPr txBox="1"/>
              <p:nvPr/>
            </p:nvSpPr>
            <p:spPr>
              <a:xfrm>
                <a:off x="2852530" y="4664063"/>
                <a:ext cx="331246" cy="387798"/>
              </a:xfrm>
              <a:prstGeom prst="rect">
                <a:avLst/>
              </a:prstGeom>
              <a:noFill/>
            </p:spPr>
            <p:txBody>
              <a:bodyPr wrap="none" rtlCol="0">
                <a:spAutoFit/>
              </a:bodyPr>
              <a:lstStyle/>
              <a:p>
                <a:r>
                  <a:rPr lang="da-DK" sz="1500" dirty="0">
                    <a:solidFill>
                      <a:schemeClr val="bg1"/>
                    </a:solidFill>
                  </a:rPr>
                  <a:t>a</a:t>
                </a:r>
              </a:p>
            </p:txBody>
          </p:sp>
          <p:sp>
            <p:nvSpPr>
              <p:cNvPr id="41" name="Tekstfelt 40">
                <a:extLst>
                  <a:ext uri="{FF2B5EF4-FFF2-40B4-BE49-F238E27FC236}">
                    <a16:creationId xmlns:a16="http://schemas.microsoft.com/office/drawing/2014/main" id="{1327184B-6180-F245-8767-C490CD195BCB}"/>
                  </a:ext>
                </a:extLst>
              </p:cNvPr>
              <p:cNvSpPr txBox="1"/>
              <p:nvPr/>
            </p:nvSpPr>
            <p:spPr>
              <a:xfrm>
                <a:off x="4056343" y="4667238"/>
                <a:ext cx="342787" cy="387798"/>
              </a:xfrm>
              <a:prstGeom prst="rect">
                <a:avLst/>
              </a:prstGeom>
              <a:noFill/>
            </p:spPr>
            <p:txBody>
              <a:bodyPr wrap="none" rtlCol="0">
                <a:spAutoFit/>
              </a:bodyPr>
              <a:lstStyle/>
              <a:p>
                <a:r>
                  <a:rPr lang="da-DK" sz="1500" dirty="0">
                    <a:solidFill>
                      <a:schemeClr val="bg1"/>
                    </a:solidFill>
                  </a:rPr>
                  <a:t>b</a:t>
                </a:r>
              </a:p>
            </p:txBody>
          </p:sp>
          <p:sp>
            <p:nvSpPr>
              <p:cNvPr id="42" name="Tekstfelt 41">
                <a:extLst>
                  <a:ext uri="{FF2B5EF4-FFF2-40B4-BE49-F238E27FC236}">
                    <a16:creationId xmlns:a16="http://schemas.microsoft.com/office/drawing/2014/main" id="{F9E00D2B-7D89-3649-B1ED-190F21F69D6F}"/>
                  </a:ext>
                </a:extLst>
              </p:cNvPr>
              <p:cNvSpPr txBox="1"/>
              <p:nvPr/>
            </p:nvSpPr>
            <p:spPr>
              <a:xfrm>
                <a:off x="4041775" y="2851138"/>
                <a:ext cx="342787" cy="387798"/>
              </a:xfrm>
              <a:prstGeom prst="rect">
                <a:avLst/>
              </a:prstGeom>
              <a:noFill/>
            </p:spPr>
            <p:txBody>
              <a:bodyPr wrap="none" rtlCol="0">
                <a:spAutoFit/>
              </a:bodyPr>
              <a:lstStyle/>
              <a:p>
                <a:r>
                  <a:rPr lang="da-DK" sz="1500" dirty="0">
                    <a:solidFill>
                      <a:schemeClr val="bg1"/>
                    </a:solidFill>
                  </a:rPr>
                  <a:t>b</a:t>
                </a:r>
              </a:p>
            </p:txBody>
          </p:sp>
          <p:sp>
            <p:nvSpPr>
              <p:cNvPr id="45" name="Tekstfelt 44">
                <a:extLst>
                  <a:ext uri="{FF2B5EF4-FFF2-40B4-BE49-F238E27FC236}">
                    <a16:creationId xmlns:a16="http://schemas.microsoft.com/office/drawing/2014/main" id="{D8E9FBA6-F4AC-C746-9812-8D92E449EA0F}"/>
                  </a:ext>
                </a:extLst>
              </p:cNvPr>
              <p:cNvSpPr txBox="1"/>
              <p:nvPr/>
            </p:nvSpPr>
            <p:spPr>
              <a:xfrm>
                <a:off x="5197320" y="4661665"/>
                <a:ext cx="331246" cy="387798"/>
              </a:xfrm>
              <a:prstGeom prst="rect">
                <a:avLst/>
              </a:prstGeom>
              <a:noFill/>
            </p:spPr>
            <p:txBody>
              <a:bodyPr wrap="none" rtlCol="0">
                <a:spAutoFit/>
              </a:bodyPr>
              <a:lstStyle/>
              <a:p>
                <a:r>
                  <a:rPr lang="da-DK" sz="1500" dirty="0">
                    <a:solidFill>
                      <a:schemeClr val="bg1"/>
                    </a:solidFill>
                  </a:rPr>
                  <a:t>a</a:t>
                </a:r>
              </a:p>
            </p:txBody>
          </p:sp>
        </p:grpSp>
        <p:sp>
          <p:nvSpPr>
            <p:cNvPr id="8" name="Retvinklet trekant 7">
              <a:extLst>
                <a:ext uri="{FF2B5EF4-FFF2-40B4-BE49-F238E27FC236}">
                  <a16:creationId xmlns:a16="http://schemas.microsoft.com/office/drawing/2014/main" id="{33970DDB-20CF-3147-8666-4ADB3894EC61}"/>
                </a:ext>
              </a:extLst>
            </p:cNvPr>
            <p:cNvSpPr/>
            <p:nvPr/>
          </p:nvSpPr>
          <p:spPr>
            <a:xfrm>
              <a:off x="4956966" y="3218213"/>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sp>
          <p:nvSpPr>
            <p:cNvPr id="46" name="Retvinklet trekant 45">
              <a:extLst>
                <a:ext uri="{FF2B5EF4-FFF2-40B4-BE49-F238E27FC236}">
                  <a16:creationId xmlns:a16="http://schemas.microsoft.com/office/drawing/2014/main" id="{27102F94-4A0F-3943-B0A4-8A9C0530804E}"/>
                </a:ext>
              </a:extLst>
            </p:cNvPr>
            <p:cNvSpPr/>
            <p:nvPr/>
          </p:nvSpPr>
          <p:spPr>
            <a:xfrm flipH="1">
              <a:off x="2602760" y="3217147"/>
              <a:ext cx="720000" cy="14400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a:p>
          </p:txBody>
        </p:sp>
      </p:grpSp>
      <p:sp>
        <p:nvSpPr>
          <p:cNvPr id="10" name="Tekstfelt 9">
            <a:extLst>
              <a:ext uri="{FF2B5EF4-FFF2-40B4-BE49-F238E27FC236}">
                <a16:creationId xmlns:a16="http://schemas.microsoft.com/office/drawing/2014/main" id="{96F3E9F8-6789-8F4F-AF6E-D5B03DD725B0}"/>
              </a:ext>
            </a:extLst>
          </p:cNvPr>
          <p:cNvSpPr txBox="1"/>
          <p:nvPr/>
        </p:nvSpPr>
        <p:spPr>
          <a:xfrm>
            <a:off x="4098843" y="1832035"/>
            <a:ext cx="3097964" cy="369332"/>
          </a:xfrm>
          <a:prstGeom prst="rect">
            <a:avLst/>
          </a:prstGeom>
          <a:noFill/>
        </p:spPr>
        <p:txBody>
          <a:bodyPr wrap="none" rtlCol="0">
            <a:spAutoFit/>
          </a:bodyPr>
          <a:lstStyle/>
          <a:p>
            <a:r>
              <a:rPr lang="da-DK" dirty="0">
                <a:solidFill>
                  <a:schemeClr val="bg1"/>
                </a:solidFill>
              </a:rPr>
              <a:t>Hvad er arealet af denne figur?</a:t>
            </a:r>
          </a:p>
        </p:txBody>
      </p:sp>
      <p:sp>
        <p:nvSpPr>
          <p:cNvPr id="31" name="Tekstfelt 30">
            <a:extLst>
              <a:ext uri="{FF2B5EF4-FFF2-40B4-BE49-F238E27FC236}">
                <a16:creationId xmlns:a16="http://schemas.microsoft.com/office/drawing/2014/main" id="{29828BBF-8AAE-5EDD-B509-262EB581B1AD}"/>
              </a:ext>
            </a:extLst>
          </p:cNvPr>
          <p:cNvSpPr txBox="1"/>
          <p:nvPr/>
        </p:nvSpPr>
        <p:spPr>
          <a:xfrm>
            <a:off x="6727010" y="5470739"/>
            <a:ext cx="901209" cy="246221"/>
          </a:xfrm>
          <a:prstGeom prst="rect">
            <a:avLst/>
          </a:prstGeom>
          <a:noFill/>
        </p:spPr>
        <p:txBody>
          <a:bodyPr wrap="none" rtlCol="0">
            <a:spAutoFit/>
          </a:bodyPr>
          <a:lstStyle/>
          <a:p>
            <a:r>
              <a:rPr lang="da-DK" sz="1000" dirty="0">
                <a:solidFill>
                  <a:schemeClr val="bg1"/>
                </a:solidFill>
              </a:rPr>
              <a:t>© </a:t>
            </a:r>
            <a:r>
              <a:rPr lang="da-DK" sz="1000" dirty="0" err="1">
                <a:solidFill>
                  <a:schemeClr val="bg1"/>
                </a:solidFill>
              </a:rPr>
              <a:t>Mat-nat.dk</a:t>
            </a:r>
            <a:endParaRPr lang="da-DK" sz="1000" dirty="0">
              <a:solidFill>
                <a:schemeClr val="bg1"/>
              </a:solidFill>
            </a:endParaRPr>
          </a:p>
        </p:txBody>
      </p:sp>
    </p:spTree>
    <p:extLst>
      <p:ext uri="{BB962C8B-B14F-4D97-AF65-F5344CB8AC3E}">
        <p14:creationId xmlns:p14="http://schemas.microsoft.com/office/powerpoint/2010/main" val="2965231258"/>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37709</TotalTime>
  <Words>2889</Words>
  <Application>Microsoft Macintosh PowerPoint</Application>
  <PresentationFormat>Brugerdefineret</PresentationFormat>
  <Paragraphs>823</Paragraphs>
  <Slides>42</Slides>
  <Notes>7</Notes>
  <HiddenSlides>0</HiddenSlides>
  <MMClips>2</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42</vt:i4>
      </vt:variant>
    </vt:vector>
  </HeadingPairs>
  <TitlesOfParts>
    <vt:vector size="53" baseType="lpstr">
      <vt:lpstr>Arial</vt:lpstr>
      <vt:lpstr>Calibri</vt:lpstr>
      <vt:lpstr>Calibri Light</vt:lpstr>
      <vt:lpstr>Cambria Math</vt:lpstr>
      <vt:lpstr>Cavolini</vt:lpstr>
      <vt:lpstr>Dreaming Outloud Script Pro</vt:lpstr>
      <vt:lpstr>Herculanum</vt:lpstr>
      <vt:lpstr>Modern Love</vt:lpstr>
      <vt:lpstr>Wingdings 2</vt:lpstr>
      <vt:lpstr>Zapfino</vt:lpstr>
      <vt:lpstr>Office-tema</vt:lpstr>
      <vt:lpstr>Månen</vt:lpstr>
      <vt:lpstr>PowerPoint-præsentation</vt:lpstr>
      <vt:lpstr>PowerPoint-præsentation</vt:lpstr>
      <vt:lpstr>Reduktion</vt:lpstr>
      <vt:lpstr>1.1 - Reduktion</vt:lpstr>
      <vt:lpstr>1.2 - Reduktion</vt:lpstr>
      <vt:lpstr>1.3 - Reduktion</vt:lpstr>
      <vt:lpstr>1.4 - Reduktion</vt:lpstr>
      <vt:lpstr>1.5 - Reduktion</vt:lpstr>
      <vt:lpstr>1.6 - Reduktion</vt:lpstr>
      <vt:lpstr>1.7 - Reduktion</vt:lpstr>
      <vt:lpstr>1.8 - Reduktion</vt:lpstr>
      <vt:lpstr>1.9 - Reduktion</vt:lpstr>
      <vt:lpstr>1.10 - Reduktion</vt:lpstr>
      <vt:lpstr>1.11 – Reduktion  Oplysning 1</vt:lpstr>
      <vt:lpstr>Ligninger</vt:lpstr>
      <vt:lpstr>2.1 - Ligninger</vt:lpstr>
      <vt:lpstr>2.2 - Ligninger</vt:lpstr>
      <vt:lpstr>2.3 - Ligninger</vt:lpstr>
      <vt:lpstr>2.4 - Ligninger</vt:lpstr>
      <vt:lpstr>2.5 - Ligninger</vt:lpstr>
      <vt:lpstr>2.6 - Ligninger</vt:lpstr>
      <vt:lpstr>2.7 - Ligninger</vt:lpstr>
      <vt:lpstr>2.8 - Ligninger</vt:lpstr>
      <vt:lpstr>2.9 - Ligninger</vt:lpstr>
      <vt:lpstr>2.10 - Ligninger</vt:lpstr>
      <vt:lpstr>2.11 – Ligninger  Oplysning 2</vt:lpstr>
      <vt:lpstr>Funktioner</vt:lpstr>
      <vt:lpstr>3.1 - Funktioner</vt:lpstr>
      <vt:lpstr>3.2 - Funktioner</vt:lpstr>
      <vt:lpstr>3.3 - Funktioner</vt:lpstr>
      <vt:lpstr>3.4 - Funktioner</vt:lpstr>
      <vt:lpstr>3.5 - Funktioner</vt:lpstr>
      <vt:lpstr>3.6 - Funktioner</vt:lpstr>
      <vt:lpstr>3.7 - Funktioner</vt:lpstr>
      <vt:lpstr>3.8 - Funktioner</vt:lpstr>
      <vt:lpstr>3.9 - Funktioner</vt:lpstr>
      <vt:lpstr>3.10 - Funktioner</vt:lpstr>
      <vt:lpstr>3.11 – Funktioner  Oplysning 3</vt:lpstr>
      <vt:lpstr>Løsning Send Luna hjem.</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Månen</dc:title>
  <dc:creator>Anette Tetens</dc:creator>
  <cp:lastModifiedBy>Anette Tetens</cp:lastModifiedBy>
  <cp:revision>10</cp:revision>
  <dcterms:created xsi:type="dcterms:W3CDTF">2022-03-05T18:13:36Z</dcterms:created>
  <dcterms:modified xsi:type="dcterms:W3CDTF">2022-06-07T06:03:43Z</dcterms:modified>
</cp:coreProperties>
</file>