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688638" cy="7562850"/>
  <p:notesSz cx="6858000" cy="9144000"/>
  <p:defaultTextStyle>
    <a:defPPr>
      <a:defRPr lang="da-DK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00"/>
    <a:srgbClr val="FF00FF"/>
    <a:srgbClr val="FF8000"/>
    <a:srgbClr val="FF0000"/>
    <a:srgbClr val="0000FF"/>
    <a:srgbClr val="00FFFF"/>
    <a:srgbClr val="00FF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4A27FC-F52F-114F-886C-AE760C38213C}" v="4" dt="2025-01-16T09:31:52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sfarv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0"/>
    <p:restoredTop sz="94565"/>
  </p:normalViewPr>
  <p:slideViewPr>
    <p:cSldViewPr snapToGrid="0" snapToObjects="1">
      <p:cViewPr varScale="1">
        <p:scale>
          <a:sx n="95" d="100"/>
          <a:sy n="95" d="100"/>
        </p:scale>
        <p:origin x="1928" y="192"/>
      </p:cViewPr>
      <p:guideLst>
        <p:guide orient="horz" pos="2382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1648" y="2349386"/>
            <a:ext cx="9085342" cy="1621111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F2B3D-3217-A149-A7F6-2562B42BC17C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BAD7-2E9B-E946-92C2-667C9061CD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013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F2B3D-3217-A149-A7F6-2562B42BC17C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BAD7-2E9B-E946-92C2-667C9061CD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5433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9059363" y="334377"/>
            <a:ext cx="2809479" cy="7116431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25361" y="334377"/>
            <a:ext cx="8255859" cy="7116431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F2B3D-3217-A149-A7F6-2562B42BC17C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BAD7-2E9B-E946-92C2-667C9061CD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367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F2B3D-3217-A149-A7F6-2562B42BC17C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BAD7-2E9B-E946-92C2-667C9061CD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870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329" y="4859832"/>
            <a:ext cx="9085342" cy="1502066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F2B3D-3217-A149-A7F6-2562B42BC17C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BAD7-2E9B-E946-92C2-667C9061CD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08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25361" y="1946734"/>
            <a:ext cx="5531741" cy="550407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335245" y="1946734"/>
            <a:ext cx="5533597" cy="550407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F2B3D-3217-A149-A7F6-2562B42BC17C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BAD7-2E9B-E946-92C2-667C9061CD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955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F2B3D-3217-A149-A7F6-2562B42BC17C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BAD7-2E9B-E946-92C2-667C9061CD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513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F2B3D-3217-A149-A7F6-2562B42BC17C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BAD7-2E9B-E946-92C2-667C9061CD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133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F2B3D-3217-A149-A7F6-2562B42BC17C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BAD7-2E9B-E946-92C2-667C9061CD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140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F2B3D-3217-A149-A7F6-2562B42BC17C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BAD7-2E9B-E946-92C2-667C9061CD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228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F2B3D-3217-A149-A7F6-2562B42BC17C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BAD7-2E9B-E946-92C2-667C9061CD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023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F2B3D-3217-A149-A7F6-2562B42BC17C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8BAD7-2E9B-E946-92C2-667C9061CD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680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per 31"/>
          <p:cNvGrpSpPr/>
          <p:nvPr/>
        </p:nvGrpSpPr>
        <p:grpSpPr>
          <a:xfrm>
            <a:off x="-322855" y="-309030"/>
            <a:ext cx="5682911" cy="8144505"/>
            <a:chOff x="-322855" y="-309030"/>
            <a:chExt cx="5682911" cy="8144505"/>
          </a:xfrm>
        </p:grpSpPr>
        <p:sp>
          <p:nvSpPr>
            <p:cNvPr id="4" name="Rektangel 3"/>
            <p:cNvSpPr/>
            <p:nvPr/>
          </p:nvSpPr>
          <p:spPr>
            <a:xfrm>
              <a:off x="174831" y="110850"/>
              <a:ext cx="4941091" cy="7344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grpSp>
          <p:nvGrpSpPr>
            <p:cNvPr id="31" name="Grupper 30"/>
            <p:cNvGrpSpPr/>
            <p:nvPr/>
          </p:nvGrpSpPr>
          <p:grpSpPr>
            <a:xfrm>
              <a:off x="-271395" y="5638969"/>
              <a:ext cx="5631451" cy="2196506"/>
              <a:chOff x="-271395" y="5638969"/>
              <a:chExt cx="5631451" cy="2196506"/>
            </a:xfrm>
          </p:grpSpPr>
          <p:sp>
            <p:nvSpPr>
              <p:cNvPr id="21" name="Rektangel 20"/>
              <p:cNvSpPr/>
              <p:nvPr/>
            </p:nvSpPr>
            <p:spPr>
              <a:xfrm rot="20304126">
                <a:off x="3925762" y="5926831"/>
                <a:ext cx="1434294" cy="156966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8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5" name="Tekstfelt 4"/>
              <p:cNvSpPr txBox="1"/>
              <p:nvPr/>
            </p:nvSpPr>
            <p:spPr>
              <a:xfrm>
                <a:off x="4360530" y="7208629"/>
                <a:ext cx="91563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1000" dirty="0">
                    <a:solidFill>
                      <a:schemeClr val="bg1"/>
                    </a:solidFill>
                  </a:rPr>
                  <a:t>© Mat-</a:t>
                </a:r>
                <a:r>
                  <a:rPr lang="da-DK" sz="1000" dirty="0" err="1">
                    <a:solidFill>
                      <a:schemeClr val="bg1"/>
                    </a:solidFill>
                  </a:rPr>
                  <a:t>nat.dk</a:t>
                </a:r>
                <a:endParaRPr lang="da-DK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Rektangel 5"/>
              <p:cNvSpPr/>
              <p:nvPr/>
            </p:nvSpPr>
            <p:spPr>
              <a:xfrm rot="1724599">
                <a:off x="3194295" y="6165557"/>
                <a:ext cx="1319899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1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8" name="Rektangel 7"/>
              <p:cNvSpPr/>
              <p:nvPr/>
            </p:nvSpPr>
            <p:spPr>
              <a:xfrm>
                <a:off x="3520682" y="5821434"/>
                <a:ext cx="1421921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3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10" name="Rektangel 9"/>
              <p:cNvSpPr/>
              <p:nvPr/>
            </p:nvSpPr>
            <p:spPr>
              <a:xfrm>
                <a:off x="2748831" y="5821434"/>
                <a:ext cx="1363424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5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FF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11" name="Rektangel 10"/>
              <p:cNvSpPr/>
              <p:nvPr/>
            </p:nvSpPr>
            <p:spPr>
              <a:xfrm>
                <a:off x="2200160" y="6123372"/>
                <a:ext cx="1396073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6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13" name="Rektangel 12"/>
              <p:cNvSpPr/>
              <p:nvPr/>
            </p:nvSpPr>
            <p:spPr>
              <a:xfrm>
                <a:off x="0" y="5993190"/>
                <a:ext cx="1563392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8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8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8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15" name="Rektangel 14"/>
              <p:cNvSpPr/>
              <p:nvPr/>
            </p:nvSpPr>
            <p:spPr>
              <a:xfrm>
                <a:off x="1836805" y="5985018"/>
                <a:ext cx="1268202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2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0" name="Rektangel 19"/>
              <p:cNvSpPr/>
              <p:nvPr/>
            </p:nvSpPr>
            <p:spPr>
              <a:xfrm>
                <a:off x="-271395" y="5638969"/>
                <a:ext cx="1319899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7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2" name="Rektangel 21"/>
              <p:cNvSpPr/>
              <p:nvPr/>
            </p:nvSpPr>
            <p:spPr>
              <a:xfrm>
                <a:off x="1258665" y="5993190"/>
                <a:ext cx="1319899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80008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9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80008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3" name="Rektangel 22"/>
              <p:cNvSpPr/>
              <p:nvPr/>
            </p:nvSpPr>
            <p:spPr>
              <a:xfrm>
                <a:off x="703474" y="6265815"/>
                <a:ext cx="1319899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1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</p:grpSp>
        <p:grpSp>
          <p:nvGrpSpPr>
            <p:cNvPr id="30" name="Grupper 29"/>
            <p:cNvGrpSpPr/>
            <p:nvPr/>
          </p:nvGrpSpPr>
          <p:grpSpPr>
            <a:xfrm>
              <a:off x="-322855" y="-309030"/>
              <a:ext cx="5636875" cy="1857527"/>
              <a:chOff x="-434329" y="1042208"/>
              <a:chExt cx="5636875" cy="1857527"/>
            </a:xfrm>
          </p:grpSpPr>
          <p:sp>
            <p:nvSpPr>
              <p:cNvPr id="19" name="Rektangel 18"/>
              <p:cNvSpPr/>
              <p:nvPr/>
            </p:nvSpPr>
            <p:spPr>
              <a:xfrm>
                <a:off x="3433823" y="1330075"/>
                <a:ext cx="1396073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8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6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8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grpSp>
            <p:nvGrpSpPr>
              <p:cNvPr id="29" name="Grupper 28"/>
              <p:cNvGrpSpPr/>
              <p:nvPr/>
            </p:nvGrpSpPr>
            <p:grpSpPr>
              <a:xfrm>
                <a:off x="-434329" y="1042208"/>
                <a:ext cx="5636875" cy="1769704"/>
                <a:chOff x="-434329" y="-406075"/>
                <a:chExt cx="5636875" cy="1769704"/>
              </a:xfrm>
            </p:grpSpPr>
            <p:sp>
              <p:nvSpPr>
                <p:cNvPr id="9" name="Rektangel 8"/>
                <p:cNvSpPr/>
                <p:nvPr/>
              </p:nvSpPr>
              <p:spPr>
                <a:xfrm rot="1711522">
                  <a:off x="-434329" y="-356041"/>
                  <a:ext cx="1703511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00FF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4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6" name="Rektangel 15"/>
                <p:cNvSpPr/>
                <p:nvPr/>
              </p:nvSpPr>
              <p:spPr>
                <a:xfrm rot="19280361">
                  <a:off x="2118890" y="-245677"/>
                  <a:ext cx="1421921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00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3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7" name="Rektangel 6"/>
                <p:cNvSpPr/>
                <p:nvPr/>
              </p:nvSpPr>
              <p:spPr>
                <a:xfrm>
                  <a:off x="3934344" y="-274198"/>
                  <a:ext cx="1268202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80008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2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80008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2" name="Rektangel 11"/>
                <p:cNvSpPr/>
                <p:nvPr/>
              </p:nvSpPr>
              <p:spPr>
                <a:xfrm rot="20215390">
                  <a:off x="438472" y="-265036"/>
                  <a:ext cx="1319899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00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7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4" name="Rektangel 13"/>
                <p:cNvSpPr/>
                <p:nvPr/>
              </p:nvSpPr>
              <p:spPr>
                <a:xfrm>
                  <a:off x="1004632" y="-327459"/>
                  <a:ext cx="1319899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00FF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9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8" name="Rektangel 17"/>
                <p:cNvSpPr/>
                <p:nvPr/>
              </p:nvSpPr>
              <p:spPr>
                <a:xfrm rot="1559971">
                  <a:off x="1649299" y="-206031"/>
                  <a:ext cx="1363424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FF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5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7" name="Rektangel 16"/>
                <p:cNvSpPr/>
                <p:nvPr/>
              </p:nvSpPr>
              <p:spPr>
                <a:xfrm rot="1814622">
                  <a:off x="2738222" y="-406075"/>
                  <a:ext cx="1703511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00FFFF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4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</p:grpSp>
        </p:grpSp>
      </p:grpSp>
      <p:graphicFrame>
        <p:nvGraphicFramePr>
          <p:cNvPr id="25" name="Tabel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831652"/>
              </p:ext>
            </p:extLst>
          </p:nvPr>
        </p:nvGraphicFramePr>
        <p:xfrm>
          <a:off x="394323" y="894865"/>
          <a:ext cx="4515288" cy="537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33" name="Grupper 32"/>
          <p:cNvGrpSpPr/>
          <p:nvPr/>
        </p:nvGrpSpPr>
        <p:grpSpPr>
          <a:xfrm>
            <a:off x="5014794" y="-309030"/>
            <a:ext cx="5979580" cy="8172496"/>
            <a:chOff x="-271395" y="-337021"/>
            <a:chExt cx="5979580" cy="8172496"/>
          </a:xfrm>
        </p:grpSpPr>
        <p:sp>
          <p:nvSpPr>
            <p:cNvPr id="34" name="Rektangel 33"/>
            <p:cNvSpPr/>
            <p:nvPr/>
          </p:nvSpPr>
          <p:spPr>
            <a:xfrm>
              <a:off x="305629" y="110850"/>
              <a:ext cx="5017201" cy="7344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grpSp>
          <p:nvGrpSpPr>
            <p:cNvPr id="35" name="Grupper 34"/>
            <p:cNvGrpSpPr/>
            <p:nvPr/>
          </p:nvGrpSpPr>
          <p:grpSpPr>
            <a:xfrm>
              <a:off x="-271395" y="5638969"/>
              <a:ext cx="5878958" cy="2196506"/>
              <a:chOff x="-271395" y="5638969"/>
              <a:chExt cx="5878958" cy="2196506"/>
            </a:xfrm>
          </p:grpSpPr>
          <p:sp>
            <p:nvSpPr>
              <p:cNvPr id="46" name="Rektangel 45"/>
              <p:cNvSpPr/>
              <p:nvPr/>
            </p:nvSpPr>
            <p:spPr>
              <a:xfrm rot="20304126">
                <a:off x="4044171" y="5890741"/>
                <a:ext cx="1563392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8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47" name="Tekstfelt 46"/>
              <p:cNvSpPr txBox="1"/>
              <p:nvPr/>
            </p:nvSpPr>
            <p:spPr>
              <a:xfrm>
                <a:off x="4360530" y="7208629"/>
                <a:ext cx="91563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1000" dirty="0">
                    <a:solidFill>
                      <a:schemeClr val="bg1"/>
                    </a:solidFill>
                  </a:rPr>
                  <a:t>© Mat-</a:t>
                </a:r>
                <a:r>
                  <a:rPr lang="da-DK" sz="1000" dirty="0" err="1">
                    <a:solidFill>
                      <a:schemeClr val="bg1"/>
                    </a:solidFill>
                  </a:rPr>
                  <a:t>nat.dk</a:t>
                </a:r>
                <a:endParaRPr lang="da-DK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Rektangel 47"/>
              <p:cNvSpPr/>
              <p:nvPr/>
            </p:nvSpPr>
            <p:spPr>
              <a:xfrm rot="1724599">
                <a:off x="3194295" y="6165557"/>
                <a:ext cx="1319899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1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49" name="Rektangel 48"/>
              <p:cNvSpPr/>
              <p:nvPr/>
            </p:nvSpPr>
            <p:spPr>
              <a:xfrm>
                <a:off x="3520682" y="5821434"/>
                <a:ext cx="1421921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3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50" name="Rektangel 49"/>
              <p:cNvSpPr/>
              <p:nvPr/>
            </p:nvSpPr>
            <p:spPr>
              <a:xfrm>
                <a:off x="2748831" y="5821434"/>
                <a:ext cx="1363424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5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FF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51" name="Rektangel 50"/>
              <p:cNvSpPr/>
              <p:nvPr/>
            </p:nvSpPr>
            <p:spPr>
              <a:xfrm>
                <a:off x="2200160" y="6123372"/>
                <a:ext cx="1396073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6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52" name="Rektangel 51"/>
              <p:cNvSpPr/>
              <p:nvPr/>
            </p:nvSpPr>
            <p:spPr>
              <a:xfrm>
                <a:off x="0" y="5993190"/>
                <a:ext cx="1563392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8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8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8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53" name="Rektangel 52"/>
              <p:cNvSpPr/>
              <p:nvPr/>
            </p:nvSpPr>
            <p:spPr>
              <a:xfrm>
                <a:off x="1836805" y="5985018"/>
                <a:ext cx="1268202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2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54" name="Rektangel 53"/>
              <p:cNvSpPr/>
              <p:nvPr/>
            </p:nvSpPr>
            <p:spPr>
              <a:xfrm>
                <a:off x="-271395" y="5638969"/>
                <a:ext cx="1319899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7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55" name="Rektangel 54"/>
              <p:cNvSpPr/>
              <p:nvPr/>
            </p:nvSpPr>
            <p:spPr>
              <a:xfrm>
                <a:off x="1258665" y="5993190"/>
                <a:ext cx="1319899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80008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9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80008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56" name="Rektangel 55"/>
              <p:cNvSpPr/>
              <p:nvPr/>
            </p:nvSpPr>
            <p:spPr>
              <a:xfrm>
                <a:off x="703474" y="6265815"/>
                <a:ext cx="1319899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1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</p:grpSp>
        <p:grpSp>
          <p:nvGrpSpPr>
            <p:cNvPr id="36" name="Grupper 35"/>
            <p:cNvGrpSpPr/>
            <p:nvPr/>
          </p:nvGrpSpPr>
          <p:grpSpPr>
            <a:xfrm>
              <a:off x="-36807" y="-337021"/>
              <a:ext cx="5744992" cy="1851195"/>
              <a:chOff x="-148281" y="1014217"/>
              <a:chExt cx="5744992" cy="1851195"/>
            </a:xfrm>
          </p:grpSpPr>
          <p:sp>
            <p:nvSpPr>
              <p:cNvPr id="37" name="Rektangel 36"/>
              <p:cNvSpPr/>
              <p:nvPr/>
            </p:nvSpPr>
            <p:spPr>
              <a:xfrm>
                <a:off x="3596233" y="1295051"/>
                <a:ext cx="1396073" cy="156966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8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6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8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grpSp>
            <p:nvGrpSpPr>
              <p:cNvPr id="38" name="Grupper 37"/>
              <p:cNvGrpSpPr/>
              <p:nvPr/>
            </p:nvGrpSpPr>
            <p:grpSpPr>
              <a:xfrm>
                <a:off x="-148281" y="1014217"/>
                <a:ext cx="5744992" cy="1851195"/>
                <a:chOff x="-148281" y="-434066"/>
                <a:chExt cx="5744992" cy="1851195"/>
              </a:xfrm>
            </p:grpSpPr>
            <p:sp>
              <p:nvSpPr>
                <p:cNvPr id="39" name="Rektangel 38"/>
                <p:cNvSpPr/>
                <p:nvPr/>
              </p:nvSpPr>
              <p:spPr>
                <a:xfrm rot="1711522">
                  <a:off x="-148281" y="-271756"/>
                  <a:ext cx="1703511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00FF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4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40" name="Rektangel 39"/>
                <p:cNvSpPr/>
                <p:nvPr/>
              </p:nvSpPr>
              <p:spPr>
                <a:xfrm rot="19280361">
                  <a:off x="2315231" y="-270093"/>
                  <a:ext cx="1421921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00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3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41" name="Rektangel 40"/>
                <p:cNvSpPr/>
                <p:nvPr/>
              </p:nvSpPr>
              <p:spPr>
                <a:xfrm>
                  <a:off x="4328509" y="-152531"/>
                  <a:ext cx="1268202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80008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2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80008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42" name="Rektangel 41"/>
                <p:cNvSpPr/>
                <p:nvPr/>
              </p:nvSpPr>
              <p:spPr>
                <a:xfrm rot="20215390">
                  <a:off x="598715" y="-276911"/>
                  <a:ext cx="1319899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00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7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43" name="Rektangel 42"/>
                <p:cNvSpPr/>
                <p:nvPr/>
              </p:nvSpPr>
              <p:spPr>
                <a:xfrm>
                  <a:off x="1258665" y="-384032"/>
                  <a:ext cx="1319899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00FF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9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44" name="Rektangel 43"/>
                <p:cNvSpPr/>
                <p:nvPr/>
              </p:nvSpPr>
              <p:spPr>
                <a:xfrm rot="1559971">
                  <a:off x="1882209" y="-217351"/>
                  <a:ext cx="1363424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FF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5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45" name="Rektangel 44"/>
                <p:cNvSpPr/>
                <p:nvPr/>
              </p:nvSpPr>
              <p:spPr>
                <a:xfrm rot="1814622">
                  <a:off x="3028202" y="-434066"/>
                  <a:ext cx="1703511" cy="156966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00FFFF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4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</p:grpSp>
        </p:grpSp>
      </p:grpSp>
      <p:graphicFrame>
        <p:nvGraphicFramePr>
          <p:cNvPr id="57" name="Tabel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381206"/>
              </p:ext>
            </p:extLst>
          </p:nvPr>
        </p:nvGraphicFramePr>
        <p:xfrm>
          <a:off x="5934637" y="920606"/>
          <a:ext cx="4515288" cy="537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74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>
                          <a:latin typeface="Patrick Hand Regular"/>
                          <a:cs typeface="Patrick Hand Regular"/>
                        </a:rPr>
                        <a:t>54</a:t>
                      </a:r>
                      <a:endParaRPr lang="da-DK" sz="2200" dirty="0">
                        <a:latin typeface="Patrick Hand Regular"/>
                        <a:cs typeface="Patrick Hand Regular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7095"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200" dirty="0">
                          <a:latin typeface="Patrick Hand Regular"/>
                          <a:cs typeface="Patrick Hand Regular"/>
                        </a:rPr>
                        <a:t>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48738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244</Words>
  <Application>Microsoft Macintosh PowerPoint</Application>
  <PresentationFormat>Brugerdefineret</PresentationFormat>
  <Paragraphs>238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Chalkduster</vt:lpstr>
      <vt:lpstr>Patrick Hand Regular</vt:lpstr>
      <vt:lpstr>Kontortema</vt:lpstr>
      <vt:lpstr>PowerPoint-præsentation</vt:lpstr>
    </vt:vector>
  </TitlesOfParts>
  <Company>Toftevangskolen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Anette Tetens</dc:creator>
  <cp:lastModifiedBy>Anette Tetens</cp:lastModifiedBy>
  <cp:revision>12</cp:revision>
  <cp:lastPrinted>2018-10-10T11:11:21Z</cp:lastPrinted>
  <dcterms:created xsi:type="dcterms:W3CDTF">2018-09-25T05:16:04Z</dcterms:created>
  <dcterms:modified xsi:type="dcterms:W3CDTF">2025-01-16T09:32:29Z</dcterms:modified>
</cp:coreProperties>
</file>