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>
      <p:cViewPr varScale="1">
        <p:scale>
          <a:sx n="67" d="100"/>
          <a:sy n="67" d="100"/>
        </p:scale>
        <p:origin x="3256" y="20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2FE5-75AE-A148-9025-C7E028C1EE3A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B724-0F3D-344F-81B9-3AB7523249E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3828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2FE5-75AE-A148-9025-C7E028C1EE3A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B724-0F3D-344F-81B9-3AB7523249E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129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5483066" y="428042"/>
            <a:ext cx="1701641" cy="9119981"/>
          </a:xfrm>
        </p:spPr>
        <p:txBody>
          <a:bodyPr vert="eaVert"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378143" y="428042"/>
            <a:ext cx="4978876" cy="9119981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2FE5-75AE-A148-9025-C7E028C1EE3A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B724-0F3D-344F-81B9-3AB7523249E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4976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2FE5-75AE-A148-9025-C7E028C1EE3A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B724-0F3D-344F-81B9-3AB7523249E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69733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2FE5-75AE-A148-9025-C7E028C1EE3A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B724-0F3D-344F-81B9-3AB7523249E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9232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378142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844449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2FE5-75AE-A148-9025-C7E028C1EE3A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B724-0F3D-344F-81B9-3AB7523249E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8479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2FE5-75AE-A148-9025-C7E028C1EE3A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B724-0F3D-344F-81B9-3AB7523249E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99713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2FE5-75AE-A148-9025-C7E028C1EE3A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B724-0F3D-344F-81B9-3AB7523249E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58008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2FE5-75AE-A148-9025-C7E028C1EE3A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B724-0F3D-344F-81B9-3AB7523249E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414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2FE5-75AE-A148-9025-C7E028C1EE3A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B724-0F3D-344F-81B9-3AB7523249E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20821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2FE5-75AE-A148-9025-C7E028C1EE3A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B724-0F3D-344F-81B9-3AB7523249E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1008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F2FE5-75AE-A148-9025-C7E028C1EE3A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9B724-0F3D-344F-81B9-3AB7523249E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6999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er 3"/>
          <p:cNvGrpSpPr/>
          <p:nvPr/>
        </p:nvGrpSpPr>
        <p:grpSpPr>
          <a:xfrm>
            <a:off x="-107063" y="-294672"/>
            <a:ext cx="7669912" cy="11314880"/>
            <a:chOff x="-22680" y="-154238"/>
            <a:chExt cx="5436772" cy="7881304"/>
          </a:xfrm>
        </p:grpSpPr>
        <p:sp>
          <p:nvSpPr>
            <p:cNvPr id="5" name="Rektangel 4"/>
            <p:cNvSpPr/>
            <p:nvPr/>
          </p:nvSpPr>
          <p:spPr>
            <a:xfrm>
              <a:off x="174831" y="110850"/>
              <a:ext cx="5148000" cy="7344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grpSp>
          <p:nvGrpSpPr>
            <p:cNvPr id="6" name="Grupper 5"/>
            <p:cNvGrpSpPr/>
            <p:nvPr/>
          </p:nvGrpSpPr>
          <p:grpSpPr>
            <a:xfrm>
              <a:off x="-22680" y="6051445"/>
              <a:ext cx="5410304" cy="1675621"/>
              <a:chOff x="-22680" y="6051445"/>
              <a:chExt cx="5410304" cy="1675621"/>
            </a:xfrm>
          </p:grpSpPr>
          <p:sp>
            <p:nvSpPr>
              <p:cNvPr id="17" name="Rektangel 16"/>
              <p:cNvSpPr/>
              <p:nvPr/>
            </p:nvSpPr>
            <p:spPr>
              <a:xfrm rot="20304126">
                <a:off x="4279423" y="6358914"/>
                <a:ext cx="1108201" cy="109333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FF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8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FF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18" name="Tekstfelt 17"/>
              <p:cNvSpPr txBox="1"/>
              <p:nvPr/>
            </p:nvSpPr>
            <p:spPr>
              <a:xfrm>
                <a:off x="4339093" y="7159516"/>
                <a:ext cx="962993" cy="278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sz="1600" dirty="0">
                    <a:solidFill>
                      <a:schemeClr val="bg1"/>
                    </a:solidFill>
                  </a:rPr>
                  <a:t>© Mat-</a:t>
                </a:r>
                <a:r>
                  <a:rPr lang="da-DK" sz="1600" dirty="0" err="1">
                    <a:solidFill>
                      <a:schemeClr val="bg1"/>
                    </a:solidFill>
                  </a:rPr>
                  <a:t>nat.d</a:t>
                </a:r>
                <a:r>
                  <a:rPr lang="da-DK" sz="2000" dirty="0" err="1">
                    <a:solidFill>
                      <a:schemeClr val="bg1"/>
                    </a:solidFill>
                  </a:rPr>
                  <a:t>k</a:t>
                </a:r>
                <a:endParaRPr lang="da-DK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Rektangel 18"/>
              <p:cNvSpPr/>
              <p:nvPr/>
            </p:nvSpPr>
            <p:spPr>
              <a:xfrm rot="1724599">
                <a:off x="3394102" y="6633730"/>
                <a:ext cx="935603" cy="109333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00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1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00FF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20" name="Rektangel 19"/>
              <p:cNvSpPr/>
              <p:nvPr/>
            </p:nvSpPr>
            <p:spPr>
              <a:xfrm>
                <a:off x="3767589" y="6353383"/>
                <a:ext cx="1007920" cy="109333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FF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3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FF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21" name="Rektangel 20"/>
              <p:cNvSpPr/>
              <p:nvPr/>
            </p:nvSpPr>
            <p:spPr>
              <a:xfrm>
                <a:off x="3147094" y="6227515"/>
                <a:ext cx="966455" cy="109333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FF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5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FFFF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22" name="Rektangel 21"/>
              <p:cNvSpPr/>
              <p:nvPr/>
            </p:nvSpPr>
            <p:spPr>
              <a:xfrm>
                <a:off x="2411055" y="6353383"/>
                <a:ext cx="989598" cy="109333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00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6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FF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23" name="Rektangel 22"/>
              <p:cNvSpPr/>
              <p:nvPr/>
            </p:nvSpPr>
            <p:spPr>
              <a:xfrm>
                <a:off x="305093" y="6353383"/>
                <a:ext cx="1108201" cy="109333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80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8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80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24" name="Rektangel 23"/>
              <p:cNvSpPr/>
              <p:nvPr/>
            </p:nvSpPr>
            <p:spPr>
              <a:xfrm>
                <a:off x="2029085" y="6368103"/>
                <a:ext cx="898957" cy="109333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FF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2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FF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25" name="Rektangel 24"/>
              <p:cNvSpPr/>
              <p:nvPr/>
            </p:nvSpPr>
            <p:spPr>
              <a:xfrm>
                <a:off x="-22680" y="6051445"/>
                <a:ext cx="925962" cy="109333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00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7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FF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26" name="Rektangel 25"/>
              <p:cNvSpPr/>
              <p:nvPr/>
            </p:nvSpPr>
            <p:spPr>
              <a:xfrm>
                <a:off x="1371569" y="6353383"/>
                <a:ext cx="934630" cy="109333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80008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9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80008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27" name="Rektangel 26"/>
              <p:cNvSpPr/>
              <p:nvPr/>
            </p:nvSpPr>
            <p:spPr>
              <a:xfrm>
                <a:off x="903282" y="6495826"/>
                <a:ext cx="935603" cy="109333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1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</p:grpSp>
        <p:grpSp>
          <p:nvGrpSpPr>
            <p:cNvPr id="7" name="Grupper 6"/>
            <p:cNvGrpSpPr/>
            <p:nvPr/>
          </p:nvGrpSpPr>
          <p:grpSpPr>
            <a:xfrm>
              <a:off x="125608" y="-154238"/>
              <a:ext cx="5288484" cy="1416284"/>
              <a:chOff x="14134" y="1197000"/>
              <a:chExt cx="5288484" cy="1416284"/>
            </a:xfrm>
          </p:grpSpPr>
          <p:sp>
            <p:nvSpPr>
              <p:cNvPr id="8" name="Rektangel 7"/>
              <p:cNvSpPr/>
              <p:nvPr/>
            </p:nvSpPr>
            <p:spPr>
              <a:xfrm>
                <a:off x="3713891" y="1398647"/>
                <a:ext cx="989598" cy="109333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96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80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6</a:t>
                </a:r>
                <a:endParaRPr lang="da-DK" sz="96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80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grpSp>
            <p:nvGrpSpPr>
              <p:cNvPr id="9" name="Grupper 8"/>
              <p:cNvGrpSpPr/>
              <p:nvPr/>
            </p:nvGrpSpPr>
            <p:grpSpPr>
              <a:xfrm>
                <a:off x="14134" y="1197000"/>
                <a:ext cx="5288484" cy="1416284"/>
                <a:chOff x="14134" y="-251283"/>
                <a:chExt cx="5288484" cy="1416284"/>
              </a:xfrm>
            </p:grpSpPr>
            <p:sp>
              <p:nvSpPr>
                <p:cNvPr id="10" name="Rektangel 9"/>
                <p:cNvSpPr/>
                <p:nvPr/>
              </p:nvSpPr>
              <p:spPr>
                <a:xfrm rot="1711522">
                  <a:off x="14134" y="-179432"/>
                  <a:ext cx="1207524" cy="1093336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96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00FF00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4</a:t>
                  </a:r>
                  <a:endParaRPr lang="da-DK" sz="96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FF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11" name="Rektangel 10"/>
                <p:cNvSpPr/>
                <p:nvPr/>
              </p:nvSpPr>
              <p:spPr>
                <a:xfrm rot="19280361">
                  <a:off x="2436654" y="71665"/>
                  <a:ext cx="1007920" cy="1093336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96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FF0000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3</a:t>
                  </a:r>
                  <a:endParaRPr lang="da-DK" sz="96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12" name="Rektangel 11"/>
                <p:cNvSpPr/>
                <p:nvPr/>
              </p:nvSpPr>
              <p:spPr>
                <a:xfrm>
                  <a:off x="4403660" y="-143444"/>
                  <a:ext cx="898958" cy="1093336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96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800080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2</a:t>
                  </a:r>
                  <a:endParaRPr lang="da-DK" sz="96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80008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13" name="Rektangel 12"/>
                <p:cNvSpPr/>
                <p:nvPr/>
              </p:nvSpPr>
              <p:spPr>
                <a:xfrm rot="20215390">
                  <a:off x="710107" y="64847"/>
                  <a:ext cx="925962" cy="1093336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96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FF0000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7</a:t>
                  </a:r>
                  <a:endParaRPr lang="da-DK" sz="96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14" name="Rektangel 13"/>
                <p:cNvSpPr/>
                <p:nvPr/>
              </p:nvSpPr>
              <p:spPr>
                <a:xfrm>
                  <a:off x="1301820" y="-130135"/>
                  <a:ext cx="934630" cy="1093336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96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FF00FF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9</a:t>
                  </a:r>
                  <a:endParaRPr lang="da-DK" sz="96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00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15" name="Rektangel 14"/>
                <p:cNvSpPr/>
                <p:nvPr/>
              </p:nvSpPr>
              <p:spPr>
                <a:xfrm rot="1559971">
                  <a:off x="1922379" y="-201764"/>
                  <a:ext cx="966455" cy="1093336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96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FFFF00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5</a:t>
                  </a:r>
                  <a:endParaRPr lang="da-DK" sz="96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FF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16" name="Rektangel 15"/>
                <p:cNvSpPr/>
                <p:nvPr/>
              </p:nvSpPr>
              <p:spPr>
                <a:xfrm rot="1814622">
                  <a:off x="3021998" y="-251283"/>
                  <a:ext cx="1207524" cy="1093336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96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00FFFF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4</a:t>
                  </a:r>
                  <a:endParaRPr lang="da-DK" sz="96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FF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</p:grpSp>
        </p:grpSp>
      </p:grpSp>
      <p:graphicFrame>
        <p:nvGraphicFramePr>
          <p:cNvPr id="28" name="Tabel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406443"/>
              </p:ext>
            </p:extLst>
          </p:nvPr>
        </p:nvGraphicFramePr>
        <p:xfrm>
          <a:off x="490206" y="1587489"/>
          <a:ext cx="6582438" cy="764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5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53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53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53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53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53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53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538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64240"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90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91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92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93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94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95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96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97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98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99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240"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80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81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82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83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84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85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86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87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88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89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4240"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70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71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72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73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74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75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76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77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78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79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4240"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60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61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62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63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64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65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66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67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68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69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4240"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50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51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52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53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>
                          <a:latin typeface="Patrick Hand Regular"/>
                          <a:cs typeface="Patrick Hand Regular"/>
                        </a:rPr>
                        <a:t>54</a:t>
                      </a:r>
                      <a:endParaRPr lang="da-DK" sz="3800" dirty="0">
                        <a:latin typeface="Patrick Hand Regular"/>
                        <a:cs typeface="Patrick Hand Regular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55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56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57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58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59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4240"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40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41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42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43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44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45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46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47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48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49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4240"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30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31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32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33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34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35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36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37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38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39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4240"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20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21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22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23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24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25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26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27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28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29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4240"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10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11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12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13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14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15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16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17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18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19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64240"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800" dirty="0">
                          <a:latin typeface="Patrick Hand Regular"/>
                          <a:cs typeface="Patrick Hand Regular"/>
                        </a:rPr>
                        <a:t>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918413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122</Words>
  <Application>Microsoft Macintosh PowerPoint</Application>
  <PresentationFormat>Brugerdefineret</PresentationFormat>
  <Paragraphs>119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Chalkduster</vt:lpstr>
      <vt:lpstr>Patrick Hand Regular</vt:lpstr>
      <vt:lpstr>Kontortema</vt:lpstr>
      <vt:lpstr>PowerPoint-præsentation</vt:lpstr>
    </vt:vector>
  </TitlesOfParts>
  <Company>Toftevangskolen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Anette Tetens</dc:creator>
  <cp:lastModifiedBy>Anette Tetens</cp:lastModifiedBy>
  <cp:revision>4</cp:revision>
  <dcterms:created xsi:type="dcterms:W3CDTF">2018-09-26T04:39:56Z</dcterms:created>
  <dcterms:modified xsi:type="dcterms:W3CDTF">2025-01-16T09:37:29Z</dcterms:modified>
</cp:coreProperties>
</file>