
<file path=[Content_Types].xml><?xml version="1.0" encoding="utf-8"?>
<Types xmlns="http://schemas.openxmlformats.org/package/2006/content-types">
  <Default Extension="jpeg" ContentType="image/jpeg"/>
  <Default Extension="jpg" ContentType="image/jpeg"/>
  <Default Extension="mp3" ContentType="audio/mpeg"/>
  <Default Extension="mp4" ContentType="video/mp4"/>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94"/>
  </p:notesMasterIdLst>
  <p:sldIdLst>
    <p:sldId id="334" r:id="rId2"/>
    <p:sldId id="352" r:id="rId3"/>
    <p:sldId id="264" r:id="rId4"/>
    <p:sldId id="267" r:id="rId5"/>
    <p:sldId id="308" r:id="rId6"/>
    <p:sldId id="351" r:id="rId7"/>
    <p:sldId id="270" r:id="rId8"/>
    <p:sldId id="410" r:id="rId9"/>
    <p:sldId id="358" r:id="rId10"/>
    <p:sldId id="332" r:id="rId11"/>
    <p:sldId id="368" r:id="rId12"/>
    <p:sldId id="324" r:id="rId13"/>
    <p:sldId id="271" r:id="rId14"/>
    <p:sldId id="331" r:id="rId15"/>
    <p:sldId id="329" r:id="rId16"/>
    <p:sldId id="313" r:id="rId17"/>
    <p:sldId id="309" r:id="rId18"/>
    <p:sldId id="357" r:id="rId19"/>
    <p:sldId id="272" r:id="rId20"/>
    <p:sldId id="325" r:id="rId21"/>
    <p:sldId id="361" r:id="rId22"/>
    <p:sldId id="362" r:id="rId23"/>
    <p:sldId id="328" r:id="rId24"/>
    <p:sldId id="323" r:id="rId25"/>
    <p:sldId id="330" r:id="rId26"/>
    <p:sldId id="354" r:id="rId27"/>
    <p:sldId id="274" r:id="rId28"/>
    <p:sldId id="365" r:id="rId29"/>
    <p:sldId id="356" r:id="rId30"/>
    <p:sldId id="363" r:id="rId31"/>
    <p:sldId id="333" r:id="rId32"/>
    <p:sldId id="364" r:id="rId33"/>
    <p:sldId id="360" r:id="rId34"/>
    <p:sldId id="359" r:id="rId35"/>
    <p:sldId id="355" r:id="rId36"/>
    <p:sldId id="258" r:id="rId37"/>
    <p:sldId id="277" r:id="rId38"/>
    <p:sldId id="259" r:id="rId39"/>
    <p:sldId id="260" r:id="rId40"/>
    <p:sldId id="261" r:id="rId41"/>
    <p:sldId id="262" r:id="rId42"/>
    <p:sldId id="263" r:id="rId43"/>
    <p:sldId id="369" r:id="rId44"/>
    <p:sldId id="411" r:id="rId45"/>
    <p:sldId id="282" r:id="rId46"/>
    <p:sldId id="388" r:id="rId47"/>
    <p:sldId id="392" r:id="rId48"/>
    <p:sldId id="412" r:id="rId49"/>
    <p:sldId id="403" r:id="rId50"/>
    <p:sldId id="280" r:id="rId51"/>
    <p:sldId id="370" r:id="rId52"/>
    <p:sldId id="375" r:id="rId53"/>
    <p:sldId id="398" r:id="rId54"/>
    <p:sldId id="404" r:id="rId55"/>
    <p:sldId id="283" r:id="rId56"/>
    <p:sldId id="371" r:id="rId57"/>
    <p:sldId id="396" r:id="rId58"/>
    <p:sldId id="394" r:id="rId59"/>
    <p:sldId id="367" r:id="rId60"/>
    <p:sldId id="377" r:id="rId61"/>
    <p:sldId id="391" r:id="rId62"/>
    <p:sldId id="281" r:id="rId63"/>
    <p:sldId id="393" r:id="rId64"/>
    <p:sldId id="374" r:id="rId65"/>
    <p:sldId id="322" r:id="rId66"/>
    <p:sldId id="395" r:id="rId67"/>
    <p:sldId id="389" r:id="rId68"/>
    <p:sldId id="284" r:id="rId69"/>
    <p:sldId id="387" r:id="rId70"/>
    <p:sldId id="372" r:id="rId71"/>
    <p:sldId id="400" r:id="rId72"/>
    <p:sldId id="376" r:id="rId73"/>
    <p:sldId id="380" r:id="rId74"/>
    <p:sldId id="402" r:id="rId75"/>
    <p:sldId id="285" r:id="rId76"/>
    <p:sldId id="413" r:id="rId77"/>
    <p:sldId id="401" r:id="rId78"/>
    <p:sldId id="373" r:id="rId79"/>
    <p:sldId id="399" r:id="rId80"/>
    <p:sldId id="386" r:id="rId81"/>
    <p:sldId id="378" r:id="rId82"/>
    <p:sldId id="286" r:id="rId83"/>
    <p:sldId id="287" r:id="rId84"/>
    <p:sldId id="288" r:id="rId85"/>
    <p:sldId id="289" r:id="rId86"/>
    <p:sldId id="290" r:id="rId87"/>
    <p:sldId id="291" r:id="rId88"/>
    <p:sldId id="405" r:id="rId89"/>
    <p:sldId id="406" r:id="rId90"/>
    <p:sldId id="414" r:id="rId91"/>
    <p:sldId id="292" r:id="rId92"/>
    <p:sldId id="407" r:id="rId93"/>
  </p:sldIdLst>
  <p:sldSz cx="9906000" cy="6858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showNarration="1">
    <p:kiosk/>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37A65"/>
    <a:srgbClr val="928871"/>
    <a:srgbClr val="9E9278"/>
    <a:srgbClr val="B6A889"/>
    <a:srgbClr val="817865"/>
    <a:srgbClr val="3B382F"/>
    <a:srgbClr val="EEEE07"/>
    <a:srgbClr val="524D41"/>
    <a:srgbClr val="646360"/>
    <a:srgbClr val="E5AD0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34669"/>
    <p:restoredTop sz="95652"/>
  </p:normalViewPr>
  <p:slideViewPr>
    <p:cSldViewPr snapToGrid="0">
      <p:cViewPr varScale="1">
        <p:scale>
          <a:sx n="106" d="100"/>
          <a:sy n="106" d="100"/>
        </p:scale>
        <p:origin x="456" y="1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presProps" Target="pres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dsholder til sidehoved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a-DK"/>
          </a:p>
        </p:txBody>
      </p:sp>
      <p:sp>
        <p:nvSpPr>
          <p:cNvPr id="3" name="Pladsholder til dato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DC96B2F-B9C2-D745-B49C-C469EE62876D}" type="datetimeFigureOut">
              <a:rPr lang="da-DK" smtClean="0"/>
              <a:t>14.12.2024</a:t>
            </a:fld>
            <a:endParaRPr lang="da-DK"/>
          </a:p>
        </p:txBody>
      </p:sp>
      <p:sp>
        <p:nvSpPr>
          <p:cNvPr id="4" name="Pladsholder til slidebillede 3"/>
          <p:cNvSpPr>
            <a:spLocks noGrp="1" noRot="1" noChangeAspect="1"/>
          </p:cNvSpPr>
          <p:nvPr>
            <p:ph type="sldImg" idx="2"/>
          </p:nvPr>
        </p:nvSpPr>
        <p:spPr>
          <a:xfrm>
            <a:off x="1200150" y="1143000"/>
            <a:ext cx="4457700" cy="3086100"/>
          </a:xfrm>
          <a:prstGeom prst="rect">
            <a:avLst/>
          </a:prstGeom>
          <a:noFill/>
          <a:ln w="12700">
            <a:solidFill>
              <a:prstClr val="black"/>
            </a:solidFill>
          </a:ln>
        </p:spPr>
        <p:txBody>
          <a:bodyPr vert="horz" lIns="91440" tIns="45720" rIns="91440" bIns="45720" rtlCol="0" anchor="ctr"/>
          <a:lstStyle/>
          <a:p>
            <a:endParaRPr lang="da-DK"/>
          </a:p>
        </p:txBody>
      </p:sp>
      <p:sp>
        <p:nvSpPr>
          <p:cNvPr id="5" name="Pladsholder til no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p>
        </p:txBody>
      </p:sp>
      <p:sp>
        <p:nvSpPr>
          <p:cNvPr id="6" name="Pladsholder til sidefod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a-DK"/>
          </a:p>
        </p:txBody>
      </p:sp>
      <p:sp>
        <p:nvSpPr>
          <p:cNvPr id="7" name="Pladsholder til slide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48B5D2-4B80-3A45-8E0B-F6AE75B337F2}" type="slidenum">
              <a:rPr lang="da-DK" smtClean="0"/>
              <a:t>‹nr.›</a:t>
            </a:fld>
            <a:endParaRPr lang="da-DK"/>
          </a:p>
        </p:txBody>
      </p:sp>
    </p:spTree>
    <p:extLst>
      <p:ext uri="{BB962C8B-B14F-4D97-AF65-F5344CB8AC3E}">
        <p14:creationId xmlns:p14="http://schemas.microsoft.com/office/powerpoint/2010/main" val="326140561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FF48B5D2-4B80-3A45-8E0B-F6AE75B337F2}" type="slidenum">
              <a:rPr lang="da-DK" smtClean="0"/>
              <a:t>36</a:t>
            </a:fld>
            <a:endParaRPr lang="da-DK"/>
          </a:p>
        </p:txBody>
      </p:sp>
    </p:spTree>
    <p:extLst>
      <p:ext uri="{BB962C8B-B14F-4D97-AF65-F5344CB8AC3E}">
        <p14:creationId xmlns:p14="http://schemas.microsoft.com/office/powerpoint/2010/main" val="27443550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FF48B5D2-4B80-3A45-8E0B-F6AE75B337F2}" type="slidenum">
              <a:rPr lang="da-DK" smtClean="0"/>
              <a:t>67</a:t>
            </a:fld>
            <a:endParaRPr lang="da-DK"/>
          </a:p>
        </p:txBody>
      </p:sp>
    </p:spTree>
    <p:extLst>
      <p:ext uri="{BB962C8B-B14F-4D97-AF65-F5344CB8AC3E}">
        <p14:creationId xmlns:p14="http://schemas.microsoft.com/office/powerpoint/2010/main" val="28146814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slide">
    <p:spTree>
      <p:nvGrpSpPr>
        <p:cNvPr id="1" name=""/>
        <p:cNvGrpSpPr/>
        <p:nvPr/>
      </p:nvGrpSpPr>
      <p:grpSpPr>
        <a:xfrm>
          <a:off x="0" y="0"/>
          <a:ext cx="0" cy="0"/>
          <a:chOff x="0" y="0"/>
          <a:chExt cx="0" cy="0"/>
        </a:xfrm>
      </p:grpSpPr>
      <p:sp>
        <p:nvSpPr>
          <p:cNvPr id="2" name="Title 1"/>
          <p:cNvSpPr>
            <a:spLocks noGrp="1"/>
          </p:cNvSpPr>
          <p:nvPr>
            <p:ph type="ctrTitle"/>
          </p:nvPr>
        </p:nvSpPr>
        <p:spPr>
          <a:xfrm>
            <a:off x="742950" y="1122363"/>
            <a:ext cx="8420100" cy="2387600"/>
          </a:xfrm>
        </p:spPr>
        <p:txBody>
          <a:bodyPr anchor="b"/>
          <a:lstStyle>
            <a:lvl1pPr algn="ctr">
              <a:defRPr sz="6000"/>
            </a:lvl1pPr>
          </a:lstStyle>
          <a:p>
            <a:r>
              <a:rPr lang="da-DK"/>
              <a:t>Klik for at redigere titeltypografien i masteren</a:t>
            </a:r>
            <a:endParaRPr lang="en-US" dirty="0"/>
          </a:p>
        </p:txBody>
      </p:sp>
      <p:sp>
        <p:nvSpPr>
          <p:cNvPr id="3" name="Subtitle 2"/>
          <p:cNvSpPr>
            <a:spLocks noGrp="1"/>
          </p:cNvSpPr>
          <p:nvPr>
            <p:ph type="subTitle" idx="1"/>
          </p:nvPr>
        </p:nvSpPr>
        <p:spPr>
          <a:xfrm>
            <a:off x="1238250" y="3602038"/>
            <a:ext cx="74295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a-DK"/>
              <a:t>Klik for at redigere undertiteltypografien i masteren</a:t>
            </a:r>
            <a:endParaRPr lang="en-US" dirty="0"/>
          </a:p>
        </p:txBody>
      </p:sp>
      <p:sp>
        <p:nvSpPr>
          <p:cNvPr id="4" name="Date Placeholder 3"/>
          <p:cNvSpPr>
            <a:spLocks noGrp="1"/>
          </p:cNvSpPr>
          <p:nvPr>
            <p:ph type="dt" sz="half" idx="10"/>
          </p:nvPr>
        </p:nvSpPr>
        <p:spPr/>
        <p:txBody>
          <a:bodyPr/>
          <a:lstStyle/>
          <a:p>
            <a:fld id="{578A4F77-6946-084B-BFDA-8811E5116804}" type="datetimeFigureOut">
              <a:rPr lang="da-DK" smtClean="0"/>
              <a:t>14.12.2024</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AD549B76-ED4F-1D4B-AC82-EDF69817D356}" type="slidenum">
              <a:rPr lang="da-DK" smtClean="0"/>
              <a:t>‹nr.›</a:t>
            </a:fld>
            <a:endParaRPr lang="da-DK"/>
          </a:p>
        </p:txBody>
      </p:sp>
    </p:spTree>
    <p:extLst>
      <p:ext uri="{BB962C8B-B14F-4D97-AF65-F5344CB8AC3E}">
        <p14:creationId xmlns:p14="http://schemas.microsoft.com/office/powerpoint/2010/main" val="11776152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og lodret teks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Vertical Text Placeholder 2"/>
          <p:cNvSpPr>
            <a:spLocks noGrp="1"/>
          </p:cNvSpPr>
          <p:nvPr>
            <p:ph type="body" orient="vert" idx="1"/>
          </p:nvPr>
        </p:nvSpPr>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578A4F77-6946-084B-BFDA-8811E5116804}" type="datetimeFigureOut">
              <a:rPr lang="da-DK" smtClean="0"/>
              <a:t>14.12.2024</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AD549B76-ED4F-1D4B-AC82-EDF69817D356}" type="slidenum">
              <a:rPr lang="da-DK" smtClean="0"/>
              <a:t>‹nr.›</a:t>
            </a:fld>
            <a:endParaRPr lang="da-DK"/>
          </a:p>
        </p:txBody>
      </p:sp>
    </p:spTree>
    <p:extLst>
      <p:ext uri="{BB962C8B-B14F-4D97-AF65-F5344CB8AC3E}">
        <p14:creationId xmlns:p14="http://schemas.microsoft.com/office/powerpoint/2010/main" val="40351465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Lodret titel og teks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8982" y="365125"/>
            <a:ext cx="2135981" cy="5811838"/>
          </a:xfrm>
        </p:spPr>
        <p:txBody>
          <a:bodyPr vert="eaVert"/>
          <a:lstStyle/>
          <a:p>
            <a:r>
              <a:rPr lang="da-DK"/>
              <a:t>Klik for at redigere titeltypografien i masteren</a:t>
            </a:r>
            <a:endParaRPr lang="en-US" dirty="0"/>
          </a:p>
        </p:txBody>
      </p:sp>
      <p:sp>
        <p:nvSpPr>
          <p:cNvPr id="3" name="Vertical Text Placeholder 2"/>
          <p:cNvSpPr>
            <a:spLocks noGrp="1"/>
          </p:cNvSpPr>
          <p:nvPr>
            <p:ph type="body" orient="vert" idx="1"/>
          </p:nvPr>
        </p:nvSpPr>
        <p:spPr>
          <a:xfrm>
            <a:off x="681038" y="365125"/>
            <a:ext cx="6284119" cy="5811838"/>
          </a:xfrm>
        </p:spPr>
        <p:txBody>
          <a:bodyPr vert="eaVert"/>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578A4F77-6946-084B-BFDA-8811E5116804}" type="datetimeFigureOut">
              <a:rPr lang="da-DK" smtClean="0"/>
              <a:t>14.12.2024</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AD549B76-ED4F-1D4B-AC82-EDF69817D356}" type="slidenum">
              <a:rPr lang="da-DK" smtClean="0"/>
              <a:t>‹nr.›</a:t>
            </a:fld>
            <a:endParaRPr lang="da-DK"/>
          </a:p>
        </p:txBody>
      </p:sp>
    </p:spTree>
    <p:extLst>
      <p:ext uri="{BB962C8B-B14F-4D97-AF65-F5344CB8AC3E}">
        <p14:creationId xmlns:p14="http://schemas.microsoft.com/office/powerpoint/2010/main" val="7904621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og indholdsobjek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idx="1"/>
          </p:nvPr>
        </p:nvSpPr>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10"/>
          </p:nvPr>
        </p:nvSpPr>
        <p:spPr/>
        <p:txBody>
          <a:bodyPr/>
          <a:lstStyle/>
          <a:p>
            <a:fld id="{578A4F77-6946-084B-BFDA-8811E5116804}" type="datetimeFigureOut">
              <a:rPr lang="da-DK" smtClean="0"/>
              <a:t>14.12.2024</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AD549B76-ED4F-1D4B-AC82-EDF69817D356}" type="slidenum">
              <a:rPr lang="da-DK" smtClean="0"/>
              <a:t>‹nr.›</a:t>
            </a:fld>
            <a:endParaRPr lang="da-DK"/>
          </a:p>
        </p:txBody>
      </p:sp>
    </p:spTree>
    <p:extLst>
      <p:ext uri="{BB962C8B-B14F-4D97-AF65-F5344CB8AC3E}">
        <p14:creationId xmlns:p14="http://schemas.microsoft.com/office/powerpoint/2010/main" val="310168709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fsnitsoverskrift">
    <p:spTree>
      <p:nvGrpSpPr>
        <p:cNvPr id="1" name=""/>
        <p:cNvGrpSpPr/>
        <p:nvPr/>
      </p:nvGrpSpPr>
      <p:grpSpPr>
        <a:xfrm>
          <a:off x="0" y="0"/>
          <a:ext cx="0" cy="0"/>
          <a:chOff x="0" y="0"/>
          <a:chExt cx="0" cy="0"/>
        </a:xfrm>
      </p:grpSpPr>
      <p:sp>
        <p:nvSpPr>
          <p:cNvPr id="2" name="Title 1"/>
          <p:cNvSpPr>
            <a:spLocks noGrp="1"/>
          </p:cNvSpPr>
          <p:nvPr>
            <p:ph type="title"/>
          </p:nvPr>
        </p:nvSpPr>
        <p:spPr>
          <a:xfrm>
            <a:off x="675879" y="1709740"/>
            <a:ext cx="8543925" cy="2852737"/>
          </a:xfrm>
        </p:spPr>
        <p:txBody>
          <a:bodyPr anchor="b"/>
          <a:lstStyle>
            <a:lvl1pPr>
              <a:defRPr sz="6000"/>
            </a:lvl1pPr>
          </a:lstStyle>
          <a:p>
            <a:r>
              <a:rPr lang="da-DK"/>
              <a:t>Klik for at redigere titeltypografien i masteren</a:t>
            </a:r>
            <a:endParaRPr lang="en-US" dirty="0"/>
          </a:p>
        </p:txBody>
      </p:sp>
      <p:sp>
        <p:nvSpPr>
          <p:cNvPr id="3" name="Text Placeholder 2"/>
          <p:cNvSpPr>
            <a:spLocks noGrp="1"/>
          </p:cNvSpPr>
          <p:nvPr>
            <p:ph type="body" idx="1"/>
          </p:nvPr>
        </p:nvSpPr>
        <p:spPr>
          <a:xfrm>
            <a:off x="675879" y="4589465"/>
            <a:ext cx="8543925"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da-DK"/>
              <a:t>Klik for at redigere teksttypografierne i masteren</a:t>
            </a:r>
          </a:p>
        </p:txBody>
      </p:sp>
      <p:sp>
        <p:nvSpPr>
          <p:cNvPr id="4" name="Date Placeholder 3"/>
          <p:cNvSpPr>
            <a:spLocks noGrp="1"/>
          </p:cNvSpPr>
          <p:nvPr>
            <p:ph type="dt" sz="half" idx="10"/>
          </p:nvPr>
        </p:nvSpPr>
        <p:spPr/>
        <p:txBody>
          <a:bodyPr/>
          <a:lstStyle/>
          <a:p>
            <a:fld id="{578A4F77-6946-084B-BFDA-8811E5116804}" type="datetimeFigureOut">
              <a:rPr lang="da-DK" smtClean="0"/>
              <a:t>14.12.2024</a:t>
            </a:fld>
            <a:endParaRPr lang="da-DK"/>
          </a:p>
        </p:txBody>
      </p:sp>
      <p:sp>
        <p:nvSpPr>
          <p:cNvPr id="5" name="Footer Placeholder 4"/>
          <p:cNvSpPr>
            <a:spLocks noGrp="1"/>
          </p:cNvSpPr>
          <p:nvPr>
            <p:ph type="ftr" sz="quarter" idx="11"/>
          </p:nvPr>
        </p:nvSpPr>
        <p:spPr/>
        <p:txBody>
          <a:bodyPr/>
          <a:lstStyle/>
          <a:p>
            <a:endParaRPr lang="da-DK"/>
          </a:p>
        </p:txBody>
      </p:sp>
      <p:sp>
        <p:nvSpPr>
          <p:cNvPr id="6" name="Slide Number Placeholder 5"/>
          <p:cNvSpPr>
            <a:spLocks noGrp="1"/>
          </p:cNvSpPr>
          <p:nvPr>
            <p:ph type="sldNum" sz="quarter" idx="12"/>
          </p:nvPr>
        </p:nvSpPr>
        <p:spPr/>
        <p:txBody>
          <a:bodyPr/>
          <a:lstStyle/>
          <a:p>
            <a:fld id="{AD549B76-ED4F-1D4B-AC82-EDF69817D356}" type="slidenum">
              <a:rPr lang="da-DK" smtClean="0"/>
              <a:t>‹nr.›</a:t>
            </a:fld>
            <a:endParaRPr lang="da-DK"/>
          </a:p>
        </p:txBody>
      </p:sp>
    </p:spTree>
    <p:extLst>
      <p:ext uri="{BB962C8B-B14F-4D97-AF65-F5344CB8AC3E}">
        <p14:creationId xmlns:p14="http://schemas.microsoft.com/office/powerpoint/2010/main" val="170206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o indholdsobjekt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Content Placeholder 2"/>
          <p:cNvSpPr>
            <a:spLocks noGrp="1"/>
          </p:cNvSpPr>
          <p:nvPr>
            <p:ph sz="half" idx="1"/>
          </p:nvPr>
        </p:nvSpPr>
        <p:spPr>
          <a:xfrm>
            <a:off x="681038" y="1825625"/>
            <a:ext cx="421005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Content Placeholder 3"/>
          <p:cNvSpPr>
            <a:spLocks noGrp="1"/>
          </p:cNvSpPr>
          <p:nvPr>
            <p:ph sz="half" idx="2"/>
          </p:nvPr>
        </p:nvSpPr>
        <p:spPr>
          <a:xfrm>
            <a:off x="5014913" y="1825625"/>
            <a:ext cx="4210050" cy="435133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Date Placeholder 4"/>
          <p:cNvSpPr>
            <a:spLocks noGrp="1"/>
          </p:cNvSpPr>
          <p:nvPr>
            <p:ph type="dt" sz="half" idx="10"/>
          </p:nvPr>
        </p:nvSpPr>
        <p:spPr/>
        <p:txBody>
          <a:bodyPr/>
          <a:lstStyle/>
          <a:p>
            <a:fld id="{578A4F77-6946-084B-BFDA-8811E5116804}" type="datetimeFigureOut">
              <a:rPr lang="da-DK" smtClean="0"/>
              <a:t>14.12.2024</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AD549B76-ED4F-1D4B-AC82-EDF69817D356}" type="slidenum">
              <a:rPr lang="da-DK" smtClean="0"/>
              <a:t>‹nr.›</a:t>
            </a:fld>
            <a:endParaRPr lang="da-DK"/>
          </a:p>
        </p:txBody>
      </p:sp>
    </p:spTree>
    <p:extLst>
      <p:ext uri="{BB962C8B-B14F-4D97-AF65-F5344CB8AC3E}">
        <p14:creationId xmlns:p14="http://schemas.microsoft.com/office/powerpoint/2010/main" val="14690298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Sammenligning">
    <p:spTree>
      <p:nvGrpSpPr>
        <p:cNvPr id="1" name=""/>
        <p:cNvGrpSpPr/>
        <p:nvPr/>
      </p:nvGrpSpPr>
      <p:grpSpPr>
        <a:xfrm>
          <a:off x="0" y="0"/>
          <a:ext cx="0" cy="0"/>
          <a:chOff x="0" y="0"/>
          <a:chExt cx="0" cy="0"/>
        </a:xfrm>
      </p:grpSpPr>
      <p:sp>
        <p:nvSpPr>
          <p:cNvPr id="2" name="Title 1"/>
          <p:cNvSpPr>
            <a:spLocks noGrp="1"/>
          </p:cNvSpPr>
          <p:nvPr>
            <p:ph type="title"/>
          </p:nvPr>
        </p:nvSpPr>
        <p:spPr>
          <a:xfrm>
            <a:off x="682328" y="365126"/>
            <a:ext cx="8543925" cy="1325563"/>
          </a:xfrm>
        </p:spPr>
        <p:txBody>
          <a:bodyPr/>
          <a:lstStyle/>
          <a:p>
            <a:r>
              <a:rPr lang="da-DK"/>
              <a:t>Klik for at redigere titeltypografien i masteren</a:t>
            </a:r>
            <a:endParaRPr lang="en-US" dirty="0"/>
          </a:p>
        </p:txBody>
      </p:sp>
      <p:sp>
        <p:nvSpPr>
          <p:cNvPr id="3" name="Text Placeholder 2"/>
          <p:cNvSpPr>
            <a:spLocks noGrp="1"/>
          </p:cNvSpPr>
          <p:nvPr>
            <p:ph type="body" idx="1"/>
          </p:nvPr>
        </p:nvSpPr>
        <p:spPr>
          <a:xfrm>
            <a:off x="682329" y="1681163"/>
            <a:ext cx="4190702"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4" name="Content Placeholder 3"/>
          <p:cNvSpPr>
            <a:spLocks noGrp="1"/>
          </p:cNvSpPr>
          <p:nvPr>
            <p:ph sz="half" idx="2"/>
          </p:nvPr>
        </p:nvSpPr>
        <p:spPr>
          <a:xfrm>
            <a:off x="682329" y="2505075"/>
            <a:ext cx="4190702"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5" name="Text Placeholder 4"/>
          <p:cNvSpPr>
            <a:spLocks noGrp="1"/>
          </p:cNvSpPr>
          <p:nvPr>
            <p:ph type="body" sz="quarter" idx="3"/>
          </p:nvPr>
        </p:nvSpPr>
        <p:spPr>
          <a:xfrm>
            <a:off x="5014913" y="1681163"/>
            <a:ext cx="4211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a:t>Klik for at redigere teksttypografierne i masteren</a:t>
            </a:r>
          </a:p>
        </p:txBody>
      </p:sp>
      <p:sp>
        <p:nvSpPr>
          <p:cNvPr id="6" name="Content Placeholder 5"/>
          <p:cNvSpPr>
            <a:spLocks noGrp="1"/>
          </p:cNvSpPr>
          <p:nvPr>
            <p:ph sz="quarter" idx="4"/>
          </p:nvPr>
        </p:nvSpPr>
        <p:spPr>
          <a:xfrm>
            <a:off x="5014913" y="2505075"/>
            <a:ext cx="4211340" cy="3684588"/>
          </a:xfrm>
        </p:spPr>
        <p:txBody>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7" name="Date Placeholder 6"/>
          <p:cNvSpPr>
            <a:spLocks noGrp="1"/>
          </p:cNvSpPr>
          <p:nvPr>
            <p:ph type="dt" sz="half" idx="10"/>
          </p:nvPr>
        </p:nvSpPr>
        <p:spPr/>
        <p:txBody>
          <a:bodyPr/>
          <a:lstStyle/>
          <a:p>
            <a:fld id="{578A4F77-6946-084B-BFDA-8811E5116804}" type="datetimeFigureOut">
              <a:rPr lang="da-DK" smtClean="0"/>
              <a:t>14.12.2024</a:t>
            </a:fld>
            <a:endParaRPr lang="da-DK"/>
          </a:p>
        </p:txBody>
      </p:sp>
      <p:sp>
        <p:nvSpPr>
          <p:cNvPr id="8" name="Footer Placeholder 7"/>
          <p:cNvSpPr>
            <a:spLocks noGrp="1"/>
          </p:cNvSpPr>
          <p:nvPr>
            <p:ph type="ftr" sz="quarter" idx="11"/>
          </p:nvPr>
        </p:nvSpPr>
        <p:spPr/>
        <p:txBody>
          <a:bodyPr/>
          <a:lstStyle/>
          <a:p>
            <a:endParaRPr lang="da-DK"/>
          </a:p>
        </p:txBody>
      </p:sp>
      <p:sp>
        <p:nvSpPr>
          <p:cNvPr id="9" name="Slide Number Placeholder 8"/>
          <p:cNvSpPr>
            <a:spLocks noGrp="1"/>
          </p:cNvSpPr>
          <p:nvPr>
            <p:ph type="sldNum" sz="quarter" idx="12"/>
          </p:nvPr>
        </p:nvSpPr>
        <p:spPr/>
        <p:txBody>
          <a:bodyPr/>
          <a:lstStyle/>
          <a:p>
            <a:fld id="{AD549B76-ED4F-1D4B-AC82-EDF69817D356}" type="slidenum">
              <a:rPr lang="da-DK" smtClean="0"/>
              <a:t>‹nr.›</a:t>
            </a:fld>
            <a:endParaRPr lang="da-DK"/>
          </a:p>
        </p:txBody>
      </p:sp>
    </p:spTree>
    <p:extLst>
      <p:ext uri="{BB962C8B-B14F-4D97-AF65-F5344CB8AC3E}">
        <p14:creationId xmlns:p14="http://schemas.microsoft.com/office/powerpoint/2010/main" val="14758835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Kun tite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da-DK"/>
              <a:t>Klik for at redigere titeltypografien i masteren</a:t>
            </a:r>
            <a:endParaRPr lang="en-US" dirty="0"/>
          </a:p>
        </p:txBody>
      </p:sp>
      <p:sp>
        <p:nvSpPr>
          <p:cNvPr id="3" name="Date Placeholder 2"/>
          <p:cNvSpPr>
            <a:spLocks noGrp="1"/>
          </p:cNvSpPr>
          <p:nvPr>
            <p:ph type="dt" sz="half" idx="10"/>
          </p:nvPr>
        </p:nvSpPr>
        <p:spPr/>
        <p:txBody>
          <a:bodyPr/>
          <a:lstStyle/>
          <a:p>
            <a:fld id="{578A4F77-6946-084B-BFDA-8811E5116804}" type="datetimeFigureOut">
              <a:rPr lang="da-DK" smtClean="0"/>
              <a:t>14.12.2024</a:t>
            </a:fld>
            <a:endParaRPr lang="da-DK"/>
          </a:p>
        </p:txBody>
      </p:sp>
      <p:sp>
        <p:nvSpPr>
          <p:cNvPr id="4" name="Footer Placeholder 3"/>
          <p:cNvSpPr>
            <a:spLocks noGrp="1"/>
          </p:cNvSpPr>
          <p:nvPr>
            <p:ph type="ftr" sz="quarter" idx="11"/>
          </p:nvPr>
        </p:nvSpPr>
        <p:spPr/>
        <p:txBody>
          <a:bodyPr/>
          <a:lstStyle/>
          <a:p>
            <a:endParaRPr lang="da-DK"/>
          </a:p>
        </p:txBody>
      </p:sp>
      <p:sp>
        <p:nvSpPr>
          <p:cNvPr id="5" name="Slide Number Placeholder 4"/>
          <p:cNvSpPr>
            <a:spLocks noGrp="1"/>
          </p:cNvSpPr>
          <p:nvPr>
            <p:ph type="sldNum" sz="quarter" idx="12"/>
          </p:nvPr>
        </p:nvSpPr>
        <p:spPr/>
        <p:txBody>
          <a:bodyPr/>
          <a:lstStyle/>
          <a:p>
            <a:fld id="{AD549B76-ED4F-1D4B-AC82-EDF69817D356}" type="slidenum">
              <a:rPr lang="da-DK" smtClean="0"/>
              <a:t>‹nr.›</a:t>
            </a:fld>
            <a:endParaRPr lang="da-DK"/>
          </a:p>
        </p:txBody>
      </p:sp>
    </p:spTree>
    <p:extLst>
      <p:ext uri="{BB962C8B-B14F-4D97-AF65-F5344CB8AC3E}">
        <p14:creationId xmlns:p14="http://schemas.microsoft.com/office/powerpoint/2010/main" val="348091244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78A4F77-6946-084B-BFDA-8811E5116804}" type="datetimeFigureOut">
              <a:rPr lang="da-DK" smtClean="0"/>
              <a:t>14.12.2024</a:t>
            </a:fld>
            <a:endParaRPr lang="da-DK"/>
          </a:p>
        </p:txBody>
      </p:sp>
      <p:sp>
        <p:nvSpPr>
          <p:cNvPr id="3" name="Footer Placeholder 2"/>
          <p:cNvSpPr>
            <a:spLocks noGrp="1"/>
          </p:cNvSpPr>
          <p:nvPr>
            <p:ph type="ftr" sz="quarter" idx="11"/>
          </p:nvPr>
        </p:nvSpPr>
        <p:spPr/>
        <p:txBody>
          <a:bodyPr/>
          <a:lstStyle/>
          <a:p>
            <a:endParaRPr lang="da-DK"/>
          </a:p>
        </p:txBody>
      </p:sp>
      <p:sp>
        <p:nvSpPr>
          <p:cNvPr id="4" name="Slide Number Placeholder 3"/>
          <p:cNvSpPr>
            <a:spLocks noGrp="1"/>
          </p:cNvSpPr>
          <p:nvPr>
            <p:ph type="sldNum" sz="quarter" idx="12"/>
          </p:nvPr>
        </p:nvSpPr>
        <p:spPr/>
        <p:txBody>
          <a:bodyPr/>
          <a:lstStyle/>
          <a:p>
            <a:fld id="{AD549B76-ED4F-1D4B-AC82-EDF69817D356}" type="slidenum">
              <a:rPr lang="da-DK" smtClean="0"/>
              <a:t>‹nr.›</a:t>
            </a:fld>
            <a:endParaRPr lang="da-DK"/>
          </a:p>
        </p:txBody>
      </p:sp>
    </p:spTree>
    <p:extLst>
      <p:ext uri="{BB962C8B-B14F-4D97-AF65-F5344CB8AC3E}">
        <p14:creationId xmlns:p14="http://schemas.microsoft.com/office/powerpoint/2010/main" val="38067959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dhold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da-DK"/>
              <a:t>Klik for at redigere titeltypografien i masteren</a:t>
            </a:r>
            <a:endParaRPr lang="en-US" dirty="0"/>
          </a:p>
        </p:txBody>
      </p:sp>
      <p:sp>
        <p:nvSpPr>
          <p:cNvPr id="3" name="Content Placeholder 2"/>
          <p:cNvSpPr>
            <a:spLocks noGrp="1"/>
          </p:cNvSpPr>
          <p:nvPr>
            <p:ph idx="1"/>
          </p:nvPr>
        </p:nvSpPr>
        <p:spPr>
          <a:xfrm>
            <a:off x="4211340" y="987426"/>
            <a:ext cx="5014913"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578A4F77-6946-084B-BFDA-8811E5116804}" type="datetimeFigureOut">
              <a:rPr lang="da-DK" smtClean="0"/>
              <a:t>14.12.2024</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AD549B76-ED4F-1D4B-AC82-EDF69817D356}" type="slidenum">
              <a:rPr lang="da-DK" smtClean="0"/>
              <a:t>‹nr.›</a:t>
            </a:fld>
            <a:endParaRPr lang="da-DK"/>
          </a:p>
        </p:txBody>
      </p:sp>
    </p:spTree>
    <p:extLst>
      <p:ext uri="{BB962C8B-B14F-4D97-AF65-F5344CB8AC3E}">
        <p14:creationId xmlns:p14="http://schemas.microsoft.com/office/powerpoint/2010/main" val="978436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lede med billedtekst">
    <p:spTree>
      <p:nvGrpSpPr>
        <p:cNvPr id="1" name=""/>
        <p:cNvGrpSpPr/>
        <p:nvPr/>
      </p:nvGrpSpPr>
      <p:grpSpPr>
        <a:xfrm>
          <a:off x="0" y="0"/>
          <a:ext cx="0" cy="0"/>
          <a:chOff x="0" y="0"/>
          <a:chExt cx="0" cy="0"/>
        </a:xfrm>
      </p:grpSpPr>
      <p:sp>
        <p:nvSpPr>
          <p:cNvPr id="2" name="Title 1"/>
          <p:cNvSpPr>
            <a:spLocks noGrp="1"/>
          </p:cNvSpPr>
          <p:nvPr>
            <p:ph type="title"/>
          </p:nvPr>
        </p:nvSpPr>
        <p:spPr>
          <a:xfrm>
            <a:off x="682328" y="457200"/>
            <a:ext cx="3194943" cy="1600200"/>
          </a:xfrm>
        </p:spPr>
        <p:txBody>
          <a:bodyPr anchor="b"/>
          <a:lstStyle>
            <a:lvl1pPr>
              <a:defRPr sz="3200"/>
            </a:lvl1pPr>
          </a:lstStyle>
          <a:p>
            <a:r>
              <a:rPr lang="da-DK"/>
              <a:t>Klik for at redigere titeltypografien i masteren</a:t>
            </a:r>
            <a:endParaRPr lang="en-US" dirty="0"/>
          </a:p>
        </p:txBody>
      </p:sp>
      <p:sp>
        <p:nvSpPr>
          <p:cNvPr id="3" name="Picture Placeholder 2"/>
          <p:cNvSpPr>
            <a:spLocks noGrp="1" noChangeAspect="1"/>
          </p:cNvSpPr>
          <p:nvPr>
            <p:ph type="pic" idx="1"/>
          </p:nvPr>
        </p:nvSpPr>
        <p:spPr>
          <a:xfrm>
            <a:off x="4211340" y="987426"/>
            <a:ext cx="5014913"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da-DK"/>
              <a:t>Klik på ikonet for at tilføje et billede</a:t>
            </a:r>
            <a:endParaRPr lang="en-US" dirty="0"/>
          </a:p>
        </p:txBody>
      </p:sp>
      <p:sp>
        <p:nvSpPr>
          <p:cNvPr id="4" name="Text Placeholder 3"/>
          <p:cNvSpPr>
            <a:spLocks noGrp="1"/>
          </p:cNvSpPr>
          <p:nvPr>
            <p:ph type="body" sz="half" idx="2"/>
          </p:nvPr>
        </p:nvSpPr>
        <p:spPr>
          <a:xfrm>
            <a:off x="682328" y="2057400"/>
            <a:ext cx="3194943"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a-DK"/>
              <a:t>Klik for at redigere teksttypografierne i masteren</a:t>
            </a:r>
          </a:p>
        </p:txBody>
      </p:sp>
      <p:sp>
        <p:nvSpPr>
          <p:cNvPr id="5" name="Date Placeholder 4"/>
          <p:cNvSpPr>
            <a:spLocks noGrp="1"/>
          </p:cNvSpPr>
          <p:nvPr>
            <p:ph type="dt" sz="half" idx="10"/>
          </p:nvPr>
        </p:nvSpPr>
        <p:spPr/>
        <p:txBody>
          <a:bodyPr/>
          <a:lstStyle/>
          <a:p>
            <a:fld id="{578A4F77-6946-084B-BFDA-8811E5116804}" type="datetimeFigureOut">
              <a:rPr lang="da-DK" smtClean="0"/>
              <a:t>14.12.2024</a:t>
            </a:fld>
            <a:endParaRPr lang="da-DK"/>
          </a:p>
        </p:txBody>
      </p:sp>
      <p:sp>
        <p:nvSpPr>
          <p:cNvPr id="6" name="Footer Placeholder 5"/>
          <p:cNvSpPr>
            <a:spLocks noGrp="1"/>
          </p:cNvSpPr>
          <p:nvPr>
            <p:ph type="ftr" sz="quarter" idx="11"/>
          </p:nvPr>
        </p:nvSpPr>
        <p:spPr/>
        <p:txBody>
          <a:bodyPr/>
          <a:lstStyle/>
          <a:p>
            <a:endParaRPr lang="da-DK"/>
          </a:p>
        </p:txBody>
      </p:sp>
      <p:sp>
        <p:nvSpPr>
          <p:cNvPr id="7" name="Slide Number Placeholder 6"/>
          <p:cNvSpPr>
            <a:spLocks noGrp="1"/>
          </p:cNvSpPr>
          <p:nvPr>
            <p:ph type="sldNum" sz="quarter" idx="12"/>
          </p:nvPr>
        </p:nvSpPr>
        <p:spPr/>
        <p:txBody>
          <a:bodyPr/>
          <a:lstStyle/>
          <a:p>
            <a:fld id="{AD549B76-ED4F-1D4B-AC82-EDF69817D356}" type="slidenum">
              <a:rPr lang="da-DK" smtClean="0"/>
              <a:t>‹nr.›</a:t>
            </a:fld>
            <a:endParaRPr lang="da-DK"/>
          </a:p>
        </p:txBody>
      </p:sp>
    </p:spTree>
    <p:extLst>
      <p:ext uri="{BB962C8B-B14F-4D97-AF65-F5344CB8AC3E}">
        <p14:creationId xmlns:p14="http://schemas.microsoft.com/office/powerpoint/2010/main" val="28434416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81038" y="365126"/>
            <a:ext cx="8543925" cy="1325563"/>
          </a:xfrm>
          <a:prstGeom prst="rect">
            <a:avLst/>
          </a:prstGeom>
        </p:spPr>
        <p:txBody>
          <a:bodyPr vert="horz" lIns="91440" tIns="45720" rIns="91440" bIns="45720" rtlCol="0" anchor="ctr">
            <a:normAutofit/>
          </a:bodyPr>
          <a:lstStyle/>
          <a:p>
            <a:r>
              <a:rPr lang="da-DK"/>
              <a:t>Klik for at redigere titeltypografien i masteren</a:t>
            </a:r>
            <a:endParaRPr lang="en-US" dirty="0"/>
          </a:p>
        </p:txBody>
      </p:sp>
      <p:sp>
        <p:nvSpPr>
          <p:cNvPr id="3" name="Text Placeholder 2"/>
          <p:cNvSpPr>
            <a:spLocks noGrp="1"/>
          </p:cNvSpPr>
          <p:nvPr>
            <p:ph type="body" idx="1"/>
          </p:nvPr>
        </p:nvSpPr>
        <p:spPr>
          <a:xfrm>
            <a:off x="681038" y="1825625"/>
            <a:ext cx="8543925" cy="4351338"/>
          </a:xfrm>
          <a:prstGeom prst="rect">
            <a:avLst/>
          </a:prstGeom>
        </p:spPr>
        <p:txBody>
          <a:bodyPr vert="horz" lIns="91440" tIns="45720" rIns="91440" bIns="45720" rtlCol="0">
            <a:normAutofit/>
          </a:body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en-US" dirty="0"/>
          </a:p>
        </p:txBody>
      </p:sp>
      <p:sp>
        <p:nvSpPr>
          <p:cNvPr id="4" name="Date Placeholder 3"/>
          <p:cNvSpPr>
            <a:spLocks noGrp="1"/>
          </p:cNvSpPr>
          <p:nvPr>
            <p:ph type="dt" sz="half" idx="2"/>
          </p:nvPr>
        </p:nvSpPr>
        <p:spPr>
          <a:xfrm>
            <a:off x="681038" y="6356352"/>
            <a:ext cx="222885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578A4F77-6946-084B-BFDA-8811E5116804}" type="datetimeFigureOut">
              <a:rPr lang="da-DK" smtClean="0"/>
              <a:t>14.12.2024</a:t>
            </a:fld>
            <a:endParaRPr lang="da-DK"/>
          </a:p>
        </p:txBody>
      </p:sp>
      <p:sp>
        <p:nvSpPr>
          <p:cNvPr id="5" name="Footer Placeholder 4"/>
          <p:cNvSpPr>
            <a:spLocks noGrp="1"/>
          </p:cNvSpPr>
          <p:nvPr>
            <p:ph type="ftr" sz="quarter" idx="3"/>
          </p:nvPr>
        </p:nvSpPr>
        <p:spPr>
          <a:xfrm>
            <a:off x="3281363" y="6356352"/>
            <a:ext cx="3343275"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da-DK"/>
          </a:p>
        </p:txBody>
      </p:sp>
      <p:sp>
        <p:nvSpPr>
          <p:cNvPr id="6" name="Slide Number Placeholder 5"/>
          <p:cNvSpPr>
            <a:spLocks noGrp="1"/>
          </p:cNvSpPr>
          <p:nvPr>
            <p:ph type="sldNum" sz="quarter" idx="4"/>
          </p:nvPr>
        </p:nvSpPr>
        <p:spPr>
          <a:xfrm>
            <a:off x="6996113" y="6356352"/>
            <a:ext cx="222885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D549B76-ED4F-1D4B-AC82-EDF69817D356}" type="slidenum">
              <a:rPr lang="da-DK" smtClean="0"/>
              <a:t>‹nr.›</a:t>
            </a:fld>
            <a:endParaRPr lang="da-DK"/>
          </a:p>
        </p:txBody>
      </p:sp>
    </p:spTree>
    <p:extLst>
      <p:ext uri="{BB962C8B-B14F-4D97-AF65-F5344CB8AC3E}">
        <p14:creationId xmlns:p14="http://schemas.microsoft.com/office/powerpoint/2010/main" val="15824699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png"/><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microsoft.com/office/2007/relationships/hdphoto" Target="../media/hdphoto7.wdp"/><Relationship Id="rId7" Type="http://schemas.openxmlformats.org/officeDocument/2006/relationships/slide" Target="slide7.xml"/><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6.jpeg"/><Relationship Id="rId5" Type="http://schemas.openxmlformats.org/officeDocument/2006/relationships/slide" Target="slide12.xml"/><Relationship Id="rId4" Type="http://schemas.openxmlformats.org/officeDocument/2006/relationships/image" Target="../media/image15.png"/></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jpeg"/><Relationship Id="rId1" Type="http://schemas.openxmlformats.org/officeDocument/2006/relationships/slideLayout" Target="../slideLayouts/slideLayout6.xml"/><Relationship Id="rId4" Type="http://schemas.openxmlformats.org/officeDocument/2006/relationships/slide" Target="slide7.xml"/></Relationships>
</file>

<file path=ppt/slides/_rels/slide13.xml.rels><?xml version="1.0" encoding="UTF-8" standalone="yes"?>
<Relationships xmlns="http://schemas.openxmlformats.org/package/2006/relationships"><Relationship Id="rId8" Type="http://schemas.openxmlformats.org/officeDocument/2006/relationships/image" Target="../media/image18.png"/><Relationship Id="rId13" Type="http://schemas.openxmlformats.org/officeDocument/2006/relationships/slide" Target="slide16.xml"/><Relationship Id="rId3" Type="http://schemas.microsoft.com/office/2007/relationships/hdphoto" Target="../media/hdphoto7.wdp"/><Relationship Id="rId7" Type="http://schemas.openxmlformats.org/officeDocument/2006/relationships/slide" Target="slide14.xml"/><Relationship Id="rId12" Type="http://schemas.openxmlformats.org/officeDocument/2006/relationships/image" Target="../media/image10.png"/><Relationship Id="rId17" Type="http://schemas.openxmlformats.org/officeDocument/2006/relationships/image" Target="../media/image20.png"/><Relationship Id="rId2" Type="http://schemas.openxmlformats.org/officeDocument/2006/relationships/image" Target="../media/image9.png"/><Relationship Id="rId16" Type="http://schemas.openxmlformats.org/officeDocument/2006/relationships/slide" Target="slide15.xml"/><Relationship Id="rId1" Type="http://schemas.openxmlformats.org/officeDocument/2006/relationships/slideLayout" Target="../slideLayouts/slideLayout6.xml"/><Relationship Id="rId6" Type="http://schemas.openxmlformats.org/officeDocument/2006/relationships/image" Target="../media/image11.jpeg"/><Relationship Id="rId11" Type="http://schemas.openxmlformats.org/officeDocument/2006/relationships/slide" Target="slide20.xml"/><Relationship Id="rId5" Type="http://schemas.openxmlformats.org/officeDocument/2006/relationships/slide" Target="slide17.xml"/><Relationship Id="rId15" Type="http://schemas.microsoft.com/office/2007/relationships/hdphoto" Target="../media/hdphoto8.wdp"/><Relationship Id="rId10" Type="http://schemas.openxmlformats.org/officeDocument/2006/relationships/slide" Target="slide18.xml"/><Relationship Id="rId4" Type="http://schemas.openxmlformats.org/officeDocument/2006/relationships/slide" Target="slide7.xml"/><Relationship Id="rId9" Type="http://schemas.openxmlformats.org/officeDocument/2006/relationships/image" Target="../media/image14.png"/><Relationship Id="rId1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image" Target="../media/image11.jpeg"/><Relationship Id="rId1" Type="http://schemas.openxmlformats.org/officeDocument/2006/relationships/slideLayout" Target="../slideLayouts/slideLayout6.xml"/><Relationship Id="rId4" Type="http://schemas.openxmlformats.org/officeDocument/2006/relationships/image" Target="../media/image29.png"/></Relationships>
</file>

<file path=ppt/slides/_rels/slide15.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Layout" Target="../slideLayouts/slideLayout6.xml"/><Relationship Id="rId5" Type="http://schemas.openxmlformats.org/officeDocument/2006/relationships/image" Target="../media/image11.jpeg"/><Relationship Id="rId4" Type="http://schemas.openxmlformats.org/officeDocument/2006/relationships/slide" Target="slide13.xml"/></Relationships>
</file>

<file path=ppt/slides/_rels/slide18.xml.rels><?xml version="1.0" encoding="UTF-8" standalone="yes"?>
<Relationships xmlns="http://schemas.openxmlformats.org/package/2006/relationships"><Relationship Id="rId3" Type="http://schemas.openxmlformats.org/officeDocument/2006/relationships/slide" Target="slide13.xml"/><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8" Type="http://schemas.microsoft.com/office/2007/relationships/hdphoto" Target="../media/hdphoto11.wdp"/><Relationship Id="rId13" Type="http://schemas.openxmlformats.org/officeDocument/2006/relationships/slide" Target="slide23.xml"/><Relationship Id="rId18" Type="http://schemas.openxmlformats.org/officeDocument/2006/relationships/image" Target="../media/image23.png"/><Relationship Id="rId26" Type="http://schemas.openxmlformats.org/officeDocument/2006/relationships/slide" Target="slide21.xml"/><Relationship Id="rId3" Type="http://schemas.microsoft.com/office/2007/relationships/hdphoto" Target="../media/hdphoto7.wdp"/><Relationship Id="rId21" Type="http://schemas.openxmlformats.org/officeDocument/2006/relationships/image" Target="../media/image24.png"/><Relationship Id="rId7" Type="http://schemas.microsoft.com/office/2007/relationships/hdphoto" Target="../media/hdphoto10.wdp"/><Relationship Id="rId12" Type="http://schemas.openxmlformats.org/officeDocument/2006/relationships/image" Target="../media/image10.png"/><Relationship Id="rId17" Type="http://schemas.openxmlformats.org/officeDocument/2006/relationships/image" Target="../media/image18.png"/><Relationship Id="rId25" Type="http://schemas.microsoft.com/office/2007/relationships/hdphoto" Target="../media/hdphoto15.wdp"/><Relationship Id="rId2" Type="http://schemas.openxmlformats.org/officeDocument/2006/relationships/image" Target="../media/image9.png"/><Relationship Id="rId16" Type="http://schemas.openxmlformats.org/officeDocument/2006/relationships/slide" Target="slide26.xml"/><Relationship Id="rId20" Type="http://schemas.openxmlformats.org/officeDocument/2006/relationships/slide" Target="slide25.xml"/><Relationship Id="rId1" Type="http://schemas.openxmlformats.org/officeDocument/2006/relationships/slideLayout" Target="../slideLayouts/slideLayout6.xml"/><Relationship Id="rId6" Type="http://schemas.microsoft.com/office/2007/relationships/hdphoto" Target="../media/hdphoto4.wdp"/><Relationship Id="rId11" Type="http://schemas.openxmlformats.org/officeDocument/2006/relationships/slide" Target="slide20.xml"/><Relationship Id="rId24" Type="http://schemas.openxmlformats.org/officeDocument/2006/relationships/image" Target="../media/image25.png"/><Relationship Id="rId5" Type="http://schemas.microsoft.com/office/2007/relationships/hdphoto" Target="../media/hdphoto9.wdp"/><Relationship Id="rId15" Type="http://schemas.microsoft.com/office/2007/relationships/hdphoto" Target="../media/hdphoto12.wdp"/><Relationship Id="rId23" Type="http://schemas.openxmlformats.org/officeDocument/2006/relationships/slide" Target="slide22.xml"/><Relationship Id="rId10" Type="http://schemas.openxmlformats.org/officeDocument/2006/relationships/slide" Target="slide7.xml"/><Relationship Id="rId19" Type="http://schemas.microsoft.com/office/2007/relationships/hdphoto" Target="../media/hdphoto13.wdp"/><Relationship Id="rId4" Type="http://schemas.openxmlformats.org/officeDocument/2006/relationships/image" Target="../media/image21.png"/><Relationship Id="rId9" Type="http://schemas.openxmlformats.org/officeDocument/2006/relationships/slide" Target="slide27.xml"/><Relationship Id="rId14" Type="http://schemas.openxmlformats.org/officeDocument/2006/relationships/image" Target="../media/image22.png"/><Relationship Id="rId22" Type="http://schemas.microsoft.com/office/2007/relationships/hdphoto" Target="../media/hdphoto14.wdp"/><Relationship Id="rId27" Type="http://schemas.openxmlformats.org/officeDocument/2006/relationships/image" Target="../media/image26.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microsoft.com/office/2007/relationships/media" Target="../media/media2.mp4"/><Relationship Id="rId1" Type="http://schemas.openxmlformats.org/officeDocument/2006/relationships/video" Target="NULL" TargetMode="External"/><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11.jpeg"/><Relationship Id="rId1" Type="http://schemas.openxmlformats.org/officeDocument/2006/relationships/slideLayout" Target="../slideLayouts/slideLayout6.xml"/><Relationship Id="rId4" Type="http://schemas.openxmlformats.org/officeDocument/2006/relationships/image" Target="../media/image200.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jpeg"/><Relationship Id="rId1" Type="http://schemas.openxmlformats.org/officeDocument/2006/relationships/slideLayout" Target="../slideLayouts/slideLayout6.xml"/><Relationship Id="rId4" Type="http://schemas.openxmlformats.org/officeDocument/2006/relationships/slide" Target="slide19.xml"/></Relationships>
</file>

<file path=ppt/slides/_rels/slide23.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slide" Target="slide24.xml"/><Relationship Id="rId4" Type="http://schemas.openxmlformats.org/officeDocument/2006/relationships/image" Target="../media/image27.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jpeg"/><Relationship Id="rId1" Type="http://schemas.openxmlformats.org/officeDocument/2006/relationships/slideLayout" Target="../slideLayouts/slideLayout6.xml"/><Relationship Id="rId4" Type="http://schemas.openxmlformats.org/officeDocument/2006/relationships/slide" Target="slide19.xml"/></Relationships>
</file>

<file path=ppt/slides/_rels/slide25.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slide" Target="slide19.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8" Type="http://schemas.openxmlformats.org/officeDocument/2006/relationships/image" Target="../media/image30.png"/><Relationship Id="rId13" Type="http://schemas.openxmlformats.org/officeDocument/2006/relationships/slide" Target="slide31.xml"/><Relationship Id="rId18" Type="http://schemas.openxmlformats.org/officeDocument/2006/relationships/image" Target="../media/image20.png"/><Relationship Id="rId26" Type="http://schemas.microsoft.com/office/2007/relationships/hdphoto" Target="../media/hdphoto8.wdp"/><Relationship Id="rId3" Type="http://schemas.microsoft.com/office/2007/relationships/hdphoto" Target="../media/hdphoto12.wdp"/><Relationship Id="rId21" Type="http://schemas.openxmlformats.org/officeDocument/2006/relationships/slide" Target="slide33.xml"/><Relationship Id="rId7" Type="http://schemas.openxmlformats.org/officeDocument/2006/relationships/slide" Target="slide19.xml"/><Relationship Id="rId12" Type="http://schemas.openxmlformats.org/officeDocument/2006/relationships/image" Target="../media/image28.png"/><Relationship Id="rId17" Type="http://schemas.openxmlformats.org/officeDocument/2006/relationships/slide" Target="slide30.xml"/><Relationship Id="rId25" Type="http://schemas.openxmlformats.org/officeDocument/2006/relationships/image" Target="../media/image19.png"/><Relationship Id="rId2" Type="http://schemas.openxmlformats.org/officeDocument/2006/relationships/image" Target="../media/image9.png"/><Relationship Id="rId16" Type="http://schemas.openxmlformats.org/officeDocument/2006/relationships/image" Target="../media/image10.png"/><Relationship Id="rId20" Type="http://schemas.microsoft.com/office/2007/relationships/hdphoto" Target="../media/hdphoto16.wdp"/><Relationship Id="rId1" Type="http://schemas.openxmlformats.org/officeDocument/2006/relationships/slideLayout" Target="../slideLayouts/slideLayout6.xml"/><Relationship Id="rId6" Type="http://schemas.openxmlformats.org/officeDocument/2006/relationships/slide" Target="slide36.xml"/><Relationship Id="rId11" Type="http://schemas.openxmlformats.org/officeDocument/2006/relationships/slide" Target="slide35.xml"/><Relationship Id="rId24" Type="http://schemas.openxmlformats.org/officeDocument/2006/relationships/slide" Target="slide34.xml"/><Relationship Id="rId5" Type="http://schemas.microsoft.com/office/2007/relationships/hdphoto" Target="../media/hdphoto7.wdp"/><Relationship Id="rId15" Type="http://schemas.openxmlformats.org/officeDocument/2006/relationships/slide" Target="slide28.xml"/><Relationship Id="rId23" Type="http://schemas.microsoft.com/office/2007/relationships/hdphoto" Target="../media/hdphoto17.wdp"/><Relationship Id="rId10" Type="http://schemas.openxmlformats.org/officeDocument/2006/relationships/image" Target="../media/image31.png"/><Relationship Id="rId19" Type="http://schemas.openxmlformats.org/officeDocument/2006/relationships/image" Target="../media/image23.png"/><Relationship Id="rId4" Type="http://schemas.openxmlformats.org/officeDocument/2006/relationships/slide" Target="slide29.xml"/><Relationship Id="rId9" Type="http://schemas.openxmlformats.org/officeDocument/2006/relationships/slide" Target="slide25.xml"/><Relationship Id="rId14" Type="http://schemas.openxmlformats.org/officeDocument/2006/relationships/image" Target="../media/image32.png"/><Relationship Id="rId22" Type="http://schemas.openxmlformats.org/officeDocument/2006/relationships/image" Target="../media/image24.png"/><Relationship Id="rId27" Type="http://schemas.openxmlformats.org/officeDocument/2006/relationships/image" Target="../media/image33.png"/></Relationships>
</file>

<file path=ppt/slides/_rels/slide28.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image" Target="../media/image11.jpeg"/><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jpeg"/><Relationship Id="rId1" Type="http://schemas.openxmlformats.org/officeDocument/2006/relationships/slideLayout" Target="../slideLayouts/slideLayout6.xml"/><Relationship Id="rId4" Type="http://schemas.openxmlformats.org/officeDocument/2006/relationships/slide" Target="slide27.xml"/></Relationships>
</file>

<file path=ppt/slides/_rels/slide31.xml.rels><?xml version="1.0" encoding="UTF-8" standalone="yes"?>
<Relationships xmlns="http://schemas.openxmlformats.org/package/2006/relationships"><Relationship Id="rId3" Type="http://schemas.microsoft.com/office/2007/relationships/hdphoto" Target="../media/hdphoto7.wdp"/><Relationship Id="rId7" Type="http://schemas.microsoft.com/office/2007/relationships/hdphoto" Target="../media/hdphoto18.wdp"/><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slide" Target="slide32.xml"/><Relationship Id="rId4" Type="http://schemas.openxmlformats.org/officeDocument/2006/relationships/image" Target="../media/image34.png"/></Relationships>
</file>

<file path=ppt/slides/_rels/slide3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jpeg"/><Relationship Id="rId1" Type="http://schemas.openxmlformats.org/officeDocument/2006/relationships/slideLayout" Target="../slideLayouts/slideLayout6.xml"/><Relationship Id="rId4" Type="http://schemas.openxmlformats.org/officeDocument/2006/relationships/slide" Target="slide27.xml"/></Relationships>
</file>

<file path=ppt/slides/_rels/slide33.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image" Target="../media/image11.jpeg"/><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34.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image" Target="../media/image11.jpeg"/><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3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jpeg"/><Relationship Id="rId1" Type="http://schemas.openxmlformats.org/officeDocument/2006/relationships/slideLayout" Target="../slideLayouts/slideLayout6.xml"/><Relationship Id="rId4" Type="http://schemas.openxmlformats.org/officeDocument/2006/relationships/slide" Target="slide27.xml"/></Relationships>
</file>

<file path=ppt/slides/_rels/slide36.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slide" Target="slide27.xml"/><Relationship Id="rId2" Type="http://schemas.openxmlformats.org/officeDocument/2006/relationships/notesSlide" Target="../notesSlides/notesSlide1.xml"/><Relationship Id="rId1" Type="http://schemas.openxmlformats.org/officeDocument/2006/relationships/slideLayout" Target="../slideLayouts/slideLayout6.xml"/><Relationship Id="rId6" Type="http://schemas.microsoft.com/office/2007/relationships/hdphoto" Target="../media/hdphoto19.wdp"/><Relationship Id="rId5" Type="http://schemas.openxmlformats.org/officeDocument/2006/relationships/image" Target="../media/image9.png"/><Relationship Id="rId4" Type="http://schemas.openxmlformats.org/officeDocument/2006/relationships/slide" Target="slide37.xml"/></Relationships>
</file>

<file path=ppt/slides/_rels/slide37.xml.rels><?xml version="1.0" encoding="UTF-8" standalone="yes"?>
<Relationships xmlns="http://schemas.openxmlformats.org/package/2006/relationships"><Relationship Id="rId3" Type="http://schemas.microsoft.com/office/2007/relationships/hdphoto" Target="../media/hdphoto7.wdp"/><Relationship Id="rId7" Type="http://schemas.openxmlformats.org/officeDocument/2006/relationships/slide" Target="slide37.xml"/><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slide" Target="slide38.xml"/><Relationship Id="rId4" Type="http://schemas.openxmlformats.org/officeDocument/2006/relationships/slide" Target="slide39.xml"/></Relationships>
</file>

<file path=ppt/slides/_rels/slide38.xml.rels><?xml version="1.0" encoding="UTF-8" standalone="yes"?>
<Relationships xmlns="http://schemas.openxmlformats.org/package/2006/relationships"><Relationship Id="rId3" Type="http://schemas.microsoft.com/office/2007/relationships/hdphoto" Target="../media/hdphoto11.wdp"/><Relationship Id="rId7" Type="http://schemas.openxmlformats.org/officeDocument/2006/relationships/slide" Target="slide37.xml"/><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slide" Target="slide40.xml"/><Relationship Id="rId4" Type="http://schemas.openxmlformats.org/officeDocument/2006/relationships/slide" Target="slide41.xml"/></Relationships>
</file>

<file path=ppt/slides/_rels/slide39.xml.rels><?xml version="1.0" encoding="UTF-8" standalone="yes"?>
<Relationships xmlns="http://schemas.openxmlformats.org/package/2006/relationships"><Relationship Id="rId3" Type="http://schemas.microsoft.com/office/2007/relationships/hdphoto" Target="../media/hdphoto20.wdp"/><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slide" Target="slide37.xml"/><Relationship Id="rId5" Type="http://schemas.openxmlformats.org/officeDocument/2006/relationships/image" Target="../media/image36.png"/><Relationship Id="rId4" Type="http://schemas.openxmlformats.org/officeDocument/2006/relationships/slide" Target="slide41.xml"/></Relationships>
</file>

<file path=ppt/slides/_rels/slide4.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5.jpeg"/><Relationship Id="rId7" Type="http://schemas.openxmlformats.org/officeDocument/2006/relationships/image" Target="../media/image7.png"/><Relationship Id="rId2" Type="http://schemas.openxmlformats.org/officeDocument/2006/relationships/image" Target="../media/image4.jpeg"/><Relationship Id="rId1" Type="http://schemas.openxmlformats.org/officeDocument/2006/relationships/slideLayout" Target="../slideLayouts/slideLayout7.xml"/><Relationship Id="rId6" Type="http://schemas.microsoft.com/office/2007/relationships/hdphoto" Target="../media/hdphoto1.wdp"/><Relationship Id="rId5" Type="http://schemas.openxmlformats.org/officeDocument/2006/relationships/image" Target="../media/image6.png"/><Relationship Id="rId4" Type="http://schemas.openxmlformats.org/officeDocument/2006/relationships/slide" Target="slide15.xml"/></Relationships>
</file>

<file path=ppt/slides/_rels/slide40.xml.rels><?xml version="1.0" encoding="UTF-8" standalone="yes"?>
<Relationships xmlns="http://schemas.openxmlformats.org/package/2006/relationships"><Relationship Id="rId3" Type="http://schemas.microsoft.com/office/2007/relationships/hdphoto" Target="../media/hdphoto21.wdp"/><Relationship Id="rId7" Type="http://schemas.openxmlformats.org/officeDocument/2006/relationships/slide" Target="slide37.xml"/><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36.png"/><Relationship Id="rId5" Type="http://schemas.openxmlformats.org/officeDocument/2006/relationships/slide" Target="slide42.xml"/><Relationship Id="rId4" Type="http://schemas.openxmlformats.org/officeDocument/2006/relationships/slide" Target="slide36.xml"/></Relationships>
</file>

<file path=ppt/slides/_rels/slide41.xml.rels><?xml version="1.0" encoding="UTF-8" standalone="yes"?>
<Relationships xmlns="http://schemas.openxmlformats.org/package/2006/relationships"><Relationship Id="rId3" Type="http://schemas.microsoft.com/office/2007/relationships/hdphoto" Target="../media/hdphoto22.wdp"/><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slide" Target="slide37.xml"/><Relationship Id="rId5" Type="http://schemas.openxmlformats.org/officeDocument/2006/relationships/image" Target="../media/image36.png"/><Relationship Id="rId4" Type="http://schemas.openxmlformats.org/officeDocument/2006/relationships/slide" Target="slide36.xml"/></Relationships>
</file>

<file path=ppt/slides/_rels/slide42.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12.png"/></Relationships>
</file>

<file path=ppt/slides/_rels/slide44.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image" Target="../media/image37.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45.xml.rels><?xml version="1.0" encoding="UTF-8" standalone="yes"?>
<Relationships xmlns="http://schemas.openxmlformats.org/package/2006/relationships"><Relationship Id="rId8" Type="http://schemas.microsoft.com/office/2007/relationships/hdphoto" Target="../media/hdphoto23.wdp"/><Relationship Id="rId13" Type="http://schemas.microsoft.com/office/2007/relationships/hdphoto" Target="../media/hdphoto24.wdp"/><Relationship Id="rId3" Type="http://schemas.openxmlformats.org/officeDocument/2006/relationships/slide" Target="slide62.xml"/><Relationship Id="rId7" Type="http://schemas.openxmlformats.org/officeDocument/2006/relationships/image" Target="../media/image38.png"/><Relationship Id="rId12" Type="http://schemas.openxmlformats.org/officeDocument/2006/relationships/image" Target="../media/image40.png"/><Relationship Id="rId2" Type="http://schemas.openxmlformats.org/officeDocument/2006/relationships/image" Target="../media/image37.jpeg"/><Relationship Id="rId1" Type="http://schemas.openxmlformats.org/officeDocument/2006/relationships/slideLayout" Target="../slideLayouts/slideLayout6.xml"/><Relationship Id="rId6" Type="http://schemas.openxmlformats.org/officeDocument/2006/relationships/slide" Target="slide46.xml"/><Relationship Id="rId11" Type="http://schemas.openxmlformats.org/officeDocument/2006/relationships/slide" Target="slide49.xml"/><Relationship Id="rId5" Type="http://schemas.openxmlformats.org/officeDocument/2006/relationships/slide" Target="slide50.xml"/><Relationship Id="rId10" Type="http://schemas.openxmlformats.org/officeDocument/2006/relationships/image" Target="../media/image39.png"/><Relationship Id="rId4" Type="http://schemas.openxmlformats.org/officeDocument/2006/relationships/slide" Target="slide55.xml"/><Relationship Id="rId9" Type="http://schemas.openxmlformats.org/officeDocument/2006/relationships/slide" Target="slide47.xml"/><Relationship Id="rId14" Type="http://schemas.openxmlformats.org/officeDocument/2006/relationships/slide" Target="slide48.xml"/></Relationships>
</file>

<file path=ppt/slides/_rels/slide4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Layout" Target="../slideLayouts/slideLayout6.xml"/><Relationship Id="rId5" Type="http://schemas.openxmlformats.org/officeDocument/2006/relationships/slide" Target="slide45.xml"/><Relationship Id="rId4" Type="http://schemas.openxmlformats.org/officeDocument/2006/relationships/image" Target="../media/image11.jpeg"/></Relationships>
</file>

<file path=ppt/slides/_rels/slide47.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image" Target="../media/image11.jpeg"/><Relationship Id="rId1" Type="http://schemas.openxmlformats.org/officeDocument/2006/relationships/slideLayout" Target="../slideLayouts/slideLayout6.xml"/><Relationship Id="rId4" Type="http://schemas.openxmlformats.org/officeDocument/2006/relationships/image" Target="../media/image41.jpeg"/></Relationships>
</file>

<file path=ppt/slides/_rels/slide48.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image" Target="../media/image11.jpeg"/><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49.xml.rels><?xml version="1.0" encoding="UTF-8" standalone="yes"?>
<Relationships xmlns="http://schemas.openxmlformats.org/package/2006/relationships"><Relationship Id="rId3" Type="http://schemas.openxmlformats.org/officeDocument/2006/relationships/slide" Target="slide45.xml"/><Relationship Id="rId2" Type="http://schemas.openxmlformats.org/officeDocument/2006/relationships/image" Target="../media/image11.jpeg"/><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slide" Target="slide20.xml"/><Relationship Id="rId3" Type="http://schemas.openxmlformats.org/officeDocument/2006/relationships/slide" Target="slide15.xml"/><Relationship Id="rId7" Type="http://schemas.microsoft.com/office/2007/relationships/hdphoto" Target="../media/hdphoto4.wdp"/><Relationship Id="rId12" Type="http://schemas.openxmlformats.org/officeDocument/2006/relationships/image" Target="../media/image11.jpeg"/><Relationship Id="rId2" Type="http://schemas.openxmlformats.org/officeDocument/2006/relationships/image" Target="../media/image8.jpeg"/><Relationship Id="rId1" Type="http://schemas.openxmlformats.org/officeDocument/2006/relationships/slideLayout" Target="../slideLayouts/slideLayout7.xml"/><Relationship Id="rId6" Type="http://schemas.openxmlformats.org/officeDocument/2006/relationships/image" Target="../media/image9.png"/><Relationship Id="rId11" Type="http://schemas.microsoft.com/office/2007/relationships/hdphoto" Target="../media/hdphoto2.wdp"/><Relationship Id="rId5" Type="http://schemas.microsoft.com/office/2007/relationships/hdphoto" Target="../media/hdphoto3.wdp"/><Relationship Id="rId10" Type="http://schemas.openxmlformats.org/officeDocument/2006/relationships/image" Target="../media/image7.png"/><Relationship Id="rId4" Type="http://schemas.openxmlformats.org/officeDocument/2006/relationships/image" Target="../media/image6.png"/><Relationship Id="rId9" Type="http://schemas.openxmlformats.org/officeDocument/2006/relationships/image" Target="../media/image10.png"/></Relationships>
</file>

<file path=ppt/slides/_rels/slide50.xml.rels><?xml version="1.0" encoding="UTF-8" standalone="yes"?>
<Relationships xmlns="http://schemas.openxmlformats.org/package/2006/relationships"><Relationship Id="rId8" Type="http://schemas.openxmlformats.org/officeDocument/2006/relationships/slide" Target="slide52.xml"/><Relationship Id="rId13" Type="http://schemas.openxmlformats.org/officeDocument/2006/relationships/image" Target="../media/image24.png"/><Relationship Id="rId3" Type="http://schemas.openxmlformats.org/officeDocument/2006/relationships/slide" Target="slide45.xml"/><Relationship Id="rId7" Type="http://schemas.openxmlformats.org/officeDocument/2006/relationships/image" Target="../media/image28.png"/><Relationship Id="rId12" Type="http://schemas.openxmlformats.org/officeDocument/2006/relationships/slide" Target="slide54.xml"/><Relationship Id="rId2" Type="http://schemas.openxmlformats.org/officeDocument/2006/relationships/image" Target="../media/image42.jpeg"/><Relationship Id="rId1" Type="http://schemas.openxmlformats.org/officeDocument/2006/relationships/slideLayout" Target="../slideLayouts/slideLayout6.xml"/><Relationship Id="rId6" Type="http://schemas.openxmlformats.org/officeDocument/2006/relationships/slide" Target="slide15.xml"/><Relationship Id="rId11" Type="http://schemas.microsoft.com/office/2007/relationships/hdphoto" Target="../media/hdphoto16.wdp"/><Relationship Id="rId5" Type="http://schemas.openxmlformats.org/officeDocument/2006/relationships/image" Target="../media/image39.png"/><Relationship Id="rId10" Type="http://schemas.openxmlformats.org/officeDocument/2006/relationships/image" Target="../media/image23.png"/><Relationship Id="rId4" Type="http://schemas.openxmlformats.org/officeDocument/2006/relationships/slide" Target="slide51.xml"/><Relationship Id="rId9" Type="http://schemas.openxmlformats.org/officeDocument/2006/relationships/image" Target="../media/image43.png"/><Relationship Id="rId14" Type="http://schemas.microsoft.com/office/2007/relationships/hdphoto" Target="../media/hdphoto17.wdp"/></Relationships>
</file>

<file path=ppt/slides/_rels/slide51.xml.rels><?xml version="1.0" encoding="UTF-8" standalone="yes"?>
<Relationships xmlns="http://schemas.openxmlformats.org/package/2006/relationships"><Relationship Id="rId3" Type="http://schemas.openxmlformats.org/officeDocument/2006/relationships/slide" Target="slide50.xml"/><Relationship Id="rId2" Type="http://schemas.openxmlformats.org/officeDocument/2006/relationships/image" Target="../media/image11.jpeg"/><Relationship Id="rId1" Type="http://schemas.openxmlformats.org/officeDocument/2006/relationships/slideLayout" Target="../slideLayouts/slideLayout6.xml"/><Relationship Id="rId4" Type="http://schemas.openxmlformats.org/officeDocument/2006/relationships/image" Target="../media/image41.jpeg"/></Relationships>
</file>

<file path=ppt/slides/_rels/slide52.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43.png"/><Relationship Id="rId5" Type="http://schemas.openxmlformats.org/officeDocument/2006/relationships/image" Target="../media/image28.png"/><Relationship Id="rId4" Type="http://schemas.openxmlformats.org/officeDocument/2006/relationships/slide" Target="slide53.xml"/></Relationships>
</file>

<file path=ppt/slides/_rels/slide5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1.jpeg"/><Relationship Id="rId1" Type="http://schemas.openxmlformats.org/officeDocument/2006/relationships/slideLayout" Target="../slideLayouts/slideLayout6.xml"/><Relationship Id="rId4" Type="http://schemas.openxmlformats.org/officeDocument/2006/relationships/slide" Target="slide50.xml"/></Relationships>
</file>

<file path=ppt/slides/_rels/slide54.xml.rels><?xml version="1.0" encoding="UTF-8" standalone="yes"?>
<Relationships xmlns="http://schemas.openxmlformats.org/package/2006/relationships"><Relationship Id="rId3" Type="http://schemas.openxmlformats.org/officeDocument/2006/relationships/slide" Target="slide50.xml"/><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8" Type="http://schemas.microsoft.com/office/2007/relationships/hdphoto" Target="../media/hdphoto25.wdp"/><Relationship Id="rId3" Type="http://schemas.openxmlformats.org/officeDocument/2006/relationships/slide" Target="slide45.xml"/><Relationship Id="rId7" Type="http://schemas.openxmlformats.org/officeDocument/2006/relationships/image" Target="../media/image45.png"/><Relationship Id="rId2" Type="http://schemas.openxmlformats.org/officeDocument/2006/relationships/image" Target="../media/image42.jpeg"/><Relationship Id="rId1" Type="http://schemas.openxmlformats.org/officeDocument/2006/relationships/slideLayout" Target="../slideLayouts/slideLayout6.xml"/><Relationship Id="rId6" Type="http://schemas.openxmlformats.org/officeDocument/2006/relationships/slide" Target="slide58.xml"/><Relationship Id="rId5" Type="http://schemas.openxmlformats.org/officeDocument/2006/relationships/image" Target="../media/image44.png"/><Relationship Id="rId10" Type="http://schemas.openxmlformats.org/officeDocument/2006/relationships/slide" Target="slide56.xml"/><Relationship Id="rId4" Type="http://schemas.openxmlformats.org/officeDocument/2006/relationships/slide" Target="slide59.xml"/><Relationship Id="rId9" Type="http://schemas.openxmlformats.org/officeDocument/2006/relationships/image" Target="../media/image32.png"/></Relationships>
</file>

<file path=ppt/slides/_rels/slide56.xml.rels><?xml version="1.0" encoding="UTF-8" standalone="yes"?>
<Relationships xmlns="http://schemas.openxmlformats.org/package/2006/relationships"><Relationship Id="rId3" Type="http://schemas.microsoft.com/office/2007/relationships/hdphoto" Target="../media/hdphoto7.wdp"/><Relationship Id="rId7" Type="http://schemas.microsoft.com/office/2007/relationships/hdphoto" Target="../media/hdphoto18.wdp"/><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35.png"/><Relationship Id="rId5" Type="http://schemas.openxmlformats.org/officeDocument/2006/relationships/slide" Target="slide57.xml"/><Relationship Id="rId4" Type="http://schemas.openxmlformats.org/officeDocument/2006/relationships/image" Target="../media/image34.png"/></Relationships>
</file>

<file path=ppt/slides/_rels/slide57.xml.rels><?xml version="1.0" encoding="UTF-8" standalone="yes"?>
<Relationships xmlns="http://schemas.openxmlformats.org/package/2006/relationships"><Relationship Id="rId3" Type="http://schemas.openxmlformats.org/officeDocument/2006/relationships/slide" Target="slide55.xml"/><Relationship Id="rId2" Type="http://schemas.openxmlformats.org/officeDocument/2006/relationships/image" Target="../media/image11.jpeg"/><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58.xml.rels><?xml version="1.0" encoding="UTF-8" standalone="yes"?>
<Relationships xmlns="http://schemas.openxmlformats.org/package/2006/relationships"><Relationship Id="rId3" Type="http://schemas.openxmlformats.org/officeDocument/2006/relationships/slide" Target="slide55.xml"/><Relationship Id="rId2" Type="http://schemas.openxmlformats.org/officeDocument/2006/relationships/image" Target="../media/image11.jpeg"/><Relationship Id="rId1" Type="http://schemas.openxmlformats.org/officeDocument/2006/relationships/slideLayout" Target="../slideLayouts/slideLayout6.xml"/><Relationship Id="rId4" Type="http://schemas.openxmlformats.org/officeDocument/2006/relationships/image" Target="../media/image49.png"/></Relationships>
</file>

<file path=ppt/slides/_rels/slide5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16.jpeg"/><Relationship Id="rId5" Type="http://schemas.openxmlformats.org/officeDocument/2006/relationships/slide" Target="slide60.xml"/><Relationship Id="rId4"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12.png"/></Relationships>
</file>

<file path=ppt/slides/_rels/slide60.xml.rels><?xml version="1.0" encoding="UTF-8" standalone="yes"?>
<Relationships xmlns="http://schemas.openxmlformats.org/package/2006/relationships"><Relationship Id="rId3" Type="http://schemas.microsoft.com/office/2007/relationships/hdphoto" Target="../media/hdphoto7.wdp"/><Relationship Id="rId7" Type="http://schemas.microsoft.com/office/2007/relationships/hdphoto" Target="../media/hdphoto26.wdp"/><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slide" Target="slide61.xml"/><Relationship Id="rId4" Type="http://schemas.openxmlformats.org/officeDocument/2006/relationships/image" Target="../media/image15.png"/></Relationships>
</file>

<file path=ppt/slides/_rels/slide61.xml.rels><?xml version="1.0" encoding="UTF-8" standalone="yes"?>
<Relationships xmlns="http://schemas.openxmlformats.org/package/2006/relationships"><Relationship Id="rId3" Type="http://schemas.openxmlformats.org/officeDocument/2006/relationships/slide" Target="slide55.xml"/><Relationship Id="rId2" Type="http://schemas.openxmlformats.org/officeDocument/2006/relationships/image" Target="../media/image11.jpeg"/><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62.xml.rels><?xml version="1.0" encoding="UTF-8" standalone="yes"?>
<Relationships xmlns="http://schemas.openxmlformats.org/package/2006/relationships"><Relationship Id="rId8" Type="http://schemas.openxmlformats.org/officeDocument/2006/relationships/slide" Target="slide66.xml"/><Relationship Id="rId13" Type="http://schemas.openxmlformats.org/officeDocument/2006/relationships/slide" Target="slide67.xml"/><Relationship Id="rId3" Type="http://schemas.openxmlformats.org/officeDocument/2006/relationships/slide" Target="slide82.xml"/><Relationship Id="rId7" Type="http://schemas.openxmlformats.org/officeDocument/2006/relationships/image" Target="../media/image39.png"/><Relationship Id="rId12" Type="http://schemas.openxmlformats.org/officeDocument/2006/relationships/image" Target="../media/image48.png"/><Relationship Id="rId2" Type="http://schemas.openxmlformats.org/officeDocument/2006/relationships/image" Target="../media/image37.jpeg"/><Relationship Id="rId1" Type="http://schemas.openxmlformats.org/officeDocument/2006/relationships/slideLayout" Target="../slideLayouts/slideLayout6.xml"/><Relationship Id="rId6" Type="http://schemas.openxmlformats.org/officeDocument/2006/relationships/slide" Target="slide63.xml"/><Relationship Id="rId11" Type="http://schemas.openxmlformats.org/officeDocument/2006/relationships/slide" Target="slide64.xml"/><Relationship Id="rId5" Type="http://schemas.openxmlformats.org/officeDocument/2006/relationships/slide" Target="slide68.xml"/><Relationship Id="rId15" Type="http://schemas.microsoft.com/office/2007/relationships/hdphoto" Target="../media/hdphoto25.wdp"/><Relationship Id="rId10" Type="http://schemas.microsoft.com/office/2007/relationships/hdphoto" Target="../media/hdphoto27.wdp"/><Relationship Id="rId4" Type="http://schemas.openxmlformats.org/officeDocument/2006/relationships/slide" Target="slide75.xml"/><Relationship Id="rId9" Type="http://schemas.openxmlformats.org/officeDocument/2006/relationships/image" Target="../media/image47.png"/><Relationship Id="rId14" Type="http://schemas.openxmlformats.org/officeDocument/2006/relationships/image" Target="../media/image50.png"/></Relationships>
</file>

<file path=ppt/slides/_rels/slide63.xml.rels><?xml version="1.0" encoding="UTF-8" standalone="yes"?>
<Relationships xmlns="http://schemas.openxmlformats.org/package/2006/relationships"><Relationship Id="rId3" Type="http://schemas.openxmlformats.org/officeDocument/2006/relationships/slide" Target="slide62.xml"/><Relationship Id="rId2" Type="http://schemas.openxmlformats.org/officeDocument/2006/relationships/image" Target="../media/image11.jpeg"/><Relationship Id="rId1" Type="http://schemas.openxmlformats.org/officeDocument/2006/relationships/slideLayout" Target="../slideLayouts/slideLayout6.xml"/><Relationship Id="rId4" Type="http://schemas.openxmlformats.org/officeDocument/2006/relationships/image" Target="../media/image41.jpeg"/></Relationships>
</file>

<file path=ppt/slides/_rels/slide64.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Layout" Target="../slideLayouts/slideLayout6.xml"/><Relationship Id="rId5" Type="http://schemas.openxmlformats.org/officeDocument/2006/relationships/image" Target="../media/image48.png"/><Relationship Id="rId4" Type="http://schemas.openxmlformats.org/officeDocument/2006/relationships/slide" Target="slide65.xml"/></Relationships>
</file>

<file path=ppt/slides/_rels/slide65.xml.rels><?xml version="1.0" encoding="UTF-8" standalone="yes"?>
<Relationships xmlns="http://schemas.openxmlformats.org/package/2006/relationships"><Relationship Id="rId3" Type="http://schemas.openxmlformats.org/officeDocument/2006/relationships/slide" Target="slide62.xml"/><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66.xml.rels><?xml version="1.0" encoding="UTF-8" standalone="yes"?>
<Relationships xmlns="http://schemas.openxmlformats.org/package/2006/relationships"><Relationship Id="rId3" Type="http://schemas.openxmlformats.org/officeDocument/2006/relationships/slide" Target="slide62.xml"/><Relationship Id="rId2" Type="http://schemas.openxmlformats.org/officeDocument/2006/relationships/image" Target="../media/image11.jpeg"/><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67.xml.rels><?xml version="1.0" encoding="UTF-8" standalone="yes"?>
<Relationships xmlns="http://schemas.openxmlformats.org/package/2006/relationships"><Relationship Id="rId8" Type="http://schemas.microsoft.com/office/2007/relationships/hdphoto" Target="../media/hdphoto29.wdp"/><Relationship Id="rId3" Type="http://schemas.openxmlformats.org/officeDocument/2006/relationships/image" Target="../media/image11.jpeg"/><Relationship Id="rId7" Type="http://schemas.openxmlformats.org/officeDocument/2006/relationships/image" Target="../media/image52.pn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microsoft.com/office/2007/relationships/hdphoto" Target="../media/hdphoto28.wdp"/><Relationship Id="rId5" Type="http://schemas.openxmlformats.org/officeDocument/2006/relationships/image" Target="../media/image51.png"/><Relationship Id="rId10" Type="http://schemas.microsoft.com/office/2007/relationships/hdphoto" Target="../media/hdphoto30.wdp"/><Relationship Id="rId4" Type="http://schemas.openxmlformats.org/officeDocument/2006/relationships/slide" Target="slide62.xml"/><Relationship Id="rId9" Type="http://schemas.openxmlformats.org/officeDocument/2006/relationships/image" Target="../media/image53.png"/></Relationships>
</file>

<file path=ppt/slides/_rels/slide6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slide" Target="slide62.xml"/><Relationship Id="rId7" Type="http://schemas.openxmlformats.org/officeDocument/2006/relationships/image" Target="../media/image22.png"/><Relationship Id="rId12" Type="http://schemas.microsoft.com/office/2007/relationships/hdphoto" Target="../media/hdphoto32.wdp"/><Relationship Id="rId2" Type="http://schemas.openxmlformats.org/officeDocument/2006/relationships/image" Target="../media/image42.jpeg"/><Relationship Id="rId1" Type="http://schemas.openxmlformats.org/officeDocument/2006/relationships/slideLayout" Target="../slideLayouts/slideLayout6.xml"/><Relationship Id="rId6" Type="http://schemas.openxmlformats.org/officeDocument/2006/relationships/slide" Target="slide70.xml"/><Relationship Id="rId11" Type="http://schemas.openxmlformats.org/officeDocument/2006/relationships/image" Target="../media/image56.png"/><Relationship Id="rId5" Type="http://schemas.openxmlformats.org/officeDocument/2006/relationships/image" Target="../media/image54.png"/><Relationship Id="rId10" Type="http://schemas.openxmlformats.org/officeDocument/2006/relationships/slide" Target="slide69.xml"/><Relationship Id="rId4" Type="http://schemas.openxmlformats.org/officeDocument/2006/relationships/slide" Target="slide72.xml"/><Relationship Id="rId9" Type="http://schemas.microsoft.com/office/2007/relationships/hdphoto" Target="../media/hdphoto31.wdp"/></Relationships>
</file>

<file path=ppt/slides/_rels/slide69.xml.rels><?xml version="1.0" encoding="UTF-8" standalone="yes"?>
<Relationships xmlns="http://schemas.openxmlformats.org/package/2006/relationships"><Relationship Id="rId8" Type="http://schemas.microsoft.com/office/2007/relationships/hdphoto" Target="../media/hdphoto36.wdp"/><Relationship Id="rId3" Type="http://schemas.openxmlformats.org/officeDocument/2006/relationships/slide" Target="slide68.xml"/><Relationship Id="rId7" Type="http://schemas.microsoft.com/office/2007/relationships/hdphoto" Target="../media/hdphoto35.wdp"/><Relationship Id="rId2" Type="http://schemas.openxmlformats.org/officeDocument/2006/relationships/image" Target="../media/image11.jpeg"/><Relationship Id="rId1" Type="http://schemas.openxmlformats.org/officeDocument/2006/relationships/slideLayout" Target="../slideLayouts/slideLayout6.xml"/><Relationship Id="rId6" Type="http://schemas.microsoft.com/office/2007/relationships/hdphoto" Target="../media/hdphoto34.wdp"/><Relationship Id="rId11" Type="http://schemas.microsoft.com/office/2007/relationships/hdphoto" Target="../media/hdphoto39.wdp"/><Relationship Id="rId5" Type="http://schemas.microsoft.com/office/2007/relationships/hdphoto" Target="../media/hdphoto33.wdp"/><Relationship Id="rId10" Type="http://schemas.microsoft.com/office/2007/relationships/hdphoto" Target="../media/hdphoto38.wdp"/><Relationship Id="rId4" Type="http://schemas.openxmlformats.org/officeDocument/2006/relationships/image" Target="../media/image57.png"/><Relationship Id="rId9" Type="http://schemas.microsoft.com/office/2007/relationships/hdphoto" Target="../media/hdphoto37.wdp"/></Relationships>
</file>

<file path=ppt/slides/_rels/slide7.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0.png"/><Relationship Id="rId18" Type="http://schemas.openxmlformats.org/officeDocument/2006/relationships/image" Target="../media/image14.png"/><Relationship Id="rId3" Type="http://schemas.openxmlformats.org/officeDocument/2006/relationships/slide" Target="slide13.xml"/><Relationship Id="rId7" Type="http://schemas.openxmlformats.org/officeDocument/2006/relationships/slide" Target="slide10.xml"/><Relationship Id="rId12" Type="http://schemas.openxmlformats.org/officeDocument/2006/relationships/slide" Target="slide9.xml"/><Relationship Id="rId17" Type="http://schemas.openxmlformats.org/officeDocument/2006/relationships/slide" Target="slide8.xml"/><Relationship Id="rId2" Type="http://schemas.openxmlformats.org/officeDocument/2006/relationships/image" Target="../media/image8.jpeg"/><Relationship Id="rId16" Type="http://schemas.microsoft.com/office/2007/relationships/hdphoto" Target="../media/hdphoto6.wdp"/><Relationship Id="rId1" Type="http://schemas.openxmlformats.org/officeDocument/2006/relationships/slideLayout" Target="../slideLayouts/slideLayout7.xml"/><Relationship Id="rId6" Type="http://schemas.openxmlformats.org/officeDocument/2006/relationships/image" Target="../media/image13.jpeg"/><Relationship Id="rId11" Type="http://schemas.microsoft.com/office/2007/relationships/hdphoto" Target="../media/hdphoto4.wdp"/><Relationship Id="rId5" Type="http://schemas.openxmlformats.org/officeDocument/2006/relationships/slide" Target="slide29.xml"/><Relationship Id="rId15" Type="http://schemas.openxmlformats.org/officeDocument/2006/relationships/image" Target="../media/image7.png"/><Relationship Id="rId10" Type="http://schemas.openxmlformats.org/officeDocument/2006/relationships/image" Target="../media/image9.png"/><Relationship Id="rId19" Type="http://schemas.microsoft.com/office/2007/relationships/hdphoto" Target="../media/hdphoto7.wdp"/><Relationship Id="rId4" Type="http://schemas.openxmlformats.org/officeDocument/2006/relationships/slide" Target="slide19.xml"/><Relationship Id="rId9" Type="http://schemas.microsoft.com/office/2007/relationships/hdphoto" Target="../media/hdphoto5.wdp"/><Relationship Id="rId14" Type="http://schemas.openxmlformats.org/officeDocument/2006/relationships/slide" Target="slide11.xml"/></Relationships>
</file>

<file path=ppt/slides/_rels/slide70.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28.png"/><Relationship Id="rId5" Type="http://schemas.openxmlformats.org/officeDocument/2006/relationships/slide" Target="slide71.xml"/><Relationship Id="rId4" Type="http://schemas.openxmlformats.org/officeDocument/2006/relationships/image" Target="../media/image27.png"/></Relationships>
</file>

<file path=ppt/slides/_rels/slide71.xml.rels><?xml version="1.0" encoding="UTF-8" standalone="yes"?>
<Relationships xmlns="http://schemas.openxmlformats.org/package/2006/relationships"><Relationship Id="rId3" Type="http://schemas.openxmlformats.org/officeDocument/2006/relationships/slide" Target="slide68.xml"/><Relationship Id="rId2" Type="http://schemas.openxmlformats.org/officeDocument/2006/relationships/image" Target="../media/image11.jpeg"/><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72.xml.rels><?xml version="1.0" encoding="UTF-8" standalone="yes"?>
<Relationships xmlns="http://schemas.openxmlformats.org/package/2006/relationships"><Relationship Id="rId3" Type="http://schemas.microsoft.com/office/2007/relationships/hdphoto" Target="../media/hdphoto7.wdp"/><Relationship Id="rId7" Type="http://schemas.openxmlformats.org/officeDocument/2006/relationships/image" Target="../media/image59.jpg"/><Relationship Id="rId2" Type="http://schemas.openxmlformats.org/officeDocument/2006/relationships/image" Target="../media/image9.png"/><Relationship Id="rId1" Type="http://schemas.openxmlformats.org/officeDocument/2006/relationships/slideLayout" Target="../slideLayouts/slideLayout6.xml"/><Relationship Id="rId6" Type="http://schemas.microsoft.com/office/2007/relationships/hdphoto" Target="../media/hdphoto40.wdp"/><Relationship Id="rId5" Type="http://schemas.openxmlformats.org/officeDocument/2006/relationships/image" Target="../media/image58.png"/><Relationship Id="rId4" Type="http://schemas.openxmlformats.org/officeDocument/2006/relationships/slide" Target="slide73.xml"/></Relationships>
</file>

<file path=ppt/slides/_rels/slide73.xml.rels><?xml version="1.0" encoding="UTF-8" standalone="yes"?>
<Relationships xmlns="http://schemas.openxmlformats.org/package/2006/relationships"><Relationship Id="rId3" Type="http://schemas.microsoft.com/office/2007/relationships/hdphoto" Target="../media/hdphoto7.wdp"/><Relationship Id="rId7" Type="http://schemas.microsoft.com/office/2007/relationships/hdphoto" Target="../media/hdphoto40.wdp"/><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image" Target="../media/image58.png"/><Relationship Id="rId5" Type="http://schemas.openxmlformats.org/officeDocument/2006/relationships/slide" Target="slide74.xml"/><Relationship Id="rId4" Type="http://schemas.openxmlformats.org/officeDocument/2006/relationships/image" Target="../media/image59.jpg"/></Relationships>
</file>

<file path=ppt/slides/_rels/slide74.xml.rels><?xml version="1.0" encoding="UTF-8" standalone="yes"?>
<Relationships xmlns="http://schemas.openxmlformats.org/package/2006/relationships"><Relationship Id="rId3" Type="http://schemas.openxmlformats.org/officeDocument/2006/relationships/slide" Target="slide68.xml"/><Relationship Id="rId2" Type="http://schemas.openxmlformats.org/officeDocument/2006/relationships/image" Target="../media/image11.jpeg"/><Relationship Id="rId1" Type="http://schemas.openxmlformats.org/officeDocument/2006/relationships/slideLayout" Target="../slideLayouts/slideLayout6.xml"/><Relationship Id="rId4" Type="http://schemas.openxmlformats.org/officeDocument/2006/relationships/image" Target="../media/image60.png"/></Relationships>
</file>

<file path=ppt/slides/_rels/slide75.xml.rels><?xml version="1.0" encoding="UTF-8" standalone="yes"?>
<Relationships xmlns="http://schemas.openxmlformats.org/package/2006/relationships"><Relationship Id="rId8" Type="http://schemas.openxmlformats.org/officeDocument/2006/relationships/slide" Target="slide78.xml"/><Relationship Id="rId13" Type="http://schemas.microsoft.com/office/2007/relationships/hdphoto" Target="../media/hdphoto43.wdp"/><Relationship Id="rId18" Type="http://schemas.microsoft.com/office/2007/relationships/hdphoto" Target="../media/hdphoto8.wdp"/><Relationship Id="rId3" Type="http://schemas.openxmlformats.org/officeDocument/2006/relationships/slide" Target="slide62.xml"/><Relationship Id="rId21" Type="http://schemas.microsoft.com/office/2007/relationships/hdphoto" Target="../media/hdphoto44.wdp"/><Relationship Id="rId7" Type="http://schemas.openxmlformats.org/officeDocument/2006/relationships/image" Target="../media/image28.png"/><Relationship Id="rId12" Type="http://schemas.openxmlformats.org/officeDocument/2006/relationships/image" Target="../media/image58.png"/><Relationship Id="rId17" Type="http://schemas.openxmlformats.org/officeDocument/2006/relationships/image" Target="../media/image64.png"/><Relationship Id="rId2" Type="http://schemas.openxmlformats.org/officeDocument/2006/relationships/image" Target="../media/image42.jpeg"/><Relationship Id="rId16" Type="http://schemas.openxmlformats.org/officeDocument/2006/relationships/slide" Target="slide81.xml"/><Relationship Id="rId20" Type="http://schemas.openxmlformats.org/officeDocument/2006/relationships/image" Target="../media/image65.png"/><Relationship Id="rId1" Type="http://schemas.openxmlformats.org/officeDocument/2006/relationships/slideLayout" Target="../slideLayouts/slideLayout6.xml"/><Relationship Id="rId6" Type="http://schemas.openxmlformats.org/officeDocument/2006/relationships/slide" Target="slide69.xml"/><Relationship Id="rId11" Type="http://schemas.openxmlformats.org/officeDocument/2006/relationships/slide" Target="slide77.xml"/><Relationship Id="rId5" Type="http://schemas.microsoft.com/office/2007/relationships/hdphoto" Target="../media/hdphoto41.wdp"/><Relationship Id="rId15" Type="http://schemas.openxmlformats.org/officeDocument/2006/relationships/image" Target="../media/image63.png"/><Relationship Id="rId10" Type="http://schemas.microsoft.com/office/2007/relationships/hdphoto" Target="../media/hdphoto42.wdp"/><Relationship Id="rId19" Type="http://schemas.openxmlformats.org/officeDocument/2006/relationships/slide" Target="slide76.xml"/><Relationship Id="rId4" Type="http://schemas.openxmlformats.org/officeDocument/2006/relationships/image" Target="../media/image61.png"/><Relationship Id="rId9" Type="http://schemas.openxmlformats.org/officeDocument/2006/relationships/image" Target="../media/image62.png"/><Relationship Id="rId14" Type="http://schemas.openxmlformats.org/officeDocument/2006/relationships/slide" Target="slide80.xml"/></Relationships>
</file>

<file path=ppt/slides/_rels/slide76.xml.rels><?xml version="1.0" encoding="UTF-8" standalone="yes"?>
<Relationships xmlns="http://schemas.openxmlformats.org/package/2006/relationships"><Relationship Id="rId3" Type="http://schemas.openxmlformats.org/officeDocument/2006/relationships/slide" Target="slide75.xml"/><Relationship Id="rId2" Type="http://schemas.openxmlformats.org/officeDocument/2006/relationships/image" Target="../media/image11.jpeg"/><Relationship Id="rId1" Type="http://schemas.openxmlformats.org/officeDocument/2006/relationships/slideLayout" Target="../slideLayouts/slideLayout6.xml"/><Relationship Id="rId4" Type="http://schemas.openxmlformats.org/officeDocument/2006/relationships/image" Target="../media/image41.jpeg"/></Relationships>
</file>

<file path=ppt/slides/_rels/slide77.xml.rels><?xml version="1.0" encoding="UTF-8" standalone="yes"?>
<Relationships xmlns="http://schemas.openxmlformats.org/package/2006/relationships"><Relationship Id="rId3" Type="http://schemas.openxmlformats.org/officeDocument/2006/relationships/slide" Target="slide75.xml"/><Relationship Id="rId2" Type="http://schemas.openxmlformats.org/officeDocument/2006/relationships/image" Target="../media/image11.jpeg"/><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78.xml.rels><?xml version="1.0" encoding="UTF-8" standalone="yes"?>
<Relationships xmlns="http://schemas.openxmlformats.org/package/2006/relationships"><Relationship Id="rId8" Type="http://schemas.openxmlformats.org/officeDocument/2006/relationships/image" Target="../media/image62.png"/><Relationship Id="rId3" Type="http://schemas.microsoft.com/office/2007/relationships/hdphoto" Target="../media/hdphoto7.wdp"/><Relationship Id="rId7" Type="http://schemas.openxmlformats.org/officeDocument/2006/relationships/image" Target="../media/image28.png"/><Relationship Id="rId2" Type="http://schemas.openxmlformats.org/officeDocument/2006/relationships/image" Target="../media/image9.png"/><Relationship Id="rId1" Type="http://schemas.openxmlformats.org/officeDocument/2006/relationships/slideLayout" Target="../slideLayouts/slideLayout6.xml"/><Relationship Id="rId6" Type="http://schemas.openxmlformats.org/officeDocument/2006/relationships/slide" Target="slide79.xml"/><Relationship Id="rId5" Type="http://schemas.microsoft.com/office/2007/relationships/hdphoto" Target="../media/hdphoto41.wdp"/><Relationship Id="rId4" Type="http://schemas.openxmlformats.org/officeDocument/2006/relationships/image" Target="../media/image61.png"/><Relationship Id="rId9" Type="http://schemas.microsoft.com/office/2007/relationships/hdphoto" Target="../media/hdphoto42.wdp"/></Relationships>
</file>

<file path=ppt/slides/_rels/slide79.xml.rels><?xml version="1.0" encoding="UTF-8" standalone="yes"?>
<Relationships xmlns="http://schemas.openxmlformats.org/package/2006/relationships"><Relationship Id="rId3" Type="http://schemas.openxmlformats.org/officeDocument/2006/relationships/slide" Target="slide75.xml"/><Relationship Id="rId2" Type="http://schemas.openxmlformats.org/officeDocument/2006/relationships/image" Target="../media/image11.jpeg"/><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9.png"/><Relationship Id="rId1" Type="http://schemas.openxmlformats.org/officeDocument/2006/relationships/slideLayout" Target="../slideLayouts/slideLayout6.xml"/><Relationship Id="rId5" Type="http://schemas.openxmlformats.org/officeDocument/2006/relationships/image" Target="../media/image11.jpeg"/><Relationship Id="rId4" Type="http://schemas.openxmlformats.org/officeDocument/2006/relationships/slide" Target="slide7.xml"/></Relationships>
</file>

<file path=ppt/slides/_rels/slide80.xml.rels><?xml version="1.0" encoding="UTF-8" standalone="yes"?>
<Relationships xmlns="http://schemas.openxmlformats.org/package/2006/relationships"><Relationship Id="rId3" Type="http://schemas.openxmlformats.org/officeDocument/2006/relationships/slide" Target="slide75.xml"/><Relationship Id="rId2" Type="http://schemas.openxmlformats.org/officeDocument/2006/relationships/image" Target="../media/image11.jpeg"/><Relationship Id="rId1" Type="http://schemas.openxmlformats.org/officeDocument/2006/relationships/slideLayout" Target="../slideLayouts/slideLayout6.xml"/><Relationship Id="rId4" Type="http://schemas.openxmlformats.org/officeDocument/2006/relationships/image" Target="../media/image17.png"/></Relationships>
</file>

<file path=ppt/slides/_rels/slide81.xml.rels><?xml version="1.0" encoding="UTF-8" standalone="yes"?>
<Relationships xmlns="http://schemas.openxmlformats.org/package/2006/relationships"><Relationship Id="rId3" Type="http://schemas.openxmlformats.org/officeDocument/2006/relationships/slide" Target="slide27.xml"/><Relationship Id="rId2" Type="http://schemas.openxmlformats.org/officeDocument/2006/relationships/image" Target="../media/image11.jpeg"/><Relationship Id="rId1" Type="http://schemas.openxmlformats.org/officeDocument/2006/relationships/slideLayout" Target="../slideLayouts/slideLayout6.xml"/><Relationship Id="rId6" Type="http://schemas.openxmlformats.org/officeDocument/2006/relationships/slide" Target="slide75.xml"/><Relationship Id="rId5" Type="http://schemas.microsoft.com/office/2007/relationships/hdphoto" Target="../media/hdphoto45.wdp"/><Relationship Id="rId4" Type="http://schemas.openxmlformats.org/officeDocument/2006/relationships/image" Target="../media/image66.png"/></Relationships>
</file>

<file path=ppt/slides/_rels/slide82.xml.rels><?xml version="1.0" encoding="UTF-8" standalone="yes"?>
<Relationships xmlns="http://schemas.openxmlformats.org/package/2006/relationships"><Relationship Id="rId3" Type="http://schemas.openxmlformats.org/officeDocument/2006/relationships/slide" Target="slide83.xml"/><Relationship Id="rId2" Type="http://schemas.openxmlformats.org/officeDocument/2006/relationships/image" Target="../media/image67.jpeg"/><Relationship Id="rId1" Type="http://schemas.openxmlformats.org/officeDocument/2006/relationships/slideLayout" Target="../slideLayouts/slideLayout6.xml"/><Relationship Id="rId4" Type="http://schemas.openxmlformats.org/officeDocument/2006/relationships/slide" Target="slide62.xml"/></Relationships>
</file>

<file path=ppt/slides/_rels/slide83.xml.rels><?xml version="1.0" encoding="UTF-8" standalone="yes"?>
<Relationships xmlns="http://schemas.openxmlformats.org/package/2006/relationships"><Relationship Id="rId3" Type="http://schemas.openxmlformats.org/officeDocument/2006/relationships/slide" Target="slide85.xml"/><Relationship Id="rId2" Type="http://schemas.openxmlformats.org/officeDocument/2006/relationships/image" Target="../media/image67.jpeg"/><Relationship Id="rId1" Type="http://schemas.openxmlformats.org/officeDocument/2006/relationships/slideLayout" Target="../slideLayouts/slideLayout6.xml"/><Relationship Id="rId4" Type="http://schemas.openxmlformats.org/officeDocument/2006/relationships/slide" Target="slide84.xml"/></Relationships>
</file>

<file path=ppt/slides/_rels/slide84.xml.rels><?xml version="1.0" encoding="UTF-8" standalone="yes"?>
<Relationships xmlns="http://schemas.openxmlformats.org/package/2006/relationships"><Relationship Id="rId3" Type="http://schemas.openxmlformats.org/officeDocument/2006/relationships/slide" Target="slide87.xml"/><Relationship Id="rId2" Type="http://schemas.openxmlformats.org/officeDocument/2006/relationships/image" Target="../media/image67.jpeg"/><Relationship Id="rId1" Type="http://schemas.openxmlformats.org/officeDocument/2006/relationships/slideLayout" Target="../slideLayouts/slideLayout6.xml"/><Relationship Id="rId4" Type="http://schemas.openxmlformats.org/officeDocument/2006/relationships/slide" Target="slide86.xml"/></Relationships>
</file>

<file path=ppt/slides/_rels/slide85.xml.rels><?xml version="1.0" encoding="UTF-8" standalone="yes"?>
<Relationships xmlns="http://schemas.openxmlformats.org/package/2006/relationships"><Relationship Id="rId3" Type="http://schemas.openxmlformats.org/officeDocument/2006/relationships/slide" Target="slide87.xml"/><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3" Type="http://schemas.openxmlformats.org/officeDocument/2006/relationships/slide" Target="slide82.xml"/><Relationship Id="rId2" Type="http://schemas.openxmlformats.org/officeDocument/2006/relationships/image" Target="../media/image67.jpeg"/><Relationship Id="rId1" Type="http://schemas.openxmlformats.org/officeDocument/2006/relationships/slideLayout" Target="../slideLayouts/slideLayout6.xml"/><Relationship Id="rId4" Type="http://schemas.openxmlformats.org/officeDocument/2006/relationships/slide" Target="slide88.xml"/></Relationships>
</file>

<file path=ppt/slides/_rels/slide87.xml.rels><?xml version="1.0" encoding="UTF-8" standalone="yes"?>
<Relationships xmlns="http://schemas.openxmlformats.org/package/2006/relationships"><Relationship Id="rId3" Type="http://schemas.openxmlformats.org/officeDocument/2006/relationships/slide" Target="slide82.xml"/><Relationship Id="rId2" Type="http://schemas.openxmlformats.org/officeDocument/2006/relationships/image" Target="../media/image67.jpeg"/><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6.xml"/></Relationships>
</file>

<file path=ppt/slides/_rels/slide8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audio" Target="../media/audio1.wav"/><Relationship Id="rId1" Type="http://schemas.openxmlformats.org/officeDocument/2006/relationships/slideLayout" Target="../slideLayouts/slideLayout2.xml"/><Relationship Id="rId5" Type="http://schemas.openxmlformats.org/officeDocument/2006/relationships/audio" Target="../media/audio1.wav"/><Relationship Id="rId4" Type="http://schemas.openxmlformats.org/officeDocument/2006/relationships/image" Target="../media/image12.png"/></Relationships>
</file>

<file path=ppt/slides/_rels/slide9.xml.rels><?xml version="1.0" encoding="UTF-8" standalone="yes"?>
<Relationships xmlns="http://schemas.openxmlformats.org/package/2006/relationships"><Relationship Id="rId3" Type="http://schemas.openxmlformats.org/officeDocument/2006/relationships/slide" Target="slide7.xml"/><Relationship Id="rId2" Type="http://schemas.openxmlformats.org/officeDocument/2006/relationships/image" Target="../media/image11.jpeg"/><Relationship Id="rId1" Type="http://schemas.openxmlformats.org/officeDocument/2006/relationships/slideLayout" Target="../slideLayouts/slideLayout6.xml"/></Relationships>
</file>

<file path=ppt/slides/_rels/slide90.xml.rels><?xml version="1.0" encoding="UTF-8" standalone="yes"?>
<Relationships xmlns="http://schemas.openxmlformats.org/package/2006/relationships"><Relationship Id="rId3" Type="http://schemas.openxmlformats.org/officeDocument/2006/relationships/slide" Target="slide91.xml"/><Relationship Id="rId2" Type="http://schemas.openxmlformats.org/officeDocument/2006/relationships/image" Target="../media/image2.pn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68.pn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bullet-train-244485.mp3">
            <a:hlinkClick r:id="" action="ppaction://media"/>
            <a:extLst>
              <a:ext uri="{FF2B5EF4-FFF2-40B4-BE49-F238E27FC236}">
                <a16:creationId xmlns:a16="http://schemas.microsoft.com/office/drawing/2014/main" id="{E6874710-B7AE-8CB5-B256-86B63B317F6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60108" y="6866665"/>
            <a:ext cx="812800" cy="812800"/>
          </a:xfrm>
          <a:prstGeom prst="rect">
            <a:avLst/>
          </a:prstGeom>
        </p:spPr>
      </p:pic>
      <p:pic>
        <p:nvPicPr>
          <p:cNvPr id="1026" name="Picture 2" descr="Undergrundsbane, Underjordisk, By">
            <a:extLst>
              <a:ext uri="{FF2B5EF4-FFF2-40B4-BE49-F238E27FC236}">
                <a16:creationId xmlns:a16="http://schemas.microsoft.com/office/drawing/2014/main" id="{F84D2624-A08D-0009-ACE5-8588F8E95F71}"/>
              </a:ext>
            </a:extLst>
          </p:cNvPr>
          <p:cNvPicPr>
            <a:picLocks noChangeAspect="1" noChangeArrowheads="1"/>
          </p:cNvPicPr>
          <p:nvPr/>
        </p:nvPicPr>
        <p:blipFill>
          <a:blip r:embed="rId5">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0" y="-28425"/>
            <a:ext cx="990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017DF30E-C6A8-D7CF-183B-0992F54F1B58}"/>
              </a:ext>
            </a:extLst>
          </p:cNvPr>
          <p:cNvSpPr>
            <a:spLocks noGrp="1"/>
          </p:cNvSpPr>
          <p:nvPr>
            <p:ph type="title"/>
          </p:nvPr>
        </p:nvSpPr>
        <p:spPr>
          <a:xfrm>
            <a:off x="681038" y="8665"/>
            <a:ext cx="8543925" cy="1325563"/>
          </a:xfrm>
        </p:spPr>
        <p:txBody>
          <a:bodyPr>
            <a:normAutofit fontScale="90000"/>
          </a:bodyPr>
          <a:lstStyle/>
          <a:p>
            <a:pPr algn="r"/>
            <a:r>
              <a:rPr lang="da-DK" sz="7600" dirty="0">
                <a:solidFill>
                  <a:schemeClr val="bg1"/>
                </a:solidFill>
                <a:latin typeface="Chalkduster" panose="03050602040202020205" pitchFamily="66" charset="77"/>
              </a:rPr>
              <a:t>Hackerens hævn</a:t>
            </a:r>
            <a:endParaRPr lang="da-DK" dirty="0">
              <a:solidFill>
                <a:schemeClr val="bg1"/>
              </a:solidFill>
              <a:latin typeface="Chalkduster" panose="03050602040202020205" pitchFamily="66" charset="77"/>
            </a:endParaRPr>
          </a:p>
        </p:txBody>
      </p:sp>
      <p:sp>
        <p:nvSpPr>
          <p:cNvPr id="3" name="Pladsholder til indhold 2">
            <a:extLst>
              <a:ext uri="{FF2B5EF4-FFF2-40B4-BE49-F238E27FC236}">
                <a16:creationId xmlns:a16="http://schemas.microsoft.com/office/drawing/2014/main" id="{B147CA90-8CFE-AA76-3E26-F75DE02E9D79}"/>
              </a:ext>
            </a:extLst>
          </p:cNvPr>
          <p:cNvSpPr>
            <a:spLocks noGrp="1"/>
          </p:cNvSpPr>
          <p:nvPr>
            <p:ph idx="1"/>
          </p:nvPr>
        </p:nvSpPr>
        <p:spPr>
          <a:xfrm>
            <a:off x="6300325" y="2075012"/>
            <a:ext cx="2924638" cy="1325563"/>
          </a:xfrm>
        </p:spPr>
        <p:txBody>
          <a:bodyPr>
            <a:normAutofit fontScale="85000" lnSpcReduction="10000"/>
          </a:bodyPr>
          <a:lstStyle/>
          <a:p>
            <a:pPr marL="0" indent="0" algn="l">
              <a:buNone/>
            </a:pPr>
            <a:r>
              <a:rPr lang="da-DK" sz="2800" dirty="0">
                <a:solidFill>
                  <a:schemeClr val="bg1"/>
                </a:solidFill>
                <a:latin typeface="Chalkduster" panose="03050602040202020205" pitchFamily="66" charset="77"/>
              </a:rPr>
              <a:t>Vælg Slideshow </a:t>
            </a:r>
          </a:p>
          <a:p>
            <a:pPr marL="0" indent="0" algn="l">
              <a:buNone/>
            </a:pPr>
            <a:r>
              <a:rPr lang="da-DK" sz="2800" dirty="0">
                <a:solidFill>
                  <a:schemeClr val="bg1"/>
                </a:solidFill>
                <a:latin typeface="Chalkduster" panose="03050602040202020205" pitchFamily="66" charset="77"/>
              </a:rPr>
              <a:t>Afspil fra start</a:t>
            </a:r>
          </a:p>
          <a:p>
            <a:pPr marL="0" indent="0" algn="r">
              <a:buNone/>
            </a:pPr>
            <a:endParaRPr lang="da-DK" dirty="0">
              <a:solidFill>
                <a:schemeClr val="bg1"/>
              </a:solidFill>
              <a:latin typeface="Chalkduster" panose="03050602040202020205" pitchFamily="66" charset="77"/>
            </a:endParaRPr>
          </a:p>
        </p:txBody>
      </p:sp>
      <p:sp>
        <p:nvSpPr>
          <p:cNvPr id="4" name="Rektangel 3">
            <a:extLst>
              <a:ext uri="{FF2B5EF4-FFF2-40B4-BE49-F238E27FC236}">
                <a16:creationId xmlns:a16="http://schemas.microsoft.com/office/drawing/2014/main" id="{A44173BD-ADB1-A8E1-0007-B40102B10578}"/>
              </a:ext>
            </a:extLst>
          </p:cNvPr>
          <p:cNvSpPr/>
          <p:nvPr/>
        </p:nvSpPr>
        <p:spPr>
          <a:xfrm>
            <a:off x="1773031" y="1107581"/>
            <a:ext cx="7536349" cy="630979"/>
          </a:xfrm>
          <a:prstGeom prst="rect">
            <a:avLst/>
          </a:prstGeom>
          <a:noFill/>
          <a:ln>
            <a:no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r>
              <a:rPr lang="da-DK" sz="4000" dirty="0">
                <a:solidFill>
                  <a:schemeClr val="bg1"/>
                </a:solidFill>
                <a:latin typeface="Chalkduster" panose="03050602040202020205" pitchFamily="66" charset="77"/>
              </a:rPr>
              <a:t>- en kamp mod tiden …</a:t>
            </a:r>
          </a:p>
        </p:txBody>
      </p:sp>
      <p:sp>
        <p:nvSpPr>
          <p:cNvPr id="5" name="Ellipse 4">
            <a:extLst>
              <a:ext uri="{FF2B5EF4-FFF2-40B4-BE49-F238E27FC236}">
                <a16:creationId xmlns:a16="http://schemas.microsoft.com/office/drawing/2014/main" id="{0019C28D-493D-014C-C018-EED09656F2FB}"/>
              </a:ext>
            </a:extLst>
          </p:cNvPr>
          <p:cNvSpPr>
            <a:spLocks noChangeAspect="1"/>
          </p:cNvSpPr>
          <p:nvPr/>
        </p:nvSpPr>
        <p:spPr>
          <a:xfrm>
            <a:off x="6156325" y="4033044"/>
            <a:ext cx="72000" cy="72000"/>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Afrundet rektangel 5">
            <a:hlinkClick r:id="" action="ppaction://hlinkshowjump?jump=nextslide"/>
            <a:extLst>
              <a:ext uri="{FF2B5EF4-FFF2-40B4-BE49-F238E27FC236}">
                <a16:creationId xmlns:a16="http://schemas.microsoft.com/office/drawing/2014/main" id="{9F08EE83-AD9B-A856-BF5B-AE0BB3355354}"/>
              </a:ext>
            </a:extLst>
          </p:cNvPr>
          <p:cNvSpPr/>
          <p:nvPr/>
        </p:nvSpPr>
        <p:spPr>
          <a:xfrm>
            <a:off x="6429380" y="5656429"/>
            <a:ext cx="2880000" cy="720000"/>
          </a:xfrm>
          <a:prstGeom prst="roundRect">
            <a:avLst/>
          </a:prstGeom>
          <a:solidFill>
            <a:srgbClr val="C00000">
              <a:alpha val="83484"/>
            </a:srgbClr>
          </a:solidFill>
          <a:ln>
            <a:solidFill>
              <a:srgbClr val="C00000"/>
            </a:solidFill>
          </a:ln>
          <a:effectLst>
            <a:softEdge rad="1270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5400" dirty="0">
                <a:solidFill>
                  <a:schemeClr val="bg1"/>
                </a:solidFill>
              </a:rPr>
              <a:t>Start</a:t>
            </a:r>
          </a:p>
        </p:txBody>
      </p:sp>
      <p:sp>
        <p:nvSpPr>
          <p:cNvPr id="8" name="Tekstfelt 7">
            <a:extLst>
              <a:ext uri="{FF2B5EF4-FFF2-40B4-BE49-F238E27FC236}">
                <a16:creationId xmlns:a16="http://schemas.microsoft.com/office/drawing/2014/main" id="{E596DFA7-CC02-57C9-0152-6B582CCDF467}"/>
              </a:ext>
            </a:extLst>
          </p:cNvPr>
          <p:cNvSpPr txBox="1"/>
          <p:nvPr/>
        </p:nvSpPr>
        <p:spPr>
          <a:xfrm>
            <a:off x="8847699" y="6566935"/>
            <a:ext cx="1051378" cy="276999"/>
          </a:xfrm>
          <a:prstGeom prst="rect">
            <a:avLst/>
          </a:prstGeom>
          <a:noFill/>
        </p:spPr>
        <p:txBody>
          <a:bodyPr wrap="none" rtlCol="0">
            <a:spAutoFit/>
          </a:bodyPr>
          <a:lstStyle/>
          <a:p>
            <a:r>
              <a:rPr lang="da-DK" sz="1200" dirty="0">
                <a:solidFill>
                  <a:schemeClr val="bg1"/>
                </a:solidFill>
              </a:rPr>
              <a:t>© Mat-</a:t>
            </a:r>
            <a:r>
              <a:rPr lang="da-DK" sz="1200" dirty="0" err="1">
                <a:solidFill>
                  <a:schemeClr val="bg1"/>
                </a:solidFill>
              </a:rPr>
              <a:t>nat.dk</a:t>
            </a:r>
            <a:endParaRPr lang="da-DK" sz="1200" dirty="0">
              <a:solidFill>
                <a:schemeClr val="bg1"/>
              </a:solidFill>
            </a:endParaRPr>
          </a:p>
        </p:txBody>
      </p:sp>
    </p:spTree>
    <p:extLst>
      <p:ext uri="{BB962C8B-B14F-4D97-AF65-F5344CB8AC3E}">
        <p14:creationId xmlns:p14="http://schemas.microsoft.com/office/powerpoint/2010/main" val="18601823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par>
                                <p:cTn id="7" presetID="9"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animEffect transition="in" filter="dissolve">
                                      <p:cBhvr>
                                        <p:cTn id="9" dur="3000"/>
                                        <p:tgtEl>
                                          <p:spTgt spid="2"/>
                                        </p:tgtEl>
                                      </p:cBhvr>
                                    </p:animEffect>
                                  </p:childTnLst>
                                </p:cTn>
                              </p:par>
                            </p:childTnLst>
                          </p:cTn>
                        </p:par>
                        <p:par>
                          <p:cTn id="10" fill="hold">
                            <p:stCondLst>
                              <p:cond delay="3000"/>
                            </p:stCondLst>
                            <p:childTnLst>
                              <p:par>
                                <p:cTn id="11" presetID="9" presetClass="entr" presetSubtype="0"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dissolve">
                                      <p:cBhvr>
                                        <p:cTn id="13" dur="3000"/>
                                        <p:tgtEl>
                                          <p:spTgt spid="4"/>
                                        </p:tgtEl>
                                      </p:cBhvr>
                                    </p:animEffect>
                                  </p:childTnLst>
                                </p:cTn>
                              </p:par>
                            </p:childTnLst>
                          </p:cTn>
                        </p:par>
                        <p:par>
                          <p:cTn id="14" fill="hold">
                            <p:stCondLst>
                              <p:cond delay="6000"/>
                            </p:stCondLst>
                            <p:childTnLst>
                              <p:par>
                                <p:cTn id="15" presetID="9" presetClass="entr" presetSubtype="0" fill="hold" grpId="0" nodeType="afterEffect">
                                  <p:stCondLst>
                                    <p:cond delay="0"/>
                                  </p:stCondLst>
                                  <p:childTnLst>
                                    <p:set>
                                      <p:cBhvr>
                                        <p:cTn id="16" dur="1" fill="hold">
                                          <p:stCondLst>
                                            <p:cond delay="0"/>
                                          </p:stCondLst>
                                        </p:cTn>
                                        <p:tgtEl>
                                          <p:spTgt spid="3">
                                            <p:txEl>
                                              <p:pRg st="0" end="0"/>
                                            </p:txEl>
                                          </p:spTgt>
                                        </p:tgtEl>
                                        <p:attrNameLst>
                                          <p:attrName>style.visibility</p:attrName>
                                        </p:attrNameLst>
                                      </p:cBhvr>
                                      <p:to>
                                        <p:strVal val="visible"/>
                                      </p:to>
                                    </p:set>
                                    <p:animEffect transition="in" filter="dissolve">
                                      <p:cBhvr>
                                        <p:cTn id="17" dur="3000"/>
                                        <p:tgtEl>
                                          <p:spTgt spid="3">
                                            <p:txEl>
                                              <p:pRg st="0" end="0"/>
                                            </p:txEl>
                                          </p:spTgt>
                                        </p:tgtEl>
                                      </p:cBhvr>
                                    </p:animEffect>
                                  </p:childTnLst>
                                </p:cTn>
                              </p:par>
                            </p:childTnLst>
                          </p:cTn>
                        </p:par>
                        <p:par>
                          <p:cTn id="18" fill="hold">
                            <p:stCondLst>
                              <p:cond delay="9000"/>
                            </p:stCondLst>
                            <p:childTnLst>
                              <p:par>
                                <p:cTn id="19" presetID="9" presetClass="entr" presetSubtype="0" fill="hold" grpId="0" nodeType="after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dissolve">
                                      <p:cBhvr>
                                        <p:cTn id="21" dur="3000"/>
                                        <p:tgtEl>
                                          <p:spTgt spid="3">
                                            <p:txEl>
                                              <p:pRg st="1" end="1"/>
                                            </p:txEl>
                                          </p:spTgt>
                                        </p:tgtEl>
                                      </p:cBhvr>
                                    </p:animEffect>
                                  </p:childTnLst>
                                </p:cTn>
                              </p:par>
                            </p:childTnLst>
                          </p:cTn>
                        </p:par>
                        <p:par>
                          <p:cTn id="22" fill="hold">
                            <p:stCondLst>
                              <p:cond delay="12000"/>
                            </p:stCondLst>
                            <p:childTnLst>
                              <p:par>
                                <p:cTn id="23" presetID="10" presetClass="entr" presetSubtype="0" fill="hold" grpId="0" nodeType="afterEffect">
                                  <p:stCondLst>
                                    <p:cond delay="1500"/>
                                  </p:stCondLst>
                                  <p:childTnLst>
                                    <p:set>
                                      <p:cBhvr>
                                        <p:cTn id="24" dur="1" fill="hold">
                                          <p:stCondLst>
                                            <p:cond delay="0"/>
                                          </p:stCondLst>
                                        </p:cTn>
                                        <p:tgtEl>
                                          <p:spTgt spid="6"/>
                                        </p:tgtEl>
                                        <p:attrNameLst>
                                          <p:attrName>style.visibility</p:attrName>
                                        </p:attrNameLst>
                                      </p:cBhvr>
                                      <p:to>
                                        <p:strVal val="visible"/>
                                      </p:to>
                                    </p:set>
                                    <p:animEffect transition="in" filter="fade">
                                      <p:cBhvr>
                                        <p:cTn id="25" dur="3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27273" numSld="999">
                <p:cTn id="26" repeatCount="indefinite" fill="hold" display="0">
                  <p:stCondLst>
                    <p:cond delay="indefinite"/>
                  </p:stCondLst>
                  <p:endCondLst>
                    <p:cond evt="onStopAudio" delay="0">
                      <p:tgtEl>
                        <p:sldTgt/>
                      </p:tgtEl>
                    </p:cond>
                  </p:endCondLst>
                </p:cTn>
                <p:tgtEl>
                  <p:spTgt spid="7"/>
                </p:tgtEl>
              </p:cMediaNode>
            </p:audio>
          </p:childTnLst>
        </p:cTn>
      </p:par>
    </p:tnLst>
    <p:bldLst>
      <p:bldP spid="2" grpId="0"/>
      <p:bldP spid="3" grpId="0" build="p"/>
      <p:bldP spid="4" grpId="0" animBg="1"/>
      <p:bldP spid="6"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apir, Papirvarer, Pergament, Gammel">
            <a:extLst>
              <a:ext uri="{FF2B5EF4-FFF2-40B4-BE49-F238E27FC236}">
                <a16:creationId xmlns:a16="http://schemas.microsoft.com/office/drawing/2014/main" id="{62F6CC65-ED5E-1396-F773-097EC68B3144}"/>
              </a:ext>
            </a:extLst>
          </p:cNvPr>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5400000">
            <a:off x="1238551" y="-1673087"/>
            <a:ext cx="7363928" cy="10309636"/>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F51D6F40-5EAC-9E32-EF34-C13544F9936E}"/>
              </a:ext>
            </a:extLst>
          </p:cNvPr>
          <p:cNvSpPr>
            <a:spLocks noGrp="1"/>
          </p:cNvSpPr>
          <p:nvPr>
            <p:ph type="title"/>
          </p:nvPr>
        </p:nvSpPr>
        <p:spPr>
          <a:xfrm>
            <a:off x="540360" y="593727"/>
            <a:ext cx="8543925" cy="1028245"/>
          </a:xfrm>
        </p:spPr>
        <p:txBody>
          <a:bodyPr>
            <a:noAutofit/>
          </a:bodyPr>
          <a:lstStyle/>
          <a:p>
            <a:r>
              <a:rPr lang="da-DK" sz="9600" b="1" i="0" dirty="0">
                <a:ln>
                  <a:solidFill>
                    <a:schemeClr val="accent6">
                      <a:lumMod val="50000"/>
                    </a:schemeClr>
                  </a:solidFill>
                </a:ln>
                <a:solidFill>
                  <a:srgbClr val="0070C0"/>
                </a:solidFill>
                <a:effectLst/>
                <a:latin typeface="Chalkduster" panose="03050602040202020205" pitchFamily="66" charset="77"/>
                <a:cs typeface="Dreaming Outloud Script Pro" panose="03050502040304050704" pitchFamily="66" charset="77"/>
              </a:rPr>
              <a:t>Blå</a:t>
            </a:r>
            <a:endParaRPr lang="da-DK" sz="9600" dirty="0">
              <a:ln>
                <a:solidFill>
                  <a:schemeClr val="accent6">
                    <a:lumMod val="50000"/>
                  </a:schemeClr>
                </a:solidFill>
              </a:ln>
              <a:solidFill>
                <a:srgbClr val="0070C0"/>
              </a:solidFill>
              <a:latin typeface="Chalkduster" panose="03050602040202020205" pitchFamily="66" charset="77"/>
              <a:cs typeface="Dreaming Outloud Script Pro" panose="03050502040304050704" pitchFamily="66" charset="77"/>
            </a:endParaRPr>
          </a:p>
        </p:txBody>
      </p:sp>
      <p:sp>
        <p:nvSpPr>
          <p:cNvPr id="16" name="Venstrepil 15">
            <a:hlinkClick r:id="rId3" action="ppaction://hlinksldjump"/>
            <a:extLst>
              <a:ext uri="{FF2B5EF4-FFF2-40B4-BE49-F238E27FC236}">
                <a16:creationId xmlns:a16="http://schemas.microsoft.com/office/drawing/2014/main" id="{B0C96FE5-1394-7B5A-74F7-8FDA1FE00CB0}"/>
              </a:ext>
            </a:extLst>
          </p:cNvPr>
          <p:cNvSpPr/>
          <p:nvPr/>
        </p:nvSpPr>
        <p:spPr>
          <a:xfrm rot="16200000">
            <a:off x="8961732" y="6060793"/>
            <a:ext cx="763929" cy="830484"/>
          </a:xfrm>
          <a:prstGeom prst="leftArrow">
            <a:avLst/>
          </a:prstGeom>
          <a:solidFill>
            <a:srgbClr val="C00000"/>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ekstfelt 7">
            <a:extLst>
              <a:ext uri="{FF2B5EF4-FFF2-40B4-BE49-F238E27FC236}">
                <a16:creationId xmlns:a16="http://schemas.microsoft.com/office/drawing/2014/main" id="{3F788E7C-7E49-B868-7CAC-532E2936E477}"/>
              </a:ext>
            </a:extLst>
          </p:cNvPr>
          <p:cNvSpPr txBox="1"/>
          <p:nvPr/>
        </p:nvSpPr>
        <p:spPr>
          <a:xfrm>
            <a:off x="388883" y="1905768"/>
            <a:ext cx="8954813" cy="3477875"/>
          </a:xfrm>
          <a:prstGeom prst="rect">
            <a:avLst/>
          </a:prstGeom>
          <a:noFill/>
        </p:spPr>
        <p:txBody>
          <a:bodyPr wrap="square">
            <a:spAutoFit/>
          </a:bodyPr>
          <a:lstStyle/>
          <a:p>
            <a:endParaRPr lang="da-DK" sz="4400" dirty="0">
              <a:latin typeface="Chalkduster" panose="03050602040202020205" pitchFamily="66" charset="77"/>
            </a:endParaRPr>
          </a:p>
          <a:p>
            <a:r>
              <a:rPr lang="da-DK" sz="4400" dirty="0">
                <a:latin typeface="Chalkduster" panose="03050602040202020205" pitchFamily="66" charset="77"/>
              </a:rPr>
              <a:t>Forskellen på de to to-ciffrede tal, der angiver timetal og minuttal i Køreplan 2</a:t>
            </a:r>
          </a:p>
        </p:txBody>
      </p:sp>
      <p:sp>
        <p:nvSpPr>
          <p:cNvPr id="4" name="Tekstfelt 3">
            <a:extLst>
              <a:ext uri="{FF2B5EF4-FFF2-40B4-BE49-F238E27FC236}">
                <a16:creationId xmlns:a16="http://schemas.microsoft.com/office/drawing/2014/main" id="{A5329D15-9422-77DE-F7E2-0A72CE09EFD0}"/>
              </a:ext>
            </a:extLst>
          </p:cNvPr>
          <p:cNvSpPr txBox="1"/>
          <p:nvPr/>
        </p:nvSpPr>
        <p:spPr>
          <a:xfrm>
            <a:off x="28538" y="6566935"/>
            <a:ext cx="1051378" cy="276999"/>
          </a:xfrm>
          <a:prstGeom prst="rect">
            <a:avLst/>
          </a:prstGeom>
          <a:noFill/>
        </p:spPr>
        <p:txBody>
          <a:bodyPr wrap="none" rtlCol="0">
            <a:spAutoFit/>
          </a:bodyPr>
          <a:lstStyle/>
          <a:p>
            <a:r>
              <a:rPr lang="da-DK" sz="1200" dirty="0"/>
              <a:t>© Mat-</a:t>
            </a:r>
            <a:r>
              <a:rPr lang="da-DK" sz="1200" dirty="0" err="1"/>
              <a:t>nat.dk</a:t>
            </a:r>
            <a:endParaRPr lang="da-DK" sz="1200" dirty="0"/>
          </a:p>
        </p:txBody>
      </p:sp>
    </p:spTree>
    <p:extLst>
      <p:ext uri="{BB962C8B-B14F-4D97-AF65-F5344CB8AC3E}">
        <p14:creationId xmlns:p14="http://schemas.microsoft.com/office/powerpoint/2010/main" val="396491147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68A630-9E46-A19F-C617-ECA19015F1C1}"/>
            </a:ext>
          </a:extLst>
        </p:cNvPr>
        <p:cNvGrpSpPr/>
        <p:nvPr/>
      </p:nvGrpSpPr>
      <p:grpSpPr>
        <a:xfrm>
          <a:off x="0" y="0"/>
          <a:ext cx="0" cy="0"/>
          <a:chOff x="0" y="0"/>
          <a:chExt cx="0" cy="0"/>
        </a:xfrm>
      </p:grpSpPr>
      <p:sp>
        <p:nvSpPr>
          <p:cNvPr id="8" name="Titel 7">
            <a:extLst>
              <a:ext uri="{FF2B5EF4-FFF2-40B4-BE49-F238E27FC236}">
                <a16:creationId xmlns:a16="http://schemas.microsoft.com/office/drawing/2014/main" id="{27EE2176-6D35-B04C-7D53-3F4C3C21699E}"/>
              </a:ext>
            </a:extLst>
          </p:cNvPr>
          <p:cNvSpPr>
            <a:spLocks noGrp="1"/>
          </p:cNvSpPr>
          <p:nvPr>
            <p:ph type="title"/>
          </p:nvPr>
        </p:nvSpPr>
        <p:spPr/>
        <p:txBody>
          <a:bodyPr/>
          <a:lstStyle/>
          <a:p>
            <a:r>
              <a:rPr lang="da-DK" b="1" i="0" dirty="0">
                <a:effectLst/>
                <a:latin typeface="Chalkduster" panose="03050602040202020205" pitchFamily="66" charset="77"/>
              </a:rPr>
              <a:t>Kuffert1 1</a:t>
            </a:r>
            <a:endParaRPr lang="da-DK" dirty="0">
              <a:latin typeface="Chalkduster" panose="03050602040202020205" pitchFamily="66" charset="77"/>
            </a:endParaRPr>
          </a:p>
        </p:txBody>
      </p:sp>
      <p:grpSp>
        <p:nvGrpSpPr>
          <p:cNvPr id="2" name="Gruppe 1">
            <a:extLst>
              <a:ext uri="{FF2B5EF4-FFF2-40B4-BE49-F238E27FC236}">
                <a16:creationId xmlns:a16="http://schemas.microsoft.com/office/drawing/2014/main" id="{38A124C9-5C71-F492-A529-77D6E46B44B0}"/>
              </a:ext>
            </a:extLst>
          </p:cNvPr>
          <p:cNvGrpSpPr/>
          <p:nvPr/>
        </p:nvGrpSpPr>
        <p:grpSpPr>
          <a:xfrm>
            <a:off x="8906" y="-1"/>
            <a:ext cx="9897093" cy="6858001"/>
            <a:chOff x="424546" y="0"/>
            <a:chExt cx="9119966" cy="6571120"/>
          </a:xfrm>
        </p:grpSpPr>
        <p:pic>
          <p:nvPicPr>
            <p:cNvPr id="3" name="Picture 2" descr="Jernbane, Transportere">
              <a:extLst>
                <a:ext uri="{FF2B5EF4-FFF2-40B4-BE49-F238E27FC236}">
                  <a16:creationId xmlns:a16="http://schemas.microsoft.com/office/drawing/2014/main" id="{F39F3858-A60C-BC9D-A7BB-C19929AA3C4C}"/>
                </a:ext>
              </a:extLst>
            </p:cNvPr>
            <p:cNvPicPr>
              <a:picLocks noChangeAspect="1" noChangeArrowheads="1"/>
            </p:cNvPicPr>
            <p:nvPr/>
          </p:nvPicPr>
          <p:blipFill rotWithShape="1">
            <a:blip r:embed="rId2">
              <a:duotone>
                <a:prstClr val="black"/>
                <a:srgbClr val="D9C3A5">
                  <a:tint val="50000"/>
                  <a:satMod val="180000"/>
                </a:srgb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58836" t="55706" r="30599" b="25480"/>
            <a:stretch/>
          </p:blipFill>
          <p:spPr bwMode="auto">
            <a:xfrm>
              <a:off x="424546" y="0"/>
              <a:ext cx="5375275" cy="653302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Jernbane, Transportere">
              <a:extLst>
                <a:ext uri="{FF2B5EF4-FFF2-40B4-BE49-F238E27FC236}">
                  <a16:creationId xmlns:a16="http://schemas.microsoft.com/office/drawing/2014/main" id="{BE2648E0-E4F5-D66C-E387-01DF3D501325}"/>
                </a:ext>
              </a:extLst>
            </p:cNvPr>
            <p:cNvPicPr>
              <a:picLocks noChangeAspect="1" noChangeArrowheads="1"/>
            </p:cNvPicPr>
            <p:nvPr/>
          </p:nvPicPr>
          <p:blipFill rotWithShape="1">
            <a:blip r:embed="rId2">
              <a:duotone>
                <a:prstClr val="black"/>
                <a:srgbClr val="D9C3A5">
                  <a:tint val="50000"/>
                  <a:satMod val="180000"/>
                </a:srgb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60751" t="55706" r="30599" b="25480"/>
            <a:stretch/>
          </p:blipFill>
          <p:spPr bwMode="auto">
            <a:xfrm>
              <a:off x="5143500" y="38099"/>
              <a:ext cx="4401012" cy="6533021"/>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2" descr="Kuffert, Læder Kuffert, Antik">
            <a:extLst>
              <a:ext uri="{FF2B5EF4-FFF2-40B4-BE49-F238E27FC236}">
                <a16:creationId xmlns:a16="http://schemas.microsoft.com/office/drawing/2014/main" id="{2CC425D4-FC38-2512-9532-D2B129F62010}"/>
              </a:ext>
            </a:extLst>
          </p:cNvPr>
          <p:cNvPicPr>
            <a:picLocks noChangeAspect="1" noChangeArrowheads="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233373" y="365126"/>
            <a:ext cx="6507739" cy="6070704"/>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Forsegle, Konvolutten">
            <a:hlinkClick r:id="rId5" action="ppaction://hlinksldjump"/>
            <a:extLst>
              <a:ext uri="{FF2B5EF4-FFF2-40B4-BE49-F238E27FC236}">
                <a16:creationId xmlns:a16="http://schemas.microsoft.com/office/drawing/2014/main" id="{4DA37737-26E0-5B52-0A6B-52D8BADA7803}"/>
              </a:ext>
            </a:extLst>
          </p:cNvPr>
          <p:cNvPicPr>
            <a:picLocks noChangeAspect="1" noChangeArrowheads="1"/>
          </p:cNvPicPr>
          <p:nvPr/>
        </p:nvPicPr>
        <p:blipFill>
          <a:blip r:embed="rId6">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633627">
            <a:off x="3592640" y="3184691"/>
            <a:ext cx="3803634" cy="213954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Kuffert, Læder Kuffert, Antik">
            <a:extLst>
              <a:ext uri="{FF2B5EF4-FFF2-40B4-BE49-F238E27FC236}">
                <a16:creationId xmlns:a16="http://schemas.microsoft.com/office/drawing/2014/main" id="{DFC434D7-13C8-26C8-F3A7-9128EF2F54FD}"/>
              </a:ext>
            </a:extLst>
          </p:cNvPr>
          <p:cNvPicPr>
            <a:picLocks noChangeAspect="1" noChangeArrowheads="1"/>
          </p:cNvPicPr>
          <p:nvPr/>
        </p:nvPicPr>
        <p:blipFill rotWithShape="1">
          <a:blip r:embed="rId4">
            <a:duotone>
              <a:prstClr val="black"/>
              <a:srgbClr val="D9C3A5">
                <a:tint val="50000"/>
                <a:satMod val="180000"/>
              </a:srgbClr>
            </a:duotone>
            <a:extLst>
              <a:ext uri="{28A0092B-C50C-407E-A947-70E740481C1C}">
                <a14:useLocalDpi xmlns:a14="http://schemas.microsoft.com/office/drawing/2010/main" val="0"/>
              </a:ext>
            </a:extLst>
          </a:blip>
          <a:srcRect t="76812" b="-1"/>
          <a:stretch/>
        </p:blipFill>
        <p:spPr bwMode="auto">
          <a:xfrm>
            <a:off x="2189832" y="5006339"/>
            <a:ext cx="6507739" cy="1407721"/>
          </a:xfrm>
          <a:prstGeom prst="rect">
            <a:avLst/>
          </a:prstGeom>
          <a:noFill/>
          <a:extLst>
            <a:ext uri="{909E8E84-426E-40DD-AFC4-6F175D3DCCD1}">
              <a14:hiddenFill xmlns:a14="http://schemas.microsoft.com/office/drawing/2010/main">
                <a:solidFill>
                  <a:srgbClr val="FFFFFF"/>
                </a:solidFill>
              </a14:hiddenFill>
            </a:ext>
          </a:extLst>
        </p:spPr>
      </p:pic>
      <p:sp>
        <p:nvSpPr>
          <p:cNvPr id="9" name="Venstrepil 8">
            <a:hlinkClick r:id="rId7" action="ppaction://hlinksldjump"/>
            <a:extLst>
              <a:ext uri="{FF2B5EF4-FFF2-40B4-BE49-F238E27FC236}">
                <a16:creationId xmlns:a16="http://schemas.microsoft.com/office/drawing/2014/main" id="{ABF312F7-A1EB-E22D-C969-681FBFE95E1B}"/>
              </a:ext>
            </a:extLst>
          </p:cNvPr>
          <p:cNvSpPr/>
          <p:nvPr/>
        </p:nvSpPr>
        <p:spPr>
          <a:xfrm rot="16200000">
            <a:off x="8769553" y="5937263"/>
            <a:ext cx="763929" cy="830484"/>
          </a:xfrm>
          <a:prstGeom prst="leftArrow">
            <a:avLst/>
          </a:prstGeom>
          <a:solidFill>
            <a:srgbClr val="C00000"/>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ekstfelt 5">
            <a:extLst>
              <a:ext uri="{FF2B5EF4-FFF2-40B4-BE49-F238E27FC236}">
                <a16:creationId xmlns:a16="http://schemas.microsoft.com/office/drawing/2014/main" id="{D90B29A2-6E02-9E55-2F13-DDA956D04595}"/>
              </a:ext>
            </a:extLst>
          </p:cNvPr>
          <p:cNvSpPr txBox="1"/>
          <p:nvPr/>
        </p:nvSpPr>
        <p:spPr>
          <a:xfrm>
            <a:off x="172916" y="6566935"/>
            <a:ext cx="1051378" cy="276999"/>
          </a:xfrm>
          <a:prstGeom prst="rect">
            <a:avLst/>
          </a:prstGeom>
          <a:noFill/>
        </p:spPr>
        <p:txBody>
          <a:bodyPr wrap="none" rtlCol="0">
            <a:spAutoFit/>
          </a:bodyPr>
          <a:lstStyle/>
          <a:p>
            <a:r>
              <a:rPr lang="da-DK" sz="1200" dirty="0">
                <a:solidFill>
                  <a:schemeClr val="bg1"/>
                </a:solidFill>
              </a:rPr>
              <a:t>© Mat-</a:t>
            </a:r>
            <a:r>
              <a:rPr lang="da-DK" sz="1200" dirty="0" err="1">
                <a:solidFill>
                  <a:schemeClr val="bg1"/>
                </a:solidFill>
              </a:rPr>
              <a:t>nat.dk</a:t>
            </a:r>
            <a:endParaRPr lang="da-DK" sz="1200" dirty="0">
              <a:solidFill>
                <a:schemeClr val="bg1"/>
              </a:solidFill>
            </a:endParaRPr>
          </a:p>
        </p:txBody>
      </p:sp>
    </p:spTree>
    <p:extLst>
      <p:ext uri="{BB962C8B-B14F-4D97-AF65-F5344CB8AC3E}">
        <p14:creationId xmlns:p14="http://schemas.microsoft.com/office/powerpoint/2010/main" val="76174151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Papir, Papirvarer, Pergament, Gammel">
            <a:extLst>
              <a:ext uri="{FF2B5EF4-FFF2-40B4-BE49-F238E27FC236}">
                <a16:creationId xmlns:a16="http://schemas.microsoft.com/office/drawing/2014/main" id="{CAAAD7E4-FCD3-4C01-AE01-3CAAD1836902}"/>
              </a:ext>
            </a:extLst>
          </p:cNvPr>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5400000">
            <a:off x="1238551" y="-1673087"/>
            <a:ext cx="7363928" cy="10309636"/>
          </a:xfrm>
          <a:prstGeom prst="rect">
            <a:avLst/>
          </a:prstGeom>
          <a:noFill/>
          <a:extLst>
            <a:ext uri="{909E8E84-426E-40DD-AFC4-6F175D3DCCD1}">
              <a14:hiddenFill xmlns:a14="http://schemas.microsoft.com/office/drawing/2010/main">
                <a:solidFill>
                  <a:srgbClr val="FFFFFF"/>
                </a:solidFill>
              </a14:hiddenFill>
            </a:ext>
          </a:extLst>
        </p:spPr>
      </p:pic>
      <p:sp>
        <p:nvSpPr>
          <p:cNvPr id="5" name="Tekstfelt 4">
            <a:extLst>
              <a:ext uri="{FF2B5EF4-FFF2-40B4-BE49-F238E27FC236}">
                <a16:creationId xmlns:a16="http://schemas.microsoft.com/office/drawing/2014/main" id="{9264DAA1-FAC9-0D9D-2393-F67B6F3AE14A}"/>
              </a:ext>
            </a:extLst>
          </p:cNvPr>
          <p:cNvSpPr txBox="1"/>
          <p:nvPr/>
        </p:nvSpPr>
        <p:spPr>
          <a:xfrm>
            <a:off x="-199103" y="1028343"/>
            <a:ext cx="2381864" cy="2308324"/>
          </a:xfrm>
          <a:prstGeom prst="rect">
            <a:avLst/>
          </a:prstGeom>
          <a:noFill/>
        </p:spPr>
        <p:txBody>
          <a:bodyPr wrap="square">
            <a:spAutoFit/>
          </a:bodyPr>
          <a:lstStyle/>
          <a:p>
            <a:pPr algn="l"/>
            <a:endParaRPr lang="da-DK" b="0" i="0" dirty="0">
              <a:effectLst/>
              <a:latin typeface="Söhne"/>
            </a:endParaRPr>
          </a:p>
          <a:p>
            <a:pPr algn="l"/>
            <a:endParaRPr lang="da-DK" b="0" i="0" dirty="0">
              <a:effectLst/>
              <a:latin typeface="Söhne"/>
            </a:endParaRPr>
          </a:p>
          <a:p>
            <a:pPr algn="l"/>
            <a:endParaRPr lang="da-DK" b="0" i="0" dirty="0">
              <a:effectLst/>
              <a:latin typeface="Söhne"/>
            </a:endParaRPr>
          </a:p>
          <a:p>
            <a:pPr algn="l"/>
            <a:endParaRPr lang="da-DK" b="0" i="0" dirty="0">
              <a:effectLst/>
              <a:latin typeface="Söhne"/>
            </a:endParaRPr>
          </a:p>
          <a:p>
            <a:pPr algn="l"/>
            <a:endParaRPr lang="da-DK" b="0" i="0" dirty="0">
              <a:effectLst/>
              <a:latin typeface="Söhne"/>
            </a:endParaRPr>
          </a:p>
          <a:p>
            <a:pPr algn="l"/>
            <a:endParaRPr lang="da-DK" b="0" i="0" dirty="0">
              <a:effectLst/>
              <a:latin typeface="Söhne"/>
            </a:endParaRPr>
          </a:p>
          <a:p>
            <a:pPr algn="l"/>
            <a:endParaRPr lang="da-DK" b="0" i="0" dirty="0">
              <a:effectLst/>
              <a:latin typeface="Söhne"/>
            </a:endParaRPr>
          </a:p>
          <a:p>
            <a:pPr algn="l"/>
            <a:endParaRPr lang="da-DK" b="0" i="0" dirty="0">
              <a:effectLst/>
              <a:latin typeface="Söhne"/>
            </a:endParaRPr>
          </a:p>
        </p:txBody>
      </p:sp>
      <p:sp>
        <p:nvSpPr>
          <p:cNvPr id="2" name="Titel 1">
            <a:extLst>
              <a:ext uri="{FF2B5EF4-FFF2-40B4-BE49-F238E27FC236}">
                <a16:creationId xmlns:a16="http://schemas.microsoft.com/office/drawing/2014/main" id="{A93E3E56-CAEF-D4F9-522D-9499154572E8}"/>
              </a:ext>
            </a:extLst>
          </p:cNvPr>
          <p:cNvSpPr>
            <a:spLocks noGrp="1"/>
          </p:cNvSpPr>
          <p:nvPr>
            <p:ph type="title"/>
          </p:nvPr>
        </p:nvSpPr>
        <p:spPr/>
        <p:txBody>
          <a:bodyPr/>
          <a:lstStyle/>
          <a:p>
            <a:r>
              <a:rPr lang="da-DK" b="1" i="0" dirty="0">
                <a:effectLst/>
                <a:latin typeface="Chalkduster" panose="03050602040202020205" pitchFamily="66" charset="77"/>
              </a:rPr>
              <a:t>Opgave: Køreplan 2</a:t>
            </a:r>
            <a:endParaRPr lang="da-DK" dirty="0"/>
          </a:p>
        </p:txBody>
      </p:sp>
      <p:pic>
        <p:nvPicPr>
          <p:cNvPr id="47106" name="Picture 2" descr="Transportere Tog Jernbane - Gratis billeder på Pixabay - Pixabay">
            <a:extLst>
              <a:ext uri="{FF2B5EF4-FFF2-40B4-BE49-F238E27FC236}">
                <a16:creationId xmlns:a16="http://schemas.microsoft.com/office/drawing/2014/main" id="{C8AB13EF-556C-BB26-E327-60ED54E13325}"/>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1569000" y="3051000"/>
            <a:ext cx="6768000" cy="3807000"/>
          </a:xfrm>
          <a:prstGeom prst="rect">
            <a:avLst/>
          </a:prstGeom>
          <a:noFill/>
          <a:extLst>
            <a:ext uri="{909E8E84-426E-40DD-AFC4-6F175D3DCCD1}">
              <a14:hiddenFill xmlns:a14="http://schemas.microsoft.com/office/drawing/2010/main">
                <a:solidFill>
                  <a:srgbClr val="FFFFFF"/>
                </a:solidFill>
              </a14:hiddenFill>
            </a:ext>
          </a:extLst>
        </p:spPr>
      </p:pic>
      <p:sp>
        <p:nvSpPr>
          <p:cNvPr id="3" name="Tekstfelt 2">
            <a:extLst>
              <a:ext uri="{FF2B5EF4-FFF2-40B4-BE49-F238E27FC236}">
                <a16:creationId xmlns:a16="http://schemas.microsoft.com/office/drawing/2014/main" id="{3429D1D5-539B-42F4-E30F-E50F23F7B8F0}"/>
              </a:ext>
            </a:extLst>
          </p:cNvPr>
          <p:cNvSpPr txBox="1"/>
          <p:nvPr/>
        </p:nvSpPr>
        <p:spPr>
          <a:xfrm>
            <a:off x="195941" y="1690689"/>
            <a:ext cx="9710059" cy="2246769"/>
          </a:xfrm>
          <a:prstGeom prst="rect">
            <a:avLst/>
          </a:prstGeom>
          <a:noFill/>
        </p:spPr>
        <p:txBody>
          <a:bodyPr wrap="square">
            <a:spAutoFit/>
          </a:bodyPr>
          <a:lstStyle/>
          <a:p>
            <a:r>
              <a:rPr lang="da-DK" sz="1400" b="0" i="0" dirty="0">
                <a:effectLst/>
                <a:latin typeface="Chalkduster" panose="03050602040202020205" pitchFamily="66" charset="77"/>
                <a:cs typeface="Dreaming Outloud Script Pro" panose="03050502040304050704" pitchFamily="66" charset="77"/>
              </a:rPr>
              <a:t>Forestil dig, at du skal ankomme til stationen i </a:t>
            </a:r>
            <a:r>
              <a:rPr lang="da-DK" sz="1400" b="0" i="0" dirty="0" err="1">
                <a:effectLst/>
                <a:latin typeface="Chalkduster" panose="03050602040202020205" pitchFamily="66" charset="77"/>
                <a:cs typeface="Dreaming Outloud Script Pro" panose="03050502040304050704" pitchFamily="66" charset="77"/>
              </a:rPr>
              <a:t>Claymore</a:t>
            </a:r>
            <a:r>
              <a:rPr lang="da-DK" sz="1400" dirty="0">
                <a:latin typeface="Chalkduster" panose="03050602040202020205" pitchFamily="66" charset="77"/>
                <a:cs typeface="Dreaming Outloud Script Pro" panose="03050502040304050704" pitchFamily="66" charset="77"/>
              </a:rPr>
              <a:t> senest</a:t>
            </a:r>
            <a:r>
              <a:rPr lang="da-DK" sz="1400" b="0" i="0" dirty="0">
                <a:effectLst/>
                <a:latin typeface="Chalkduster" panose="03050602040202020205" pitchFamily="66" charset="77"/>
                <a:cs typeface="Dreaming Outloud Script Pro" panose="03050502040304050704" pitchFamily="66" charset="77"/>
              </a:rPr>
              <a:t> kl. 17:00. Du befinder dig lige nu i </a:t>
            </a:r>
            <a:r>
              <a:rPr lang="da-DK" sz="1400" b="0" i="0" dirty="0" err="1">
                <a:effectLst/>
                <a:latin typeface="Chalkduster" panose="03050602040202020205" pitchFamily="66" charset="77"/>
                <a:cs typeface="Dreaming Outloud Script Pro" panose="03050502040304050704" pitchFamily="66" charset="77"/>
              </a:rPr>
              <a:t>Summerfield</a:t>
            </a:r>
            <a:r>
              <a:rPr lang="da-DK" sz="1400" b="0" i="0" dirty="0">
                <a:effectLst/>
                <a:latin typeface="Chalkduster" panose="03050602040202020205" pitchFamily="66" charset="77"/>
                <a:cs typeface="Dreaming Outloud Script Pro" panose="03050502040304050704" pitchFamily="66" charset="77"/>
              </a:rPr>
              <a:t>. Du skal derfor tage C-toget fra stationen i </a:t>
            </a:r>
            <a:r>
              <a:rPr lang="da-DK" sz="1400" b="0" i="0" dirty="0" err="1">
                <a:effectLst/>
                <a:latin typeface="Chalkduster" panose="03050602040202020205" pitchFamily="66" charset="77"/>
                <a:cs typeface="Dreaming Outloud Script Pro" panose="03050502040304050704" pitchFamily="66" charset="77"/>
              </a:rPr>
              <a:t>Summerfield</a:t>
            </a:r>
            <a:r>
              <a:rPr lang="da-DK" sz="1400" b="0" i="0" dirty="0">
                <a:effectLst/>
                <a:latin typeface="Chalkduster" panose="03050602040202020205" pitchFamily="66" charset="77"/>
                <a:cs typeface="Dreaming Outloud Script Pro" panose="03050502040304050704" pitchFamily="66" charset="77"/>
              </a:rPr>
              <a:t>.</a:t>
            </a:r>
            <a:endParaRPr lang="da-DK" sz="1400" dirty="0">
              <a:latin typeface="Chalkduster" panose="03050602040202020205" pitchFamily="66" charset="77"/>
              <a:cs typeface="Dreaming Outloud Script Pro" panose="03050502040304050704" pitchFamily="66" charset="77"/>
            </a:endParaRPr>
          </a:p>
          <a:p>
            <a:endParaRPr lang="da-DK" sz="1400" b="0" i="0" dirty="0">
              <a:effectLst/>
              <a:latin typeface="Chalkduster" panose="03050602040202020205" pitchFamily="66" charset="77"/>
              <a:cs typeface="Dreaming Outloud Script Pro" panose="03050502040304050704" pitchFamily="66" charset="77"/>
            </a:endParaRPr>
          </a:p>
          <a:p>
            <a:r>
              <a:rPr lang="da-DK" sz="1400" b="0" i="0" dirty="0">
                <a:effectLst/>
                <a:latin typeface="Chalkduster" panose="03050602040202020205" pitchFamily="66" charset="77"/>
                <a:cs typeface="Dreaming Outloud Script Pro" panose="03050502040304050704" pitchFamily="66" charset="77"/>
              </a:rPr>
              <a:t> </a:t>
            </a:r>
          </a:p>
          <a:p>
            <a:endParaRPr lang="da-DK" sz="1400" b="0" i="0" dirty="0">
              <a:effectLst/>
              <a:latin typeface="Chalkduster" panose="03050602040202020205" pitchFamily="66" charset="77"/>
              <a:cs typeface="Dreaming Outloud Script Pro" panose="03050502040304050704" pitchFamily="66" charset="77"/>
            </a:endParaRPr>
          </a:p>
          <a:p>
            <a:pPr algn="l"/>
            <a:r>
              <a:rPr lang="da-DK" sz="1400" b="0" i="0" dirty="0">
                <a:effectLst/>
                <a:latin typeface="Chalkduster" panose="03050602040202020205" pitchFamily="66" charset="77"/>
                <a:cs typeface="Dreaming Outloud Script Pro" panose="03050502040304050704" pitchFamily="66" charset="77"/>
              </a:rPr>
              <a:t>Spørgsmål:</a:t>
            </a:r>
          </a:p>
          <a:p>
            <a:pPr algn="l"/>
            <a:endParaRPr lang="da-DK" sz="1400" b="0" i="0" dirty="0">
              <a:effectLst/>
              <a:latin typeface="Chalkduster" panose="03050602040202020205" pitchFamily="66" charset="77"/>
              <a:cs typeface="Dreaming Outloud Script Pro" panose="03050502040304050704" pitchFamily="66" charset="77"/>
            </a:endParaRPr>
          </a:p>
          <a:p>
            <a:r>
              <a:rPr lang="da-DK" sz="1400" b="0" i="0" dirty="0">
                <a:effectLst/>
                <a:latin typeface="Chalkduster" panose="03050602040202020205" pitchFamily="66" charset="77"/>
                <a:cs typeface="Dreaming Outloud Script Pro" panose="03050502040304050704" pitchFamily="66" charset="77"/>
              </a:rPr>
              <a:t>Hvornår kan du skal du senest tage C-toget fra stationen i </a:t>
            </a:r>
            <a:r>
              <a:rPr lang="da-DK" sz="1400" b="0" i="0" dirty="0" err="1">
                <a:effectLst/>
                <a:latin typeface="Chalkduster" panose="03050602040202020205" pitchFamily="66" charset="77"/>
                <a:cs typeface="Dreaming Outloud Script Pro" panose="03050502040304050704" pitchFamily="66" charset="77"/>
              </a:rPr>
              <a:t>Summerfield</a:t>
            </a:r>
            <a:r>
              <a:rPr lang="da-DK" sz="1400" dirty="0">
                <a:latin typeface="Chalkduster" panose="03050602040202020205" pitchFamily="66" charset="77"/>
                <a:cs typeface="Dreaming Outloud Script Pro" panose="03050502040304050704" pitchFamily="66" charset="77"/>
              </a:rPr>
              <a:t> f</a:t>
            </a:r>
            <a:r>
              <a:rPr lang="da-DK" sz="1400" b="0" i="0" dirty="0">
                <a:effectLst/>
                <a:latin typeface="Chalkduster" panose="03050602040202020205" pitchFamily="66" charset="77"/>
                <a:cs typeface="Dreaming Outloud Script Pro" panose="03050502040304050704" pitchFamily="66" charset="77"/>
              </a:rPr>
              <a:t>or at nå frem til </a:t>
            </a:r>
            <a:r>
              <a:rPr lang="da-DK" sz="1400" b="0" i="0" dirty="0" err="1">
                <a:effectLst/>
                <a:latin typeface="Chalkduster" panose="03050602040202020205" pitchFamily="66" charset="77"/>
                <a:cs typeface="Dreaming Outloud Script Pro" panose="03050502040304050704" pitchFamily="66" charset="77"/>
              </a:rPr>
              <a:t>Claymore</a:t>
            </a:r>
            <a:r>
              <a:rPr lang="da-DK" sz="1400" b="0" i="0" dirty="0">
                <a:effectLst/>
                <a:latin typeface="Chalkduster" panose="03050602040202020205" pitchFamily="66" charset="77"/>
                <a:cs typeface="Dreaming Outloud Script Pro" panose="03050502040304050704" pitchFamily="66" charset="77"/>
              </a:rPr>
              <a:t> i tide?</a:t>
            </a:r>
            <a:endParaRPr lang="da-DK" sz="1400" dirty="0">
              <a:latin typeface="Chalkduster" panose="03050602040202020205" pitchFamily="66" charset="77"/>
              <a:cs typeface="Dreaming Outloud Script Pro" panose="03050502040304050704" pitchFamily="66" charset="77"/>
            </a:endParaRPr>
          </a:p>
          <a:p>
            <a:pPr algn="l"/>
            <a:endParaRPr lang="da-DK" sz="1400" b="0" i="0" dirty="0">
              <a:effectLst/>
              <a:latin typeface="Chalkduster" panose="03050602040202020205" pitchFamily="66" charset="77"/>
              <a:cs typeface="Dreaming Outloud Script Pro" panose="03050502040304050704" pitchFamily="66" charset="77"/>
            </a:endParaRPr>
          </a:p>
        </p:txBody>
      </p:sp>
      <p:sp>
        <p:nvSpPr>
          <p:cNvPr id="8" name="Venstrepil 7">
            <a:hlinkClick r:id="rId4" action="ppaction://hlinksldjump"/>
            <a:extLst>
              <a:ext uri="{FF2B5EF4-FFF2-40B4-BE49-F238E27FC236}">
                <a16:creationId xmlns:a16="http://schemas.microsoft.com/office/drawing/2014/main" id="{7D2C7D3C-4AE7-0835-1948-83FBD193957A}"/>
              </a:ext>
            </a:extLst>
          </p:cNvPr>
          <p:cNvSpPr/>
          <p:nvPr/>
        </p:nvSpPr>
        <p:spPr>
          <a:xfrm rot="16200000">
            <a:off x="8924101" y="6091811"/>
            <a:ext cx="763929" cy="830484"/>
          </a:xfrm>
          <a:prstGeom prst="leftArrow">
            <a:avLst/>
          </a:prstGeom>
          <a:solidFill>
            <a:srgbClr val="C00000"/>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kstfelt 3">
            <a:extLst>
              <a:ext uri="{FF2B5EF4-FFF2-40B4-BE49-F238E27FC236}">
                <a16:creationId xmlns:a16="http://schemas.microsoft.com/office/drawing/2014/main" id="{06BB14EF-87BD-187D-A252-4856CB0754C0}"/>
              </a:ext>
            </a:extLst>
          </p:cNvPr>
          <p:cNvSpPr txBox="1"/>
          <p:nvPr/>
        </p:nvSpPr>
        <p:spPr>
          <a:xfrm>
            <a:off x="76664" y="6566935"/>
            <a:ext cx="1051378" cy="276999"/>
          </a:xfrm>
          <a:prstGeom prst="rect">
            <a:avLst/>
          </a:prstGeom>
          <a:noFill/>
        </p:spPr>
        <p:txBody>
          <a:bodyPr wrap="none" rtlCol="0">
            <a:spAutoFit/>
          </a:bodyPr>
          <a:lstStyle/>
          <a:p>
            <a:r>
              <a:rPr lang="da-DK" sz="1200" dirty="0"/>
              <a:t>© Mat-</a:t>
            </a:r>
            <a:r>
              <a:rPr lang="da-DK" sz="1200" dirty="0" err="1"/>
              <a:t>nat.dk</a:t>
            </a:r>
            <a:endParaRPr lang="da-DK" sz="1200" dirty="0"/>
          </a:p>
        </p:txBody>
      </p:sp>
    </p:spTree>
    <p:extLst>
      <p:ext uri="{BB962C8B-B14F-4D97-AF65-F5344CB8AC3E}">
        <p14:creationId xmlns:p14="http://schemas.microsoft.com/office/powerpoint/2010/main" val="2047135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1C18C9-2C9D-7661-5D8B-0F7B27A704E6}"/>
              </a:ext>
            </a:extLst>
          </p:cNvPr>
          <p:cNvSpPr>
            <a:spLocks noGrp="1"/>
          </p:cNvSpPr>
          <p:nvPr>
            <p:ph type="title"/>
          </p:nvPr>
        </p:nvSpPr>
        <p:spPr/>
        <p:txBody>
          <a:bodyPr/>
          <a:lstStyle/>
          <a:p>
            <a:r>
              <a:rPr lang="da-DK" dirty="0">
                <a:solidFill>
                  <a:schemeClr val="bg1"/>
                </a:solidFill>
              </a:rPr>
              <a:t>venstre</a:t>
            </a:r>
          </a:p>
        </p:txBody>
      </p:sp>
      <p:pic>
        <p:nvPicPr>
          <p:cNvPr id="8194" name="Picture 2" descr="Jernbane, Transportere">
            <a:extLst>
              <a:ext uri="{FF2B5EF4-FFF2-40B4-BE49-F238E27FC236}">
                <a16:creationId xmlns:a16="http://schemas.microsoft.com/office/drawing/2014/main" id="{53FD5BDA-D31C-84C5-708D-49EB0BB65D23}"/>
              </a:ext>
            </a:extLst>
          </p:cNvPr>
          <p:cNvPicPr>
            <a:picLocks noChangeAspect="1" noChangeArrowheads="1"/>
          </p:cNvPicPr>
          <p:nvPr/>
        </p:nvPicPr>
        <p:blipFill rotWithShape="1">
          <a:blip r:embed="rId2">
            <a:duotone>
              <a:prstClr val="black"/>
              <a:srgbClr val="D9C3A5">
                <a:tint val="50000"/>
                <a:satMod val="180000"/>
              </a:srgb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r="1398" b="-1"/>
          <a:stretch/>
        </p:blipFill>
        <p:spPr bwMode="auto">
          <a:xfrm>
            <a:off x="20" y="1282"/>
            <a:ext cx="9905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3" name="Venstrepil 2">
            <a:hlinkClick r:id="rId4" action="ppaction://hlinksldjump"/>
            <a:extLst>
              <a:ext uri="{FF2B5EF4-FFF2-40B4-BE49-F238E27FC236}">
                <a16:creationId xmlns:a16="http://schemas.microsoft.com/office/drawing/2014/main" id="{F460047D-C676-5930-58A4-7777656DD63F}"/>
              </a:ext>
            </a:extLst>
          </p:cNvPr>
          <p:cNvSpPr/>
          <p:nvPr/>
        </p:nvSpPr>
        <p:spPr>
          <a:xfrm rot="16200000">
            <a:off x="4571036" y="5985560"/>
            <a:ext cx="763929" cy="830484"/>
          </a:xfrm>
          <a:prstGeom prst="leftArrow">
            <a:avLst/>
          </a:prstGeom>
          <a:solidFill>
            <a:srgbClr val="C00000"/>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6" name="Picture 2" descr="Jernbane, Transportere">
            <a:hlinkClick r:id="rId5" action="ppaction://hlinksldjump"/>
            <a:extLst>
              <a:ext uri="{FF2B5EF4-FFF2-40B4-BE49-F238E27FC236}">
                <a16:creationId xmlns:a16="http://schemas.microsoft.com/office/drawing/2014/main" id="{3EE174DF-7F57-B1D9-C4CB-DF2B361B7DC2}"/>
              </a:ext>
            </a:extLst>
          </p:cNvPr>
          <p:cNvPicPr>
            <a:picLocks noChangeAspect="1" noChangeArrowheads="1"/>
          </p:cNvPicPr>
          <p:nvPr/>
        </p:nvPicPr>
        <p:blipFill rotWithShape="1">
          <a:blip r:embed="rId2">
            <a:duotone>
              <a:prstClr val="black"/>
              <a:srgbClr val="D9C3A5">
                <a:tint val="50000"/>
                <a:satMod val="180000"/>
              </a:srgb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30528" t="8427" r="61603" b="81682"/>
          <a:stretch/>
        </p:blipFill>
        <p:spPr bwMode="auto">
          <a:xfrm>
            <a:off x="3068637" y="578941"/>
            <a:ext cx="790575" cy="6781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Papir, Papirvarer, Pergament, Gammel">
            <a:hlinkClick r:id="rId5" action="ppaction://hlinksldjump"/>
            <a:extLst>
              <a:ext uri="{FF2B5EF4-FFF2-40B4-BE49-F238E27FC236}">
                <a16:creationId xmlns:a16="http://schemas.microsoft.com/office/drawing/2014/main" id="{690BEAC4-D744-9063-3F56-C06AAADCE459}"/>
              </a:ext>
            </a:extLst>
          </p:cNvPr>
          <p:cNvPicPr>
            <a:picLocks noChangeAspect="1" noChangeArrowheads="1"/>
          </p:cNvPicPr>
          <p:nvPr/>
        </p:nvPicPr>
        <p:blipFill rotWithShape="1">
          <a:blip r:embed="rId6">
            <a:duotone>
              <a:prstClr val="black"/>
              <a:srgbClr val="D9C3A5">
                <a:tint val="50000"/>
                <a:satMod val="180000"/>
              </a:srgbClr>
            </a:duotone>
            <a:alphaModFix amt="85000"/>
            <a:extLst>
              <a:ext uri="{28A0092B-C50C-407E-A947-70E740481C1C}">
                <a14:useLocalDpi xmlns:a14="http://schemas.microsoft.com/office/drawing/2010/main" val="0"/>
              </a:ext>
            </a:extLst>
          </a:blip>
          <a:srcRect l="2255" t="1596" r="1991" b="1903"/>
          <a:stretch/>
        </p:blipFill>
        <p:spPr bwMode="auto">
          <a:xfrm rot="16200000">
            <a:off x="3203803" y="605293"/>
            <a:ext cx="513894" cy="631826"/>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4" descr="Manuskript, Papir, Revet I Stykker">
            <a:hlinkClick r:id="rId7" action="ppaction://hlinksldjump"/>
            <a:extLst>
              <a:ext uri="{FF2B5EF4-FFF2-40B4-BE49-F238E27FC236}">
                <a16:creationId xmlns:a16="http://schemas.microsoft.com/office/drawing/2014/main" id="{7891AAD4-8EDE-54AB-DFA2-3D14856CD3D5}"/>
              </a:ext>
            </a:extLst>
          </p:cNvPr>
          <p:cNvPicPr>
            <a:picLocks noChangeAspect="1" noChangeArrowheads="1"/>
          </p:cNvPicPr>
          <p:nvPr/>
        </p:nvPicPr>
        <p:blipFill>
          <a:blip r:embed="rId8">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808207">
            <a:off x="6080388" y="4541706"/>
            <a:ext cx="756000" cy="3780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Papir, Papirvarer, Pergament, Gammel">
            <a:hlinkClick r:id="rId5" action="ppaction://hlinksldjump"/>
            <a:extLst>
              <a:ext uri="{FF2B5EF4-FFF2-40B4-BE49-F238E27FC236}">
                <a16:creationId xmlns:a16="http://schemas.microsoft.com/office/drawing/2014/main" id="{320901A1-4DBE-F74F-8B3A-E358B1136D13}"/>
              </a:ext>
            </a:extLst>
          </p:cNvPr>
          <p:cNvPicPr>
            <a:picLocks noChangeAspect="1" noChangeArrowheads="1"/>
          </p:cNvPicPr>
          <p:nvPr/>
        </p:nvPicPr>
        <p:blipFill rotWithShape="1">
          <a:blip r:embed="rId6">
            <a:duotone>
              <a:prstClr val="black"/>
              <a:srgbClr val="D9C3A5">
                <a:tint val="50000"/>
                <a:satMod val="180000"/>
              </a:srgbClr>
            </a:duotone>
            <a:alphaModFix amt="85000"/>
            <a:extLst>
              <a:ext uri="{28A0092B-C50C-407E-A947-70E740481C1C}">
                <a14:useLocalDpi xmlns:a14="http://schemas.microsoft.com/office/drawing/2010/main" val="0"/>
              </a:ext>
            </a:extLst>
          </a:blip>
          <a:srcRect l="2255" t="1596" r="1991" b="1903"/>
          <a:stretch/>
        </p:blipFill>
        <p:spPr bwMode="auto">
          <a:xfrm rot="5400000" flipH="1">
            <a:off x="5808656" y="621707"/>
            <a:ext cx="513894" cy="631826"/>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uppe 3">
            <a:extLst>
              <a:ext uri="{FF2B5EF4-FFF2-40B4-BE49-F238E27FC236}">
                <a16:creationId xmlns:a16="http://schemas.microsoft.com/office/drawing/2014/main" id="{11ABAE0A-06D6-BA0C-8256-F26C653663EE}"/>
              </a:ext>
            </a:extLst>
          </p:cNvPr>
          <p:cNvGrpSpPr/>
          <p:nvPr/>
        </p:nvGrpSpPr>
        <p:grpSpPr>
          <a:xfrm>
            <a:off x="5673490" y="595355"/>
            <a:ext cx="790575" cy="678180"/>
            <a:chOff x="5673490" y="595355"/>
            <a:chExt cx="790575" cy="678180"/>
          </a:xfrm>
        </p:grpSpPr>
        <p:pic>
          <p:nvPicPr>
            <p:cNvPr id="11" name="Picture 2" descr="Jernbane, Transportere">
              <a:hlinkClick r:id="rId5" action="ppaction://hlinksldjump"/>
              <a:extLst>
                <a:ext uri="{FF2B5EF4-FFF2-40B4-BE49-F238E27FC236}">
                  <a16:creationId xmlns:a16="http://schemas.microsoft.com/office/drawing/2014/main" id="{8F82C45E-622A-1C01-2164-6CE824125CCC}"/>
                </a:ext>
              </a:extLst>
            </p:cNvPr>
            <p:cNvPicPr>
              <a:picLocks noChangeAspect="1" noChangeArrowheads="1"/>
            </p:cNvPicPr>
            <p:nvPr/>
          </p:nvPicPr>
          <p:blipFill rotWithShape="1">
            <a:blip r:embed="rId9">
              <a:duotone>
                <a:prstClr val="black"/>
                <a:srgbClr val="D9C3A5">
                  <a:tint val="50000"/>
                  <a:satMod val="180000"/>
                </a:srgb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30528" t="8427" r="61603" b="81682"/>
            <a:stretch/>
          </p:blipFill>
          <p:spPr bwMode="auto">
            <a:xfrm flipH="1">
              <a:off x="5673490" y="595355"/>
              <a:ext cx="790575" cy="678180"/>
            </a:xfrm>
            <a:prstGeom prst="rect">
              <a:avLst/>
            </a:prstGeom>
            <a:noFill/>
            <a:extLst>
              <a:ext uri="{909E8E84-426E-40DD-AFC4-6F175D3DCCD1}">
                <a14:hiddenFill xmlns:a14="http://schemas.microsoft.com/office/drawing/2010/main">
                  <a:solidFill>
                    <a:srgbClr val="FFFFFF"/>
                  </a:solidFill>
                </a14:hiddenFill>
              </a:ext>
            </a:extLst>
          </p:spPr>
        </p:pic>
        <p:sp>
          <p:nvSpPr>
            <p:cNvPr id="13" name="Tekstfelt 12">
              <a:hlinkClick r:id="rId10" action="ppaction://hlinksldjump"/>
              <a:extLst>
                <a:ext uri="{FF2B5EF4-FFF2-40B4-BE49-F238E27FC236}">
                  <a16:creationId xmlns:a16="http://schemas.microsoft.com/office/drawing/2014/main" id="{C921C516-72D1-924F-5C8B-C6CEBEA9BDE2}"/>
                </a:ext>
              </a:extLst>
            </p:cNvPr>
            <p:cNvSpPr txBox="1"/>
            <p:nvPr/>
          </p:nvSpPr>
          <p:spPr>
            <a:xfrm flipH="1">
              <a:off x="5796421" y="736635"/>
              <a:ext cx="521297" cy="426912"/>
            </a:xfrm>
            <a:prstGeom prst="rect">
              <a:avLst/>
            </a:prstGeom>
            <a:noFill/>
          </p:spPr>
          <p:txBody>
            <a:bodyPr wrap="none" rtlCol="0">
              <a:spAutoFit/>
            </a:bodyPr>
            <a:lstStyle/>
            <a:p>
              <a:pPr>
                <a:lnSpc>
                  <a:spcPct val="150000"/>
                </a:lnSpc>
              </a:pPr>
              <a:r>
                <a:rPr lang="da-DK" sz="500" dirty="0">
                  <a:latin typeface="Chalkduster" panose="03050602040202020205" pitchFamily="66" charset="77"/>
                </a:rPr>
                <a:t>v = s / t</a:t>
              </a:r>
            </a:p>
            <a:p>
              <a:pPr>
                <a:lnSpc>
                  <a:spcPct val="150000"/>
                </a:lnSpc>
              </a:pPr>
              <a:r>
                <a:rPr lang="da-DK" sz="500" dirty="0">
                  <a:latin typeface="Chalkduster" panose="03050602040202020205" pitchFamily="66" charset="77"/>
                </a:rPr>
                <a:t>s = v ・ t</a:t>
              </a:r>
            </a:p>
            <a:p>
              <a:pPr>
                <a:lnSpc>
                  <a:spcPct val="150000"/>
                </a:lnSpc>
              </a:pPr>
              <a:r>
                <a:rPr lang="da-DK" sz="500" dirty="0">
                  <a:latin typeface="Chalkduster" panose="03050602040202020205" pitchFamily="66" charset="77"/>
                </a:rPr>
                <a:t>t = s / v</a:t>
              </a:r>
            </a:p>
          </p:txBody>
        </p:sp>
      </p:grpSp>
      <p:pic>
        <p:nvPicPr>
          <p:cNvPr id="15" name="Billede 14">
            <a:hlinkClick r:id="rId11" action="ppaction://hlinksldjump"/>
            <a:extLst>
              <a:ext uri="{FF2B5EF4-FFF2-40B4-BE49-F238E27FC236}">
                <a16:creationId xmlns:a16="http://schemas.microsoft.com/office/drawing/2014/main" id="{FA3AA317-BE4D-F2EE-7EBB-B37DBBA30BC1}"/>
              </a:ext>
            </a:extLst>
          </p:cNvPr>
          <p:cNvPicPr>
            <a:picLocks noChangeAspect="1"/>
          </p:cNvPicPr>
          <p:nvPr/>
        </p:nvPicPr>
        <p:blipFill>
          <a:blip r:embed="rId12"/>
          <a:stretch>
            <a:fillRect/>
          </a:stretch>
        </p:blipFill>
        <p:spPr>
          <a:xfrm>
            <a:off x="3129789" y="659044"/>
            <a:ext cx="646874" cy="519109"/>
          </a:xfrm>
          <a:prstGeom prst="rect">
            <a:avLst/>
          </a:prstGeom>
          <a:scene3d>
            <a:camera prst="orthographicFront"/>
            <a:lightRig rig="threePt" dir="t"/>
          </a:scene3d>
          <a:sp3d>
            <a:bevelT w="25400" h="50800" prst="softRound"/>
          </a:sp3d>
        </p:spPr>
      </p:pic>
      <p:sp>
        <p:nvSpPr>
          <p:cNvPr id="27" name="Kombinationstegning 26">
            <a:hlinkClick r:id="rId13" action="ppaction://hlinksldjump"/>
            <a:extLst>
              <a:ext uri="{FF2B5EF4-FFF2-40B4-BE49-F238E27FC236}">
                <a16:creationId xmlns:a16="http://schemas.microsoft.com/office/drawing/2014/main" id="{D9274813-1D2B-C92F-D95E-5341940D88D5}"/>
              </a:ext>
            </a:extLst>
          </p:cNvPr>
          <p:cNvSpPr/>
          <p:nvPr/>
        </p:nvSpPr>
        <p:spPr>
          <a:xfrm>
            <a:off x="9144000" y="937260"/>
            <a:ext cx="628650" cy="1120140"/>
          </a:xfrm>
          <a:custGeom>
            <a:avLst/>
            <a:gdLst>
              <a:gd name="connsiteX0" fmla="*/ 45720 w 628650"/>
              <a:gd name="connsiteY0" fmla="*/ 114300 h 1120140"/>
              <a:gd name="connsiteX1" fmla="*/ 0 w 628650"/>
              <a:gd name="connsiteY1" fmla="*/ 1097280 h 1120140"/>
              <a:gd name="connsiteX2" fmla="*/ 628650 w 628650"/>
              <a:gd name="connsiteY2" fmla="*/ 1120140 h 1120140"/>
              <a:gd name="connsiteX3" fmla="*/ 628650 w 628650"/>
              <a:gd name="connsiteY3" fmla="*/ 0 h 1120140"/>
              <a:gd name="connsiteX4" fmla="*/ 45720 w 628650"/>
              <a:gd name="connsiteY4" fmla="*/ 114300 h 1120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650" h="1120140">
                <a:moveTo>
                  <a:pt x="45720" y="114300"/>
                </a:moveTo>
                <a:lnTo>
                  <a:pt x="0" y="1097280"/>
                </a:lnTo>
                <a:lnTo>
                  <a:pt x="628650" y="1120140"/>
                </a:lnTo>
                <a:lnTo>
                  <a:pt x="628650" y="0"/>
                </a:lnTo>
                <a:lnTo>
                  <a:pt x="45720" y="114300"/>
                </a:lnTo>
                <a:close/>
              </a:path>
            </a:pathLst>
          </a:custGeom>
          <a:blipFill dpi="0" rotWithShape="1">
            <a:blip r:embed="rId14">
              <a:duotone>
                <a:prstClr val="black"/>
                <a:srgbClr val="D9C3A5">
                  <a:tint val="50000"/>
                  <a:satMod val="180000"/>
                </a:srgbClr>
              </a:duotone>
              <a:extLst>
                <a:ext uri="{BEBA8EAE-BF5A-486C-A8C5-ECC9F3942E4B}">
                  <a14:imgProps xmlns:a14="http://schemas.microsoft.com/office/drawing/2010/main">
                    <a14:imgLayer r:embed="rId15">
                      <a14:imgEffect>
                        <a14:artisticPencilSketch/>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28" name="Picture 10" descr="Gammel, Fugl, Egypten, Egyptisk, Helligt">
            <a:hlinkClick r:id="rId16" action="ppaction://hlinksldjump"/>
            <a:extLst>
              <a:ext uri="{FF2B5EF4-FFF2-40B4-BE49-F238E27FC236}">
                <a16:creationId xmlns:a16="http://schemas.microsoft.com/office/drawing/2014/main" id="{0D3670E4-B278-1E40-FF2C-4F569CFC89A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flipH="1">
            <a:off x="215631" y="3771897"/>
            <a:ext cx="1555390" cy="923513"/>
          </a:xfrm>
          <a:prstGeom prst="rect">
            <a:avLst/>
          </a:prstGeom>
          <a:noFill/>
          <a:extLst>
            <a:ext uri="{909E8E84-426E-40DD-AFC4-6F175D3DCCD1}">
              <a14:hiddenFill xmlns:a14="http://schemas.microsoft.com/office/drawing/2010/main">
                <a:solidFill>
                  <a:srgbClr val="FFFFFF"/>
                </a:solidFill>
              </a14:hiddenFill>
            </a:ext>
          </a:extLst>
        </p:spPr>
      </p:pic>
      <p:sp>
        <p:nvSpPr>
          <p:cNvPr id="5" name="Tekstfelt 4">
            <a:extLst>
              <a:ext uri="{FF2B5EF4-FFF2-40B4-BE49-F238E27FC236}">
                <a16:creationId xmlns:a16="http://schemas.microsoft.com/office/drawing/2014/main" id="{60A6E723-DBB4-D6C2-B9AE-DD3E1DF602E7}"/>
              </a:ext>
            </a:extLst>
          </p:cNvPr>
          <p:cNvSpPr txBox="1"/>
          <p:nvPr/>
        </p:nvSpPr>
        <p:spPr>
          <a:xfrm>
            <a:off x="8847699" y="6566935"/>
            <a:ext cx="1051378" cy="276999"/>
          </a:xfrm>
          <a:prstGeom prst="rect">
            <a:avLst/>
          </a:prstGeom>
          <a:noFill/>
        </p:spPr>
        <p:txBody>
          <a:bodyPr wrap="none" rtlCol="0">
            <a:spAutoFit/>
          </a:bodyPr>
          <a:lstStyle/>
          <a:p>
            <a:r>
              <a:rPr lang="da-DK" sz="1200" dirty="0">
                <a:solidFill>
                  <a:schemeClr val="bg1"/>
                </a:solidFill>
              </a:rPr>
              <a:t>© Mat-</a:t>
            </a:r>
            <a:r>
              <a:rPr lang="da-DK" sz="1200" dirty="0" err="1">
                <a:solidFill>
                  <a:schemeClr val="bg1"/>
                </a:solidFill>
              </a:rPr>
              <a:t>nat.dk</a:t>
            </a:r>
            <a:endParaRPr lang="da-DK" sz="1200" dirty="0">
              <a:solidFill>
                <a:schemeClr val="bg1"/>
              </a:solidFill>
            </a:endParaRPr>
          </a:p>
        </p:txBody>
      </p:sp>
    </p:spTree>
    <p:extLst>
      <p:ext uri="{BB962C8B-B14F-4D97-AF65-F5344CB8AC3E}">
        <p14:creationId xmlns:p14="http://schemas.microsoft.com/office/powerpoint/2010/main" val="30334394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apir, Papirvarer, Pergament, Gammel">
            <a:extLst>
              <a:ext uri="{FF2B5EF4-FFF2-40B4-BE49-F238E27FC236}">
                <a16:creationId xmlns:a16="http://schemas.microsoft.com/office/drawing/2014/main" id="{62F6CC65-ED5E-1396-F773-097EC68B3144}"/>
              </a:ext>
            </a:extLst>
          </p:cNvPr>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5400000">
            <a:off x="1238551" y="-1673087"/>
            <a:ext cx="7363928" cy="10309636"/>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F51D6F40-5EAC-9E32-EF34-C13544F9936E}"/>
              </a:ext>
            </a:extLst>
          </p:cNvPr>
          <p:cNvSpPr>
            <a:spLocks noGrp="1"/>
          </p:cNvSpPr>
          <p:nvPr>
            <p:ph type="title"/>
          </p:nvPr>
        </p:nvSpPr>
        <p:spPr>
          <a:xfrm>
            <a:off x="540360" y="593727"/>
            <a:ext cx="8543925" cy="1028245"/>
          </a:xfrm>
        </p:spPr>
        <p:txBody>
          <a:bodyPr>
            <a:noAutofit/>
          </a:bodyPr>
          <a:lstStyle/>
          <a:p>
            <a:r>
              <a:rPr lang="da-DK" sz="9600" b="1" i="0" dirty="0">
                <a:ln>
                  <a:solidFill>
                    <a:schemeClr val="accent6">
                      <a:lumMod val="50000"/>
                    </a:schemeClr>
                  </a:solidFill>
                </a:ln>
                <a:solidFill>
                  <a:srgbClr val="00B050"/>
                </a:solidFill>
                <a:effectLst/>
                <a:latin typeface="Chalkduster" panose="03050602040202020205" pitchFamily="66" charset="77"/>
                <a:cs typeface="Dreaming Outloud Script Pro" panose="03050502040304050704" pitchFamily="66" charset="77"/>
              </a:rPr>
              <a:t>Grøn</a:t>
            </a:r>
            <a:endParaRPr lang="da-DK" sz="9600" dirty="0">
              <a:ln>
                <a:solidFill>
                  <a:schemeClr val="accent6">
                    <a:lumMod val="50000"/>
                  </a:schemeClr>
                </a:solidFill>
              </a:ln>
              <a:solidFill>
                <a:srgbClr val="00B050"/>
              </a:solidFill>
              <a:latin typeface="Chalkduster" panose="03050602040202020205" pitchFamily="66" charset="77"/>
              <a:cs typeface="Dreaming Outloud Script Pro" panose="03050502040304050704" pitchFamily="66" charset="77"/>
            </a:endParaRPr>
          </a:p>
        </p:txBody>
      </p:sp>
      <p:sp>
        <p:nvSpPr>
          <p:cNvPr id="16" name="Venstrepil 15">
            <a:hlinkClick r:id="rId3" action="ppaction://hlinksldjump"/>
            <a:extLst>
              <a:ext uri="{FF2B5EF4-FFF2-40B4-BE49-F238E27FC236}">
                <a16:creationId xmlns:a16="http://schemas.microsoft.com/office/drawing/2014/main" id="{B0C96FE5-1394-7B5A-74F7-8FDA1FE00CB0}"/>
              </a:ext>
            </a:extLst>
          </p:cNvPr>
          <p:cNvSpPr/>
          <p:nvPr/>
        </p:nvSpPr>
        <p:spPr>
          <a:xfrm rot="16200000">
            <a:off x="8924101" y="6091811"/>
            <a:ext cx="763929" cy="830484"/>
          </a:xfrm>
          <a:prstGeom prst="leftArrow">
            <a:avLst/>
          </a:prstGeom>
          <a:solidFill>
            <a:srgbClr val="C00000"/>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mc:AlternateContent xmlns:mc="http://schemas.openxmlformats.org/markup-compatibility/2006" xmlns:a14="http://schemas.microsoft.com/office/drawing/2010/main">
        <mc:Choice Requires="a14">
          <p:sp>
            <p:nvSpPr>
              <p:cNvPr id="8" name="Tekstfelt 7">
                <a:extLst>
                  <a:ext uri="{FF2B5EF4-FFF2-40B4-BE49-F238E27FC236}">
                    <a16:creationId xmlns:a16="http://schemas.microsoft.com/office/drawing/2014/main" id="{3F788E7C-7E49-B868-7CAC-532E2936E477}"/>
                  </a:ext>
                </a:extLst>
              </p:cNvPr>
              <p:cNvSpPr txBox="1"/>
              <p:nvPr/>
            </p:nvSpPr>
            <p:spPr>
              <a:xfrm>
                <a:off x="2997544" y="2515367"/>
                <a:ext cx="3910913" cy="1840247"/>
              </a:xfrm>
              <a:prstGeom prst="rect">
                <a:avLst/>
              </a:prstGeom>
              <a:noFill/>
            </p:spPr>
            <p:txBody>
              <a:bodyPr wrap="square">
                <a:spAutoFit/>
              </a:bodyPr>
              <a:lstStyle/>
              <a:p>
                <a:r>
                  <a:rPr lang="da-DK" sz="4400" dirty="0">
                    <a:latin typeface="Chalkduster" panose="03050602040202020205" pitchFamily="66" charset="77"/>
                  </a:rPr>
                  <a:t>Grøn = </a:t>
                </a:r>
                <a14:m>
                  <m:oMath xmlns:m="http://schemas.openxmlformats.org/officeDocument/2006/math">
                    <m:f>
                      <m:fPr>
                        <m:ctrlPr>
                          <a:rPr lang="da-DK" sz="8000" i="1" smtClean="0">
                            <a:latin typeface="Cambria Math" panose="02040503050406030204" pitchFamily="18" charset="0"/>
                          </a:rPr>
                        </m:ctrlPr>
                      </m:fPr>
                      <m:num>
                        <m:r>
                          <a:rPr lang="da-DK" sz="8000" b="0" i="1" smtClean="0">
                            <a:latin typeface="Cambria Math" panose="02040503050406030204" pitchFamily="18" charset="0"/>
                          </a:rPr>
                          <m:t>𝐴</m:t>
                        </m:r>
                      </m:num>
                      <m:den>
                        <m:r>
                          <a:rPr lang="da-DK" sz="8000" b="0" i="1" smtClean="0">
                            <a:latin typeface="Cambria Math" panose="02040503050406030204" pitchFamily="18" charset="0"/>
                          </a:rPr>
                          <m:t>𝐵</m:t>
                        </m:r>
                      </m:den>
                    </m:f>
                  </m:oMath>
                </a14:m>
                <a:endParaRPr lang="da-DK" sz="8000" dirty="0">
                  <a:latin typeface="Chalkduster" panose="03050602040202020205" pitchFamily="66" charset="77"/>
                </a:endParaRPr>
              </a:p>
            </p:txBody>
          </p:sp>
        </mc:Choice>
        <mc:Fallback xmlns="">
          <p:sp>
            <p:nvSpPr>
              <p:cNvPr id="8" name="Tekstfelt 7">
                <a:extLst>
                  <a:ext uri="{FF2B5EF4-FFF2-40B4-BE49-F238E27FC236}">
                    <a16:creationId xmlns:a16="http://schemas.microsoft.com/office/drawing/2014/main" id="{3F788E7C-7E49-B868-7CAC-532E2936E477}"/>
                  </a:ext>
                </a:extLst>
              </p:cNvPr>
              <p:cNvSpPr txBox="1">
                <a:spLocks noRot="1" noChangeAspect="1" noMove="1" noResize="1" noEditPoints="1" noAdjustHandles="1" noChangeArrowheads="1" noChangeShapeType="1" noTextEdit="1"/>
              </p:cNvSpPr>
              <p:nvPr/>
            </p:nvSpPr>
            <p:spPr>
              <a:xfrm>
                <a:off x="2997544" y="2515367"/>
                <a:ext cx="3910913" cy="1840247"/>
              </a:xfrm>
              <a:prstGeom prst="rect">
                <a:avLst/>
              </a:prstGeom>
              <a:blipFill>
                <a:blip r:embed="rId4"/>
                <a:stretch>
                  <a:fillRect l="-6494" b="-8904"/>
                </a:stretch>
              </a:blipFill>
            </p:spPr>
            <p:txBody>
              <a:bodyPr/>
              <a:lstStyle/>
              <a:p>
                <a:r>
                  <a:rPr lang="da-DK">
                    <a:noFill/>
                  </a:rPr>
                  <a:t> </a:t>
                </a:r>
              </a:p>
            </p:txBody>
          </p:sp>
        </mc:Fallback>
      </mc:AlternateContent>
      <p:sp>
        <p:nvSpPr>
          <p:cNvPr id="4" name="Tekstfelt 3">
            <a:extLst>
              <a:ext uri="{FF2B5EF4-FFF2-40B4-BE49-F238E27FC236}">
                <a16:creationId xmlns:a16="http://schemas.microsoft.com/office/drawing/2014/main" id="{48403AFF-B49D-4065-BEE4-E2F66E36D218}"/>
              </a:ext>
            </a:extLst>
          </p:cNvPr>
          <p:cNvSpPr txBox="1"/>
          <p:nvPr/>
        </p:nvSpPr>
        <p:spPr>
          <a:xfrm>
            <a:off x="16508" y="6566935"/>
            <a:ext cx="1051378" cy="276999"/>
          </a:xfrm>
          <a:prstGeom prst="rect">
            <a:avLst/>
          </a:prstGeom>
          <a:noFill/>
        </p:spPr>
        <p:txBody>
          <a:bodyPr wrap="none" rtlCol="0">
            <a:spAutoFit/>
          </a:bodyPr>
          <a:lstStyle/>
          <a:p>
            <a:r>
              <a:rPr lang="da-DK" sz="1200" dirty="0"/>
              <a:t>© Mat-</a:t>
            </a:r>
            <a:r>
              <a:rPr lang="da-DK" sz="1200" dirty="0" err="1"/>
              <a:t>nat.dk</a:t>
            </a:r>
            <a:endParaRPr lang="da-DK" sz="1200" dirty="0"/>
          </a:p>
        </p:txBody>
      </p:sp>
    </p:spTree>
    <p:extLst>
      <p:ext uri="{BB962C8B-B14F-4D97-AF65-F5344CB8AC3E}">
        <p14:creationId xmlns:p14="http://schemas.microsoft.com/office/powerpoint/2010/main" val="4992654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apir, Papirvarer, Pergament, Gammel">
            <a:extLst>
              <a:ext uri="{FF2B5EF4-FFF2-40B4-BE49-F238E27FC236}">
                <a16:creationId xmlns:a16="http://schemas.microsoft.com/office/drawing/2014/main" id="{62F6CC65-ED5E-1396-F773-097EC68B3144}"/>
              </a:ext>
            </a:extLst>
          </p:cNvPr>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5400000">
            <a:off x="1238551" y="-1673087"/>
            <a:ext cx="7363928" cy="10309636"/>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F51D6F40-5EAC-9E32-EF34-C13544F9936E}"/>
              </a:ext>
            </a:extLst>
          </p:cNvPr>
          <p:cNvSpPr>
            <a:spLocks noGrp="1"/>
          </p:cNvSpPr>
          <p:nvPr>
            <p:ph type="title"/>
          </p:nvPr>
        </p:nvSpPr>
        <p:spPr>
          <a:xfrm>
            <a:off x="681038" y="365126"/>
            <a:ext cx="8543925" cy="1028245"/>
          </a:xfrm>
        </p:spPr>
        <p:txBody>
          <a:bodyPr/>
          <a:lstStyle/>
          <a:p>
            <a:r>
              <a:rPr lang="da-DK" b="1" i="0" dirty="0">
                <a:effectLst/>
                <a:latin typeface="Chalkduster" panose="03050602040202020205" pitchFamily="66" charset="77"/>
                <a:cs typeface="Dreaming Outloud Script Pro" panose="03050502040304050704" pitchFamily="66" charset="77"/>
              </a:rPr>
              <a:t>A</a:t>
            </a:r>
            <a:endParaRPr lang="da-DK" dirty="0">
              <a:latin typeface="Chalkduster" panose="03050602040202020205" pitchFamily="66" charset="77"/>
              <a:cs typeface="Dreaming Outloud Script Pro" panose="03050502040304050704" pitchFamily="66" charset="77"/>
            </a:endParaRPr>
          </a:p>
        </p:txBody>
      </p:sp>
      <p:sp>
        <p:nvSpPr>
          <p:cNvPr id="16" name="Venstrepil 15">
            <a:hlinkClick r:id="rId3" action="ppaction://hlinksldjump"/>
            <a:extLst>
              <a:ext uri="{FF2B5EF4-FFF2-40B4-BE49-F238E27FC236}">
                <a16:creationId xmlns:a16="http://schemas.microsoft.com/office/drawing/2014/main" id="{B0C96FE5-1394-7B5A-74F7-8FDA1FE00CB0}"/>
              </a:ext>
            </a:extLst>
          </p:cNvPr>
          <p:cNvSpPr/>
          <p:nvPr/>
        </p:nvSpPr>
        <p:spPr>
          <a:xfrm rot="16200000">
            <a:off x="8924101" y="6091811"/>
            <a:ext cx="763929" cy="830484"/>
          </a:xfrm>
          <a:prstGeom prst="leftArrow">
            <a:avLst/>
          </a:prstGeom>
          <a:solidFill>
            <a:srgbClr val="C00000"/>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ekstfelt 7">
            <a:extLst>
              <a:ext uri="{FF2B5EF4-FFF2-40B4-BE49-F238E27FC236}">
                <a16:creationId xmlns:a16="http://schemas.microsoft.com/office/drawing/2014/main" id="{3F788E7C-7E49-B868-7CAC-532E2936E477}"/>
              </a:ext>
            </a:extLst>
          </p:cNvPr>
          <p:cNvSpPr txBox="1"/>
          <p:nvPr/>
        </p:nvSpPr>
        <p:spPr>
          <a:xfrm>
            <a:off x="642729" y="1856170"/>
            <a:ext cx="7215809" cy="584775"/>
          </a:xfrm>
          <a:prstGeom prst="rect">
            <a:avLst/>
          </a:prstGeom>
          <a:noFill/>
        </p:spPr>
        <p:txBody>
          <a:bodyPr wrap="square">
            <a:spAutoFit/>
          </a:bodyPr>
          <a:lstStyle/>
          <a:p>
            <a:r>
              <a:rPr lang="da-DK" sz="3200" dirty="0">
                <a:latin typeface="Chalkduster" panose="03050602040202020205" pitchFamily="66" charset="77"/>
              </a:rPr>
              <a:t>A</a:t>
            </a:r>
            <a:r>
              <a:rPr lang="da-DK" dirty="0">
                <a:latin typeface="Chalkduster" panose="03050602040202020205" pitchFamily="66" charset="77"/>
              </a:rPr>
              <a:t> = antal minutter (uden timer) i Togpendleren</a:t>
            </a:r>
          </a:p>
        </p:txBody>
      </p:sp>
      <p:grpSp>
        <p:nvGrpSpPr>
          <p:cNvPr id="19" name="Gruppe 18">
            <a:extLst>
              <a:ext uri="{FF2B5EF4-FFF2-40B4-BE49-F238E27FC236}">
                <a16:creationId xmlns:a16="http://schemas.microsoft.com/office/drawing/2014/main" id="{BF6F7E23-1ECF-2186-949E-B8A63991E5A9}"/>
              </a:ext>
            </a:extLst>
          </p:cNvPr>
          <p:cNvGrpSpPr/>
          <p:nvPr/>
        </p:nvGrpSpPr>
        <p:grpSpPr>
          <a:xfrm>
            <a:off x="2251564" y="4320210"/>
            <a:ext cx="5402873" cy="369332"/>
            <a:chOff x="1232451" y="4320210"/>
            <a:chExt cx="5402873" cy="369332"/>
          </a:xfrm>
        </p:grpSpPr>
        <p:cxnSp>
          <p:nvCxnSpPr>
            <p:cNvPr id="11" name="Lige forbindelse 10">
              <a:extLst>
                <a:ext uri="{FF2B5EF4-FFF2-40B4-BE49-F238E27FC236}">
                  <a16:creationId xmlns:a16="http://schemas.microsoft.com/office/drawing/2014/main" id="{35C740DA-FEE1-E8A9-AE01-D23C82A097F5}"/>
                </a:ext>
              </a:extLst>
            </p:cNvPr>
            <p:cNvCxnSpPr/>
            <p:nvPr/>
          </p:nvCxnSpPr>
          <p:spPr>
            <a:xfrm>
              <a:off x="1232451" y="4611757"/>
              <a:ext cx="1260000"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18" name="Tekstfelt 17">
              <a:extLst>
                <a:ext uri="{FF2B5EF4-FFF2-40B4-BE49-F238E27FC236}">
                  <a16:creationId xmlns:a16="http://schemas.microsoft.com/office/drawing/2014/main" id="{E84CD5C4-A563-3B37-50F3-7EF42864A092}"/>
                </a:ext>
              </a:extLst>
            </p:cNvPr>
            <p:cNvSpPr txBox="1"/>
            <p:nvPr/>
          </p:nvSpPr>
          <p:spPr>
            <a:xfrm>
              <a:off x="2557669" y="4320210"/>
              <a:ext cx="4077655" cy="369332"/>
            </a:xfrm>
            <a:prstGeom prst="rect">
              <a:avLst/>
            </a:prstGeom>
            <a:noFill/>
          </p:spPr>
          <p:txBody>
            <a:bodyPr wrap="none" rtlCol="0">
              <a:spAutoFit/>
            </a:bodyPr>
            <a:lstStyle/>
            <a:p>
              <a:r>
                <a:rPr lang="da-DK" dirty="0">
                  <a:latin typeface="Chalkduster" panose="03050602040202020205" pitchFamily="66" charset="77"/>
                </a:rPr>
                <a:t>timer					minutter</a:t>
              </a:r>
            </a:p>
          </p:txBody>
        </p:sp>
        <p:cxnSp>
          <p:nvCxnSpPr>
            <p:cNvPr id="17" name="Lige forbindelse 16">
              <a:extLst>
                <a:ext uri="{FF2B5EF4-FFF2-40B4-BE49-F238E27FC236}">
                  <a16:creationId xmlns:a16="http://schemas.microsoft.com/office/drawing/2014/main" id="{DFE9B8A8-3643-96CD-27EB-6C778ED041AB}"/>
                </a:ext>
              </a:extLst>
            </p:cNvPr>
            <p:cNvCxnSpPr/>
            <p:nvPr/>
          </p:nvCxnSpPr>
          <p:spPr>
            <a:xfrm>
              <a:off x="3955778" y="4605133"/>
              <a:ext cx="1260000"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sp>
        <p:nvSpPr>
          <p:cNvPr id="20" name="Ellipse 19">
            <a:extLst>
              <a:ext uri="{FF2B5EF4-FFF2-40B4-BE49-F238E27FC236}">
                <a16:creationId xmlns:a16="http://schemas.microsoft.com/office/drawing/2014/main" id="{8DAC0F7F-7485-313D-E0B9-90F21287019F}"/>
              </a:ext>
            </a:extLst>
          </p:cNvPr>
          <p:cNvSpPr/>
          <p:nvPr/>
        </p:nvSpPr>
        <p:spPr>
          <a:xfrm>
            <a:off x="4784035" y="3167268"/>
            <a:ext cx="1577008" cy="2690191"/>
          </a:xfrm>
          <a:prstGeom prst="ellipse">
            <a:avLst/>
          </a:prstGeom>
          <a:noFill/>
          <a:ln w="5715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kstfelt 3">
            <a:extLst>
              <a:ext uri="{FF2B5EF4-FFF2-40B4-BE49-F238E27FC236}">
                <a16:creationId xmlns:a16="http://schemas.microsoft.com/office/drawing/2014/main" id="{F00E6164-2DBA-D2ED-4135-115A102E22A9}"/>
              </a:ext>
            </a:extLst>
          </p:cNvPr>
          <p:cNvSpPr txBox="1"/>
          <p:nvPr/>
        </p:nvSpPr>
        <p:spPr>
          <a:xfrm>
            <a:off x="16508" y="6566935"/>
            <a:ext cx="1051378" cy="276999"/>
          </a:xfrm>
          <a:prstGeom prst="rect">
            <a:avLst/>
          </a:prstGeom>
          <a:noFill/>
        </p:spPr>
        <p:txBody>
          <a:bodyPr wrap="none" rtlCol="0">
            <a:spAutoFit/>
          </a:bodyPr>
          <a:lstStyle/>
          <a:p>
            <a:r>
              <a:rPr lang="da-DK" sz="1200" dirty="0"/>
              <a:t>© Mat-</a:t>
            </a:r>
            <a:r>
              <a:rPr lang="da-DK" sz="1200" dirty="0" err="1"/>
              <a:t>nat.dk</a:t>
            </a:r>
            <a:endParaRPr lang="da-DK" sz="1200" dirty="0"/>
          </a:p>
        </p:txBody>
      </p:sp>
    </p:spTree>
    <p:extLst>
      <p:ext uri="{BB962C8B-B14F-4D97-AF65-F5344CB8AC3E}">
        <p14:creationId xmlns:p14="http://schemas.microsoft.com/office/powerpoint/2010/main" val="39302806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apir, Papirvarer, Pergament, Gammel">
            <a:extLst>
              <a:ext uri="{FF2B5EF4-FFF2-40B4-BE49-F238E27FC236}">
                <a16:creationId xmlns:a16="http://schemas.microsoft.com/office/drawing/2014/main" id="{62F6CC65-ED5E-1396-F773-097EC68B3144}"/>
              </a:ext>
            </a:extLst>
          </p:cNvPr>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5400000">
            <a:off x="1238551" y="-1673087"/>
            <a:ext cx="7363928" cy="10309636"/>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F51D6F40-5EAC-9E32-EF34-C13544F9936E}"/>
              </a:ext>
            </a:extLst>
          </p:cNvPr>
          <p:cNvSpPr>
            <a:spLocks noGrp="1"/>
          </p:cNvSpPr>
          <p:nvPr>
            <p:ph type="title"/>
          </p:nvPr>
        </p:nvSpPr>
        <p:spPr>
          <a:xfrm>
            <a:off x="681038" y="365126"/>
            <a:ext cx="8543925" cy="1028245"/>
          </a:xfrm>
        </p:spPr>
        <p:txBody>
          <a:bodyPr/>
          <a:lstStyle/>
          <a:p>
            <a:r>
              <a:rPr lang="da-DK" b="1" i="0" dirty="0">
                <a:effectLst/>
                <a:latin typeface="Chalkduster" panose="03050602040202020205" pitchFamily="66" charset="77"/>
                <a:cs typeface="Dreaming Outloud Script Pro" panose="03050502040304050704" pitchFamily="66" charset="77"/>
              </a:rPr>
              <a:t>Opgave: Togpendleren</a:t>
            </a:r>
            <a:endParaRPr lang="da-DK" dirty="0">
              <a:latin typeface="Chalkduster" panose="03050602040202020205" pitchFamily="66" charset="77"/>
              <a:cs typeface="Dreaming Outloud Script Pro" panose="03050502040304050704" pitchFamily="66" charset="77"/>
            </a:endParaRPr>
          </a:p>
        </p:txBody>
      </p:sp>
      <p:sp>
        <p:nvSpPr>
          <p:cNvPr id="5" name="Tekstfelt 4">
            <a:extLst>
              <a:ext uri="{FF2B5EF4-FFF2-40B4-BE49-F238E27FC236}">
                <a16:creationId xmlns:a16="http://schemas.microsoft.com/office/drawing/2014/main" id="{C5750EB2-6A9C-C967-B502-2957F8C46B27}"/>
              </a:ext>
            </a:extLst>
          </p:cNvPr>
          <p:cNvSpPr txBox="1"/>
          <p:nvPr/>
        </p:nvSpPr>
        <p:spPr>
          <a:xfrm>
            <a:off x="195941" y="1690689"/>
            <a:ext cx="9710059" cy="2893100"/>
          </a:xfrm>
          <a:prstGeom prst="rect">
            <a:avLst/>
          </a:prstGeom>
          <a:noFill/>
        </p:spPr>
        <p:txBody>
          <a:bodyPr wrap="square">
            <a:spAutoFit/>
          </a:bodyPr>
          <a:lstStyle/>
          <a:p>
            <a:r>
              <a:rPr lang="da-DK" sz="1400" b="0" i="0" dirty="0">
                <a:effectLst/>
                <a:latin typeface="Chalkduster" panose="03050602040202020205" pitchFamily="66" charset="77"/>
                <a:cs typeface="Dreaming Outloud Script Pro" panose="03050502040304050704" pitchFamily="66" charset="77"/>
              </a:rPr>
              <a:t>Forestil dig, at du er en pendler, der dagligt tager toget til arbejde. Toget går fra din hjemby </a:t>
            </a:r>
            <a:r>
              <a:rPr lang="da-DK" sz="1400" b="0" i="0" dirty="0" err="1">
                <a:effectLst/>
                <a:latin typeface="Chalkduster" panose="03050602040202020205" pitchFamily="66" charset="77"/>
              </a:rPr>
              <a:t>Oakshire</a:t>
            </a:r>
            <a:r>
              <a:rPr lang="da-DK" sz="1400" dirty="0">
                <a:latin typeface="Chalkduster" panose="03050602040202020205" pitchFamily="66" charset="77"/>
              </a:rPr>
              <a:t> </a:t>
            </a:r>
            <a:r>
              <a:rPr lang="da-DK" sz="1400" b="0" i="0" dirty="0">
                <a:effectLst/>
                <a:latin typeface="Chalkduster" panose="03050602040202020205" pitchFamily="66" charset="77"/>
                <a:cs typeface="Dreaming Outloud Script Pro" panose="03050502040304050704" pitchFamily="66" charset="77"/>
              </a:rPr>
              <a:t>til din arbejdsby </a:t>
            </a:r>
            <a:r>
              <a:rPr lang="da-DK" sz="1400" b="0" i="0" dirty="0" err="1">
                <a:effectLst/>
                <a:latin typeface="Chalkduster" panose="03050602040202020205" pitchFamily="66" charset="77"/>
              </a:rPr>
              <a:t>Brookford</a:t>
            </a:r>
            <a:r>
              <a:rPr lang="da-DK" sz="1400" b="0" i="0" dirty="0">
                <a:effectLst/>
                <a:latin typeface="Chalkduster" panose="03050602040202020205" pitchFamily="66" charset="77"/>
                <a:cs typeface="Dreaming Outloud Script Pro" panose="03050502040304050704" pitchFamily="66" charset="77"/>
              </a:rPr>
              <a:t>, og det er en direkte rute. Du tager tog A om morgenen til arbejde. Og du tager tog B hjem fra arbejde om eftermiddagen.</a:t>
            </a:r>
          </a:p>
          <a:p>
            <a:endParaRPr lang="da-DK" sz="1400" b="0" i="0" dirty="0">
              <a:effectLst/>
              <a:latin typeface="Chalkduster" panose="03050602040202020205" pitchFamily="66" charset="77"/>
              <a:cs typeface="Dreaming Outloud Script Pro" panose="03050502040304050704" pitchFamily="66" charset="77"/>
            </a:endParaRPr>
          </a:p>
          <a:p>
            <a:r>
              <a:rPr lang="da-DK" sz="1400" b="0" i="0" dirty="0">
                <a:effectLst/>
                <a:latin typeface="Chalkduster" panose="03050602040202020205" pitchFamily="66" charset="77"/>
                <a:cs typeface="Dreaming Outloud Script Pro" panose="03050502040304050704" pitchFamily="66" charset="77"/>
              </a:rPr>
              <a:t>Tog A: Toget fra </a:t>
            </a:r>
            <a:r>
              <a:rPr lang="da-DK" sz="1400" b="0" i="0" dirty="0" err="1">
                <a:effectLst/>
                <a:latin typeface="Chalkduster" panose="03050602040202020205" pitchFamily="66" charset="77"/>
              </a:rPr>
              <a:t>Oakshire</a:t>
            </a:r>
            <a:r>
              <a:rPr lang="da-DK" sz="1400" b="0" i="0" dirty="0">
                <a:effectLst/>
                <a:latin typeface="Chalkduster" panose="03050602040202020205" pitchFamily="66" charset="77"/>
                <a:cs typeface="Dreaming Outloud Script Pro" panose="03050502040304050704" pitchFamily="66" charset="77"/>
              </a:rPr>
              <a:t> til </a:t>
            </a:r>
            <a:r>
              <a:rPr lang="da-DK" sz="1400" b="0" i="0" dirty="0" err="1">
                <a:effectLst/>
                <a:latin typeface="Chalkduster" panose="03050602040202020205" pitchFamily="66" charset="77"/>
              </a:rPr>
              <a:t>Brookford</a:t>
            </a:r>
            <a:r>
              <a:rPr lang="da-DK" sz="1400" b="0" i="0" dirty="0">
                <a:effectLst/>
                <a:latin typeface="Chalkduster" panose="03050602040202020205" pitchFamily="66" charset="77"/>
                <a:cs typeface="Dreaming Outloud Script Pro" panose="03050502040304050704" pitchFamily="66" charset="77"/>
              </a:rPr>
              <a:t> kører med en gennemsnitsfart på 80 kilometer i timen (80 km/t).</a:t>
            </a:r>
          </a:p>
          <a:p>
            <a:r>
              <a:rPr lang="da-DK" sz="1400" b="0" i="0" dirty="0">
                <a:effectLst/>
                <a:latin typeface="Chalkduster" panose="03050602040202020205" pitchFamily="66" charset="77"/>
                <a:cs typeface="Dreaming Outloud Script Pro" panose="03050502040304050704" pitchFamily="66" charset="77"/>
              </a:rPr>
              <a:t>Tog B: Toget fra </a:t>
            </a:r>
            <a:r>
              <a:rPr lang="da-DK" sz="1400" b="0" i="0" dirty="0" err="1">
                <a:effectLst/>
                <a:latin typeface="Chalkduster" panose="03050602040202020205" pitchFamily="66" charset="77"/>
              </a:rPr>
              <a:t>Brookford</a:t>
            </a:r>
            <a:r>
              <a:rPr lang="da-DK" sz="1400" b="0" i="0" dirty="0">
                <a:effectLst/>
                <a:latin typeface="Chalkduster" panose="03050602040202020205" pitchFamily="66" charset="77"/>
                <a:cs typeface="Dreaming Outloud Script Pro" panose="03050502040304050704" pitchFamily="66" charset="77"/>
              </a:rPr>
              <a:t> til </a:t>
            </a:r>
            <a:r>
              <a:rPr lang="da-DK" sz="1400" b="0" i="0" dirty="0" err="1">
                <a:effectLst/>
                <a:latin typeface="Chalkduster" panose="03050602040202020205" pitchFamily="66" charset="77"/>
              </a:rPr>
              <a:t>Oakshire</a:t>
            </a:r>
            <a:r>
              <a:rPr lang="da-DK" sz="1400" b="0" i="0" dirty="0">
                <a:effectLst/>
                <a:latin typeface="Chalkduster" panose="03050602040202020205" pitchFamily="66" charset="77"/>
                <a:cs typeface="Dreaming Outloud Script Pro" panose="03050502040304050704" pitchFamily="66" charset="77"/>
              </a:rPr>
              <a:t> kører med en </a:t>
            </a:r>
            <a:r>
              <a:rPr lang="da-DK" sz="1400" dirty="0">
                <a:latin typeface="Chalkduster" panose="03050602040202020205" pitchFamily="66" charset="77"/>
                <a:cs typeface="Dreaming Outloud Script Pro" panose="03050502040304050704" pitchFamily="66" charset="77"/>
              </a:rPr>
              <a:t>gennemsnitsfart</a:t>
            </a:r>
            <a:r>
              <a:rPr lang="da-DK" sz="1400" b="0" i="0" dirty="0">
                <a:effectLst/>
                <a:latin typeface="Chalkduster" panose="03050602040202020205" pitchFamily="66" charset="77"/>
                <a:cs typeface="Dreaming Outloud Script Pro" panose="03050502040304050704" pitchFamily="66" charset="77"/>
              </a:rPr>
              <a:t> på 100 kilometer i timen (100 km/t).</a:t>
            </a:r>
          </a:p>
          <a:p>
            <a:endParaRPr lang="da-DK" sz="1400" b="0" i="0" dirty="0">
              <a:effectLst/>
              <a:latin typeface="Chalkduster" panose="03050602040202020205" pitchFamily="66" charset="77"/>
              <a:cs typeface="Dreaming Outloud Script Pro" panose="03050502040304050704" pitchFamily="66" charset="77"/>
            </a:endParaRPr>
          </a:p>
          <a:p>
            <a:pPr algn="l"/>
            <a:r>
              <a:rPr lang="da-DK" sz="1400" b="0" i="0" dirty="0">
                <a:effectLst/>
                <a:latin typeface="Chalkduster" panose="03050602040202020205" pitchFamily="66" charset="77"/>
                <a:cs typeface="Dreaming Outloud Script Pro" panose="03050502040304050704" pitchFamily="66" charset="77"/>
              </a:rPr>
              <a:t>Spørgsmål:</a:t>
            </a:r>
          </a:p>
          <a:p>
            <a:pPr algn="l"/>
            <a:endParaRPr lang="da-DK" sz="1400" b="0" i="0" dirty="0">
              <a:effectLst/>
              <a:latin typeface="Chalkduster" panose="03050602040202020205" pitchFamily="66" charset="77"/>
              <a:cs typeface="Dreaming Outloud Script Pro" panose="03050502040304050704" pitchFamily="66" charset="77"/>
            </a:endParaRPr>
          </a:p>
          <a:p>
            <a:pPr algn="l"/>
            <a:r>
              <a:rPr lang="da-DK" sz="1400" b="0" i="0" dirty="0">
                <a:effectLst/>
                <a:latin typeface="Chalkduster" panose="03050602040202020205" pitchFamily="66" charset="77"/>
                <a:cs typeface="Dreaming Outloud Script Pro" panose="03050502040304050704" pitchFamily="66" charset="77"/>
              </a:rPr>
              <a:t>Hvor lang tid i timer og minutter bruger du samlet set hver dag på din togpendling, når du inkluderer begge togrejser?</a:t>
            </a:r>
          </a:p>
        </p:txBody>
      </p:sp>
      <p:sp>
        <p:nvSpPr>
          <p:cNvPr id="6" name="Kombinationstegning 5">
            <a:extLst>
              <a:ext uri="{FF2B5EF4-FFF2-40B4-BE49-F238E27FC236}">
                <a16:creationId xmlns:a16="http://schemas.microsoft.com/office/drawing/2014/main" id="{3C3D55E0-6301-3A2E-7C49-8A7B6946E534}"/>
              </a:ext>
            </a:extLst>
          </p:cNvPr>
          <p:cNvSpPr/>
          <p:nvPr/>
        </p:nvSpPr>
        <p:spPr>
          <a:xfrm>
            <a:off x="2009273" y="5089359"/>
            <a:ext cx="5739064" cy="1046748"/>
          </a:xfrm>
          <a:custGeom>
            <a:avLst/>
            <a:gdLst>
              <a:gd name="connsiteX0" fmla="*/ 0 w 3758072"/>
              <a:gd name="connsiteY0" fmla="*/ 324853 h 1046748"/>
              <a:gd name="connsiteX1" fmla="*/ 84221 w 3758072"/>
              <a:gd name="connsiteY1" fmla="*/ 288758 h 1046748"/>
              <a:gd name="connsiteX2" fmla="*/ 120315 w 3758072"/>
              <a:gd name="connsiteY2" fmla="*/ 276727 h 1046748"/>
              <a:gd name="connsiteX3" fmla="*/ 180473 w 3758072"/>
              <a:gd name="connsiteY3" fmla="*/ 240632 h 1046748"/>
              <a:gd name="connsiteX4" fmla="*/ 216568 w 3758072"/>
              <a:gd name="connsiteY4" fmla="*/ 216569 h 1046748"/>
              <a:gd name="connsiteX5" fmla="*/ 348915 w 3758072"/>
              <a:gd name="connsiteY5" fmla="*/ 180474 h 1046748"/>
              <a:gd name="connsiteX6" fmla="*/ 637673 w 3758072"/>
              <a:gd name="connsiteY6" fmla="*/ 192506 h 1046748"/>
              <a:gd name="connsiteX7" fmla="*/ 709863 w 3758072"/>
              <a:gd name="connsiteY7" fmla="*/ 228600 h 1046748"/>
              <a:gd name="connsiteX8" fmla="*/ 782052 w 3758072"/>
              <a:gd name="connsiteY8" fmla="*/ 264695 h 1046748"/>
              <a:gd name="connsiteX9" fmla="*/ 842210 w 3758072"/>
              <a:gd name="connsiteY9" fmla="*/ 336884 h 1046748"/>
              <a:gd name="connsiteX10" fmla="*/ 854242 w 3758072"/>
              <a:gd name="connsiteY10" fmla="*/ 372979 h 1046748"/>
              <a:gd name="connsiteX11" fmla="*/ 902368 w 3758072"/>
              <a:gd name="connsiteY11" fmla="*/ 445169 h 1046748"/>
              <a:gd name="connsiteX12" fmla="*/ 938463 w 3758072"/>
              <a:gd name="connsiteY12" fmla="*/ 517358 h 1046748"/>
              <a:gd name="connsiteX13" fmla="*/ 962526 w 3758072"/>
              <a:gd name="connsiteY13" fmla="*/ 589548 h 1046748"/>
              <a:gd name="connsiteX14" fmla="*/ 974558 w 3758072"/>
              <a:gd name="connsiteY14" fmla="*/ 625642 h 1046748"/>
              <a:gd name="connsiteX15" fmla="*/ 1010652 w 3758072"/>
              <a:gd name="connsiteY15" fmla="*/ 745958 h 1046748"/>
              <a:gd name="connsiteX16" fmla="*/ 1022684 w 3758072"/>
              <a:gd name="connsiteY16" fmla="*/ 782053 h 1046748"/>
              <a:gd name="connsiteX17" fmla="*/ 1034715 w 3758072"/>
              <a:gd name="connsiteY17" fmla="*/ 818148 h 1046748"/>
              <a:gd name="connsiteX18" fmla="*/ 1082842 w 3758072"/>
              <a:gd name="connsiteY18" fmla="*/ 890337 h 1046748"/>
              <a:gd name="connsiteX19" fmla="*/ 1179094 w 3758072"/>
              <a:gd name="connsiteY19" fmla="*/ 998621 h 1046748"/>
              <a:gd name="connsiteX20" fmla="*/ 1203158 w 3758072"/>
              <a:gd name="connsiteY20" fmla="*/ 1022684 h 1046748"/>
              <a:gd name="connsiteX21" fmla="*/ 1275347 w 3758072"/>
              <a:gd name="connsiteY21" fmla="*/ 1046748 h 1046748"/>
              <a:gd name="connsiteX22" fmla="*/ 1479884 w 3758072"/>
              <a:gd name="connsiteY22" fmla="*/ 1034716 h 1046748"/>
              <a:gd name="connsiteX23" fmla="*/ 1564105 w 3758072"/>
              <a:gd name="connsiteY23" fmla="*/ 998621 h 1046748"/>
              <a:gd name="connsiteX24" fmla="*/ 1600200 w 3758072"/>
              <a:gd name="connsiteY24" fmla="*/ 974558 h 1046748"/>
              <a:gd name="connsiteX25" fmla="*/ 1636294 w 3758072"/>
              <a:gd name="connsiteY25" fmla="*/ 962527 h 1046748"/>
              <a:gd name="connsiteX26" fmla="*/ 1696452 w 3758072"/>
              <a:gd name="connsiteY26" fmla="*/ 914400 h 1046748"/>
              <a:gd name="connsiteX27" fmla="*/ 1780673 w 3758072"/>
              <a:gd name="connsiteY27" fmla="*/ 818148 h 1046748"/>
              <a:gd name="connsiteX28" fmla="*/ 1816768 w 3758072"/>
              <a:gd name="connsiteY28" fmla="*/ 685800 h 1046748"/>
              <a:gd name="connsiteX29" fmla="*/ 1828800 w 3758072"/>
              <a:gd name="connsiteY29" fmla="*/ 385011 h 1046748"/>
              <a:gd name="connsiteX30" fmla="*/ 1876926 w 3758072"/>
              <a:gd name="connsiteY30" fmla="*/ 276727 h 1046748"/>
              <a:gd name="connsiteX31" fmla="*/ 1888958 w 3758072"/>
              <a:gd name="connsiteY31" fmla="*/ 240632 h 1046748"/>
              <a:gd name="connsiteX32" fmla="*/ 2009273 w 3758072"/>
              <a:gd name="connsiteY32" fmla="*/ 120316 h 1046748"/>
              <a:gd name="connsiteX33" fmla="*/ 2081463 w 3758072"/>
              <a:gd name="connsiteY33" fmla="*/ 96253 h 1046748"/>
              <a:gd name="connsiteX34" fmla="*/ 2117558 w 3758072"/>
              <a:gd name="connsiteY34" fmla="*/ 72190 h 1046748"/>
              <a:gd name="connsiteX35" fmla="*/ 2189747 w 3758072"/>
              <a:gd name="connsiteY35" fmla="*/ 48127 h 1046748"/>
              <a:gd name="connsiteX36" fmla="*/ 2225842 w 3758072"/>
              <a:gd name="connsiteY36" fmla="*/ 36095 h 1046748"/>
              <a:gd name="connsiteX37" fmla="*/ 2298031 w 3758072"/>
              <a:gd name="connsiteY37" fmla="*/ 24063 h 1046748"/>
              <a:gd name="connsiteX38" fmla="*/ 2382252 w 3758072"/>
              <a:gd name="connsiteY38" fmla="*/ 12032 h 1046748"/>
              <a:gd name="connsiteX39" fmla="*/ 2442410 w 3758072"/>
              <a:gd name="connsiteY39" fmla="*/ 0 h 1046748"/>
              <a:gd name="connsiteX40" fmla="*/ 2634915 w 3758072"/>
              <a:gd name="connsiteY40" fmla="*/ 12032 h 1046748"/>
              <a:gd name="connsiteX41" fmla="*/ 2707105 w 3758072"/>
              <a:gd name="connsiteY41" fmla="*/ 36095 h 1046748"/>
              <a:gd name="connsiteX42" fmla="*/ 2779294 w 3758072"/>
              <a:gd name="connsiteY42" fmla="*/ 60158 h 1046748"/>
              <a:gd name="connsiteX43" fmla="*/ 2815389 w 3758072"/>
              <a:gd name="connsiteY43" fmla="*/ 72190 h 1046748"/>
              <a:gd name="connsiteX44" fmla="*/ 2887579 w 3758072"/>
              <a:gd name="connsiteY44" fmla="*/ 120316 h 1046748"/>
              <a:gd name="connsiteX45" fmla="*/ 2971800 w 3758072"/>
              <a:gd name="connsiteY45" fmla="*/ 144379 h 1046748"/>
              <a:gd name="connsiteX46" fmla="*/ 3056021 w 3758072"/>
              <a:gd name="connsiteY46" fmla="*/ 156411 h 1046748"/>
              <a:gd name="connsiteX47" fmla="*/ 3224463 w 3758072"/>
              <a:gd name="connsiteY47" fmla="*/ 144379 h 1046748"/>
              <a:gd name="connsiteX48" fmla="*/ 3296652 w 3758072"/>
              <a:gd name="connsiteY48" fmla="*/ 120316 h 1046748"/>
              <a:gd name="connsiteX49" fmla="*/ 3368842 w 3758072"/>
              <a:gd name="connsiteY49" fmla="*/ 96253 h 1046748"/>
              <a:gd name="connsiteX50" fmla="*/ 3441031 w 3758072"/>
              <a:gd name="connsiteY50" fmla="*/ 60158 h 1046748"/>
              <a:gd name="connsiteX51" fmla="*/ 3513221 w 3758072"/>
              <a:gd name="connsiteY51" fmla="*/ 36095 h 1046748"/>
              <a:gd name="connsiteX52" fmla="*/ 3717758 w 3758072"/>
              <a:gd name="connsiteY52" fmla="*/ 48127 h 1046748"/>
              <a:gd name="connsiteX53" fmla="*/ 3753852 w 3758072"/>
              <a:gd name="connsiteY53" fmla="*/ 72190 h 1046748"/>
              <a:gd name="connsiteX54" fmla="*/ 3753852 w 3758072"/>
              <a:gd name="connsiteY54" fmla="*/ 180474 h 10467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Lst>
            <a:rect l="l" t="t" r="r" b="b"/>
            <a:pathLst>
              <a:path w="3758072" h="1046748">
                <a:moveTo>
                  <a:pt x="0" y="324853"/>
                </a:moveTo>
                <a:cubicBezTo>
                  <a:pt x="28074" y="312821"/>
                  <a:pt x="55862" y="300101"/>
                  <a:pt x="84221" y="288758"/>
                </a:cubicBezTo>
                <a:cubicBezTo>
                  <a:pt x="95996" y="284048"/>
                  <a:pt x="109440" y="283252"/>
                  <a:pt x="120315" y="276727"/>
                </a:cubicBezTo>
                <a:cubicBezTo>
                  <a:pt x="202891" y="227181"/>
                  <a:pt x="78228" y="274713"/>
                  <a:pt x="180473" y="240632"/>
                </a:cubicBezTo>
                <a:cubicBezTo>
                  <a:pt x="192505" y="232611"/>
                  <a:pt x="203354" y="222442"/>
                  <a:pt x="216568" y="216569"/>
                </a:cubicBezTo>
                <a:cubicBezTo>
                  <a:pt x="266524" y="194367"/>
                  <a:pt x="297451" y="190767"/>
                  <a:pt x="348915" y="180474"/>
                </a:cubicBezTo>
                <a:cubicBezTo>
                  <a:pt x="445168" y="184485"/>
                  <a:pt x="541600" y="185390"/>
                  <a:pt x="637673" y="192506"/>
                </a:cubicBezTo>
                <a:cubicBezTo>
                  <a:pt x="673176" y="195136"/>
                  <a:pt x="679532" y="213435"/>
                  <a:pt x="709863" y="228600"/>
                </a:cubicBezTo>
                <a:cubicBezTo>
                  <a:pt x="764125" y="255731"/>
                  <a:pt x="730333" y="221596"/>
                  <a:pt x="782052" y="264695"/>
                </a:cubicBezTo>
                <a:cubicBezTo>
                  <a:pt x="804859" y="283701"/>
                  <a:pt x="828690" y="309844"/>
                  <a:pt x="842210" y="336884"/>
                </a:cubicBezTo>
                <a:cubicBezTo>
                  <a:pt x="847882" y="348228"/>
                  <a:pt x="848083" y="361892"/>
                  <a:pt x="854242" y="372979"/>
                </a:cubicBezTo>
                <a:cubicBezTo>
                  <a:pt x="868287" y="398260"/>
                  <a:pt x="893222" y="417733"/>
                  <a:pt x="902368" y="445169"/>
                </a:cubicBezTo>
                <a:cubicBezTo>
                  <a:pt x="918973" y="494981"/>
                  <a:pt x="907365" y="470711"/>
                  <a:pt x="938463" y="517358"/>
                </a:cubicBezTo>
                <a:lnTo>
                  <a:pt x="962526" y="589548"/>
                </a:lnTo>
                <a:cubicBezTo>
                  <a:pt x="966537" y="601579"/>
                  <a:pt x="971482" y="613338"/>
                  <a:pt x="974558" y="625642"/>
                </a:cubicBezTo>
                <a:cubicBezTo>
                  <a:pt x="992740" y="698374"/>
                  <a:pt x="981361" y="658085"/>
                  <a:pt x="1010652" y="745958"/>
                </a:cubicBezTo>
                <a:lnTo>
                  <a:pt x="1022684" y="782053"/>
                </a:lnTo>
                <a:cubicBezTo>
                  <a:pt x="1026694" y="794085"/>
                  <a:pt x="1027680" y="807596"/>
                  <a:pt x="1034715" y="818148"/>
                </a:cubicBezTo>
                <a:cubicBezTo>
                  <a:pt x="1050757" y="842211"/>
                  <a:pt x="1065490" y="867201"/>
                  <a:pt x="1082842" y="890337"/>
                </a:cubicBezTo>
                <a:cubicBezTo>
                  <a:pt x="1135950" y="961146"/>
                  <a:pt x="1104761" y="924288"/>
                  <a:pt x="1179094" y="998621"/>
                </a:cubicBezTo>
                <a:cubicBezTo>
                  <a:pt x="1187115" y="1006642"/>
                  <a:pt x="1192397" y="1019097"/>
                  <a:pt x="1203158" y="1022684"/>
                </a:cubicBezTo>
                <a:lnTo>
                  <a:pt x="1275347" y="1046748"/>
                </a:lnTo>
                <a:cubicBezTo>
                  <a:pt x="1343526" y="1042737"/>
                  <a:pt x="1411926" y="1041512"/>
                  <a:pt x="1479884" y="1034716"/>
                </a:cubicBezTo>
                <a:cubicBezTo>
                  <a:pt x="1500335" y="1032671"/>
                  <a:pt x="1550822" y="1006211"/>
                  <a:pt x="1564105" y="998621"/>
                </a:cubicBezTo>
                <a:cubicBezTo>
                  <a:pt x="1576660" y="991447"/>
                  <a:pt x="1587266" y="981025"/>
                  <a:pt x="1600200" y="974558"/>
                </a:cubicBezTo>
                <a:cubicBezTo>
                  <a:pt x="1611543" y="968886"/>
                  <a:pt x="1624263" y="966537"/>
                  <a:pt x="1636294" y="962527"/>
                </a:cubicBezTo>
                <a:cubicBezTo>
                  <a:pt x="1730118" y="868703"/>
                  <a:pt x="1575030" y="1020645"/>
                  <a:pt x="1696452" y="914400"/>
                </a:cubicBezTo>
                <a:cubicBezTo>
                  <a:pt x="1717867" y="895662"/>
                  <a:pt x="1765848" y="851505"/>
                  <a:pt x="1780673" y="818148"/>
                </a:cubicBezTo>
                <a:cubicBezTo>
                  <a:pt x="1802879" y="768186"/>
                  <a:pt x="1806475" y="737269"/>
                  <a:pt x="1816768" y="685800"/>
                </a:cubicBezTo>
                <a:cubicBezTo>
                  <a:pt x="1820779" y="585537"/>
                  <a:pt x="1819134" y="484888"/>
                  <a:pt x="1828800" y="385011"/>
                </a:cubicBezTo>
                <a:cubicBezTo>
                  <a:pt x="1836250" y="308029"/>
                  <a:pt x="1850870" y="328838"/>
                  <a:pt x="1876926" y="276727"/>
                </a:cubicBezTo>
                <a:cubicBezTo>
                  <a:pt x="1882598" y="265383"/>
                  <a:pt x="1882799" y="251719"/>
                  <a:pt x="1888958" y="240632"/>
                </a:cubicBezTo>
                <a:cubicBezTo>
                  <a:pt x="1918125" y="188130"/>
                  <a:pt x="1948021" y="140733"/>
                  <a:pt x="2009273" y="120316"/>
                </a:cubicBezTo>
                <a:lnTo>
                  <a:pt x="2081463" y="96253"/>
                </a:lnTo>
                <a:cubicBezTo>
                  <a:pt x="2093495" y="88232"/>
                  <a:pt x="2104344" y="78063"/>
                  <a:pt x="2117558" y="72190"/>
                </a:cubicBezTo>
                <a:cubicBezTo>
                  <a:pt x="2140737" y="61888"/>
                  <a:pt x="2165684" y="56148"/>
                  <a:pt x="2189747" y="48127"/>
                </a:cubicBezTo>
                <a:cubicBezTo>
                  <a:pt x="2201779" y="44116"/>
                  <a:pt x="2213332" y="38180"/>
                  <a:pt x="2225842" y="36095"/>
                </a:cubicBezTo>
                <a:lnTo>
                  <a:pt x="2298031" y="24063"/>
                </a:lnTo>
                <a:cubicBezTo>
                  <a:pt x="2326060" y="19751"/>
                  <a:pt x="2354279" y="16694"/>
                  <a:pt x="2382252" y="12032"/>
                </a:cubicBezTo>
                <a:cubicBezTo>
                  <a:pt x="2402424" y="8670"/>
                  <a:pt x="2422357" y="4011"/>
                  <a:pt x="2442410" y="0"/>
                </a:cubicBezTo>
                <a:cubicBezTo>
                  <a:pt x="2506578" y="4011"/>
                  <a:pt x="2571211" y="3345"/>
                  <a:pt x="2634915" y="12032"/>
                </a:cubicBezTo>
                <a:cubicBezTo>
                  <a:pt x="2660047" y="15459"/>
                  <a:pt x="2683042" y="28074"/>
                  <a:pt x="2707105" y="36095"/>
                </a:cubicBezTo>
                <a:lnTo>
                  <a:pt x="2779294" y="60158"/>
                </a:lnTo>
                <a:cubicBezTo>
                  <a:pt x="2791326" y="64169"/>
                  <a:pt x="2804836" y="65155"/>
                  <a:pt x="2815389" y="72190"/>
                </a:cubicBezTo>
                <a:cubicBezTo>
                  <a:pt x="2839452" y="88232"/>
                  <a:pt x="2860143" y="111170"/>
                  <a:pt x="2887579" y="120316"/>
                </a:cubicBezTo>
                <a:cubicBezTo>
                  <a:pt x="2918511" y="130627"/>
                  <a:pt x="2938554" y="138334"/>
                  <a:pt x="2971800" y="144379"/>
                </a:cubicBezTo>
                <a:cubicBezTo>
                  <a:pt x="2999701" y="149452"/>
                  <a:pt x="3027947" y="152400"/>
                  <a:pt x="3056021" y="156411"/>
                </a:cubicBezTo>
                <a:cubicBezTo>
                  <a:pt x="3112168" y="152400"/>
                  <a:pt x="3168795" y="152729"/>
                  <a:pt x="3224463" y="144379"/>
                </a:cubicBezTo>
                <a:cubicBezTo>
                  <a:pt x="3249547" y="140616"/>
                  <a:pt x="3272589" y="128337"/>
                  <a:pt x="3296652" y="120316"/>
                </a:cubicBezTo>
                <a:lnTo>
                  <a:pt x="3368842" y="96253"/>
                </a:lnTo>
                <a:cubicBezTo>
                  <a:pt x="3500476" y="52375"/>
                  <a:pt x="3301096" y="122351"/>
                  <a:pt x="3441031" y="60158"/>
                </a:cubicBezTo>
                <a:cubicBezTo>
                  <a:pt x="3464210" y="49856"/>
                  <a:pt x="3513221" y="36095"/>
                  <a:pt x="3513221" y="36095"/>
                </a:cubicBezTo>
                <a:cubicBezTo>
                  <a:pt x="3581400" y="40106"/>
                  <a:pt x="3650217" y="37996"/>
                  <a:pt x="3717758" y="48127"/>
                </a:cubicBezTo>
                <a:cubicBezTo>
                  <a:pt x="3732058" y="50272"/>
                  <a:pt x="3750047" y="58240"/>
                  <a:pt x="3753852" y="72190"/>
                </a:cubicBezTo>
                <a:cubicBezTo>
                  <a:pt x="3763349" y="107013"/>
                  <a:pt x="3753852" y="144379"/>
                  <a:pt x="3753852" y="180474"/>
                </a:cubicBezTo>
              </a:path>
            </a:pathLst>
          </a:custGeom>
          <a:noFill/>
          <a:ln w="38100">
            <a:solidFill>
              <a:schemeClr val="bg2">
                <a:lumMod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Ellipse 6">
            <a:extLst>
              <a:ext uri="{FF2B5EF4-FFF2-40B4-BE49-F238E27FC236}">
                <a16:creationId xmlns:a16="http://schemas.microsoft.com/office/drawing/2014/main" id="{DD5EAD8B-978E-8E18-F313-032A3B13DF79}"/>
              </a:ext>
            </a:extLst>
          </p:cNvPr>
          <p:cNvSpPr/>
          <p:nvPr/>
        </p:nvSpPr>
        <p:spPr>
          <a:xfrm>
            <a:off x="1887373" y="5385985"/>
            <a:ext cx="132348" cy="132348"/>
          </a:xfrm>
          <a:prstGeom prst="ellipse">
            <a:avLst/>
          </a:prstGeom>
          <a:solidFill>
            <a:schemeClr val="bg2">
              <a:lumMod val="50000"/>
            </a:schemeClr>
          </a:solidFill>
          <a:ln>
            <a:solidFill>
              <a:schemeClr val="bg2">
                <a:lumMod val="25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a-DK"/>
          </a:p>
        </p:txBody>
      </p:sp>
      <p:sp>
        <p:nvSpPr>
          <p:cNvPr id="9" name="Ellipse 8">
            <a:extLst>
              <a:ext uri="{FF2B5EF4-FFF2-40B4-BE49-F238E27FC236}">
                <a16:creationId xmlns:a16="http://schemas.microsoft.com/office/drawing/2014/main" id="{1CF1AF6E-E581-07DD-620D-C83E174AD09C}"/>
              </a:ext>
            </a:extLst>
          </p:cNvPr>
          <p:cNvSpPr/>
          <p:nvPr/>
        </p:nvSpPr>
        <p:spPr>
          <a:xfrm>
            <a:off x="7692929" y="5135815"/>
            <a:ext cx="132348" cy="132348"/>
          </a:xfrm>
          <a:prstGeom prst="ellipse">
            <a:avLst/>
          </a:prstGeom>
          <a:solidFill>
            <a:schemeClr val="bg2">
              <a:lumMod val="50000"/>
            </a:schemeClr>
          </a:solidFill>
          <a:ln>
            <a:solidFill>
              <a:schemeClr val="bg2">
                <a:lumMod val="25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a-DK"/>
          </a:p>
        </p:txBody>
      </p:sp>
      <p:sp>
        <p:nvSpPr>
          <p:cNvPr id="12" name="Tekstfelt 11">
            <a:extLst>
              <a:ext uri="{FF2B5EF4-FFF2-40B4-BE49-F238E27FC236}">
                <a16:creationId xmlns:a16="http://schemas.microsoft.com/office/drawing/2014/main" id="{68448AA6-FCC6-6D52-6457-64898598C7FB}"/>
              </a:ext>
            </a:extLst>
          </p:cNvPr>
          <p:cNvSpPr txBox="1"/>
          <p:nvPr/>
        </p:nvSpPr>
        <p:spPr>
          <a:xfrm>
            <a:off x="1223222" y="5472378"/>
            <a:ext cx="1443471" cy="369332"/>
          </a:xfrm>
          <a:prstGeom prst="rect">
            <a:avLst/>
          </a:prstGeom>
          <a:noFill/>
        </p:spPr>
        <p:txBody>
          <a:bodyPr wrap="square">
            <a:spAutoFit/>
          </a:bodyPr>
          <a:lstStyle/>
          <a:p>
            <a:r>
              <a:rPr lang="da-DK" sz="1800" b="0" i="0" dirty="0" err="1">
                <a:effectLst/>
                <a:latin typeface="Chalkduster" panose="03050602040202020205" pitchFamily="66" charset="77"/>
              </a:rPr>
              <a:t>Oakshire</a:t>
            </a:r>
            <a:endParaRPr lang="da-DK" dirty="0"/>
          </a:p>
        </p:txBody>
      </p:sp>
      <p:sp>
        <p:nvSpPr>
          <p:cNvPr id="13" name="Tekstfelt 12">
            <a:extLst>
              <a:ext uri="{FF2B5EF4-FFF2-40B4-BE49-F238E27FC236}">
                <a16:creationId xmlns:a16="http://schemas.microsoft.com/office/drawing/2014/main" id="{F1385217-3220-8C59-8373-65190D861AF7}"/>
              </a:ext>
            </a:extLst>
          </p:cNvPr>
          <p:cNvSpPr txBox="1"/>
          <p:nvPr/>
        </p:nvSpPr>
        <p:spPr>
          <a:xfrm>
            <a:off x="7046033" y="5245213"/>
            <a:ext cx="1574631" cy="369332"/>
          </a:xfrm>
          <a:prstGeom prst="rect">
            <a:avLst/>
          </a:prstGeom>
          <a:noFill/>
        </p:spPr>
        <p:txBody>
          <a:bodyPr wrap="square">
            <a:spAutoFit/>
          </a:bodyPr>
          <a:lstStyle/>
          <a:p>
            <a:r>
              <a:rPr lang="da-DK" sz="1800" b="0" i="0" dirty="0" err="1">
                <a:effectLst/>
                <a:latin typeface="Chalkduster" panose="03050602040202020205" pitchFamily="66" charset="77"/>
              </a:rPr>
              <a:t>Brookford</a:t>
            </a:r>
            <a:endParaRPr lang="da-DK" dirty="0"/>
          </a:p>
        </p:txBody>
      </p:sp>
      <p:sp>
        <p:nvSpPr>
          <p:cNvPr id="14" name="Tekstfelt 13">
            <a:extLst>
              <a:ext uri="{FF2B5EF4-FFF2-40B4-BE49-F238E27FC236}">
                <a16:creationId xmlns:a16="http://schemas.microsoft.com/office/drawing/2014/main" id="{86FE77B5-5DDB-312B-B3D0-B12D60307A16}"/>
              </a:ext>
            </a:extLst>
          </p:cNvPr>
          <p:cNvSpPr txBox="1"/>
          <p:nvPr/>
        </p:nvSpPr>
        <p:spPr>
          <a:xfrm>
            <a:off x="3580343" y="6142938"/>
            <a:ext cx="1072938" cy="369332"/>
          </a:xfrm>
          <a:prstGeom prst="rect">
            <a:avLst/>
          </a:prstGeom>
          <a:noFill/>
        </p:spPr>
        <p:txBody>
          <a:bodyPr wrap="square">
            <a:spAutoFit/>
          </a:bodyPr>
          <a:lstStyle/>
          <a:p>
            <a:r>
              <a:rPr lang="da-DK" sz="1800" b="0" i="0" dirty="0">
                <a:effectLst/>
                <a:latin typeface="Chalkduster" panose="03050602040202020205" pitchFamily="66" charset="77"/>
              </a:rPr>
              <a:t>60 km</a:t>
            </a:r>
            <a:endParaRPr lang="da-DK" dirty="0"/>
          </a:p>
        </p:txBody>
      </p:sp>
      <p:sp>
        <p:nvSpPr>
          <p:cNvPr id="16" name="Venstrepil 15">
            <a:hlinkClick r:id="rId3" action="ppaction://hlinksldjump"/>
            <a:extLst>
              <a:ext uri="{FF2B5EF4-FFF2-40B4-BE49-F238E27FC236}">
                <a16:creationId xmlns:a16="http://schemas.microsoft.com/office/drawing/2014/main" id="{B0C96FE5-1394-7B5A-74F7-8FDA1FE00CB0}"/>
              </a:ext>
            </a:extLst>
          </p:cNvPr>
          <p:cNvSpPr/>
          <p:nvPr/>
        </p:nvSpPr>
        <p:spPr>
          <a:xfrm rot="16200000">
            <a:off x="8924101" y="6091811"/>
            <a:ext cx="763929" cy="830484"/>
          </a:xfrm>
          <a:prstGeom prst="leftArrow">
            <a:avLst/>
          </a:prstGeom>
          <a:solidFill>
            <a:srgbClr val="C00000"/>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kstfelt 3">
            <a:extLst>
              <a:ext uri="{FF2B5EF4-FFF2-40B4-BE49-F238E27FC236}">
                <a16:creationId xmlns:a16="http://schemas.microsoft.com/office/drawing/2014/main" id="{5ACB5286-FFE4-C9B0-8EF5-DB3D9488D976}"/>
              </a:ext>
            </a:extLst>
          </p:cNvPr>
          <p:cNvSpPr txBox="1"/>
          <p:nvPr/>
        </p:nvSpPr>
        <p:spPr>
          <a:xfrm>
            <a:off x="16508" y="6566935"/>
            <a:ext cx="1051378" cy="276999"/>
          </a:xfrm>
          <a:prstGeom prst="rect">
            <a:avLst/>
          </a:prstGeom>
          <a:noFill/>
        </p:spPr>
        <p:txBody>
          <a:bodyPr wrap="none" rtlCol="0">
            <a:spAutoFit/>
          </a:bodyPr>
          <a:lstStyle/>
          <a:p>
            <a:r>
              <a:rPr lang="da-DK" sz="1200" dirty="0"/>
              <a:t>© Mat-</a:t>
            </a:r>
            <a:r>
              <a:rPr lang="da-DK" sz="1200" dirty="0" err="1"/>
              <a:t>nat.dk</a:t>
            </a:r>
            <a:endParaRPr lang="da-DK" sz="1200" dirty="0"/>
          </a:p>
        </p:txBody>
      </p:sp>
    </p:spTree>
    <p:extLst>
      <p:ext uri="{BB962C8B-B14F-4D97-AF65-F5344CB8AC3E}">
        <p14:creationId xmlns:p14="http://schemas.microsoft.com/office/powerpoint/2010/main" val="416288287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42EA43-C628-4ABD-8281-8677411B353A}"/>
              </a:ext>
            </a:extLst>
          </p:cNvPr>
          <p:cNvSpPr>
            <a:spLocks noGrp="1"/>
          </p:cNvSpPr>
          <p:nvPr>
            <p:ph type="title"/>
          </p:nvPr>
        </p:nvSpPr>
        <p:spPr>
          <a:xfrm>
            <a:off x="580698" y="-103519"/>
            <a:ext cx="8543925" cy="1325563"/>
          </a:xfrm>
        </p:spPr>
        <p:txBody>
          <a:bodyPr/>
          <a:lstStyle/>
          <a:p>
            <a:r>
              <a:rPr lang="da-DK" dirty="0"/>
              <a:t>Formler</a:t>
            </a:r>
          </a:p>
        </p:txBody>
      </p:sp>
      <p:pic>
        <p:nvPicPr>
          <p:cNvPr id="4" name="Picture 2" descr="Jernbane, Transportere">
            <a:extLst>
              <a:ext uri="{FF2B5EF4-FFF2-40B4-BE49-F238E27FC236}">
                <a16:creationId xmlns:a16="http://schemas.microsoft.com/office/drawing/2014/main" id="{3FD07198-0E60-E285-02B5-ECA9B4EA95F8}"/>
              </a:ext>
            </a:extLst>
          </p:cNvPr>
          <p:cNvPicPr>
            <a:picLocks noChangeAspect="1" noChangeArrowheads="1"/>
          </p:cNvPicPr>
          <p:nvPr/>
        </p:nvPicPr>
        <p:blipFill rotWithShape="1">
          <a:blip r:embed="rId2">
            <a:duotone>
              <a:prstClr val="black"/>
              <a:srgbClr val="D9C3A5">
                <a:tint val="50000"/>
                <a:satMod val="180000"/>
              </a:srgb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30528" t="8427" r="61603" b="81682"/>
          <a:stretch/>
        </p:blipFill>
        <p:spPr bwMode="auto">
          <a:xfrm>
            <a:off x="0" y="-1"/>
            <a:ext cx="9906000" cy="6898119"/>
          </a:xfrm>
          <a:prstGeom prst="rect">
            <a:avLst/>
          </a:prstGeom>
          <a:noFill/>
          <a:extLst>
            <a:ext uri="{909E8E84-426E-40DD-AFC4-6F175D3DCCD1}">
              <a14:hiddenFill xmlns:a14="http://schemas.microsoft.com/office/drawing/2010/main">
                <a:solidFill>
                  <a:srgbClr val="FFFFFF"/>
                </a:solidFill>
              </a14:hiddenFill>
            </a:ext>
          </a:extLst>
        </p:spPr>
      </p:pic>
      <p:sp>
        <p:nvSpPr>
          <p:cNvPr id="10" name="Venstrepil 9">
            <a:hlinkClick r:id="rId4" action="ppaction://hlinksldjump"/>
            <a:extLst>
              <a:ext uri="{FF2B5EF4-FFF2-40B4-BE49-F238E27FC236}">
                <a16:creationId xmlns:a16="http://schemas.microsoft.com/office/drawing/2014/main" id="{5C69675A-6DB3-5CED-004A-D6EDDF27D63C}"/>
              </a:ext>
            </a:extLst>
          </p:cNvPr>
          <p:cNvSpPr/>
          <p:nvPr/>
        </p:nvSpPr>
        <p:spPr>
          <a:xfrm rot="16200000">
            <a:off x="8769553" y="5937263"/>
            <a:ext cx="763929" cy="830484"/>
          </a:xfrm>
          <a:prstGeom prst="leftArrow">
            <a:avLst/>
          </a:prstGeom>
          <a:solidFill>
            <a:srgbClr val="C00000"/>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5" name="Gruppe 4">
            <a:extLst>
              <a:ext uri="{FF2B5EF4-FFF2-40B4-BE49-F238E27FC236}">
                <a16:creationId xmlns:a16="http://schemas.microsoft.com/office/drawing/2014/main" id="{B53F6409-F081-DDA4-2461-BDE1A318372F}"/>
              </a:ext>
            </a:extLst>
          </p:cNvPr>
          <p:cNvGrpSpPr/>
          <p:nvPr/>
        </p:nvGrpSpPr>
        <p:grpSpPr>
          <a:xfrm>
            <a:off x="923457" y="941552"/>
            <a:ext cx="7858407" cy="5178586"/>
            <a:chOff x="923457" y="941552"/>
            <a:chExt cx="7858407" cy="5178586"/>
          </a:xfrm>
        </p:grpSpPr>
        <p:pic>
          <p:nvPicPr>
            <p:cNvPr id="6" name="Picture 2" descr="Papir, Papirvarer, Pergament, Gammel">
              <a:extLst>
                <a:ext uri="{FF2B5EF4-FFF2-40B4-BE49-F238E27FC236}">
                  <a16:creationId xmlns:a16="http://schemas.microsoft.com/office/drawing/2014/main" id="{B78AA146-CB7E-8395-16D9-4FFA31868D06}"/>
                </a:ext>
              </a:extLst>
            </p:cNvPr>
            <p:cNvPicPr>
              <a:picLocks noChangeAspect="1" noChangeArrowheads="1"/>
            </p:cNvPicPr>
            <p:nvPr/>
          </p:nvPicPr>
          <p:blipFill rotWithShape="1">
            <a:blip r:embed="rId5">
              <a:duotone>
                <a:prstClr val="black"/>
                <a:srgbClr val="D9C3A5">
                  <a:tint val="50000"/>
                  <a:satMod val="180000"/>
                </a:srgbClr>
              </a:duotone>
              <a:alphaModFix amt="85000"/>
              <a:extLst>
                <a:ext uri="{28A0092B-C50C-407E-A947-70E740481C1C}">
                  <a14:useLocalDpi xmlns:a14="http://schemas.microsoft.com/office/drawing/2010/main" val="0"/>
                </a:ext>
              </a:extLst>
            </a:blip>
            <a:srcRect l="2255" t="1596" r="1991" b="1903"/>
            <a:stretch/>
          </p:blipFill>
          <p:spPr bwMode="auto">
            <a:xfrm rot="16200000">
              <a:off x="2263368" y="-398359"/>
              <a:ext cx="5178586" cy="7858407"/>
            </a:xfrm>
            <a:prstGeom prst="rect">
              <a:avLst/>
            </a:prstGeom>
            <a:noFill/>
            <a:extLst>
              <a:ext uri="{909E8E84-426E-40DD-AFC4-6F175D3DCCD1}">
                <a14:hiddenFill xmlns:a14="http://schemas.microsoft.com/office/drawing/2010/main">
                  <a:solidFill>
                    <a:srgbClr val="FFFFFF"/>
                  </a:solidFill>
                </a14:hiddenFill>
              </a:ext>
            </a:extLst>
          </p:spPr>
        </p:pic>
        <p:sp>
          <p:nvSpPr>
            <p:cNvPr id="3" name="Tekstfelt 2">
              <a:extLst>
                <a:ext uri="{FF2B5EF4-FFF2-40B4-BE49-F238E27FC236}">
                  <a16:creationId xmlns:a16="http://schemas.microsoft.com/office/drawing/2014/main" id="{E75A890E-D04A-7724-AC72-644976046041}"/>
                </a:ext>
              </a:extLst>
            </p:cNvPr>
            <p:cNvSpPr txBox="1"/>
            <p:nvPr/>
          </p:nvSpPr>
          <p:spPr>
            <a:xfrm>
              <a:off x="1430501" y="1476578"/>
              <a:ext cx="6785063" cy="3968074"/>
            </a:xfrm>
            <a:prstGeom prst="rect">
              <a:avLst/>
            </a:prstGeom>
            <a:noFill/>
          </p:spPr>
          <p:txBody>
            <a:bodyPr wrap="none" rtlCol="0">
              <a:spAutoFit/>
            </a:bodyPr>
            <a:lstStyle/>
            <a:p>
              <a:pPr>
                <a:lnSpc>
                  <a:spcPct val="200000"/>
                </a:lnSpc>
              </a:pPr>
              <a:r>
                <a:rPr lang="da-DK" sz="4400" dirty="0">
                  <a:latin typeface="Chalkduster" panose="03050602040202020205" pitchFamily="66" charset="77"/>
                </a:rPr>
                <a:t>v = s / t		</a:t>
              </a:r>
              <a:r>
                <a:rPr lang="da-DK" sz="1600" dirty="0">
                  <a:latin typeface="Chalkduster" panose="03050602040202020205" pitchFamily="66" charset="77"/>
                </a:rPr>
                <a:t>(find gennemsnitsfarten)</a:t>
              </a:r>
            </a:p>
            <a:p>
              <a:pPr>
                <a:lnSpc>
                  <a:spcPct val="200000"/>
                </a:lnSpc>
              </a:pPr>
              <a:r>
                <a:rPr lang="da-DK" sz="4400" dirty="0">
                  <a:latin typeface="Chalkduster" panose="03050602040202020205" pitchFamily="66" charset="77"/>
                </a:rPr>
                <a:t>s = v ・ t		</a:t>
              </a:r>
              <a:r>
                <a:rPr lang="da-DK" sz="1600" dirty="0">
                  <a:latin typeface="Chalkduster" panose="03050602040202020205" pitchFamily="66" charset="77"/>
                </a:rPr>
                <a:t>(find strækningen)</a:t>
              </a:r>
            </a:p>
            <a:p>
              <a:pPr>
                <a:lnSpc>
                  <a:spcPct val="200000"/>
                </a:lnSpc>
              </a:pPr>
              <a:r>
                <a:rPr lang="da-DK" sz="4400" dirty="0">
                  <a:latin typeface="Chalkduster" panose="03050602040202020205" pitchFamily="66" charset="77"/>
                </a:rPr>
                <a:t>t = s / v		</a:t>
              </a:r>
              <a:r>
                <a:rPr lang="da-DK" dirty="0">
                  <a:latin typeface="Chalkduster" panose="03050602040202020205" pitchFamily="66" charset="77"/>
                </a:rPr>
                <a:t>(find tiden det tager)</a:t>
              </a:r>
              <a:endParaRPr lang="da-DK" sz="4400" dirty="0">
                <a:latin typeface="Chalkduster" panose="03050602040202020205" pitchFamily="66" charset="77"/>
              </a:endParaRPr>
            </a:p>
          </p:txBody>
        </p:sp>
      </p:grpSp>
      <p:sp>
        <p:nvSpPr>
          <p:cNvPr id="7" name="Tekstfelt 6">
            <a:extLst>
              <a:ext uri="{FF2B5EF4-FFF2-40B4-BE49-F238E27FC236}">
                <a16:creationId xmlns:a16="http://schemas.microsoft.com/office/drawing/2014/main" id="{2A003B91-8445-A17D-A0B5-5E3719C43A97}"/>
              </a:ext>
            </a:extLst>
          </p:cNvPr>
          <p:cNvSpPr txBox="1"/>
          <p:nvPr/>
        </p:nvSpPr>
        <p:spPr>
          <a:xfrm>
            <a:off x="293238" y="6470681"/>
            <a:ext cx="1051378" cy="276999"/>
          </a:xfrm>
          <a:prstGeom prst="rect">
            <a:avLst/>
          </a:prstGeom>
          <a:noFill/>
        </p:spPr>
        <p:txBody>
          <a:bodyPr wrap="none" rtlCol="0">
            <a:spAutoFit/>
          </a:bodyPr>
          <a:lstStyle/>
          <a:p>
            <a:r>
              <a:rPr lang="da-DK" sz="1200" dirty="0"/>
              <a:t>© Mat-</a:t>
            </a:r>
            <a:r>
              <a:rPr lang="da-DK" sz="1200" dirty="0" err="1"/>
              <a:t>nat.dk</a:t>
            </a:r>
            <a:endParaRPr lang="da-DK" sz="1200" dirty="0"/>
          </a:p>
        </p:txBody>
      </p:sp>
    </p:spTree>
    <p:extLst>
      <p:ext uri="{BB962C8B-B14F-4D97-AF65-F5344CB8AC3E}">
        <p14:creationId xmlns:p14="http://schemas.microsoft.com/office/powerpoint/2010/main" val="24270906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657972-B0D7-394F-336F-5FC1EA6A2852}"/>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A3D95B4-A286-3769-6922-10A201AAF4A9}"/>
              </a:ext>
            </a:extLst>
          </p:cNvPr>
          <p:cNvSpPr>
            <a:spLocks noGrp="1"/>
          </p:cNvSpPr>
          <p:nvPr>
            <p:ph type="title"/>
          </p:nvPr>
        </p:nvSpPr>
        <p:spPr>
          <a:xfrm>
            <a:off x="160847" y="0"/>
            <a:ext cx="8543925" cy="1325563"/>
          </a:xfrm>
        </p:spPr>
        <p:txBody>
          <a:bodyPr/>
          <a:lstStyle/>
          <a:p>
            <a:r>
              <a:rPr lang="da-DK" dirty="0"/>
              <a:t>Køreplan C-tog</a:t>
            </a:r>
          </a:p>
        </p:txBody>
      </p:sp>
      <p:pic>
        <p:nvPicPr>
          <p:cNvPr id="7" name="Picture 2" descr="Papir, Papirvarer, Pergament, Gammel">
            <a:extLst>
              <a:ext uri="{FF2B5EF4-FFF2-40B4-BE49-F238E27FC236}">
                <a16:creationId xmlns:a16="http://schemas.microsoft.com/office/drawing/2014/main" id="{CA520956-2EAC-E936-6D30-AC198D7D8857}"/>
              </a:ext>
            </a:extLst>
          </p:cNvPr>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5400000">
            <a:off x="1238551" y="-1673087"/>
            <a:ext cx="7363928" cy="10309636"/>
          </a:xfrm>
          <a:prstGeom prst="rect">
            <a:avLst/>
          </a:prstGeom>
          <a:noFill/>
          <a:extLst>
            <a:ext uri="{909E8E84-426E-40DD-AFC4-6F175D3DCCD1}">
              <a14:hiddenFill xmlns:a14="http://schemas.microsoft.com/office/drawing/2010/main">
                <a:solidFill>
                  <a:srgbClr val="FFFFFF"/>
                </a:solidFill>
              </a14:hiddenFill>
            </a:ext>
          </a:extLst>
        </p:spPr>
      </p:pic>
      <p:sp>
        <p:nvSpPr>
          <p:cNvPr id="5" name="Tekstfelt 4">
            <a:extLst>
              <a:ext uri="{FF2B5EF4-FFF2-40B4-BE49-F238E27FC236}">
                <a16:creationId xmlns:a16="http://schemas.microsoft.com/office/drawing/2014/main" id="{9A522248-C4F9-C5AB-8988-91CEFF64C3AA}"/>
              </a:ext>
            </a:extLst>
          </p:cNvPr>
          <p:cNvSpPr txBox="1"/>
          <p:nvPr/>
        </p:nvSpPr>
        <p:spPr>
          <a:xfrm>
            <a:off x="-199103" y="1028343"/>
            <a:ext cx="2381864" cy="2308324"/>
          </a:xfrm>
          <a:prstGeom prst="rect">
            <a:avLst/>
          </a:prstGeom>
          <a:noFill/>
        </p:spPr>
        <p:txBody>
          <a:bodyPr wrap="square">
            <a:spAutoFit/>
          </a:bodyPr>
          <a:lstStyle/>
          <a:p>
            <a:pPr algn="l"/>
            <a:endParaRPr lang="da-DK" b="0" i="0" dirty="0">
              <a:effectLst/>
              <a:latin typeface="Söhne"/>
            </a:endParaRPr>
          </a:p>
          <a:p>
            <a:pPr algn="l"/>
            <a:endParaRPr lang="da-DK" b="0" i="0" dirty="0">
              <a:effectLst/>
              <a:latin typeface="Söhne"/>
            </a:endParaRPr>
          </a:p>
          <a:p>
            <a:pPr algn="l"/>
            <a:endParaRPr lang="da-DK" b="0" i="0" dirty="0">
              <a:effectLst/>
              <a:latin typeface="Söhne"/>
            </a:endParaRPr>
          </a:p>
          <a:p>
            <a:pPr algn="l"/>
            <a:endParaRPr lang="da-DK" b="0" i="0" dirty="0">
              <a:effectLst/>
              <a:latin typeface="Söhne"/>
            </a:endParaRPr>
          </a:p>
          <a:p>
            <a:pPr algn="l"/>
            <a:endParaRPr lang="da-DK" b="0" i="0" dirty="0">
              <a:effectLst/>
              <a:latin typeface="Söhne"/>
            </a:endParaRPr>
          </a:p>
          <a:p>
            <a:pPr algn="l"/>
            <a:endParaRPr lang="da-DK" b="0" i="0" dirty="0">
              <a:effectLst/>
              <a:latin typeface="Söhne"/>
            </a:endParaRPr>
          </a:p>
          <a:p>
            <a:pPr algn="l"/>
            <a:endParaRPr lang="da-DK" b="0" i="0" dirty="0">
              <a:effectLst/>
              <a:latin typeface="Söhne"/>
            </a:endParaRPr>
          </a:p>
          <a:p>
            <a:pPr algn="l"/>
            <a:endParaRPr lang="da-DK" b="0" i="0" dirty="0">
              <a:effectLst/>
              <a:latin typeface="Söhne"/>
            </a:endParaRPr>
          </a:p>
        </p:txBody>
      </p:sp>
      <p:graphicFrame>
        <p:nvGraphicFramePr>
          <p:cNvPr id="6" name="Tabel 5">
            <a:extLst>
              <a:ext uri="{FF2B5EF4-FFF2-40B4-BE49-F238E27FC236}">
                <a16:creationId xmlns:a16="http://schemas.microsoft.com/office/drawing/2014/main" id="{AA0343FF-47FA-2480-3769-2ABFECA1CA1B}"/>
              </a:ext>
            </a:extLst>
          </p:cNvPr>
          <p:cNvGraphicFramePr>
            <a:graphicFrameLocks noGrp="1"/>
          </p:cNvGraphicFramePr>
          <p:nvPr/>
        </p:nvGraphicFramePr>
        <p:xfrm>
          <a:off x="383032" y="462280"/>
          <a:ext cx="9139937" cy="6080760"/>
        </p:xfrm>
        <a:graphic>
          <a:graphicData uri="http://schemas.openxmlformats.org/drawingml/2006/table">
            <a:tbl>
              <a:tblPr firstRow="1" bandRow="1">
                <a:tableStyleId>{5940675A-B579-460E-94D1-54222C63F5DA}</a:tableStyleId>
              </a:tblPr>
              <a:tblGrid>
                <a:gridCol w="2160000">
                  <a:extLst>
                    <a:ext uri="{9D8B030D-6E8A-4147-A177-3AD203B41FA5}">
                      <a16:colId xmlns:a16="http://schemas.microsoft.com/office/drawing/2014/main" val="918916871"/>
                    </a:ext>
                  </a:extLst>
                </a:gridCol>
                <a:gridCol w="792000">
                  <a:extLst>
                    <a:ext uri="{9D8B030D-6E8A-4147-A177-3AD203B41FA5}">
                      <a16:colId xmlns:a16="http://schemas.microsoft.com/office/drawing/2014/main" val="4221638496"/>
                    </a:ext>
                  </a:extLst>
                </a:gridCol>
                <a:gridCol w="792000">
                  <a:extLst>
                    <a:ext uri="{9D8B030D-6E8A-4147-A177-3AD203B41FA5}">
                      <a16:colId xmlns:a16="http://schemas.microsoft.com/office/drawing/2014/main" val="1480594141"/>
                    </a:ext>
                  </a:extLst>
                </a:gridCol>
                <a:gridCol w="1512000">
                  <a:extLst>
                    <a:ext uri="{9D8B030D-6E8A-4147-A177-3AD203B41FA5}">
                      <a16:colId xmlns:a16="http://schemas.microsoft.com/office/drawing/2014/main" val="3724071311"/>
                    </a:ext>
                  </a:extLst>
                </a:gridCol>
                <a:gridCol w="787937">
                  <a:extLst>
                    <a:ext uri="{9D8B030D-6E8A-4147-A177-3AD203B41FA5}">
                      <a16:colId xmlns:a16="http://schemas.microsoft.com/office/drawing/2014/main" val="1825530065"/>
                    </a:ext>
                  </a:extLst>
                </a:gridCol>
                <a:gridCol w="792000">
                  <a:extLst>
                    <a:ext uri="{9D8B030D-6E8A-4147-A177-3AD203B41FA5}">
                      <a16:colId xmlns:a16="http://schemas.microsoft.com/office/drawing/2014/main" val="1183976726"/>
                    </a:ext>
                  </a:extLst>
                </a:gridCol>
                <a:gridCol w="1512000">
                  <a:extLst>
                    <a:ext uri="{9D8B030D-6E8A-4147-A177-3AD203B41FA5}">
                      <a16:colId xmlns:a16="http://schemas.microsoft.com/office/drawing/2014/main" val="1446776656"/>
                    </a:ext>
                  </a:extLst>
                </a:gridCol>
                <a:gridCol w="792000">
                  <a:extLst>
                    <a:ext uri="{9D8B030D-6E8A-4147-A177-3AD203B41FA5}">
                      <a16:colId xmlns:a16="http://schemas.microsoft.com/office/drawing/2014/main" val="2393515455"/>
                    </a:ext>
                  </a:extLst>
                </a:gridCol>
              </a:tblGrid>
              <a:tr h="370840">
                <a:tc>
                  <a:txBody>
                    <a:bodyPr/>
                    <a:lstStyle/>
                    <a:p>
                      <a:r>
                        <a:rPr lang="da-DK" sz="2400" dirty="0">
                          <a:latin typeface="Chalkduster" panose="03050602040202020205" pitchFamily="66" charset="77"/>
                          <a:cs typeface="Dreaming Outloud Script Pro" panose="03050502040304050704" pitchFamily="66" charset="77"/>
                        </a:rPr>
                        <a:t>C - tog</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da-DK" sz="1400" dirty="0">
                        <a:latin typeface="Chalkduster" panose="03050602040202020205" pitchFamily="66" charset="77"/>
                        <a:cs typeface="Dreaming Outloud Script Pro" panose="03050502040304050704" pitchFamily="66" charset="77"/>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da-DK" sz="1400" dirty="0">
                        <a:latin typeface="Chalkduster" panose="03050602040202020205" pitchFamily="66" charset="77"/>
                        <a:cs typeface="Dreaming Outloud Script Pro" panose="03050502040304050704" pitchFamily="66" charset="77"/>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400" dirty="0">
                          <a:latin typeface="Chalkduster" panose="03050602040202020205" pitchFamily="66" charset="77"/>
                          <a:cs typeface="Dreaming Outloud Script Pro" panose="03050502040304050704" pitchFamily="66" charset="77"/>
                        </a:rPr>
                        <a:t>Faste minuttal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da-DK" sz="1400" dirty="0">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da-DK" sz="1400" dirty="0">
                        <a:latin typeface="Chalkduster" panose="03050602040202020205" pitchFamily="66" charset="77"/>
                        <a:cs typeface="Dreaming Outloud Script Pro" panose="03050502040304050704" pitchFamily="66" charset="77"/>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400" dirty="0">
                          <a:latin typeface="Chalkduster" panose="03050602040202020205" pitchFamily="66" charset="77"/>
                          <a:cs typeface="Dreaming Outloud Script Pro" panose="03050502040304050704" pitchFamily="66" charset="77"/>
                        </a:rPr>
                        <a:t>Faste minuttal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da-DK" sz="1400" dirty="0">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02835776"/>
                  </a:ext>
                </a:extLst>
              </a:tr>
              <a:tr h="370840">
                <a:tc>
                  <a:txBody>
                    <a:bodyPr/>
                    <a:lstStyle/>
                    <a:p>
                      <a:endParaRPr lang="da-DK" sz="1500" dirty="0">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a-DK" sz="1500" dirty="0">
                        <a:latin typeface="Dreaming Outloud Script Pro" panose="03050502040304050704" pitchFamily="66" charset="77"/>
                        <a:cs typeface="Dreaming Outloud Script Pro" panose="03050502040304050704" pitchFamily="66" charset="77"/>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a-DK" sz="1500" dirty="0">
                        <a:latin typeface="Dreaming Outloud Script Pro" panose="03050502040304050704" pitchFamily="66" charset="77"/>
                        <a:cs typeface="Dreaming Outloud Script Pro" panose="03050502040304050704" pitchFamily="66" charset="77"/>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8:00-17:00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a-DK" sz="1500" dirty="0">
                        <a:latin typeface="Dreaming Outloud Script Pro" panose="03050502040304050704"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a-DK" sz="1500" dirty="0">
                        <a:latin typeface="Dreaming Outloud Script Pro" panose="03050502040304050704" pitchFamily="66" charset="77"/>
                        <a:cs typeface="Dreaming Outloud Script Pro" panose="03050502040304050704" pitchFamily="66" charset="77"/>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18:00-21:00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a-DK" sz="1500" dirty="0">
                        <a:latin typeface="Dreaming Outloud Script Pro" panose="03050502040304050704"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200632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500" b="0" i="0" dirty="0" err="1">
                          <a:effectLst/>
                          <a:latin typeface="Chalkduster" panose="03050602040202020205" pitchFamily="66" charset="77"/>
                          <a:cs typeface="Dreaming Outloud Script Pro" panose="03050502040304050704" pitchFamily="66" charset="77"/>
                        </a:rPr>
                        <a:t>Ashbourne</a:t>
                      </a:r>
                      <a:endParaRPr lang="da-DK" sz="1500" b="0" i="0" dirty="0">
                        <a:effectLst/>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7:15</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7:45</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17:15</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17:45</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3055803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500" b="0" i="0" dirty="0" err="1">
                          <a:effectLst/>
                          <a:latin typeface="Chalkduster" panose="03050602040202020205" pitchFamily="66" charset="77"/>
                          <a:cs typeface="Dreaming Outloud Script Pro" panose="03050502040304050704" pitchFamily="66" charset="77"/>
                        </a:rPr>
                        <a:t>Rivertown</a:t>
                      </a:r>
                      <a:endParaRPr lang="da-DK" sz="1500" b="0" i="0" dirty="0">
                        <a:effectLst/>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7:28</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7:58</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43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17:28</a:t>
                      </a: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17:58</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43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21:43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2313221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500" b="0" i="0" dirty="0" err="1">
                          <a:effectLst/>
                          <a:latin typeface="Chalkduster" panose="03050602040202020205" pitchFamily="66" charset="77"/>
                          <a:cs typeface="Dreaming Outloud Script Pro" panose="03050502040304050704" pitchFamily="66" charset="77"/>
                        </a:rPr>
                        <a:t>Meadowbrook</a:t>
                      </a:r>
                      <a:endParaRPr lang="da-DK" sz="1500" b="0" i="0" dirty="0">
                        <a:effectLst/>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7:34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8:04</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49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17:34</a:t>
                      </a: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18:04</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49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21:49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2653095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500" b="0" i="0" dirty="0" err="1">
                          <a:effectLst/>
                          <a:latin typeface="Chalkduster" panose="03050602040202020205" pitchFamily="66" charset="77"/>
                          <a:cs typeface="Dreaming Outloud Script Pro" panose="03050502040304050704" pitchFamily="66" charset="77"/>
                        </a:rPr>
                        <a:t>Thornfield</a:t>
                      </a:r>
                      <a:endParaRPr lang="da-DK" sz="1500" b="0" i="0" dirty="0">
                        <a:effectLst/>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7:42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8:12</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17:42</a:t>
                      </a: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18:12</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21:57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1699248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500" b="0" i="0" dirty="0" err="1">
                          <a:effectLst/>
                          <a:latin typeface="Chalkduster" panose="03050602040202020205" pitchFamily="66" charset="77"/>
                          <a:cs typeface="Dreaming Outloud Script Pro" panose="03050502040304050704" pitchFamily="66" charset="77"/>
                        </a:rPr>
                        <a:t>Harborfield</a:t>
                      </a:r>
                      <a:endParaRPr lang="da-DK" sz="1500" b="0" i="0" dirty="0">
                        <a:effectLst/>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7:51</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8:21</a:t>
                      </a: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06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17:51</a:t>
                      </a: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18:21</a:t>
                      </a: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06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22:06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8373687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500" b="0" i="0" dirty="0" err="1">
                          <a:effectLst/>
                          <a:latin typeface="Chalkduster" panose="03050602040202020205" pitchFamily="66" charset="77"/>
                          <a:cs typeface="Dreaming Outloud Script Pro" panose="03050502040304050704" pitchFamily="66" charset="77"/>
                        </a:rPr>
                        <a:t>Whitewood</a:t>
                      </a:r>
                      <a:endParaRPr lang="da-DK" sz="1500" b="0" i="0" dirty="0">
                        <a:effectLst/>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7:57</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8:27</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17:57</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18:27</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22:12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57896281"/>
                  </a:ext>
                </a:extLst>
              </a:tr>
              <a:tr h="370840">
                <a:tc>
                  <a:txBody>
                    <a:bodyPr/>
                    <a:lstStyle/>
                    <a:p>
                      <a:r>
                        <a:rPr lang="da-DK" sz="1500" b="0" i="0" dirty="0">
                          <a:effectLst/>
                          <a:latin typeface="Chalkduster" panose="03050602040202020205" pitchFamily="66" charset="77"/>
                          <a:cs typeface="Dreaming Outloud Script Pro" panose="03050502040304050704" pitchFamily="66" charset="77"/>
                        </a:rPr>
                        <a:t>Stonebridge</a:t>
                      </a:r>
                      <a:endParaRPr lang="da-DK" sz="1500" dirty="0">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8:05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8:35</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18:05</a:t>
                      </a: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18:35</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22:20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92637272"/>
                  </a:ext>
                </a:extLst>
              </a:tr>
              <a:tr h="370840">
                <a:tc>
                  <a:txBody>
                    <a:bodyPr/>
                    <a:lstStyle/>
                    <a:p>
                      <a:r>
                        <a:rPr lang="da-DK" sz="1500" b="0" i="0" dirty="0" err="1">
                          <a:effectLst/>
                          <a:latin typeface="Chalkduster" panose="03050602040202020205" pitchFamily="66" charset="77"/>
                          <a:cs typeface="Dreaming Outloud Script Pro" panose="03050502040304050704" pitchFamily="66" charset="77"/>
                        </a:rPr>
                        <a:t>Summerfield</a:t>
                      </a:r>
                      <a:endParaRPr lang="da-DK" sz="1500" dirty="0">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8:09</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8:39</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18:09</a:t>
                      </a: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18:39</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22:24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57830592"/>
                  </a:ext>
                </a:extLst>
              </a:tr>
              <a:tr h="370840">
                <a:tc>
                  <a:txBody>
                    <a:bodyPr/>
                    <a:lstStyle/>
                    <a:p>
                      <a:r>
                        <a:rPr lang="da-DK" sz="1500" b="0" i="0" dirty="0" err="1">
                          <a:effectLst/>
                          <a:latin typeface="Chalkduster" panose="03050602040202020205" pitchFamily="66" charset="77"/>
                          <a:cs typeface="Dreaming Outloud Script Pro" panose="03050502040304050704" pitchFamily="66" charset="77"/>
                        </a:rPr>
                        <a:t>Fairhaven</a:t>
                      </a:r>
                      <a:endParaRPr lang="da-DK" sz="1500" dirty="0">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8:14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8:44</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29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18:14</a:t>
                      </a: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18:44</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29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22:29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19745906"/>
                  </a:ext>
                </a:extLst>
              </a:tr>
              <a:tr h="370840">
                <a:tc>
                  <a:txBody>
                    <a:bodyPr/>
                    <a:lstStyle/>
                    <a:p>
                      <a:r>
                        <a:rPr lang="da-DK" sz="1500" b="0" i="0" dirty="0">
                          <a:effectLst/>
                          <a:latin typeface="Chalkduster" panose="03050602040202020205" pitchFamily="66" charset="77"/>
                          <a:cs typeface="Dreaming Outloud Script Pro" panose="03050502040304050704" pitchFamily="66" charset="77"/>
                        </a:rPr>
                        <a:t>Woodside</a:t>
                      </a:r>
                      <a:endParaRPr lang="da-DK" sz="1500" dirty="0">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8:21</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8:51</a:t>
                      </a: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36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18:21</a:t>
                      </a: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18:51</a:t>
                      </a: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36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22:36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38735390"/>
                  </a:ext>
                </a:extLst>
              </a:tr>
              <a:tr h="370840">
                <a:tc>
                  <a:txBody>
                    <a:bodyPr/>
                    <a:lstStyle/>
                    <a:p>
                      <a:r>
                        <a:rPr lang="da-DK" sz="1500" b="0" i="0" dirty="0" err="1">
                          <a:effectLst/>
                          <a:latin typeface="Chalkduster" panose="03050602040202020205" pitchFamily="66" charset="77"/>
                          <a:cs typeface="Dreaming Outloud Script Pro" panose="03050502040304050704" pitchFamily="66" charset="77"/>
                        </a:rPr>
                        <a:t>Hazelwood</a:t>
                      </a:r>
                      <a:endParaRPr lang="da-DK" sz="1500" dirty="0">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8:29</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8:59</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18:29</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18:59</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22:44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44211467"/>
                  </a:ext>
                </a:extLst>
              </a:tr>
              <a:tr h="370840">
                <a:tc>
                  <a:txBody>
                    <a:bodyPr/>
                    <a:lstStyle/>
                    <a:p>
                      <a:r>
                        <a:rPr lang="da-DK" sz="1500" b="0" i="0" dirty="0">
                          <a:effectLst/>
                          <a:latin typeface="Chalkduster" panose="03050602040202020205" pitchFamily="66" charset="77"/>
                          <a:cs typeface="Dreaming Outloud Script Pro" panose="03050502040304050704" pitchFamily="66" charset="77"/>
                        </a:rPr>
                        <a:t>Silverton</a:t>
                      </a:r>
                      <a:endParaRPr lang="da-DK" sz="1500" dirty="0">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8:37</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9:07</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18:37</a:t>
                      </a: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19:07</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22:52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04560373"/>
                  </a:ext>
                </a:extLst>
              </a:tr>
              <a:tr h="370840">
                <a:tc>
                  <a:txBody>
                    <a:bodyPr/>
                    <a:lstStyle/>
                    <a:p>
                      <a:r>
                        <a:rPr lang="da-DK" sz="1500" b="0" i="0" dirty="0" err="1">
                          <a:effectLst/>
                          <a:latin typeface="Chalkduster" panose="03050602040202020205" pitchFamily="66" charset="77"/>
                          <a:cs typeface="Dreaming Outloud Script Pro" panose="03050502040304050704" pitchFamily="66" charset="77"/>
                        </a:rPr>
                        <a:t>Windermere</a:t>
                      </a:r>
                      <a:endParaRPr lang="da-DK" sz="1500" dirty="0">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8:46</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9:16</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18:46</a:t>
                      </a: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19:16</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23:01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56664533"/>
                  </a:ext>
                </a:extLst>
              </a:tr>
              <a:tr h="370840">
                <a:tc>
                  <a:txBody>
                    <a:bodyPr/>
                    <a:lstStyle/>
                    <a:p>
                      <a:r>
                        <a:rPr lang="da-DK" sz="1500" b="0" i="0" dirty="0" err="1">
                          <a:effectLst/>
                          <a:latin typeface="Chalkduster" panose="03050602040202020205" pitchFamily="66" charset="77"/>
                          <a:cs typeface="Dreaming Outloud Script Pro" panose="03050502040304050704" pitchFamily="66" charset="77"/>
                        </a:rPr>
                        <a:t>Claymore</a:t>
                      </a:r>
                      <a:endParaRPr lang="da-DK" sz="1500" dirty="0">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8:55</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9:25</a:t>
                      </a: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18:55</a:t>
                      </a: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19:25</a:t>
                      </a: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23:10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53886407"/>
                  </a:ext>
                </a:extLst>
              </a:tr>
            </a:tbl>
          </a:graphicData>
        </a:graphic>
      </p:graphicFrame>
      <p:sp>
        <p:nvSpPr>
          <p:cNvPr id="3" name="Venstrepil 2">
            <a:hlinkClick r:id="rId3" action="ppaction://hlinksldjump"/>
            <a:extLst>
              <a:ext uri="{FF2B5EF4-FFF2-40B4-BE49-F238E27FC236}">
                <a16:creationId xmlns:a16="http://schemas.microsoft.com/office/drawing/2014/main" id="{E13C8D89-D998-B52E-D4C7-2AE9E5C78539}"/>
              </a:ext>
            </a:extLst>
          </p:cNvPr>
          <p:cNvSpPr>
            <a:spLocks noChangeAspect="1"/>
          </p:cNvSpPr>
          <p:nvPr/>
        </p:nvSpPr>
        <p:spPr>
          <a:xfrm rot="16200000">
            <a:off x="9267024" y="6368743"/>
            <a:ext cx="612000" cy="665953"/>
          </a:xfrm>
          <a:prstGeom prst="leftArrow">
            <a:avLst/>
          </a:prstGeom>
          <a:solidFill>
            <a:srgbClr val="C00000"/>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kstfelt 3">
            <a:extLst>
              <a:ext uri="{FF2B5EF4-FFF2-40B4-BE49-F238E27FC236}">
                <a16:creationId xmlns:a16="http://schemas.microsoft.com/office/drawing/2014/main" id="{69575B90-0E46-D1F2-B945-8D15A6885104}"/>
              </a:ext>
            </a:extLst>
          </p:cNvPr>
          <p:cNvSpPr txBox="1"/>
          <p:nvPr/>
        </p:nvSpPr>
        <p:spPr>
          <a:xfrm>
            <a:off x="16508" y="6566935"/>
            <a:ext cx="1051378" cy="276999"/>
          </a:xfrm>
          <a:prstGeom prst="rect">
            <a:avLst/>
          </a:prstGeom>
          <a:noFill/>
        </p:spPr>
        <p:txBody>
          <a:bodyPr wrap="none" rtlCol="0">
            <a:spAutoFit/>
          </a:bodyPr>
          <a:lstStyle/>
          <a:p>
            <a:r>
              <a:rPr lang="da-DK" sz="1200" dirty="0"/>
              <a:t>© Mat-</a:t>
            </a:r>
            <a:r>
              <a:rPr lang="da-DK" sz="1200" dirty="0" err="1"/>
              <a:t>nat.dk</a:t>
            </a:r>
            <a:endParaRPr lang="da-DK" sz="1200" dirty="0"/>
          </a:p>
        </p:txBody>
      </p:sp>
    </p:spTree>
    <p:extLst>
      <p:ext uri="{BB962C8B-B14F-4D97-AF65-F5344CB8AC3E}">
        <p14:creationId xmlns:p14="http://schemas.microsoft.com/office/powerpoint/2010/main" val="15199670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1C18C9-2C9D-7661-5D8B-0F7B27A704E6}"/>
              </a:ext>
            </a:extLst>
          </p:cNvPr>
          <p:cNvSpPr>
            <a:spLocks noGrp="1"/>
          </p:cNvSpPr>
          <p:nvPr>
            <p:ph type="title"/>
          </p:nvPr>
        </p:nvSpPr>
        <p:spPr/>
        <p:txBody>
          <a:bodyPr/>
          <a:lstStyle/>
          <a:p>
            <a:r>
              <a:rPr lang="da-DK" dirty="0">
                <a:solidFill>
                  <a:schemeClr val="bg1"/>
                </a:solidFill>
              </a:rPr>
              <a:t>højre</a:t>
            </a:r>
          </a:p>
        </p:txBody>
      </p:sp>
      <p:grpSp>
        <p:nvGrpSpPr>
          <p:cNvPr id="17" name="Gruppe 16">
            <a:extLst>
              <a:ext uri="{FF2B5EF4-FFF2-40B4-BE49-F238E27FC236}">
                <a16:creationId xmlns:a16="http://schemas.microsoft.com/office/drawing/2014/main" id="{B0112143-C51B-FC98-47A4-2949BD47357F}"/>
              </a:ext>
            </a:extLst>
          </p:cNvPr>
          <p:cNvGrpSpPr/>
          <p:nvPr/>
        </p:nvGrpSpPr>
        <p:grpSpPr>
          <a:xfrm>
            <a:off x="0" y="1282"/>
            <a:ext cx="9905980" cy="6856718"/>
            <a:chOff x="0" y="1282"/>
            <a:chExt cx="9905980" cy="6856718"/>
          </a:xfrm>
        </p:grpSpPr>
        <p:pic>
          <p:nvPicPr>
            <p:cNvPr id="8194" name="Picture 2" descr="Jernbane, Transportere">
              <a:extLst>
                <a:ext uri="{FF2B5EF4-FFF2-40B4-BE49-F238E27FC236}">
                  <a16:creationId xmlns:a16="http://schemas.microsoft.com/office/drawing/2014/main" id="{53FD5BDA-D31C-84C5-708D-49EB0BB65D23}"/>
                </a:ext>
              </a:extLst>
            </p:cNvPr>
            <p:cNvPicPr>
              <a:picLocks noChangeAspect="1" noChangeArrowheads="1"/>
            </p:cNvPicPr>
            <p:nvPr/>
          </p:nvPicPr>
          <p:blipFill rotWithShape="1">
            <a:blip r:embed="rId2">
              <a:duotone>
                <a:prstClr val="black"/>
                <a:srgbClr val="D9C3A5">
                  <a:tint val="50000"/>
                  <a:satMod val="180000"/>
                </a:srgb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r="1398" b="-1"/>
            <a:stretch/>
          </p:blipFill>
          <p:spPr bwMode="auto">
            <a:xfrm>
              <a:off x="0" y="1282"/>
              <a:ext cx="9905980" cy="68567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Jernbane, Transportere">
              <a:extLst>
                <a:ext uri="{FF2B5EF4-FFF2-40B4-BE49-F238E27FC236}">
                  <a16:creationId xmlns:a16="http://schemas.microsoft.com/office/drawing/2014/main" id="{770C1463-7891-3858-07C4-2FAB06B4EC77}"/>
                </a:ext>
              </a:extLst>
            </p:cNvPr>
            <p:cNvPicPr>
              <a:picLocks noChangeAspect="1" noChangeArrowheads="1"/>
            </p:cNvPicPr>
            <p:nvPr/>
          </p:nvPicPr>
          <p:blipFill rotWithShape="1">
            <a:blip r:embed="rId4">
              <a:duotone>
                <a:prstClr val="black"/>
                <a:srgbClr val="D9C3A5">
                  <a:tint val="50000"/>
                  <a:satMod val="180000"/>
                </a:srgbClr>
              </a:duotone>
              <a:extLst>
                <a:ext uri="{28A0092B-C50C-407E-A947-70E740481C1C}">
                  <a14:useLocalDpi xmlns:a14="http://schemas.microsoft.com/office/drawing/2010/main" val="0"/>
                </a:ext>
              </a:extLst>
            </a:blip>
            <a:srcRect l="34890" t="64128" r="35265" b="-1"/>
            <a:stretch/>
          </p:blipFill>
          <p:spPr bwMode="auto">
            <a:xfrm>
              <a:off x="4150518" y="2156752"/>
              <a:ext cx="1150145" cy="245966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 name="Picture 2" descr="Jernbane, Transportere">
              <a:extLst>
                <a:ext uri="{FF2B5EF4-FFF2-40B4-BE49-F238E27FC236}">
                  <a16:creationId xmlns:a16="http://schemas.microsoft.com/office/drawing/2014/main" id="{57C7021D-746B-8776-5822-CF15A9AEB370}"/>
                </a:ext>
              </a:extLst>
            </p:cNvPr>
            <p:cNvPicPr>
              <a:picLocks noChangeAspect="1" noChangeArrowheads="1"/>
            </p:cNvPicPr>
            <p:nvPr/>
          </p:nvPicPr>
          <p:blipFill rotWithShape="1">
            <a:blip r:embed="rId4">
              <a:duotone>
                <a:prstClr val="black"/>
                <a:srgbClr val="D9C3A5">
                  <a:tint val="50000"/>
                  <a:satMod val="180000"/>
                </a:srgbClr>
              </a:duotone>
              <a:extLst>
                <a:ext uri="{28A0092B-C50C-407E-A947-70E740481C1C}">
                  <a14:useLocalDpi xmlns:a14="http://schemas.microsoft.com/office/drawing/2010/main" val="0"/>
                </a:ext>
              </a:extLst>
            </a:blip>
            <a:srcRect l="19420" t="452" r="25678" b="24271"/>
            <a:stretch/>
          </p:blipFill>
          <p:spPr bwMode="auto">
            <a:xfrm>
              <a:off x="3941065" y="250224"/>
              <a:ext cx="1313878" cy="216379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2" descr="Jernbane, Transportere">
              <a:extLst>
                <a:ext uri="{FF2B5EF4-FFF2-40B4-BE49-F238E27FC236}">
                  <a16:creationId xmlns:a16="http://schemas.microsoft.com/office/drawing/2014/main" id="{0AF9175B-2FB3-D5B1-85B9-87DD7C2F00E9}"/>
                </a:ext>
              </a:extLst>
            </p:cNvPr>
            <p:cNvPicPr>
              <a:picLocks noChangeAspect="1" noChangeArrowheads="1"/>
            </p:cNvPicPr>
            <p:nvPr/>
          </p:nvPicPr>
          <p:blipFill rotWithShape="1">
            <a:blip r:embed="rId2">
              <a:duotone>
                <a:prstClr val="black"/>
                <a:srgbClr val="D9C3A5">
                  <a:tint val="50000"/>
                  <a:satMod val="180000"/>
                </a:srgbClr>
              </a:duotone>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t="23468" r="58168" b="40870"/>
            <a:stretch/>
          </p:blipFill>
          <p:spPr bwMode="auto">
            <a:xfrm>
              <a:off x="3290692" y="943002"/>
              <a:ext cx="1150144" cy="1182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descr="Jernbane, Transportere">
              <a:extLst>
                <a:ext uri="{FF2B5EF4-FFF2-40B4-BE49-F238E27FC236}">
                  <a16:creationId xmlns:a16="http://schemas.microsoft.com/office/drawing/2014/main" id="{7B9AF88E-AF99-3398-B9B1-D7D04BEF19D3}"/>
                </a:ext>
              </a:extLst>
            </p:cNvPr>
            <p:cNvPicPr>
              <a:picLocks noChangeAspect="1" noChangeArrowheads="1"/>
            </p:cNvPicPr>
            <p:nvPr/>
          </p:nvPicPr>
          <p:blipFill rotWithShape="1">
            <a:blip r:embed="rId2">
              <a:duotone>
                <a:prstClr val="black"/>
                <a:srgbClr val="D9C3A5">
                  <a:tint val="50000"/>
                  <a:satMod val="180000"/>
                </a:srgb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51245" t="24522" r="1398" b="41652"/>
            <a:stretch/>
          </p:blipFill>
          <p:spPr bwMode="auto">
            <a:xfrm>
              <a:off x="4824358" y="965896"/>
              <a:ext cx="1420238" cy="1182000"/>
            </a:xfrm>
            <a:prstGeom prst="snip1Rect">
              <a:avLst>
                <a:gd name="adj" fmla="val 36486"/>
              </a:avLst>
            </a:prstGeom>
            <a:noFill/>
            <a:extLst>
              <a:ext uri="{909E8E84-426E-40DD-AFC4-6F175D3DCCD1}">
                <a14:hiddenFill xmlns:a14="http://schemas.microsoft.com/office/drawing/2010/main">
                  <a:solidFill>
                    <a:srgbClr val="FFFFFF"/>
                  </a:solidFill>
                </a14:hiddenFill>
              </a:ext>
            </a:extLst>
          </p:spPr>
        </p:pic>
        <p:pic>
          <p:nvPicPr>
            <p:cNvPr id="11" name="Picture 2" descr="Jernbane, Transportere">
              <a:extLst>
                <a:ext uri="{FF2B5EF4-FFF2-40B4-BE49-F238E27FC236}">
                  <a16:creationId xmlns:a16="http://schemas.microsoft.com/office/drawing/2014/main" id="{B8F2EA1E-2EFF-5BE0-C839-94DF996A525C}"/>
                </a:ext>
              </a:extLst>
            </p:cNvPr>
            <p:cNvPicPr>
              <a:picLocks noChangeAspect="1" noChangeArrowheads="1"/>
            </p:cNvPicPr>
            <p:nvPr/>
          </p:nvPicPr>
          <p:blipFill rotWithShape="1">
            <a:blip r:embed="rId2">
              <a:duotone>
                <a:prstClr val="black"/>
                <a:srgbClr val="D9C3A5">
                  <a:tint val="50000"/>
                  <a:satMod val="180000"/>
                </a:srgb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30399" t="8516" r="61409" b="81482"/>
            <a:stretch/>
          </p:blipFill>
          <p:spPr bwMode="auto">
            <a:xfrm>
              <a:off x="3491441" y="288943"/>
              <a:ext cx="822960" cy="6858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Jernbane, Transportere">
              <a:extLst>
                <a:ext uri="{FF2B5EF4-FFF2-40B4-BE49-F238E27FC236}">
                  <a16:creationId xmlns:a16="http://schemas.microsoft.com/office/drawing/2014/main" id="{A1D17864-C552-5D64-CA04-FFBD49604C40}"/>
                </a:ext>
              </a:extLst>
            </p:cNvPr>
            <p:cNvPicPr>
              <a:picLocks noChangeAspect="1" noChangeArrowheads="1"/>
            </p:cNvPicPr>
            <p:nvPr/>
          </p:nvPicPr>
          <p:blipFill rotWithShape="1">
            <a:blip r:embed="rId2">
              <a:duotone>
                <a:prstClr val="black"/>
                <a:srgbClr val="D9C3A5">
                  <a:tint val="50000"/>
                  <a:satMod val="180000"/>
                </a:srgbClr>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30399" t="8516" r="61409" b="81482"/>
            <a:stretch/>
          </p:blipFill>
          <p:spPr bwMode="auto">
            <a:xfrm flipH="1">
              <a:off x="5204106" y="303514"/>
              <a:ext cx="822960" cy="68580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Jernbane, Transportere">
              <a:extLst>
                <a:ext uri="{FF2B5EF4-FFF2-40B4-BE49-F238E27FC236}">
                  <a16:creationId xmlns:a16="http://schemas.microsoft.com/office/drawing/2014/main" id="{179AC11F-BB86-4C06-1BD7-BAF885972615}"/>
                </a:ext>
              </a:extLst>
            </p:cNvPr>
            <p:cNvPicPr>
              <a:picLocks noChangeAspect="1" noChangeArrowheads="1"/>
            </p:cNvPicPr>
            <p:nvPr/>
          </p:nvPicPr>
          <p:blipFill rotWithShape="1">
            <a:blip r:embed="rId2">
              <a:duotone>
                <a:prstClr val="black"/>
                <a:srgbClr val="D9C3A5">
                  <a:tint val="50000"/>
                  <a:satMod val="180000"/>
                </a:srgbClr>
              </a:duotone>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l="24554" t="19829" r="64651" b="76449"/>
            <a:stretch/>
          </p:blipFill>
          <p:spPr bwMode="auto">
            <a:xfrm>
              <a:off x="2832691" y="918698"/>
              <a:ext cx="1008000" cy="396373"/>
            </a:xfrm>
            <a:prstGeom prst="rect">
              <a:avLst/>
            </a:prstGeom>
            <a:noFill/>
            <a:effectLst>
              <a:softEdge rad="38100"/>
            </a:effectLst>
            <a:extLst>
              <a:ext uri="{909E8E84-426E-40DD-AFC4-6F175D3DCCD1}">
                <a14:hiddenFill xmlns:a14="http://schemas.microsoft.com/office/drawing/2010/main">
                  <a:solidFill>
                    <a:srgbClr val="FFFFFF"/>
                  </a:solidFill>
                </a14:hiddenFill>
              </a:ext>
            </a:extLst>
          </p:spPr>
        </p:pic>
        <p:pic>
          <p:nvPicPr>
            <p:cNvPr id="14" name="Picture 2" descr="Jernbane, Transportere">
              <a:extLst>
                <a:ext uri="{FF2B5EF4-FFF2-40B4-BE49-F238E27FC236}">
                  <a16:creationId xmlns:a16="http://schemas.microsoft.com/office/drawing/2014/main" id="{C96276E5-BB99-BF07-9ECA-8A2BE8C986BB}"/>
                </a:ext>
              </a:extLst>
            </p:cNvPr>
            <p:cNvPicPr>
              <a:picLocks noChangeAspect="1" noChangeArrowheads="1"/>
            </p:cNvPicPr>
            <p:nvPr/>
          </p:nvPicPr>
          <p:blipFill rotWithShape="1">
            <a:blip r:embed="rId2">
              <a:duotone>
                <a:prstClr val="black"/>
                <a:srgbClr val="D9C3A5">
                  <a:tint val="50000"/>
                  <a:satMod val="180000"/>
                </a:srgb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24554" t="19829" r="64651" b="76449"/>
            <a:stretch/>
          </p:blipFill>
          <p:spPr bwMode="auto">
            <a:xfrm>
              <a:off x="2734224" y="1285596"/>
              <a:ext cx="825176" cy="36324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2" descr="Jernbane, Transportere">
              <a:extLst>
                <a:ext uri="{FF2B5EF4-FFF2-40B4-BE49-F238E27FC236}">
                  <a16:creationId xmlns:a16="http://schemas.microsoft.com/office/drawing/2014/main" id="{545E9B29-2620-B6FF-7BEF-4898426EA397}"/>
                </a:ext>
              </a:extLst>
            </p:cNvPr>
            <p:cNvPicPr>
              <a:picLocks noChangeAspect="1" noChangeArrowheads="1"/>
            </p:cNvPicPr>
            <p:nvPr/>
          </p:nvPicPr>
          <p:blipFill rotWithShape="1">
            <a:blip r:embed="rId2">
              <a:duotone>
                <a:prstClr val="black"/>
                <a:srgbClr val="D9C3A5">
                  <a:tint val="50000"/>
                  <a:satMod val="180000"/>
                </a:srgbClr>
              </a:duotone>
              <a:extLst>
                <a:ext uri="{BEBA8EAE-BF5A-486C-A8C5-ECC9F3942E4B}">
                  <a14:imgProps xmlns:a14="http://schemas.microsoft.com/office/drawing/2010/main">
                    <a14:imgLayer r:embed="rId8">
                      <a14:imgEffect>
                        <a14:brightnessContrast bright="20000"/>
                      </a14:imgEffect>
                    </a14:imgLayer>
                  </a14:imgProps>
                </a:ext>
                <a:ext uri="{28A0092B-C50C-407E-A947-70E740481C1C}">
                  <a14:useLocalDpi xmlns:a14="http://schemas.microsoft.com/office/drawing/2010/main" val="0"/>
                </a:ext>
              </a:extLst>
            </a:blip>
            <a:srcRect l="24554" t="19829" r="64651" b="76449"/>
            <a:stretch/>
          </p:blipFill>
          <p:spPr bwMode="auto">
            <a:xfrm rot="5400000">
              <a:off x="3023623" y="514862"/>
              <a:ext cx="489641" cy="510956"/>
            </a:xfrm>
            <a:prstGeom prst="rect">
              <a:avLst/>
            </a:prstGeom>
            <a:ln>
              <a:noFill/>
            </a:ln>
            <a:effectLst>
              <a:softEdge rad="38100"/>
            </a:effectLst>
            <a:extLst>
              <a:ext uri="{909E8E84-426E-40DD-AFC4-6F175D3DCCD1}">
                <a14:hiddenFill xmlns:a14="http://schemas.microsoft.com/office/drawing/2010/main">
                  <a:solidFill>
                    <a:srgbClr val="FFFFFF"/>
                  </a:solidFill>
                </a14:hiddenFill>
              </a:ext>
            </a:extLst>
          </p:spPr>
        </p:pic>
      </p:grpSp>
      <p:sp>
        <p:nvSpPr>
          <p:cNvPr id="19" name="Venstrepil 18">
            <a:hlinkClick r:id="rId9" action="ppaction://hlinksldjump"/>
            <a:extLst>
              <a:ext uri="{FF2B5EF4-FFF2-40B4-BE49-F238E27FC236}">
                <a16:creationId xmlns:a16="http://schemas.microsoft.com/office/drawing/2014/main" id="{0C739B6A-D39D-D27F-46D1-09484312FAB6}"/>
              </a:ext>
            </a:extLst>
          </p:cNvPr>
          <p:cNvSpPr>
            <a:spLocks noChangeAspect="1"/>
          </p:cNvSpPr>
          <p:nvPr/>
        </p:nvSpPr>
        <p:spPr>
          <a:xfrm rot="5400000">
            <a:off x="4399860" y="1835876"/>
            <a:ext cx="540000" cy="587048"/>
          </a:xfrm>
          <a:prstGeom prst="leftArrow">
            <a:avLst/>
          </a:prstGeom>
          <a:solidFill>
            <a:srgbClr val="C00000"/>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Venstrepil 2">
            <a:hlinkClick r:id="rId10" action="ppaction://hlinksldjump"/>
            <a:extLst>
              <a:ext uri="{FF2B5EF4-FFF2-40B4-BE49-F238E27FC236}">
                <a16:creationId xmlns:a16="http://schemas.microsoft.com/office/drawing/2014/main" id="{40869413-AA43-6D54-285D-F4D7929E00D6}"/>
              </a:ext>
            </a:extLst>
          </p:cNvPr>
          <p:cNvSpPr/>
          <p:nvPr/>
        </p:nvSpPr>
        <p:spPr>
          <a:xfrm rot="16200000">
            <a:off x="4571036" y="5985560"/>
            <a:ext cx="763929" cy="830484"/>
          </a:xfrm>
          <a:prstGeom prst="leftArrow">
            <a:avLst/>
          </a:prstGeom>
          <a:solidFill>
            <a:srgbClr val="C00000"/>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5" name="Billede 4">
            <a:hlinkClick r:id="rId11" action="ppaction://hlinksldjump"/>
            <a:extLst>
              <a:ext uri="{FF2B5EF4-FFF2-40B4-BE49-F238E27FC236}">
                <a16:creationId xmlns:a16="http://schemas.microsoft.com/office/drawing/2014/main" id="{9FCF6E44-15E1-C98F-9E4E-423399163CCE}"/>
              </a:ext>
            </a:extLst>
          </p:cNvPr>
          <p:cNvPicPr>
            <a:picLocks noChangeAspect="1"/>
          </p:cNvPicPr>
          <p:nvPr/>
        </p:nvPicPr>
        <p:blipFill>
          <a:blip r:embed="rId12"/>
          <a:stretch>
            <a:fillRect/>
          </a:stretch>
        </p:blipFill>
        <p:spPr>
          <a:xfrm>
            <a:off x="3567580" y="371554"/>
            <a:ext cx="646874" cy="519109"/>
          </a:xfrm>
          <a:prstGeom prst="rect">
            <a:avLst/>
          </a:prstGeom>
          <a:scene3d>
            <a:camera prst="orthographicFront"/>
            <a:lightRig rig="threePt" dir="t"/>
          </a:scene3d>
          <a:sp3d>
            <a:bevelT w="25400" h="50800" prst="softRound"/>
          </a:sp3d>
        </p:spPr>
      </p:pic>
      <p:pic>
        <p:nvPicPr>
          <p:cNvPr id="6" name="Picture 2" descr="Bryst, Boks, Kuffert, Rejse, Ferie">
            <a:hlinkClick r:id="rId13" action="ppaction://hlinksldjump"/>
            <a:extLst>
              <a:ext uri="{FF2B5EF4-FFF2-40B4-BE49-F238E27FC236}">
                <a16:creationId xmlns:a16="http://schemas.microsoft.com/office/drawing/2014/main" id="{239C27B8-EFE0-E834-2ACB-FC0799BA2162}"/>
              </a:ext>
            </a:extLst>
          </p:cNvPr>
          <p:cNvPicPr>
            <a:picLocks noChangeAspect="1" noChangeArrowheads="1"/>
          </p:cNvPicPr>
          <p:nvPr/>
        </p:nvPicPr>
        <p:blipFill>
          <a:blip r:embed="rId14">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flipH="1">
            <a:off x="1738275" y="3452613"/>
            <a:ext cx="2340000" cy="17550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Jernbane, Transportere">
            <a:extLst>
              <a:ext uri="{FF2B5EF4-FFF2-40B4-BE49-F238E27FC236}">
                <a16:creationId xmlns:a16="http://schemas.microsoft.com/office/drawing/2014/main" id="{7FD233B5-352E-9680-EE84-D5BCE2B7DD0D}"/>
              </a:ext>
            </a:extLst>
          </p:cNvPr>
          <p:cNvPicPr>
            <a:picLocks noChangeAspect="1" noChangeArrowheads="1"/>
          </p:cNvPicPr>
          <p:nvPr/>
        </p:nvPicPr>
        <p:blipFill rotWithShape="1">
          <a:blip r:embed="rId2">
            <a:duotone>
              <a:prstClr val="black"/>
              <a:srgbClr val="D9C3A5">
                <a:tint val="50000"/>
                <a:satMod val="180000"/>
              </a:srgbClr>
            </a:duotone>
            <a:extLst>
              <a:ext uri="{BEBA8EAE-BF5A-486C-A8C5-ECC9F3942E4B}">
                <a14:imgProps xmlns:a14="http://schemas.microsoft.com/office/drawing/2010/main">
                  <a14:imgLayer r:embed="rId15">
                    <a14:imgEffect>
                      <a14:brightnessContrast bright="20000"/>
                    </a14:imgEffect>
                  </a14:imgLayer>
                </a14:imgProps>
              </a:ext>
              <a:ext uri="{28A0092B-C50C-407E-A947-70E740481C1C}">
                <a14:useLocalDpi xmlns:a14="http://schemas.microsoft.com/office/drawing/2010/main" val="0"/>
              </a:ext>
            </a:extLst>
          </a:blip>
          <a:srcRect t="44046" r="69589" b="-1"/>
          <a:stretch/>
        </p:blipFill>
        <p:spPr bwMode="auto">
          <a:xfrm>
            <a:off x="-42210" y="3020168"/>
            <a:ext cx="3055175" cy="383655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Jernbane, Transportere">
            <a:extLst>
              <a:ext uri="{FF2B5EF4-FFF2-40B4-BE49-F238E27FC236}">
                <a16:creationId xmlns:a16="http://schemas.microsoft.com/office/drawing/2014/main" id="{DF712646-4DA0-FA65-C50F-D42DD09BC276}"/>
              </a:ext>
            </a:extLst>
          </p:cNvPr>
          <p:cNvPicPr>
            <a:picLocks noChangeAspect="1" noChangeArrowheads="1"/>
          </p:cNvPicPr>
          <p:nvPr/>
        </p:nvPicPr>
        <p:blipFill rotWithShape="1">
          <a:blip r:embed="rId2">
            <a:duotone>
              <a:prstClr val="black"/>
              <a:srgbClr val="D9C3A5">
                <a:tint val="50000"/>
                <a:satMod val="180000"/>
              </a:srgbClr>
            </a:duotone>
            <a:extLst>
              <a:ext uri="{BEBA8EAE-BF5A-486C-A8C5-ECC9F3942E4B}">
                <a14:imgProps xmlns:a14="http://schemas.microsoft.com/office/drawing/2010/main">
                  <a14:imgLayer r:embed="rId15">
                    <a14:imgEffect>
                      <a14:brightnessContrast bright="20000"/>
                    </a14:imgEffect>
                  </a14:imgLayer>
                </a14:imgProps>
              </a:ext>
              <a:ext uri="{28A0092B-C50C-407E-A947-70E740481C1C}">
                <a14:useLocalDpi xmlns:a14="http://schemas.microsoft.com/office/drawing/2010/main" val="0"/>
              </a:ext>
            </a:extLst>
          </a:blip>
          <a:srcRect t="65104" r="66343" b="-1"/>
          <a:stretch/>
        </p:blipFill>
        <p:spPr bwMode="auto">
          <a:xfrm>
            <a:off x="-9078" y="4444139"/>
            <a:ext cx="3381251" cy="239270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Manuskript, Papir, Revet I Stykker">
            <a:hlinkClick r:id="rId16" action="ppaction://hlinksldjump"/>
            <a:extLst>
              <a:ext uri="{FF2B5EF4-FFF2-40B4-BE49-F238E27FC236}">
                <a16:creationId xmlns:a16="http://schemas.microsoft.com/office/drawing/2014/main" id="{609C7FDA-5E96-05B5-33BE-9F171E8E70E8}"/>
              </a:ext>
            </a:extLst>
          </p:cNvPr>
          <p:cNvPicPr>
            <a:picLocks noChangeAspect="1" noChangeArrowheads="1"/>
          </p:cNvPicPr>
          <p:nvPr/>
        </p:nvPicPr>
        <p:blipFill>
          <a:blip r:embed="rId17">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808207">
            <a:off x="6080388" y="4541706"/>
            <a:ext cx="756000" cy="3780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uppe 8">
            <a:extLst>
              <a:ext uri="{FF2B5EF4-FFF2-40B4-BE49-F238E27FC236}">
                <a16:creationId xmlns:a16="http://schemas.microsoft.com/office/drawing/2014/main" id="{965B8F49-B254-BEE9-FAE8-9045ED58B661}"/>
              </a:ext>
            </a:extLst>
          </p:cNvPr>
          <p:cNvGrpSpPr/>
          <p:nvPr/>
        </p:nvGrpSpPr>
        <p:grpSpPr>
          <a:xfrm rot="817722">
            <a:off x="4921614" y="2933860"/>
            <a:ext cx="742541" cy="1654910"/>
            <a:chOff x="615656" y="621319"/>
            <a:chExt cx="3077113" cy="6858000"/>
          </a:xfrm>
        </p:grpSpPr>
        <p:pic>
          <p:nvPicPr>
            <p:cNvPr id="16" name="Picture 12" descr="Avis, Nyheder, Artikel, Tidsskrift">
              <a:extLst>
                <a:ext uri="{FF2B5EF4-FFF2-40B4-BE49-F238E27FC236}">
                  <a16:creationId xmlns:a16="http://schemas.microsoft.com/office/drawing/2014/main" id="{CE03FA65-2604-A76F-DF53-33FBAFDF11EF}"/>
                </a:ext>
              </a:extLst>
            </p:cNvPr>
            <p:cNvPicPr>
              <a:picLocks noChangeAspect="1" noChangeArrowheads="1"/>
            </p:cNvPicPr>
            <p:nvPr/>
          </p:nvPicPr>
          <p:blipFill rotWithShape="1">
            <a:blip r:embed="rId18">
              <a:duotone>
                <a:prstClr val="black"/>
                <a:srgbClr val="D9C3A5">
                  <a:tint val="50000"/>
                  <a:satMod val="180000"/>
                </a:srgbClr>
              </a:duotone>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r="13938" b="55910"/>
            <a:stretch/>
          </p:blipFill>
          <p:spPr bwMode="auto">
            <a:xfrm rot="4892420">
              <a:off x="277411" y="1385703"/>
              <a:ext cx="2525077" cy="111365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8" descr="Paraply, Lukket, Monsun, Regn, Regnslag">
              <a:hlinkClick r:id="rId20" action="ppaction://hlinksldjump"/>
              <a:extLst>
                <a:ext uri="{FF2B5EF4-FFF2-40B4-BE49-F238E27FC236}">
                  <a16:creationId xmlns:a16="http://schemas.microsoft.com/office/drawing/2014/main" id="{3D27F69E-54DF-663A-5874-DE0E45F25323}"/>
                </a:ext>
              </a:extLst>
            </p:cNvPr>
            <p:cNvPicPr>
              <a:picLocks noChangeAspect="1" noChangeArrowheads="1"/>
            </p:cNvPicPr>
            <p:nvPr/>
          </p:nvPicPr>
          <p:blipFill rotWithShape="1">
            <a:blip r:embed="rId21">
              <a:duotone>
                <a:prstClr val="black"/>
                <a:srgbClr val="D9C3A5">
                  <a:tint val="50000"/>
                  <a:satMod val="180000"/>
                </a:srgbClr>
              </a:duotone>
              <a:extLst>
                <a:ext uri="{BEBA8EAE-BF5A-486C-A8C5-ECC9F3942E4B}">
                  <a14:imgProps xmlns:a14="http://schemas.microsoft.com/office/drawing/2010/main">
                    <a14:imgLayer r:embed="rId22">
                      <a14:imgEffect>
                        <a14:saturation sat="200000"/>
                      </a14:imgEffect>
                      <a14:imgEffect>
                        <a14:brightnessContrast bright="40000"/>
                      </a14:imgEffect>
                    </a14:imgLayer>
                  </a14:imgProps>
                </a:ext>
                <a:ext uri="{28A0092B-C50C-407E-A947-70E740481C1C}">
                  <a14:useLocalDpi xmlns:a14="http://schemas.microsoft.com/office/drawing/2010/main" val="0"/>
                </a:ext>
              </a:extLst>
            </a:blip>
            <a:srcRect r="10262"/>
            <a:stretch/>
          </p:blipFill>
          <p:spPr bwMode="auto">
            <a:xfrm>
              <a:off x="615656" y="621319"/>
              <a:ext cx="3077113" cy="6858000"/>
            </a:xfrm>
            <a:prstGeom prst="rect">
              <a:avLst/>
            </a:prstGeom>
            <a:noFill/>
            <a:extLst>
              <a:ext uri="{909E8E84-426E-40DD-AFC4-6F175D3DCCD1}">
                <a14:hiddenFill xmlns:a14="http://schemas.microsoft.com/office/drawing/2010/main">
                  <a:solidFill>
                    <a:srgbClr val="FFFFFF"/>
                  </a:solidFill>
                </a14:hiddenFill>
              </a:ext>
            </a:extLst>
          </p:spPr>
        </p:pic>
      </p:grpSp>
      <p:pic>
        <p:nvPicPr>
          <p:cNvPr id="20" name="Picture 16" descr="Ur, Analog, Flip-Ur, Tid, Holde Øje">
            <a:hlinkClick r:id="rId23" action="ppaction://hlinksldjump"/>
            <a:extLst>
              <a:ext uri="{FF2B5EF4-FFF2-40B4-BE49-F238E27FC236}">
                <a16:creationId xmlns:a16="http://schemas.microsoft.com/office/drawing/2014/main" id="{33823549-759D-4408-A3FC-147C303252F2}"/>
              </a:ext>
            </a:extLst>
          </p:cNvPr>
          <p:cNvPicPr>
            <a:picLocks noChangeAspect="1" noChangeArrowheads="1"/>
          </p:cNvPicPr>
          <p:nvPr/>
        </p:nvPicPr>
        <p:blipFill rotWithShape="1">
          <a:blip r:embed="rId24">
            <a:duotone>
              <a:prstClr val="black"/>
              <a:srgbClr val="D9C3A5">
                <a:tint val="50000"/>
                <a:satMod val="180000"/>
              </a:srgbClr>
            </a:duotone>
            <a:extLst>
              <a:ext uri="{BEBA8EAE-BF5A-486C-A8C5-ECC9F3942E4B}">
                <a14:imgProps xmlns:a14="http://schemas.microsoft.com/office/drawing/2010/main">
                  <a14:imgLayer r:embed="rId25">
                    <a14:imgEffect>
                      <a14:artisticTexturizer/>
                    </a14:imgEffect>
                    <a14:imgEffect>
                      <a14:sharpenSoften amount="-50000"/>
                    </a14:imgEffect>
                    <a14:imgEffect>
                      <a14:brightnessContrast bright="40000" contrast="-40000"/>
                    </a14:imgEffect>
                  </a14:imgLayer>
                </a14:imgProps>
              </a:ext>
              <a:ext uri="{28A0092B-C50C-407E-A947-70E740481C1C}">
                <a14:useLocalDpi xmlns:a14="http://schemas.microsoft.com/office/drawing/2010/main" val="0"/>
              </a:ext>
            </a:extLst>
          </a:blip>
          <a:srcRect t="8731" b="6378"/>
          <a:stretch/>
        </p:blipFill>
        <p:spPr bwMode="auto">
          <a:xfrm>
            <a:off x="2694792" y="1105086"/>
            <a:ext cx="612000" cy="325522"/>
          </a:xfrm>
          <a:prstGeom prst="rect">
            <a:avLst/>
          </a:prstGeom>
          <a:ln>
            <a:noFill/>
          </a:ln>
          <a:effectLst>
            <a:softEdge rad="25400"/>
          </a:effectLst>
          <a:extLst>
            <a:ext uri="{909E8E84-426E-40DD-AFC4-6F175D3DCCD1}">
              <a14:hiddenFill xmlns:a14="http://schemas.microsoft.com/office/drawing/2010/main">
                <a:solidFill>
                  <a:srgbClr val="FFFFFF"/>
                </a:solidFill>
              </a14:hiddenFill>
            </a:ext>
          </a:extLst>
        </p:spPr>
      </p:pic>
      <p:pic>
        <p:nvPicPr>
          <p:cNvPr id="21" name="Billede 20">
            <a:hlinkClick r:id="rId26" action="ppaction://hlinksldjump"/>
            <a:extLst>
              <a:ext uri="{FF2B5EF4-FFF2-40B4-BE49-F238E27FC236}">
                <a16:creationId xmlns:a16="http://schemas.microsoft.com/office/drawing/2014/main" id="{210C1F50-B512-2D81-B40E-DD41E5C85B56}"/>
              </a:ext>
            </a:extLst>
          </p:cNvPr>
          <p:cNvPicPr>
            <a:picLocks noChangeAspect="1"/>
          </p:cNvPicPr>
          <p:nvPr/>
        </p:nvPicPr>
        <p:blipFill>
          <a:blip r:embed="rId27"/>
          <a:stretch>
            <a:fillRect/>
          </a:stretch>
        </p:blipFill>
        <p:spPr>
          <a:xfrm rot="-60000">
            <a:off x="5315144" y="393731"/>
            <a:ext cx="630000" cy="498273"/>
          </a:xfrm>
          <a:prstGeom prst="rect">
            <a:avLst/>
          </a:prstGeom>
        </p:spPr>
      </p:pic>
      <p:sp>
        <p:nvSpPr>
          <p:cNvPr id="23" name="Tekstfelt 22">
            <a:extLst>
              <a:ext uri="{FF2B5EF4-FFF2-40B4-BE49-F238E27FC236}">
                <a16:creationId xmlns:a16="http://schemas.microsoft.com/office/drawing/2014/main" id="{7A9FACAD-FCA0-BFE5-3C49-1973A6137D80}"/>
              </a:ext>
            </a:extLst>
          </p:cNvPr>
          <p:cNvSpPr txBox="1"/>
          <p:nvPr/>
        </p:nvSpPr>
        <p:spPr>
          <a:xfrm>
            <a:off x="8847699" y="6566935"/>
            <a:ext cx="1051378" cy="276999"/>
          </a:xfrm>
          <a:prstGeom prst="rect">
            <a:avLst/>
          </a:prstGeom>
          <a:noFill/>
        </p:spPr>
        <p:txBody>
          <a:bodyPr wrap="none" rtlCol="0">
            <a:spAutoFit/>
          </a:bodyPr>
          <a:lstStyle/>
          <a:p>
            <a:r>
              <a:rPr lang="da-DK" sz="1200" dirty="0">
                <a:solidFill>
                  <a:schemeClr val="bg1"/>
                </a:solidFill>
              </a:rPr>
              <a:t>© Mat-</a:t>
            </a:r>
            <a:r>
              <a:rPr lang="da-DK" sz="1200" dirty="0" err="1">
                <a:solidFill>
                  <a:schemeClr val="bg1"/>
                </a:solidFill>
              </a:rPr>
              <a:t>nat.dk</a:t>
            </a:r>
            <a:endParaRPr lang="da-DK" sz="1200" dirty="0">
              <a:solidFill>
                <a:schemeClr val="bg1"/>
              </a:solidFill>
            </a:endParaRPr>
          </a:p>
        </p:txBody>
      </p:sp>
    </p:spTree>
    <p:extLst>
      <p:ext uri="{BB962C8B-B14F-4D97-AF65-F5344CB8AC3E}">
        <p14:creationId xmlns:p14="http://schemas.microsoft.com/office/powerpoint/2010/main" val="26763579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154368B-20C9-98A5-8529-DCE6FFC546B6}"/>
              </a:ext>
            </a:extLst>
          </p:cNvPr>
          <p:cNvSpPr>
            <a:spLocks noGrp="1"/>
          </p:cNvSpPr>
          <p:nvPr>
            <p:ph type="ctrTitle"/>
          </p:nvPr>
        </p:nvSpPr>
        <p:spPr/>
        <p:txBody>
          <a:bodyPr/>
          <a:lstStyle/>
          <a:p>
            <a:endParaRPr lang="da-DK"/>
          </a:p>
        </p:txBody>
      </p:sp>
      <p:sp>
        <p:nvSpPr>
          <p:cNvPr id="3" name="Undertitel 2">
            <a:extLst>
              <a:ext uri="{FF2B5EF4-FFF2-40B4-BE49-F238E27FC236}">
                <a16:creationId xmlns:a16="http://schemas.microsoft.com/office/drawing/2014/main" id="{CABB4277-3863-8728-E6ED-2A9D875A07E9}"/>
              </a:ext>
            </a:extLst>
          </p:cNvPr>
          <p:cNvSpPr>
            <a:spLocks noGrp="1"/>
          </p:cNvSpPr>
          <p:nvPr>
            <p:ph type="subTitle" idx="1"/>
          </p:nvPr>
        </p:nvSpPr>
        <p:spPr/>
        <p:txBody>
          <a:bodyPr/>
          <a:lstStyle/>
          <a:p>
            <a:endParaRPr lang="da-DK"/>
          </a:p>
        </p:txBody>
      </p:sp>
      <p:pic>
        <p:nvPicPr>
          <p:cNvPr id="5" name="401998880.mp4">
            <a:hlinkClick r:id="" action="ppaction://media"/>
            <a:extLst>
              <a:ext uri="{FF2B5EF4-FFF2-40B4-BE49-F238E27FC236}">
                <a16:creationId xmlns:a16="http://schemas.microsoft.com/office/drawing/2014/main" id="{7AA585AD-D37A-258F-363C-0521B2ACD02D}"/>
              </a:ext>
            </a:extLst>
          </p:cNvPr>
          <p:cNvPicPr>
            <a:picLocks noChangeAspect="1"/>
          </p:cNvPicPr>
          <p:nvPr>
            <a:videoFile r:link="rId1"/>
            <p:extLst>
              <p:ext uri="{DAA4B4D4-6D71-4841-9C94-3DE7FCFB9230}">
                <p14:media xmlns:p14="http://schemas.microsoft.com/office/powerpoint/2010/main" r:embed="rId2">
                  <p14:trim st="200" end="5776.0454"/>
                  <p14:fade in="467.2654"/>
                </p14:media>
              </p:ext>
            </p:extLst>
          </p:nvPr>
        </p:nvPicPr>
        <p:blipFill>
          <a:blip r:embed="rId4">
            <a:duotone>
              <a:prstClr val="black"/>
              <a:srgbClr val="D9C3A5">
                <a:tint val="50000"/>
                <a:satMod val="180000"/>
              </a:srgbClr>
            </a:duotone>
          </a:blip>
          <a:stretch>
            <a:fillRect/>
          </a:stretch>
        </p:blipFill>
        <p:spPr>
          <a:xfrm>
            <a:off x="-22807" y="0"/>
            <a:ext cx="9928807" cy="6858000"/>
          </a:xfrm>
          <a:prstGeom prst="rect">
            <a:avLst/>
          </a:prstGeom>
        </p:spPr>
      </p:pic>
      <p:sp>
        <p:nvSpPr>
          <p:cNvPr id="4" name="Tekstfelt 3">
            <a:extLst>
              <a:ext uri="{FF2B5EF4-FFF2-40B4-BE49-F238E27FC236}">
                <a16:creationId xmlns:a16="http://schemas.microsoft.com/office/drawing/2014/main" id="{3D413AAC-82D1-219B-C13E-30D727901D66}"/>
              </a:ext>
            </a:extLst>
          </p:cNvPr>
          <p:cNvSpPr txBox="1"/>
          <p:nvPr/>
        </p:nvSpPr>
        <p:spPr>
          <a:xfrm>
            <a:off x="8847699" y="6566935"/>
            <a:ext cx="1051378" cy="276999"/>
          </a:xfrm>
          <a:prstGeom prst="rect">
            <a:avLst/>
          </a:prstGeom>
          <a:noFill/>
        </p:spPr>
        <p:txBody>
          <a:bodyPr wrap="none" rtlCol="0">
            <a:spAutoFit/>
          </a:bodyPr>
          <a:lstStyle/>
          <a:p>
            <a:r>
              <a:rPr lang="da-DK" sz="1200" dirty="0">
                <a:solidFill>
                  <a:schemeClr val="bg1"/>
                </a:solidFill>
              </a:rPr>
              <a:t>© Mat-</a:t>
            </a:r>
            <a:r>
              <a:rPr lang="da-DK" sz="1200" dirty="0" err="1">
                <a:solidFill>
                  <a:schemeClr val="bg1"/>
                </a:solidFill>
              </a:rPr>
              <a:t>nat.dk</a:t>
            </a:r>
            <a:endParaRPr lang="da-DK" sz="1200" dirty="0">
              <a:solidFill>
                <a:schemeClr val="bg1"/>
              </a:solidFill>
            </a:endParaRPr>
          </a:p>
        </p:txBody>
      </p:sp>
    </p:spTree>
    <p:extLst>
      <p:ext uri="{BB962C8B-B14F-4D97-AF65-F5344CB8AC3E}">
        <p14:creationId xmlns:p14="http://schemas.microsoft.com/office/powerpoint/2010/main" val="1586468172"/>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893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with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558875A-1B8B-AAD3-BA51-E1E9BAEB0D33}"/>
              </a:ext>
            </a:extLst>
          </p:cNvPr>
          <p:cNvSpPr>
            <a:spLocks noGrp="1"/>
          </p:cNvSpPr>
          <p:nvPr>
            <p:ph type="title"/>
          </p:nvPr>
        </p:nvSpPr>
        <p:spPr>
          <a:xfrm>
            <a:off x="217997" y="34305"/>
            <a:ext cx="8543925" cy="1325563"/>
          </a:xfrm>
        </p:spPr>
        <p:txBody>
          <a:bodyPr/>
          <a:lstStyle/>
          <a:p>
            <a:r>
              <a:rPr lang="da-DK" dirty="0"/>
              <a:t>Køreplan C-tog</a:t>
            </a:r>
          </a:p>
        </p:txBody>
      </p:sp>
      <p:pic>
        <p:nvPicPr>
          <p:cNvPr id="7" name="Picture 2" descr="Papir, Papirvarer, Pergament, Gammel">
            <a:extLst>
              <a:ext uri="{FF2B5EF4-FFF2-40B4-BE49-F238E27FC236}">
                <a16:creationId xmlns:a16="http://schemas.microsoft.com/office/drawing/2014/main" id="{CAAAD7E4-FCD3-4C01-AE01-3CAAD1836902}"/>
              </a:ext>
            </a:extLst>
          </p:cNvPr>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5400000">
            <a:off x="1238551" y="-1673087"/>
            <a:ext cx="7363928" cy="10309636"/>
          </a:xfrm>
          <a:prstGeom prst="rect">
            <a:avLst/>
          </a:prstGeom>
          <a:noFill/>
          <a:extLst>
            <a:ext uri="{909E8E84-426E-40DD-AFC4-6F175D3DCCD1}">
              <a14:hiddenFill xmlns:a14="http://schemas.microsoft.com/office/drawing/2010/main">
                <a:solidFill>
                  <a:srgbClr val="FFFFFF"/>
                </a:solidFill>
              </a14:hiddenFill>
            </a:ext>
          </a:extLst>
        </p:spPr>
      </p:pic>
      <p:sp>
        <p:nvSpPr>
          <p:cNvPr id="5" name="Tekstfelt 4">
            <a:extLst>
              <a:ext uri="{FF2B5EF4-FFF2-40B4-BE49-F238E27FC236}">
                <a16:creationId xmlns:a16="http://schemas.microsoft.com/office/drawing/2014/main" id="{9264DAA1-FAC9-0D9D-2393-F67B6F3AE14A}"/>
              </a:ext>
            </a:extLst>
          </p:cNvPr>
          <p:cNvSpPr txBox="1"/>
          <p:nvPr/>
        </p:nvSpPr>
        <p:spPr>
          <a:xfrm>
            <a:off x="-199103" y="1028343"/>
            <a:ext cx="2381864" cy="2308324"/>
          </a:xfrm>
          <a:prstGeom prst="rect">
            <a:avLst/>
          </a:prstGeom>
          <a:noFill/>
        </p:spPr>
        <p:txBody>
          <a:bodyPr wrap="square">
            <a:spAutoFit/>
          </a:bodyPr>
          <a:lstStyle/>
          <a:p>
            <a:pPr algn="l"/>
            <a:endParaRPr lang="da-DK" b="0" i="0" dirty="0">
              <a:effectLst/>
              <a:latin typeface="Söhne"/>
            </a:endParaRPr>
          </a:p>
          <a:p>
            <a:pPr algn="l"/>
            <a:endParaRPr lang="da-DK" b="0" i="0" dirty="0">
              <a:effectLst/>
              <a:latin typeface="Söhne"/>
            </a:endParaRPr>
          </a:p>
          <a:p>
            <a:pPr algn="l"/>
            <a:endParaRPr lang="da-DK" b="0" i="0" dirty="0">
              <a:effectLst/>
              <a:latin typeface="Söhne"/>
            </a:endParaRPr>
          </a:p>
          <a:p>
            <a:pPr algn="l"/>
            <a:endParaRPr lang="da-DK" b="0" i="0" dirty="0">
              <a:effectLst/>
              <a:latin typeface="Söhne"/>
            </a:endParaRPr>
          </a:p>
          <a:p>
            <a:pPr algn="l"/>
            <a:endParaRPr lang="da-DK" b="0" i="0" dirty="0">
              <a:effectLst/>
              <a:latin typeface="Söhne"/>
            </a:endParaRPr>
          </a:p>
          <a:p>
            <a:pPr algn="l"/>
            <a:endParaRPr lang="da-DK" b="0" i="0" dirty="0">
              <a:effectLst/>
              <a:latin typeface="Söhne"/>
            </a:endParaRPr>
          </a:p>
          <a:p>
            <a:pPr algn="l"/>
            <a:endParaRPr lang="da-DK" b="0" i="0" dirty="0">
              <a:effectLst/>
              <a:latin typeface="Söhne"/>
            </a:endParaRPr>
          </a:p>
          <a:p>
            <a:pPr algn="l"/>
            <a:endParaRPr lang="da-DK" b="0" i="0" dirty="0">
              <a:effectLst/>
              <a:latin typeface="Söhne"/>
            </a:endParaRPr>
          </a:p>
        </p:txBody>
      </p:sp>
      <p:graphicFrame>
        <p:nvGraphicFramePr>
          <p:cNvPr id="6" name="Tabel 5">
            <a:extLst>
              <a:ext uri="{FF2B5EF4-FFF2-40B4-BE49-F238E27FC236}">
                <a16:creationId xmlns:a16="http://schemas.microsoft.com/office/drawing/2014/main" id="{2C340A56-B59E-8FC9-B2C4-58E1229997A8}"/>
              </a:ext>
            </a:extLst>
          </p:cNvPr>
          <p:cNvGraphicFramePr>
            <a:graphicFrameLocks noGrp="1"/>
          </p:cNvGraphicFramePr>
          <p:nvPr>
            <p:extLst>
              <p:ext uri="{D42A27DB-BD31-4B8C-83A1-F6EECF244321}">
                <p14:modId xmlns:p14="http://schemas.microsoft.com/office/powerpoint/2010/main" val="626109305"/>
              </p:ext>
            </p:extLst>
          </p:nvPr>
        </p:nvGraphicFramePr>
        <p:xfrm>
          <a:off x="383032" y="462280"/>
          <a:ext cx="9139937" cy="6080760"/>
        </p:xfrm>
        <a:graphic>
          <a:graphicData uri="http://schemas.openxmlformats.org/drawingml/2006/table">
            <a:tbl>
              <a:tblPr firstRow="1" bandRow="1">
                <a:tableStyleId>{5940675A-B579-460E-94D1-54222C63F5DA}</a:tableStyleId>
              </a:tblPr>
              <a:tblGrid>
                <a:gridCol w="2160000">
                  <a:extLst>
                    <a:ext uri="{9D8B030D-6E8A-4147-A177-3AD203B41FA5}">
                      <a16:colId xmlns:a16="http://schemas.microsoft.com/office/drawing/2014/main" val="918916871"/>
                    </a:ext>
                  </a:extLst>
                </a:gridCol>
                <a:gridCol w="792000">
                  <a:extLst>
                    <a:ext uri="{9D8B030D-6E8A-4147-A177-3AD203B41FA5}">
                      <a16:colId xmlns:a16="http://schemas.microsoft.com/office/drawing/2014/main" val="4221638496"/>
                    </a:ext>
                  </a:extLst>
                </a:gridCol>
                <a:gridCol w="792000">
                  <a:extLst>
                    <a:ext uri="{9D8B030D-6E8A-4147-A177-3AD203B41FA5}">
                      <a16:colId xmlns:a16="http://schemas.microsoft.com/office/drawing/2014/main" val="1480594141"/>
                    </a:ext>
                  </a:extLst>
                </a:gridCol>
                <a:gridCol w="1512000">
                  <a:extLst>
                    <a:ext uri="{9D8B030D-6E8A-4147-A177-3AD203B41FA5}">
                      <a16:colId xmlns:a16="http://schemas.microsoft.com/office/drawing/2014/main" val="3724071311"/>
                    </a:ext>
                  </a:extLst>
                </a:gridCol>
                <a:gridCol w="787937">
                  <a:extLst>
                    <a:ext uri="{9D8B030D-6E8A-4147-A177-3AD203B41FA5}">
                      <a16:colId xmlns:a16="http://schemas.microsoft.com/office/drawing/2014/main" val="1825530065"/>
                    </a:ext>
                  </a:extLst>
                </a:gridCol>
                <a:gridCol w="792000">
                  <a:extLst>
                    <a:ext uri="{9D8B030D-6E8A-4147-A177-3AD203B41FA5}">
                      <a16:colId xmlns:a16="http://schemas.microsoft.com/office/drawing/2014/main" val="1183976726"/>
                    </a:ext>
                  </a:extLst>
                </a:gridCol>
                <a:gridCol w="1512000">
                  <a:extLst>
                    <a:ext uri="{9D8B030D-6E8A-4147-A177-3AD203B41FA5}">
                      <a16:colId xmlns:a16="http://schemas.microsoft.com/office/drawing/2014/main" val="1446776656"/>
                    </a:ext>
                  </a:extLst>
                </a:gridCol>
                <a:gridCol w="792000">
                  <a:extLst>
                    <a:ext uri="{9D8B030D-6E8A-4147-A177-3AD203B41FA5}">
                      <a16:colId xmlns:a16="http://schemas.microsoft.com/office/drawing/2014/main" val="2393515455"/>
                    </a:ext>
                  </a:extLst>
                </a:gridCol>
              </a:tblGrid>
              <a:tr h="370840">
                <a:tc>
                  <a:txBody>
                    <a:bodyPr/>
                    <a:lstStyle/>
                    <a:p>
                      <a:r>
                        <a:rPr lang="da-DK" sz="2400" dirty="0">
                          <a:latin typeface="Chalkduster" panose="03050602040202020205" pitchFamily="66" charset="77"/>
                          <a:cs typeface="Dreaming Outloud Script Pro" panose="03050502040304050704" pitchFamily="66" charset="77"/>
                        </a:rPr>
                        <a:t>C - tog</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da-DK" sz="1400" dirty="0">
                        <a:latin typeface="Chalkduster" panose="03050602040202020205" pitchFamily="66" charset="77"/>
                        <a:cs typeface="Dreaming Outloud Script Pro" panose="03050502040304050704" pitchFamily="66" charset="77"/>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da-DK" sz="1400" dirty="0">
                        <a:latin typeface="Chalkduster" panose="03050602040202020205" pitchFamily="66" charset="77"/>
                        <a:cs typeface="Dreaming Outloud Script Pro" panose="03050502040304050704" pitchFamily="66" charset="77"/>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400" dirty="0">
                          <a:latin typeface="Chalkduster" panose="03050602040202020205" pitchFamily="66" charset="77"/>
                          <a:cs typeface="Dreaming Outloud Script Pro" panose="03050502040304050704" pitchFamily="66" charset="77"/>
                        </a:rPr>
                        <a:t>Faste minuttal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da-DK" sz="1400" dirty="0">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da-DK" sz="1400" dirty="0">
                        <a:latin typeface="Chalkduster" panose="03050602040202020205" pitchFamily="66" charset="77"/>
                        <a:cs typeface="Dreaming Outloud Script Pro" panose="03050502040304050704" pitchFamily="66" charset="77"/>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400" dirty="0">
                          <a:latin typeface="Chalkduster" panose="03050602040202020205" pitchFamily="66" charset="77"/>
                          <a:cs typeface="Dreaming Outloud Script Pro" panose="03050502040304050704" pitchFamily="66" charset="77"/>
                        </a:rPr>
                        <a:t>Faste minuttal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da-DK" sz="1400" dirty="0">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02835776"/>
                  </a:ext>
                </a:extLst>
              </a:tr>
              <a:tr h="370840">
                <a:tc>
                  <a:txBody>
                    <a:bodyPr/>
                    <a:lstStyle/>
                    <a:p>
                      <a:endParaRPr lang="da-DK" sz="1500" dirty="0">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a-DK" sz="1500" dirty="0">
                        <a:latin typeface="Dreaming Outloud Script Pro" panose="03050502040304050704" pitchFamily="66" charset="77"/>
                        <a:cs typeface="Dreaming Outloud Script Pro" panose="03050502040304050704" pitchFamily="66" charset="77"/>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a-DK" sz="1500" dirty="0">
                        <a:latin typeface="Dreaming Outloud Script Pro" panose="03050502040304050704" pitchFamily="66" charset="77"/>
                        <a:cs typeface="Dreaming Outloud Script Pro" panose="03050502040304050704" pitchFamily="66" charset="77"/>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8:00-17:00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a-DK" sz="1500" dirty="0">
                        <a:latin typeface="Dreaming Outloud Script Pro" panose="03050502040304050704"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a-DK" sz="1500" dirty="0">
                        <a:latin typeface="Dreaming Outloud Script Pro" panose="03050502040304050704" pitchFamily="66" charset="77"/>
                        <a:cs typeface="Dreaming Outloud Script Pro" panose="03050502040304050704" pitchFamily="66" charset="77"/>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18:00-21:00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a-DK" sz="1500" dirty="0">
                        <a:latin typeface="Dreaming Outloud Script Pro" panose="03050502040304050704"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200632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500" b="0" i="0" dirty="0" err="1">
                          <a:effectLst/>
                          <a:latin typeface="Chalkduster" panose="03050602040202020205" pitchFamily="66" charset="77"/>
                          <a:cs typeface="Dreaming Outloud Script Pro" panose="03050502040304050704" pitchFamily="66" charset="77"/>
                        </a:rPr>
                        <a:t>Ashbourne</a:t>
                      </a:r>
                      <a:endParaRPr lang="da-DK" sz="1500" b="0" i="0" dirty="0">
                        <a:effectLst/>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7:15</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7:45</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17:15</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17:45</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3055803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500" b="0" i="0" dirty="0" err="1">
                          <a:effectLst/>
                          <a:latin typeface="Chalkduster" panose="03050602040202020205" pitchFamily="66" charset="77"/>
                          <a:cs typeface="Dreaming Outloud Script Pro" panose="03050502040304050704" pitchFamily="66" charset="77"/>
                        </a:rPr>
                        <a:t>Rivertown</a:t>
                      </a:r>
                      <a:endParaRPr lang="da-DK" sz="1500" b="0" i="0" dirty="0">
                        <a:effectLst/>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7:28</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7:58</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43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17:28</a:t>
                      </a: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17:58</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43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21:43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2313221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500" b="0" i="0" dirty="0" err="1">
                          <a:effectLst/>
                          <a:latin typeface="Chalkduster" panose="03050602040202020205" pitchFamily="66" charset="77"/>
                          <a:cs typeface="Dreaming Outloud Script Pro" panose="03050502040304050704" pitchFamily="66" charset="77"/>
                        </a:rPr>
                        <a:t>Meadowbrook</a:t>
                      </a:r>
                      <a:endParaRPr lang="da-DK" sz="1500" b="0" i="0" dirty="0">
                        <a:effectLst/>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7:34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8:04</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49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17:34</a:t>
                      </a: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18:04</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49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21:49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2653095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500" b="0" i="0" dirty="0" err="1">
                          <a:effectLst/>
                          <a:latin typeface="Chalkduster" panose="03050602040202020205" pitchFamily="66" charset="77"/>
                          <a:cs typeface="Dreaming Outloud Script Pro" panose="03050502040304050704" pitchFamily="66" charset="77"/>
                        </a:rPr>
                        <a:t>Thornfield</a:t>
                      </a:r>
                      <a:endParaRPr lang="da-DK" sz="1500" b="0" i="0" dirty="0">
                        <a:effectLst/>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7:42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8:12</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17:42</a:t>
                      </a: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18:12</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21:57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1699248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500" b="0" i="0" dirty="0" err="1">
                          <a:effectLst/>
                          <a:latin typeface="Chalkduster" panose="03050602040202020205" pitchFamily="66" charset="77"/>
                          <a:cs typeface="Dreaming Outloud Script Pro" panose="03050502040304050704" pitchFamily="66" charset="77"/>
                        </a:rPr>
                        <a:t>Harborfield</a:t>
                      </a:r>
                      <a:endParaRPr lang="da-DK" sz="1500" b="0" i="0" dirty="0">
                        <a:effectLst/>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7:51</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8:21</a:t>
                      </a: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06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17:51</a:t>
                      </a: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18:21</a:t>
                      </a: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06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22:06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8373687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500" b="0" i="0" dirty="0" err="1">
                          <a:effectLst/>
                          <a:latin typeface="Chalkduster" panose="03050602040202020205" pitchFamily="66" charset="77"/>
                          <a:cs typeface="Dreaming Outloud Script Pro" panose="03050502040304050704" pitchFamily="66" charset="77"/>
                        </a:rPr>
                        <a:t>Whitewood</a:t>
                      </a:r>
                      <a:endParaRPr lang="da-DK" sz="1500" b="0" i="0" dirty="0">
                        <a:effectLst/>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7:57</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8:27</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17:57</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18:27</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22:12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57896281"/>
                  </a:ext>
                </a:extLst>
              </a:tr>
              <a:tr h="370840">
                <a:tc>
                  <a:txBody>
                    <a:bodyPr/>
                    <a:lstStyle/>
                    <a:p>
                      <a:r>
                        <a:rPr lang="da-DK" sz="1500" b="0" i="0" dirty="0">
                          <a:effectLst/>
                          <a:latin typeface="Chalkduster" panose="03050602040202020205" pitchFamily="66" charset="77"/>
                          <a:cs typeface="Dreaming Outloud Script Pro" panose="03050502040304050704" pitchFamily="66" charset="77"/>
                        </a:rPr>
                        <a:t>Stonebridge</a:t>
                      </a:r>
                      <a:endParaRPr lang="da-DK" sz="1500" dirty="0">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8:05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8:35</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18:05</a:t>
                      </a: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18:35</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22:20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92637272"/>
                  </a:ext>
                </a:extLst>
              </a:tr>
              <a:tr h="370840">
                <a:tc>
                  <a:txBody>
                    <a:bodyPr/>
                    <a:lstStyle/>
                    <a:p>
                      <a:r>
                        <a:rPr lang="da-DK" sz="1500" b="0" i="0" dirty="0" err="1">
                          <a:effectLst/>
                          <a:latin typeface="Chalkduster" panose="03050602040202020205" pitchFamily="66" charset="77"/>
                          <a:cs typeface="Dreaming Outloud Script Pro" panose="03050502040304050704" pitchFamily="66" charset="77"/>
                        </a:rPr>
                        <a:t>Summerfield</a:t>
                      </a:r>
                      <a:endParaRPr lang="da-DK" sz="1500" dirty="0">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8:09</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8:39</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18:09</a:t>
                      </a: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18:39</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22:24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57830592"/>
                  </a:ext>
                </a:extLst>
              </a:tr>
              <a:tr h="370840">
                <a:tc>
                  <a:txBody>
                    <a:bodyPr/>
                    <a:lstStyle/>
                    <a:p>
                      <a:r>
                        <a:rPr lang="da-DK" sz="1500" b="0" i="0" dirty="0" err="1">
                          <a:effectLst/>
                          <a:latin typeface="Chalkduster" panose="03050602040202020205" pitchFamily="66" charset="77"/>
                          <a:cs typeface="Dreaming Outloud Script Pro" panose="03050502040304050704" pitchFamily="66" charset="77"/>
                        </a:rPr>
                        <a:t>Fairhaven</a:t>
                      </a:r>
                      <a:endParaRPr lang="da-DK" sz="1500" dirty="0">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8:14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8:44</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29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18:14</a:t>
                      </a: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18:44</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29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22:29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19745906"/>
                  </a:ext>
                </a:extLst>
              </a:tr>
              <a:tr h="370840">
                <a:tc>
                  <a:txBody>
                    <a:bodyPr/>
                    <a:lstStyle/>
                    <a:p>
                      <a:r>
                        <a:rPr lang="da-DK" sz="1500" b="0" i="0" dirty="0">
                          <a:effectLst/>
                          <a:latin typeface="Chalkduster" panose="03050602040202020205" pitchFamily="66" charset="77"/>
                          <a:cs typeface="Dreaming Outloud Script Pro" panose="03050502040304050704" pitchFamily="66" charset="77"/>
                        </a:rPr>
                        <a:t>Woodside</a:t>
                      </a:r>
                      <a:endParaRPr lang="da-DK" sz="1500" dirty="0">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8:21</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8:51</a:t>
                      </a: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36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18:21</a:t>
                      </a: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18:51</a:t>
                      </a: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36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22:36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38735390"/>
                  </a:ext>
                </a:extLst>
              </a:tr>
              <a:tr h="370840">
                <a:tc>
                  <a:txBody>
                    <a:bodyPr/>
                    <a:lstStyle/>
                    <a:p>
                      <a:r>
                        <a:rPr lang="da-DK" sz="1500" b="0" i="0" dirty="0" err="1">
                          <a:effectLst/>
                          <a:latin typeface="Chalkduster" panose="03050602040202020205" pitchFamily="66" charset="77"/>
                          <a:cs typeface="Dreaming Outloud Script Pro" panose="03050502040304050704" pitchFamily="66" charset="77"/>
                        </a:rPr>
                        <a:t>Hazelwood</a:t>
                      </a:r>
                      <a:endParaRPr lang="da-DK" sz="1500" dirty="0">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8:29</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8:59</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18:29</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18:59</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22:44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44211467"/>
                  </a:ext>
                </a:extLst>
              </a:tr>
              <a:tr h="370840">
                <a:tc>
                  <a:txBody>
                    <a:bodyPr/>
                    <a:lstStyle/>
                    <a:p>
                      <a:r>
                        <a:rPr lang="da-DK" sz="1500" b="0" i="0" dirty="0">
                          <a:effectLst/>
                          <a:latin typeface="Chalkduster" panose="03050602040202020205" pitchFamily="66" charset="77"/>
                          <a:cs typeface="Dreaming Outloud Script Pro" panose="03050502040304050704" pitchFamily="66" charset="77"/>
                        </a:rPr>
                        <a:t>Silverton</a:t>
                      </a:r>
                      <a:endParaRPr lang="da-DK" sz="1500" dirty="0">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8:37</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9:07</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18:37</a:t>
                      </a: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19:07</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22:52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04560373"/>
                  </a:ext>
                </a:extLst>
              </a:tr>
              <a:tr h="370840">
                <a:tc>
                  <a:txBody>
                    <a:bodyPr/>
                    <a:lstStyle/>
                    <a:p>
                      <a:r>
                        <a:rPr lang="da-DK" sz="1500" b="0" i="0" dirty="0" err="1">
                          <a:effectLst/>
                          <a:latin typeface="Chalkduster" panose="03050602040202020205" pitchFamily="66" charset="77"/>
                          <a:cs typeface="Dreaming Outloud Script Pro" panose="03050502040304050704" pitchFamily="66" charset="77"/>
                        </a:rPr>
                        <a:t>Windermere</a:t>
                      </a:r>
                      <a:endParaRPr lang="da-DK" sz="1500" dirty="0">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8:46</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9:16</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18:46</a:t>
                      </a: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19:16</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23:01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56664533"/>
                  </a:ext>
                </a:extLst>
              </a:tr>
              <a:tr h="370840">
                <a:tc>
                  <a:txBody>
                    <a:bodyPr/>
                    <a:lstStyle/>
                    <a:p>
                      <a:r>
                        <a:rPr lang="da-DK" sz="1500" b="0" i="0" dirty="0" err="1">
                          <a:effectLst/>
                          <a:latin typeface="Chalkduster" panose="03050602040202020205" pitchFamily="66" charset="77"/>
                          <a:cs typeface="Dreaming Outloud Script Pro" panose="03050502040304050704" pitchFamily="66" charset="77"/>
                        </a:rPr>
                        <a:t>Claymore</a:t>
                      </a:r>
                      <a:endParaRPr lang="da-DK" sz="1500" dirty="0">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8:55</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9:25</a:t>
                      </a: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18:55</a:t>
                      </a: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19:25</a:t>
                      </a: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23:10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53886407"/>
                  </a:ext>
                </a:extLst>
              </a:tr>
            </a:tbl>
          </a:graphicData>
        </a:graphic>
      </p:graphicFrame>
      <p:sp>
        <p:nvSpPr>
          <p:cNvPr id="3" name="Venstrepil 2">
            <a:hlinkClick r:id="rId3" action="ppaction://hlinksldjump"/>
            <a:extLst>
              <a:ext uri="{FF2B5EF4-FFF2-40B4-BE49-F238E27FC236}">
                <a16:creationId xmlns:a16="http://schemas.microsoft.com/office/drawing/2014/main" id="{E46FB6FB-61AB-ECA0-7D68-8FC5B054F232}"/>
              </a:ext>
            </a:extLst>
          </p:cNvPr>
          <p:cNvSpPr>
            <a:spLocks noChangeAspect="1"/>
          </p:cNvSpPr>
          <p:nvPr/>
        </p:nvSpPr>
        <p:spPr>
          <a:xfrm rot="16200000">
            <a:off x="9267024" y="6368743"/>
            <a:ext cx="612000" cy="665953"/>
          </a:xfrm>
          <a:prstGeom prst="leftArrow">
            <a:avLst/>
          </a:prstGeom>
          <a:solidFill>
            <a:srgbClr val="C00000"/>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kstfelt 3">
            <a:extLst>
              <a:ext uri="{FF2B5EF4-FFF2-40B4-BE49-F238E27FC236}">
                <a16:creationId xmlns:a16="http://schemas.microsoft.com/office/drawing/2014/main" id="{E035A20E-62E6-B815-F601-8BF8097DC80C}"/>
              </a:ext>
            </a:extLst>
          </p:cNvPr>
          <p:cNvSpPr txBox="1"/>
          <p:nvPr/>
        </p:nvSpPr>
        <p:spPr>
          <a:xfrm>
            <a:off x="16508" y="6566935"/>
            <a:ext cx="1051378" cy="276999"/>
          </a:xfrm>
          <a:prstGeom prst="rect">
            <a:avLst/>
          </a:prstGeom>
          <a:noFill/>
        </p:spPr>
        <p:txBody>
          <a:bodyPr wrap="none" rtlCol="0">
            <a:spAutoFit/>
          </a:bodyPr>
          <a:lstStyle/>
          <a:p>
            <a:r>
              <a:rPr lang="da-DK" sz="1200" dirty="0"/>
              <a:t>© Mat-</a:t>
            </a:r>
            <a:r>
              <a:rPr lang="da-DK" sz="1200" dirty="0" err="1"/>
              <a:t>nat.dk</a:t>
            </a:r>
            <a:endParaRPr lang="da-DK" sz="1200" dirty="0"/>
          </a:p>
        </p:txBody>
      </p:sp>
    </p:spTree>
    <p:extLst>
      <p:ext uri="{BB962C8B-B14F-4D97-AF65-F5344CB8AC3E}">
        <p14:creationId xmlns:p14="http://schemas.microsoft.com/office/powerpoint/2010/main" val="148516723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E233B8-C4CE-5AFB-5A49-5F7ADEB2539C}"/>
            </a:ext>
          </a:extLst>
        </p:cNvPr>
        <p:cNvGrpSpPr/>
        <p:nvPr/>
      </p:nvGrpSpPr>
      <p:grpSpPr>
        <a:xfrm>
          <a:off x="0" y="0"/>
          <a:ext cx="0" cy="0"/>
          <a:chOff x="0" y="0"/>
          <a:chExt cx="0" cy="0"/>
        </a:xfrm>
      </p:grpSpPr>
      <p:pic>
        <p:nvPicPr>
          <p:cNvPr id="3" name="Picture 2" descr="Papir, Papirvarer, Pergament, Gammel">
            <a:extLst>
              <a:ext uri="{FF2B5EF4-FFF2-40B4-BE49-F238E27FC236}">
                <a16:creationId xmlns:a16="http://schemas.microsoft.com/office/drawing/2014/main" id="{02DFE6BB-26C1-2D6E-F721-C334BF04BABD}"/>
              </a:ext>
            </a:extLst>
          </p:cNvPr>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5400000">
            <a:off x="1238551" y="-1673087"/>
            <a:ext cx="7363928" cy="10309636"/>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ACFF970B-48FB-9D43-D7EE-81A71CE34D94}"/>
              </a:ext>
            </a:extLst>
          </p:cNvPr>
          <p:cNvSpPr>
            <a:spLocks noGrp="1"/>
          </p:cNvSpPr>
          <p:nvPr>
            <p:ph type="title"/>
          </p:nvPr>
        </p:nvSpPr>
        <p:spPr>
          <a:xfrm>
            <a:off x="540360" y="593727"/>
            <a:ext cx="8543925" cy="1028245"/>
          </a:xfrm>
        </p:spPr>
        <p:txBody>
          <a:bodyPr>
            <a:noAutofit/>
          </a:bodyPr>
          <a:lstStyle/>
          <a:p>
            <a:r>
              <a:rPr lang="da-DK" sz="9600" b="1" i="0" dirty="0">
                <a:ln>
                  <a:solidFill>
                    <a:schemeClr val="accent6">
                      <a:lumMod val="50000"/>
                    </a:schemeClr>
                  </a:solidFill>
                </a:ln>
                <a:solidFill>
                  <a:srgbClr val="C00000"/>
                </a:solidFill>
                <a:effectLst/>
                <a:latin typeface="Chalkduster" panose="03050602040202020205" pitchFamily="66" charset="77"/>
                <a:cs typeface="Dreaming Outloud Script Pro" panose="03050502040304050704" pitchFamily="66" charset="77"/>
              </a:rPr>
              <a:t>Rød</a:t>
            </a:r>
            <a:endParaRPr lang="da-DK" sz="9600" dirty="0">
              <a:ln>
                <a:solidFill>
                  <a:schemeClr val="accent6">
                    <a:lumMod val="50000"/>
                  </a:schemeClr>
                </a:solidFill>
              </a:ln>
              <a:solidFill>
                <a:srgbClr val="C00000"/>
              </a:solidFill>
              <a:latin typeface="Chalkduster" panose="03050602040202020205" pitchFamily="66" charset="77"/>
              <a:cs typeface="Dreaming Outloud Script Pro" panose="03050502040304050704" pitchFamily="66" charset="77"/>
            </a:endParaRPr>
          </a:p>
        </p:txBody>
      </p:sp>
      <p:sp>
        <p:nvSpPr>
          <p:cNvPr id="16" name="Venstrepil 15">
            <a:hlinkClick r:id="rId3" action="ppaction://hlinksldjump"/>
            <a:extLst>
              <a:ext uri="{FF2B5EF4-FFF2-40B4-BE49-F238E27FC236}">
                <a16:creationId xmlns:a16="http://schemas.microsoft.com/office/drawing/2014/main" id="{A530233A-2082-EF7B-CCFF-B8257086101D}"/>
              </a:ext>
            </a:extLst>
          </p:cNvPr>
          <p:cNvSpPr/>
          <p:nvPr/>
        </p:nvSpPr>
        <p:spPr>
          <a:xfrm rot="16200000">
            <a:off x="8924101" y="6091811"/>
            <a:ext cx="763929" cy="830484"/>
          </a:xfrm>
          <a:prstGeom prst="leftArrow">
            <a:avLst/>
          </a:prstGeom>
          <a:solidFill>
            <a:srgbClr val="C00000"/>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mc:AlternateContent xmlns:mc="http://schemas.openxmlformats.org/markup-compatibility/2006" xmlns:a14="http://schemas.microsoft.com/office/drawing/2010/main">
        <mc:Choice Requires="a14">
          <p:sp>
            <p:nvSpPr>
              <p:cNvPr id="8" name="Tekstfelt 7">
                <a:extLst>
                  <a:ext uri="{FF2B5EF4-FFF2-40B4-BE49-F238E27FC236}">
                    <a16:creationId xmlns:a16="http://schemas.microsoft.com/office/drawing/2014/main" id="{44FDE771-901A-8879-17A2-0D14FFE8221F}"/>
                  </a:ext>
                </a:extLst>
              </p:cNvPr>
              <p:cNvSpPr txBox="1"/>
              <p:nvPr/>
            </p:nvSpPr>
            <p:spPr>
              <a:xfrm>
                <a:off x="1852398" y="2515367"/>
                <a:ext cx="6201205" cy="1840953"/>
              </a:xfrm>
              <a:prstGeom prst="rect">
                <a:avLst/>
              </a:prstGeom>
              <a:noFill/>
            </p:spPr>
            <p:txBody>
              <a:bodyPr wrap="square">
                <a:spAutoFit/>
              </a:bodyPr>
              <a:lstStyle/>
              <a:p>
                <a:r>
                  <a:rPr lang="da-DK" sz="4400" dirty="0">
                    <a:latin typeface="Chalkduster" panose="03050602040202020205" pitchFamily="66" charset="77"/>
                  </a:rPr>
                  <a:t>Rød  =  </a:t>
                </a:r>
                <a14:m>
                  <m:oMath xmlns:m="http://schemas.openxmlformats.org/officeDocument/2006/math">
                    <m:f>
                      <m:fPr>
                        <m:ctrlPr>
                          <a:rPr lang="da-DK" sz="8000" i="1" smtClean="0">
                            <a:latin typeface="Cambria Math" panose="02040503050406030204" pitchFamily="18" charset="0"/>
                          </a:rPr>
                        </m:ctrlPr>
                      </m:fPr>
                      <m:num>
                        <m:r>
                          <a:rPr lang="da-DK" sz="8000" b="0" i="1" smtClean="0">
                            <a:latin typeface="Cambria Math" panose="02040503050406030204" pitchFamily="18" charset="0"/>
                          </a:rPr>
                          <m:t>𝐶</m:t>
                        </m:r>
                        <m:r>
                          <a:rPr lang="da-DK" sz="8000" b="0" i="1" smtClean="0">
                            <a:latin typeface="Cambria Math" panose="02040503050406030204" pitchFamily="18" charset="0"/>
                          </a:rPr>
                          <m:t> + </m:t>
                        </m:r>
                        <m:r>
                          <a:rPr lang="da-DK" sz="8000" b="0" i="1" smtClean="0">
                            <a:latin typeface="Cambria Math" panose="02040503050406030204" pitchFamily="18" charset="0"/>
                          </a:rPr>
                          <m:t>𝐸</m:t>
                        </m:r>
                        <m:r>
                          <a:rPr lang="da-DK" sz="8000" b="0" i="1" smtClean="0">
                            <a:latin typeface="Cambria Math" panose="02040503050406030204" pitchFamily="18" charset="0"/>
                          </a:rPr>
                          <m:t> −</m:t>
                        </m:r>
                        <m:r>
                          <a:rPr lang="da-DK" sz="8000" b="0" i="1" smtClean="0">
                            <a:latin typeface="Cambria Math" panose="02040503050406030204" pitchFamily="18" charset="0"/>
                          </a:rPr>
                          <m:t>𝐷</m:t>
                        </m:r>
                        <m:r>
                          <a:rPr lang="da-DK" sz="8000" b="0" i="1" smtClean="0">
                            <a:latin typeface="Cambria Math" panose="02040503050406030204" pitchFamily="18" charset="0"/>
                          </a:rPr>
                          <m:t> </m:t>
                        </m:r>
                      </m:num>
                      <m:den>
                        <m:r>
                          <a:rPr lang="da-DK" sz="8000" b="0" i="1" smtClean="0">
                            <a:latin typeface="Cambria Math" panose="02040503050406030204" pitchFamily="18" charset="0"/>
                          </a:rPr>
                          <m:t>𝐹</m:t>
                        </m:r>
                      </m:den>
                    </m:f>
                  </m:oMath>
                </a14:m>
                <a:endParaRPr lang="da-DK" sz="8000" dirty="0">
                  <a:latin typeface="Chalkduster" panose="03050602040202020205" pitchFamily="66" charset="77"/>
                </a:endParaRPr>
              </a:p>
            </p:txBody>
          </p:sp>
        </mc:Choice>
        <mc:Fallback xmlns="">
          <p:sp>
            <p:nvSpPr>
              <p:cNvPr id="8" name="Tekstfelt 7">
                <a:extLst>
                  <a:ext uri="{FF2B5EF4-FFF2-40B4-BE49-F238E27FC236}">
                    <a16:creationId xmlns:a16="http://schemas.microsoft.com/office/drawing/2014/main" id="{44FDE771-901A-8879-17A2-0D14FFE8221F}"/>
                  </a:ext>
                </a:extLst>
              </p:cNvPr>
              <p:cNvSpPr txBox="1">
                <a:spLocks noRot="1" noChangeAspect="1" noMove="1" noResize="1" noEditPoints="1" noAdjustHandles="1" noChangeArrowheads="1" noChangeShapeType="1" noTextEdit="1"/>
              </p:cNvSpPr>
              <p:nvPr/>
            </p:nvSpPr>
            <p:spPr>
              <a:xfrm>
                <a:off x="1852398" y="2515367"/>
                <a:ext cx="6201205" cy="1840953"/>
              </a:xfrm>
              <a:prstGeom prst="rect">
                <a:avLst/>
              </a:prstGeom>
              <a:blipFill>
                <a:blip r:embed="rId4"/>
                <a:stretch>
                  <a:fillRect l="-3878" t="-4795" r="-3673" b="-8904"/>
                </a:stretch>
              </a:blipFill>
            </p:spPr>
            <p:txBody>
              <a:bodyPr/>
              <a:lstStyle/>
              <a:p>
                <a:r>
                  <a:rPr lang="da-DK">
                    <a:noFill/>
                  </a:rPr>
                  <a:t> </a:t>
                </a:r>
              </a:p>
            </p:txBody>
          </p:sp>
        </mc:Fallback>
      </mc:AlternateContent>
      <p:sp>
        <p:nvSpPr>
          <p:cNvPr id="4" name="Tekstfelt 3">
            <a:extLst>
              <a:ext uri="{FF2B5EF4-FFF2-40B4-BE49-F238E27FC236}">
                <a16:creationId xmlns:a16="http://schemas.microsoft.com/office/drawing/2014/main" id="{24BCCFF8-B304-6780-02E4-C776D404FCBC}"/>
              </a:ext>
            </a:extLst>
          </p:cNvPr>
          <p:cNvSpPr txBox="1"/>
          <p:nvPr/>
        </p:nvSpPr>
        <p:spPr>
          <a:xfrm>
            <a:off x="16508" y="6566935"/>
            <a:ext cx="1051378" cy="276999"/>
          </a:xfrm>
          <a:prstGeom prst="rect">
            <a:avLst/>
          </a:prstGeom>
          <a:noFill/>
        </p:spPr>
        <p:txBody>
          <a:bodyPr wrap="none" rtlCol="0">
            <a:spAutoFit/>
          </a:bodyPr>
          <a:lstStyle/>
          <a:p>
            <a:r>
              <a:rPr lang="da-DK" sz="1200" dirty="0"/>
              <a:t>© Mat-</a:t>
            </a:r>
            <a:r>
              <a:rPr lang="da-DK" sz="1200" dirty="0" err="1"/>
              <a:t>nat.dk</a:t>
            </a:r>
            <a:endParaRPr lang="da-DK" sz="1200" dirty="0"/>
          </a:p>
        </p:txBody>
      </p:sp>
    </p:spTree>
    <p:extLst>
      <p:ext uri="{BB962C8B-B14F-4D97-AF65-F5344CB8AC3E}">
        <p14:creationId xmlns:p14="http://schemas.microsoft.com/office/powerpoint/2010/main" val="22877620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DA6052-666E-5235-59F3-22239183A50D}"/>
            </a:ext>
          </a:extLst>
        </p:cNvPr>
        <p:cNvGrpSpPr/>
        <p:nvPr/>
      </p:nvGrpSpPr>
      <p:grpSpPr>
        <a:xfrm>
          <a:off x="0" y="0"/>
          <a:ext cx="0" cy="0"/>
          <a:chOff x="0" y="0"/>
          <a:chExt cx="0" cy="0"/>
        </a:xfrm>
      </p:grpSpPr>
      <p:pic>
        <p:nvPicPr>
          <p:cNvPr id="7" name="Picture 2" descr="Papir, Papirvarer, Pergament, Gammel">
            <a:extLst>
              <a:ext uri="{FF2B5EF4-FFF2-40B4-BE49-F238E27FC236}">
                <a16:creationId xmlns:a16="http://schemas.microsoft.com/office/drawing/2014/main" id="{35A8DF00-0C65-5371-BBA9-55DDCC790ED2}"/>
              </a:ext>
            </a:extLst>
          </p:cNvPr>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5400000">
            <a:off x="1238551" y="-1673087"/>
            <a:ext cx="7363928" cy="10309636"/>
          </a:xfrm>
          <a:prstGeom prst="rect">
            <a:avLst/>
          </a:prstGeom>
          <a:noFill/>
          <a:extLst>
            <a:ext uri="{909E8E84-426E-40DD-AFC4-6F175D3DCCD1}">
              <a14:hiddenFill xmlns:a14="http://schemas.microsoft.com/office/drawing/2010/main">
                <a:solidFill>
                  <a:srgbClr val="FFFFFF"/>
                </a:solidFill>
              </a14:hiddenFill>
            </a:ext>
          </a:extLst>
        </p:spPr>
      </p:pic>
      <p:sp>
        <p:nvSpPr>
          <p:cNvPr id="5" name="Tekstfelt 4">
            <a:extLst>
              <a:ext uri="{FF2B5EF4-FFF2-40B4-BE49-F238E27FC236}">
                <a16:creationId xmlns:a16="http://schemas.microsoft.com/office/drawing/2014/main" id="{EA1C8DBB-DCE1-6524-72F5-06ACD48814B8}"/>
              </a:ext>
            </a:extLst>
          </p:cNvPr>
          <p:cNvSpPr txBox="1"/>
          <p:nvPr/>
        </p:nvSpPr>
        <p:spPr>
          <a:xfrm>
            <a:off x="-199103" y="1028343"/>
            <a:ext cx="2381864" cy="2308324"/>
          </a:xfrm>
          <a:prstGeom prst="rect">
            <a:avLst/>
          </a:prstGeom>
          <a:noFill/>
        </p:spPr>
        <p:txBody>
          <a:bodyPr wrap="square">
            <a:spAutoFit/>
          </a:bodyPr>
          <a:lstStyle/>
          <a:p>
            <a:pPr algn="l"/>
            <a:endParaRPr lang="da-DK" b="0" i="0" dirty="0">
              <a:effectLst/>
              <a:latin typeface="Söhne"/>
            </a:endParaRPr>
          </a:p>
          <a:p>
            <a:pPr algn="l"/>
            <a:endParaRPr lang="da-DK" b="0" i="0" dirty="0">
              <a:effectLst/>
              <a:latin typeface="Söhne"/>
            </a:endParaRPr>
          </a:p>
          <a:p>
            <a:pPr algn="l"/>
            <a:endParaRPr lang="da-DK" b="0" i="0" dirty="0">
              <a:effectLst/>
              <a:latin typeface="Söhne"/>
            </a:endParaRPr>
          </a:p>
          <a:p>
            <a:pPr algn="l"/>
            <a:endParaRPr lang="da-DK" b="0" i="0" dirty="0">
              <a:effectLst/>
              <a:latin typeface="Söhne"/>
            </a:endParaRPr>
          </a:p>
          <a:p>
            <a:pPr algn="l"/>
            <a:endParaRPr lang="da-DK" b="0" i="0" dirty="0">
              <a:effectLst/>
              <a:latin typeface="Söhne"/>
            </a:endParaRPr>
          </a:p>
          <a:p>
            <a:pPr algn="l"/>
            <a:endParaRPr lang="da-DK" b="0" i="0" dirty="0">
              <a:effectLst/>
              <a:latin typeface="Söhne"/>
            </a:endParaRPr>
          </a:p>
          <a:p>
            <a:pPr algn="l"/>
            <a:endParaRPr lang="da-DK" b="0" i="0" dirty="0">
              <a:effectLst/>
              <a:latin typeface="Söhne"/>
            </a:endParaRPr>
          </a:p>
          <a:p>
            <a:pPr algn="l"/>
            <a:endParaRPr lang="da-DK" b="0" i="0" dirty="0">
              <a:effectLst/>
              <a:latin typeface="Söhne"/>
            </a:endParaRPr>
          </a:p>
        </p:txBody>
      </p:sp>
      <p:sp>
        <p:nvSpPr>
          <p:cNvPr id="2" name="Titel 1">
            <a:extLst>
              <a:ext uri="{FF2B5EF4-FFF2-40B4-BE49-F238E27FC236}">
                <a16:creationId xmlns:a16="http://schemas.microsoft.com/office/drawing/2014/main" id="{8D3E1ED5-B872-5EAC-A81C-994A88D14B10}"/>
              </a:ext>
            </a:extLst>
          </p:cNvPr>
          <p:cNvSpPr>
            <a:spLocks noGrp="1"/>
          </p:cNvSpPr>
          <p:nvPr>
            <p:ph type="title"/>
          </p:nvPr>
        </p:nvSpPr>
        <p:spPr>
          <a:xfrm>
            <a:off x="539741" y="365126"/>
            <a:ext cx="8826519" cy="1325563"/>
          </a:xfrm>
        </p:spPr>
        <p:txBody>
          <a:bodyPr/>
          <a:lstStyle/>
          <a:p>
            <a:r>
              <a:rPr lang="da-DK" b="1" i="0" dirty="0">
                <a:effectLst/>
                <a:latin typeface="Chalkduster" panose="03050602040202020205" pitchFamily="66" charset="77"/>
              </a:rPr>
              <a:t>Opgave: Gennemsnitsfart</a:t>
            </a:r>
            <a:endParaRPr lang="da-DK" dirty="0"/>
          </a:p>
        </p:txBody>
      </p:sp>
      <p:pic>
        <p:nvPicPr>
          <p:cNvPr id="47106" name="Picture 2" descr="Transportere Tog Jernbane - Gratis billeder på Pixabay - Pixabay">
            <a:extLst>
              <a:ext uri="{FF2B5EF4-FFF2-40B4-BE49-F238E27FC236}">
                <a16:creationId xmlns:a16="http://schemas.microsoft.com/office/drawing/2014/main" id="{4A035206-4858-FEE2-7B16-32C0099BC127}"/>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1569000" y="3051000"/>
            <a:ext cx="6768000" cy="3807000"/>
          </a:xfrm>
          <a:prstGeom prst="rect">
            <a:avLst/>
          </a:prstGeom>
          <a:noFill/>
          <a:extLst>
            <a:ext uri="{909E8E84-426E-40DD-AFC4-6F175D3DCCD1}">
              <a14:hiddenFill xmlns:a14="http://schemas.microsoft.com/office/drawing/2010/main">
                <a:solidFill>
                  <a:srgbClr val="FFFFFF"/>
                </a:solidFill>
              </a14:hiddenFill>
            </a:ext>
          </a:extLst>
        </p:spPr>
      </p:pic>
      <p:sp>
        <p:nvSpPr>
          <p:cNvPr id="3" name="Tekstfelt 2">
            <a:extLst>
              <a:ext uri="{FF2B5EF4-FFF2-40B4-BE49-F238E27FC236}">
                <a16:creationId xmlns:a16="http://schemas.microsoft.com/office/drawing/2014/main" id="{1772F1E2-D711-D91A-D3E7-AA1693EFDCD9}"/>
              </a:ext>
            </a:extLst>
          </p:cNvPr>
          <p:cNvSpPr txBox="1"/>
          <p:nvPr/>
        </p:nvSpPr>
        <p:spPr>
          <a:xfrm>
            <a:off x="195941" y="1690689"/>
            <a:ext cx="9710059" cy="1815882"/>
          </a:xfrm>
          <a:prstGeom prst="rect">
            <a:avLst/>
          </a:prstGeom>
          <a:noFill/>
        </p:spPr>
        <p:txBody>
          <a:bodyPr wrap="square">
            <a:spAutoFit/>
          </a:bodyPr>
          <a:lstStyle/>
          <a:p>
            <a:r>
              <a:rPr lang="da-DK" sz="1400" b="0" i="0" dirty="0">
                <a:effectLst/>
                <a:latin typeface="Chalkduster" panose="03050602040202020205" pitchFamily="66" charset="77"/>
                <a:cs typeface="Dreaming Outloud Script Pro" panose="03050502040304050704" pitchFamily="66" charset="77"/>
              </a:rPr>
              <a:t>Du tager toget fra </a:t>
            </a:r>
            <a:r>
              <a:rPr lang="da-DK" sz="1400" b="0" i="0" dirty="0" err="1">
                <a:effectLst/>
                <a:latin typeface="Chalkduster" panose="03050602040202020205" pitchFamily="66" charset="77"/>
                <a:cs typeface="Dreaming Outloud Script Pro" panose="03050502040304050704" pitchFamily="66" charset="77"/>
              </a:rPr>
              <a:t>Summerfield</a:t>
            </a:r>
            <a:r>
              <a:rPr lang="da-DK" sz="1400" b="0" i="0" dirty="0">
                <a:effectLst/>
                <a:latin typeface="Chalkduster" panose="03050602040202020205" pitchFamily="66" charset="77"/>
                <a:cs typeface="Dreaming Outloud Script Pro" panose="03050502040304050704" pitchFamily="66" charset="77"/>
              </a:rPr>
              <a:t> til </a:t>
            </a:r>
            <a:r>
              <a:rPr lang="da-DK" sz="1400" dirty="0">
                <a:latin typeface="Chalkduster" panose="03050602040202020205" pitchFamily="66" charset="77"/>
                <a:cs typeface="Dreaming Outloud Script Pro" panose="03050502040304050704" pitchFamily="66" charset="77"/>
              </a:rPr>
              <a:t>W</a:t>
            </a:r>
            <a:r>
              <a:rPr lang="da-DK" sz="1400" b="0" i="0" dirty="0">
                <a:effectLst/>
                <a:latin typeface="Chalkduster" panose="03050602040202020205" pitchFamily="66" charset="77"/>
                <a:cs typeface="Dreaming Outloud Script Pro" panose="03050502040304050704" pitchFamily="66" charset="77"/>
              </a:rPr>
              <a:t>oodside kl. 15:24. Toget er som altid meget præcist. Det er 17 km mellem de to stationer. </a:t>
            </a:r>
          </a:p>
          <a:p>
            <a:endParaRPr lang="da-DK" sz="1400" dirty="0">
              <a:latin typeface="Chalkduster" panose="03050602040202020205" pitchFamily="66" charset="77"/>
              <a:cs typeface="Dreaming Outloud Script Pro" panose="03050502040304050704" pitchFamily="66" charset="77"/>
            </a:endParaRPr>
          </a:p>
          <a:p>
            <a:endParaRPr lang="da-DK" sz="1400" b="0" i="0" dirty="0">
              <a:effectLst/>
              <a:latin typeface="Chalkduster" panose="03050602040202020205" pitchFamily="66" charset="77"/>
              <a:cs typeface="Dreaming Outloud Script Pro" panose="03050502040304050704" pitchFamily="66" charset="77"/>
            </a:endParaRPr>
          </a:p>
          <a:p>
            <a:pPr algn="l"/>
            <a:r>
              <a:rPr lang="da-DK" sz="1400" b="0" i="0" dirty="0">
                <a:effectLst/>
                <a:latin typeface="Chalkduster" panose="03050602040202020205" pitchFamily="66" charset="77"/>
                <a:cs typeface="Dreaming Outloud Script Pro" panose="03050502040304050704" pitchFamily="66" charset="77"/>
              </a:rPr>
              <a:t>Spørgsmål:</a:t>
            </a:r>
          </a:p>
          <a:p>
            <a:pPr algn="l"/>
            <a:endParaRPr lang="da-DK" sz="1400" b="0" i="0" dirty="0">
              <a:effectLst/>
              <a:latin typeface="Chalkduster" panose="03050602040202020205" pitchFamily="66" charset="77"/>
              <a:cs typeface="Dreaming Outloud Script Pro" panose="03050502040304050704" pitchFamily="66" charset="77"/>
            </a:endParaRPr>
          </a:p>
          <a:p>
            <a:r>
              <a:rPr lang="da-DK" sz="1400" b="0" i="0" dirty="0">
                <a:effectLst/>
                <a:latin typeface="Chalkduster" panose="03050602040202020205" pitchFamily="66" charset="77"/>
                <a:cs typeface="Dreaming Outloud Script Pro" panose="03050502040304050704" pitchFamily="66" charset="77"/>
              </a:rPr>
              <a:t>Hvad er togets gennemsnitsfart mellem de to stationer?</a:t>
            </a:r>
            <a:endParaRPr lang="da-DK" sz="1400" dirty="0">
              <a:latin typeface="Chalkduster" panose="03050602040202020205" pitchFamily="66" charset="77"/>
              <a:cs typeface="Dreaming Outloud Script Pro" panose="03050502040304050704" pitchFamily="66" charset="77"/>
            </a:endParaRPr>
          </a:p>
          <a:p>
            <a:pPr algn="l"/>
            <a:endParaRPr lang="da-DK" sz="1400" b="0" i="0" dirty="0">
              <a:effectLst/>
              <a:latin typeface="Chalkduster" panose="03050602040202020205" pitchFamily="66" charset="77"/>
              <a:cs typeface="Dreaming Outloud Script Pro" panose="03050502040304050704" pitchFamily="66" charset="77"/>
            </a:endParaRPr>
          </a:p>
        </p:txBody>
      </p:sp>
      <p:sp>
        <p:nvSpPr>
          <p:cNvPr id="8" name="Venstrepil 7">
            <a:hlinkClick r:id="rId4" action="ppaction://hlinksldjump"/>
            <a:extLst>
              <a:ext uri="{FF2B5EF4-FFF2-40B4-BE49-F238E27FC236}">
                <a16:creationId xmlns:a16="http://schemas.microsoft.com/office/drawing/2014/main" id="{26C40737-7DFA-1A67-AB4D-F6D5F59D20F5}"/>
              </a:ext>
            </a:extLst>
          </p:cNvPr>
          <p:cNvSpPr/>
          <p:nvPr/>
        </p:nvSpPr>
        <p:spPr>
          <a:xfrm rot="16200000">
            <a:off x="8924101" y="6091811"/>
            <a:ext cx="763929" cy="830484"/>
          </a:xfrm>
          <a:prstGeom prst="leftArrow">
            <a:avLst/>
          </a:prstGeom>
          <a:solidFill>
            <a:srgbClr val="C00000"/>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kstfelt 3">
            <a:extLst>
              <a:ext uri="{FF2B5EF4-FFF2-40B4-BE49-F238E27FC236}">
                <a16:creationId xmlns:a16="http://schemas.microsoft.com/office/drawing/2014/main" id="{9EDA191F-27A2-9BA3-6622-71A4D6A24650}"/>
              </a:ext>
            </a:extLst>
          </p:cNvPr>
          <p:cNvSpPr txBox="1"/>
          <p:nvPr/>
        </p:nvSpPr>
        <p:spPr>
          <a:xfrm>
            <a:off x="16508" y="6566935"/>
            <a:ext cx="1051378" cy="276999"/>
          </a:xfrm>
          <a:prstGeom prst="rect">
            <a:avLst/>
          </a:prstGeom>
          <a:noFill/>
        </p:spPr>
        <p:txBody>
          <a:bodyPr wrap="none" rtlCol="0">
            <a:spAutoFit/>
          </a:bodyPr>
          <a:lstStyle/>
          <a:p>
            <a:r>
              <a:rPr lang="da-DK" sz="1200" dirty="0"/>
              <a:t>© Mat-</a:t>
            </a:r>
            <a:r>
              <a:rPr lang="da-DK" sz="1200" dirty="0" err="1"/>
              <a:t>nat.dk</a:t>
            </a:r>
            <a:endParaRPr lang="da-DK" sz="1200" dirty="0"/>
          </a:p>
        </p:txBody>
      </p:sp>
    </p:spTree>
    <p:extLst>
      <p:ext uri="{BB962C8B-B14F-4D97-AF65-F5344CB8AC3E}">
        <p14:creationId xmlns:p14="http://schemas.microsoft.com/office/powerpoint/2010/main" val="373618406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6ED0A8-F057-8F07-423E-BB6F149F4FFF}"/>
              </a:ext>
            </a:extLst>
          </p:cNvPr>
          <p:cNvSpPr>
            <a:spLocks noGrp="1"/>
          </p:cNvSpPr>
          <p:nvPr>
            <p:ph type="title"/>
          </p:nvPr>
        </p:nvSpPr>
        <p:spPr/>
        <p:txBody>
          <a:bodyPr/>
          <a:lstStyle/>
          <a:p>
            <a:r>
              <a:rPr lang="da-DK" dirty="0"/>
              <a:t>Kuffert</a:t>
            </a:r>
          </a:p>
        </p:txBody>
      </p:sp>
      <p:grpSp>
        <p:nvGrpSpPr>
          <p:cNvPr id="18" name="Gruppe 17">
            <a:extLst>
              <a:ext uri="{FF2B5EF4-FFF2-40B4-BE49-F238E27FC236}">
                <a16:creationId xmlns:a16="http://schemas.microsoft.com/office/drawing/2014/main" id="{2B1A6845-1F6F-4728-DDDD-5AA1FC944867}"/>
              </a:ext>
            </a:extLst>
          </p:cNvPr>
          <p:cNvGrpSpPr/>
          <p:nvPr/>
        </p:nvGrpSpPr>
        <p:grpSpPr>
          <a:xfrm>
            <a:off x="8906" y="-1"/>
            <a:ext cx="9897093" cy="6858001"/>
            <a:chOff x="424546" y="0"/>
            <a:chExt cx="9119966" cy="6571120"/>
          </a:xfrm>
        </p:grpSpPr>
        <p:pic>
          <p:nvPicPr>
            <p:cNvPr id="16" name="Picture 2" descr="Jernbane, Transportere">
              <a:extLst>
                <a:ext uri="{FF2B5EF4-FFF2-40B4-BE49-F238E27FC236}">
                  <a16:creationId xmlns:a16="http://schemas.microsoft.com/office/drawing/2014/main" id="{29DA5E94-DB0D-BFC4-CCBB-E1E65E5C06D1}"/>
                </a:ext>
              </a:extLst>
            </p:cNvPr>
            <p:cNvPicPr>
              <a:picLocks noChangeAspect="1" noChangeArrowheads="1"/>
            </p:cNvPicPr>
            <p:nvPr/>
          </p:nvPicPr>
          <p:blipFill rotWithShape="1">
            <a:blip r:embed="rId2">
              <a:duotone>
                <a:prstClr val="black"/>
                <a:srgbClr val="D9C3A5">
                  <a:tint val="50000"/>
                  <a:satMod val="180000"/>
                </a:srgb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58836" t="55706" r="30599" b="25480"/>
            <a:stretch/>
          </p:blipFill>
          <p:spPr bwMode="auto">
            <a:xfrm>
              <a:off x="424546" y="0"/>
              <a:ext cx="5375275" cy="653302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Jernbane, Transportere">
              <a:extLst>
                <a:ext uri="{FF2B5EF4-FFF2-40B4-BE49-F238E27FC236}">
                  <a16:creationId xmlns:a16="http://schemas.microsoft.com/office/drawing/2014/main" id="{EBAE5510-D14D-E23B-5A31-A4AD887C0EE4}"/>
                </a:ext>
              </a:extLst>
            </p:cNvPr>
            <p:cNvPicPr>
              <a:picLocks noChangeAspect="1" noChangeArrowheads="1"/>
            </p:cNvPicPr>
            <p:nvPr/>
          </p:nvPicPr>
          <p:blipFill rotWithShape="1">
            <a:blip r:embed="rId2">
              <a:duotone>
                <a:prstClr val="black"/>
                <a:srgbClr val="D9C3A5">
                  <a:tint val="50000"/>
                  <a:satMod val="180000"/>
                </a:srgb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60751" t="55706" r="30599" b="25480"/>
            <a:stretch/>
          </p:blipFill>
          <p:spPr bwMode="auto">
            <a:xfrm>
              <a:off x="5143500" y="38099"/>
              <a:ext cx="4401012" cy="6533021"/>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descr="Kuffert, Gammel Kuffert, Damper, Bryst">
            <a:extLst>
              <a:ext uri="{FF2B5EF4-FFF2-40B4-BE49-F238E27FC236}">
                <a16:creationId xmlns:a16="http://schemas.microsoft.com/office/drawing/2014/main" id="{A953DAEA-EBC9-334D-515F-A3D488129631}"/>
              </a:ext>
            </a:extLst>
          </p:cNvPr>
          <p:cNvPicPr>
            <a:picLocks noChangeAspect="1" noChangeArrowheads="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889000" y="520700"/>
            <a:ext cx="8128000" cy="58166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Papir, Gammelt Papir, Papirrulle">
            <a:hlinkClick r:id="rId5" action="ppaction://hlinksldjump"/>
            <a:extLst>
              <a:ext uri="{FF2B5EF4-FFF2-40B4-BE49-F238E27FC236}">
                <a16:creationId xmlns:a16="http://schemas.microsoft.com/office/drawing/2014/main" id="{89F45B4E-A2C8-E265-A041-FB324A0E437B}"/>
              </a:ext>
            </a:extLst>
          </p:cNvPr>
          <p:cNvPicPr>
            <a:picLocks noChangeAspect="1" noChangeArrowheads="1"/>
          </p:cNvPicPr>
          <p:nvPr/>
        </p:nvPicPr>
        <p:blipFill rotWithShape="1">
          <a:blip r:embed="rId6">
            <a:duotone>
              <a:prstClr val="black"/>
              <a:srgbClr val="D9C3A5">
                <a:tint val="50000"/>
                <a:satMod val="180000"/>
              </a:srgbClr>
            </a:duotone>
            <a:extLst>
              <a:ext uri="{28A0092B-C50C-407E-A947-70E740481C1C}">
                <a14:useLocalDpi xmlns:a14="http://schemas.microsoft.com/office/drawing/2010/main" val="0"/>
              </a:ext>
            </a:extLst>
          </a:blip>
          <a:srcRect l="32576" t="44630" r="21872" b="15185"/>
          <a:stretch/>
        </p:blipFill>
        <p:spPr bwMode="auto">
          <a:xfrm flipV="1">
            <a:off x="5791200" y="520700"/>
            <a:ext cx="3641725" cy="2755900"/>
          </a:xfrm>
          <a:prstGeom prst="rect">
            <a:avLst/>
          </a:prstGeom>
          <a:noFill/>
          <a:extLst>
            <a:ext uri="{909E8E84-426E-40DD-AFC4-6F175D3DCCD1}">
              <a14:hiddenFill xmlns:a14="http://schemas.microsoft.com/office/drawing/2010/main">
                <a:solidFill>
                  <a:srgbClr val="FFFFFF"/>
                </a:solidFill>
              </a14:hiddenFill>
            </a:ext>
          </a:extLst>
        </p:spPr>
      </p:pic>
      <p:sp>
        <p:nvSpPr>
          <p:cNvPr id="5" name="Tekstfelt 4">
            <a:extLst>
              <a:ext uri="{FF2B5EF4-FFF2-40B4-BE49-F238E27FC236}">
                <a16:creationId xmlns:a16="http://schemas.microsoft.com/office/drawing/2014/main" id="{9192403F-5E85-CC5F-0145-93ADA366DEB9}"/>
              </a:ext>
            </a:extLst>
          </p:cNvPr>
          <p:cNvSpPr txBox="1"/>
          <p:nvPr/>
        </p:nvSpPr>
        <p:spPr>
          <a:xfrm>
            <a:off x="112762" y="6494744"/>
            <a:ext cx="1051378" cy="276999"/>
          </a:xfrm>
          <a:prstGeom prst="rect">
            <a:avLst/>
          </a:prstGeom>
          <a:noFill/>
        </p:spPr>
        <p:txBody>
          <a:bodyPr wrap="none" rtlCol="0">
            <a:spAutoFit/>
          </a:bodyPr>
          <a:lstStyle/>
          <a:p>
            <a:r>
              <a:rPr lang="da-DK" sz="1200" dirty="0">
                <a:solidFill>
                  <a:schemeClr val="bg1"/>
                </a:solidFill>
              </a:rPr>
              <a:t>© Mat-</a:t>
            </a:r>
            <a:r>
              <a:rPr lang="da-DK" sz="1200" dirty="0" err="1">
                <a:solidFill>
                  <a:schemeClr val="bg1"/>
                </a:solidFill>
              </a:rPr>
              <a:t>nat.dk</a:t>
            </a:r>
            <a:endParaRPr lang="da-DK" sz="1200" dirty="0">
              <a:solidFill>
                <a:schemeClr val="bg1"/>
              </a:solidFill>
            </a:endParaRPr>
          </a:p>
        </p:txBody>
      </p:sp>
    </p:spTree>
    <p:extLst>
      <p:ext uri="{BB962C8B-B14F-4D97-AF65-F5344CB8AC3E}">
        <p14:creationId xmlns:p14="http://schemas.microsoft.com/office/powerpoint/2010/main" val="27311639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Papir, Papirvarer, Pergament, Gammel">
            <a:extLst>
              <a:ext uri="{FF2B5EF4-FFF2-40B4-BE49-F238E27FC236}">
                <a16:creationId xmlns:a16="http://schemas.microsoft.com/office/drawing/2014/main" id="{CAAAD7E4-FCD3-4C01-AE01-3CAAD1836902}"/>
              </a:ext>
            </a:extLst>
          </p:cNvPr>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5400000">
            <a:off x="1238551" y="-1673087"/>
            <a:ext cx="7363928" cy="10309636"/>
          </a:xfrm>
          <a:prstGeom prst="rect">
            <a:avLst/>
          </a:prstGeom>
          <a:noFill/>
          <a:extLst>
            <a:ext uri="{909E8E84-426E-40DD-AFC4-6F175D3DCCD1}">
              <a14:hiddenFill xmlns:a14="http://schemas.microsoft.com/office/drawing/2010/main">
                <a:solidFill>
                  <a:srgbClr val="FFFFFF"/>
                </a:solidFill>
              </a14:hiddenFill>
            </a:ext>
          </a:extLst>
        </p:spPr>
      </p:pic>
      <p:sp>
        <p:nvSpPr>
          <p:cNvPr id="5" name="Tekstfelt 4">
            <a:extLst>
              <a:ext uri="{FF2B5EF4-FFF2-40B4-BE49-F238E27FC236}">
                <a16:creationId xmlns:a16="http://schemas.microsoft.com/office/drawing/2014/main" id="{9264DAA1-FAC9-0D9D-2393-F67B6F3AE14A}"/>
              </a:ext>
            </a:extLst>
          </p:cNvPr>
          <p:cNvSpPr txBox="1"/>
          <p:nvPr/>
        </p:nvSpPr>
        <p:spPr>
          <a:xfrm>
            <a:off x="-199103" y="1028343"/>
            <a:ext cx="2381864" cy="2308324"/>
          </a:xfrm>
          <a:prstGeom prst="rect">
            <a:avLst/>
          </a:prstGeom>
          <a:noFill/>
        </p:spPr>
        <p:txBody>
          <a:bodyPr wrap="square">
            <a:spAutoFit/>
          </a:bodyPr>
          <a:lstStyle/>
          <a:p>
            <a:pPr algn="l"/>
            <a:endParaRPr lang="da-DK" b="0" i="0" dirty="0">
              <a:effectLst/>
              <a:latin typeface="Söhne"/>
            </a:endParaRPr>
          </a:p>
          <a:p>
            <a:pPr algn="l"/>
            <a:endParaRPr lang="da-DK" b="0" i="0" dirty="0">
              <a:effectLst/>
              <a:latin typeface="Söhne"/>
            </a:endParaRPr>
          </a:p>
          <a:p>
            <a:pPr algn="l"/>
            <a:endParaRPr lang="da-DK" b="0" i="0" dirty="0">
              <a:effectLst/>
              <a:latin typeface="Söhne"/>
            </a:endParaRPr>
          </a:p>
          <a:p>
            <a:pPr algn="l"/>
            <a:endParaRPr lang="da-DK" b="0" i="0" dirty="0">
              <a:effectLst/>
              <a:latin typeface="Söhne"/>
            </a:endParaRPr>
          </a:p>
          <a:p>
            <a:pPr algn="l"/>
            <a:endParaRPr lang="da-DK" b="0" i="0" dirty="0">
              <a:effectLst/>
              <a:latin typeface="Söhne"/>
            </a:endParaRPr>
          </a:p>
          <a:p>
            <a:pPr algn="l"/>
            <a:endParaRPr lang="da-DK" b="0" i="0" dirty="0">
              <a:effectLst/>
              <a:latin typeface="Söhne"/>
            </a:endParaRPr>
          </a:p>
          <a:p>
            <a:pPr algn="l"/>
            <a:endParaRPr lang="da-DK" b="0" i="0" dirty="0">
              <a:effectLst/>
              <a:latin typeface="Söhne"/>
            </a:endParaRPr>
          </a:p>
          <a:p>
            <a:pPr algn="l"/>
            <a:endParaRPr lang="da-DK" b="0" i="0" dirty="0">
              <a:effectLst/>
              <a:latin typeface="Söhne"/>
            </a:endParaRPr>
          </a:p>
        </p:txBody>
      </p:sp>
      <p:sp>
        <p:nvSpPr>
          <p:cNvPr id="2" name="Titel 1">
            <a:extLst>
              <a:ext uri="{FF2B5EF4-FFF2-40B4-BE49-F238E27FC236}">
                <a16:creationId xmlns:a16="http://schemas.microsoft.com/office/drawing/2014/main" id="{A93E3E56-CAEF-D4F9-522D-9499154572E8}"/>
              </a:ext>
            </a:extLst>
          </p:cNvPr>
          <p:cNvSpPr>
            <a:spLocks noGrp="1"/>
          </p:cNvSpPr>
          <p:nvPr>
            <p:ph type="title"/>
          </p:nvPr>
        </p:nvSpPr>
        <p:spPr/>
        <p:txBody>
          <a:bodyPr/>
          <a:lstStyle/>
          <a:p>
            <a:r>
              <a:rPr lang="da-DK" b="1" i="0" dirty="0">
                <a:effectLst/>
                <a:latin typeface="Chalkduster" panose="03050602040202020205" pitchFamily="66" charset="77"/>
              </a:rPr>
              <a:t>Opgave: Køreplan 1</a:t>
            </a:r>
            <a:endParaRPr lang="da-DK" dirty="0"/>
          </a:p>
        </p:txBody>
      </p:sp>
      <p:pic>
        <p:nvPicPr>
          <p:cNvPr id="47106" name="Picture 2" descr="Transportere Tog Jernbane - Gratis billeder på Pixabay - Pixabay">
            <a:extLst>
              <a:ext uri="{FF2B5EF4-FFF2-40B4-BE49-F238E27FC236}">
                <a16:creationId xmlns:a16="http://schemas.microsoft.com/office/drawing/2014/main" id="{C8AB13EF-556C-BB26-E327-60ED54E13325}"/>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1569000" y="3051000"/>
            <a:ext cx="6768000" cy="3807000"/>
          </a:xfrm>
          <a:prstGeom prst="rect">
            <a:avLst/>
          </a:prstGeom>
          <a:noFill/>
          <a:extLst>
            <a:ext uri="{909E8E84-426E-40DD-AFC4-6F175D3DCCD1}">
              <a14:hiddenFill xmlns:a14="http://schemas.microsoft.com/office/drawing/2010/main">
                <a:solidFill>
                  <a:srgbClr val="FFFFFF"/>
                </a:solidFill>
              </a14:hiddenFill>
            </a:ext>
          </a:extLst>
        </p:spPr>
      </p:pic>
      <p:sp>
        <p:nvSpPr>
          <p:cNvPr id="3" name="Tekstfelt 2">
            <a:extLst>
              <a:ext uri="{FF2B5EF4-FFF2-40B4-BE49-F238E27FC236}">
                <a16:creationId xmlns:a16="http://schemas.microsoft.com/office/drawing/2014/main" id="{3429D1D5-539B-42F4-E30F-E50F23F7B8F0}"/>
              </a:ext>
            </a:extLst>
          </p:cNvPr>
          <p:cNvSpPr txBox="1"/>
          <p:nvPr/>
        </p:nvSpPr>
        <p:spPr>
          <a:xfrm>
            <a:off x="195941" y="1690689"/>
            <a:ext cx="9710059" cy="2031325"/>
          </a:xfrm>
          <a:prstGeom prst="rect">
            <a:avLst/>
          </a:prstGeom>
          <a:noFill/>
        </p:spPr>
        <p:txBody>
          <a:bodyPr wrap="square">
            <a:spAutoFit/>
          </a:bodyPr>
          <a:lstStyle/>
          <a:p>
            <a:r>
              <a:rPr lang="da-DK" sz="1400" b="0" i="0" dirty="0">
                <a:effectLst/>
                <a:latin typeface="Chalkduster" panose="03050602040202020205" pitchFamily="66" charset="77"/>
                <a:cs typeface="Dreaming Outloud Script Pro" panose="03050502040304050704" pitchFamily="66" charset="77"/>
              </a:rPr>
              <a:t>Forestil dig, at du ankommer til stationen i </a:t>
            </a:r>
            <a:r>
              <a:rPr lang="da-DK" sz="1400" b="0" i="0" dirty="0" err="1">
                <a:effectLst/>
                <a:latin typeface="Chalkduster" panose="03050602040202020205" pitchFamily="66" charset="77"/>
                <a:cs typeface="Dreaming Outloud Script Pro" panose="03050502040304050704" pitchFamily="66" charset="77"/>
              </a:rPr>
              <a:t>Thornfield</a:t>
            </a:r>
            <a:r>
              <a:rPr lang="da-DK" sz="1400" b="0" i="0" dirty="0">
                <a:effectLst/>
                <a:latin typeface="Chalkduster" panose="03050602040202020205" pitchFamily="66" charset="77"/>
                <a:cs typeface="Dreaming Outloud Script Pro" panose="03050502040304050704" pitchFamily="66" charset="77"/>
              </a:rPr>
              <a:t> kl. 13:37. Du vil gerne rejse til </a:t>
            </a:r>
            <a:r>
              <a:rPr lang="da-DK" sz="1400" b="0" i="0" dirty="0" err="1">
                <a:effectLst/>
                <a:latin typeface="Chalkduster" panose="03050602040202020205" pitchFamily="66" charset="77"/>
                <a:cs typeface="Dreaming Outloud Script Pro" panose="03050502040304050704" pitchFamily="66" charset="77"/>
              </a:rPr>
              <a:t>Windermere</a:t>
            </a:r>
            <a:r>
              <a:rPr lang="da-DK" sz="1400" b="0" i="0" dirty="0">
                <a:effectLst/>
                <a:latin typeface="Chalkduster" panose="03050602040202020205" pitchFamily="66" charset="77"/>
                <a:cs typeface="Dreaming Outloud Script Pro" panose="03050502040304050704" pitchFamily="66" charset="77"/>
              </a:rPr>
              <a:t>. Du skal derfor tage C-toget.</a:t>
            </a:r>
            <a:endParaRPr lang="da-DK" sz="1400" dirty="0">
              <a:latin typeface="Chalkduster" panose="03050602040202020205" pitchFamily="66" charset="77"/>
              <a:cs typeface="Dreaming Outloud Script Pro" panose="03050502040304050704" pitchFamily="66" charset="77"/>
            </a:endParaRPr>
          </a:p>
          <a:p>
            <a:endParaRPr lang="da-DK" sz="1400" b="0" i="0" dirty="0">
              <a:effectLst/>
              <a:latin typeface="Chalkduster" panose="03050602040202020205" pitchFamily="66" charset="77"/>
              <a:cs typeface="Dreaming Outloud Script Pro" panose="03050502040304050704" pitchFamily="66" charset="77"/>
            </a:endParaRPr>
          </a:p>
          <a:p>
            <a:r>
              <a:rPr lang="da-DK" sz="1400" b="0" i="0" dirty="0">
                <a:effectLst/>
                <a:latin typeface="Chalkduster" panose="03050602040202020205" pitchFamily="66" charset="77"/>
                <a:cs typeface="Dreaming Outloud Script Pro" panose="03050502040304050704" pitchFamily="66" charset="77"/>
              </a:rPr>
              <a:t> </a:t>
            </a:r>
          </a:p>
          <a:p>
            <a:endParaRPr lang="da-DK" sz="1400" b="0" i="0" dirty="0">
              <a:effectLst/>
              <a:latin typeface="Chalkduster" panose="03050602040202020205" pitchFamily="66" charset="77"/>
              <a:cs typeface="Dreaming Outloud Script Pro" panose="03050502040304050704" pitchFamily="66" charset="77"/>
            </a:endParaRPr>
          </a:p>
          <a:p>
            <a:pPr algn="l"/>
            <a:r>
              <a:rPr lang="da-DK" sz="1400" b="0" i="0" dirty="0">
                <a:effectLst/>
                <a:latin typeface="Chalkduster" panose="03050602040202020205" pitchFamily="66" charset="77"/>
                <a:cs typeface="Dreaming Outloud Script Pro" panose="03050502040304050704" pitchFamily="66" charset="77"/>
              </a:rPr>
              <a:t>Spørgsmål:</a:t>
            </a:r>
          </a:p>
          <a:p>
            <a:pPr algn="l"/>
            <a:endParaRPr lang="da-DK" sz="1400" b="0" i="0" dirty="0">
              <a:effectLst/>
              <a:latin typeface="Chalkduster" panose="03050602040202020205" pitchFamily="66" charset="77"/>
              <a:cs typeface="Dreaming Outloud Script Pro" panose="03050502040304050704" pitchFamily="66" charset="77"/>
            </a:endParaRPr>
          </a:p>
          <a:p>
            <a:r>
              <a:rPr lang="da-DK" sz="1400" b="0" i="0" dirty="0">
                <a:effectLst/>
                <a:latin typeface="Chalkduster" panose="03050602040202020205" pitchFamily="66" charset="77"/>
                <a:cs typeface="Dreaming Outloud Script Pro" panose="03050502040304050704" pitchFamily="66" charset="77"/>
              </a:rPr>
              <a:t>Hvornår kan du tidligst ankomme til stationen i </a:t>
            </a:r>
            <a:r>
              <a:rPr lang="da-DK" sz="1400" b="0" i="0" dirty="0" err="1">
                <a:effectLst/>
                <a:latin typeface="Chalkduster" panose="03050602040202020205" pitchFamily="66" charset="77"/>
                <a:cs typeface="Dreaming Outloud Script Pro" panose="03050502040304050704" pitchFamily="66" charset="77"/>
              </a:rPr>
              <a:t>Windermere</a:t>
            </a:r>
            <a:r>
              <a:rPr lang="da-DK" sz="1400" b="0" i="0" dirty="0">
                <a:effectLst/>
                <a:latin typeface="Chalkduster" panose="03050602040202020205" pitchFamily="66" charset="77"/>
                <a:cs typeface="Dreaming Outloud Script Pro" panose="03050502040304050704" pitchFamily="66" charset="77"/>
              </a:rPr>
              <a:t>?</a:t>
            </a:r>
            <a:endParaRPr lang="da-DK" sz="1400" dirty="0">
              <a:latin typeface="Chalkduster" panose="03050602040202020205" pitchFamily="66" charset="77"/>
              <a:cs typeface="Dreaming Outloud Script Pro" panose="03050502040304050704" pitchFamily="66" charset="77"/>
            </a:endParaRPr>
          </a:p>
          <a:p>
            <a:pPr algn="l"/>
            <a:endParaRPr lang="da-DK" sz="1400" b="0" i="0" dirty="0">
              <a:effectLst/>
              <a:latin typeface="Chalkduster" panose="03050602040202020205" pitchFamily="66" charset="77"/>
              <a:cs typeface="Dreaming Outloud Script Pro" panose="03050502040304050704" pitchFamily="66" charset="77"/>
            </a:endParaRPr>
          </a:p>
        </p:txBody>
      </p:sp>
      <p:sp>
        <p:nvSpPr>
          <p:cNvPr id="8" name="Venstrepil 7">
            <a:hlinkClick r:id="rId4" action="ppaction://hlinksldjump"/>
            <a:extLst>
              <a:ext uri="{FF2B5EF4-FFF2-40B4-BE49-F238E27FC236}">
                <a16:creationId xmlns:a16="http://schemas.microsoft.com/office/drawing/2014/main" id="{2D1B7ABB-FE97-2862-1E89-58D2B3462EBD}"/>
              </a:ext>
            </a:extLst>
          </p:cNvPr>
          <p:cNvSpPr/>
          <p:nvPr/>
        </p:nvSpPr>
        <p:spPr>
          <a:xfrm rot="16200000">
            <a:off x="8924101" y="6091811"/>
            <a:ext cx="763929" cy="830484"/>
          </a:xfrm>
          <a:prstGeom prst="leftArrow">
            <a:avLst/>
          </a:prstGeom>
          <a:solidFill>
            <a:srgbClr val="C00000"/>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kstfelt 3">
            <a:extLst>
              <a:ext uri="{FF2B5EF4-FFF2-40B4-BE49-F238E27FC236}">
                <a16:creationId xmlns:a16="http://schemas.microsoft.com/office/drawing/2014/main" id="{535419CB-530D-5003-F77B-ED01D7E35319}"/>
              </a:ext>
            </a:extLst>
          </p:cNvPr>
          <p:cNvSpPr txBox="1"/>
          <p:nvPr/>
        </p:nvSpPr>
        <p:spPr>
          <a:xfrm>
            <a:off x="16508" y="6566935"/>
            <a:ext cx="1051378" cy="276999"/>
          </a:xfrm>
          <a:prstGeom prst="rect">
            <a:avLst/>
          </a:prstGeom>
          <a:noFill/>
        </p:spPr>
        <p:txBody>
          <a:bodyPr wrap="none" rtlCol="0">
            <a:spAutoFit/>
          </a:bodyPr>
          <a:lstStyle/>
          <a:p>
            <a:r>
              <a:rPr lang="da-DK" sz="1200" dirty="0"/>
              <a:t>© Mat-</a:t>
            </a:r>
            <a:r>
              <a:rPr lang="da-DK" sz="1200" dirty="0" err="1"/>
              <a:t>nat.dk</a:t>
            </a:r>
            <a:endParaRPr lang="da-DK" sz="1200" dirty="0"/>
          </a:p>
        </p:txBody>
      </p:sp>
    </p:spTree>
    <p:extLst>
      <p:ext uri="{BB962C8B-B14F-4D97-AF65-F5344CB8AC3E}">
        <p14:creationId xmlns:p14="http://schemas.microsoft.com/office/powerpoint/2010/main" val="148511121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apir, Papirvarer, Pergament, Gammel">
            <a:extLst>
              <a:ext uri="{FF2B5EF4-FFF2-40B4-BE49-F238E27FC236}">
                <a16:creationId xmlns:a16="http://schemas.microsoft.com/office/drawing/2014/main" id="{62F6CC65-ED5E-1396-F773-097EC68B3144}"/>
              </a:ext>
            </a:extLst>
          </p:cNvPr>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5400000">
            <a:off x="1238551" y="-1673087"/>
            <a:ext cx="7363928" cy="10309636"/>
          </a:xfrm>
          <a:prstGeom prst="rect">
            <a:avLst/>
          </a:prstGeom>
          <a:noFill/>
          <a:extLst>
            <a:ext uri="{909E8E84-426E-40DD-AFC4-6F175D3DCCD1}">
              <a14:hiddenFill xmlns:a14="http://schemas.microsoft.com/office/drawing/2010/main">
                <a:solidFill>
                  <a:srgbClr val="FFFFFF"/>
                </a:solidFill>
              </a14:hiddenFill>
            </a:ext>
          </a:extLst>
        </p:spPr>
      </p:pic>
      <p:sp>
        <p:nvSpPr>
          <p:cNvPr id="16" name="Venstrepil 15">
            <a:hlinkClick r:id="rId3" action="ppaction://hlinksldjump"/>
            <a:extLst>
              <a:ext uri="{FF2B5EF4-FFF2-40B4-BE49-F238E27FC236}">
                <a16:creationId xmlns:a16="http://schemas.microsoft.com/office/drawing/2014/main" id="{B0C96FE5-1394-7B5A-74F7-8FDA1FE00CB0}"/>
              </a:ext>
            </a:extLst>
          </p:cNvPr>
          <p:cNvSpPr/>
          <p:nvPr/>
        </p:nvSpPr>
        <p:spPr>
          <a:xfrm rot="16200000">
            <a:off x="8924101" y="6091811"/>
            <a:ext cx="763929" cy="830484"/>
          </a:xfrm>
          <a:prstGeom prst="leftArrow">
            <a:avLst/>
          </a:prstGeom>
          <a:solidFill>
            <a:srgbClr val="C00000"/>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itel 7">
            <a:extLst>
              <a:ext uri="{FF2B5EF4-FFF2-40B4-BE49-F238E27FC236}">
                <a16:creationId xmlns:a16="http://schemas.microsoft.com/office/drawing/2014/main" id="{1A83A465-5B99-A106-E0F5-5C2BC336DEB4}"/>
              </a:ext>
            </a:extLst>
          </p:cNvPr>
          <p:cNvSpPr>
            <a:spLocks noGrp="1"/>
          </p:cNvSpPr>
          <p:nvPr>
            <p:ph type="title"/>
          </p:nvPr>
        </p:nvSpPr>
        <p:spPr/>
        <p:txBody>
          <a:bodyPr/>
          <a:lstStyle/>
          <a:p>
            <a:r>
              <a:rPr lang="da-DK" b="1" i="0" dirty="0">
                <a:effectLst/>
                <a:latin typeface="Chalkduster" panose="03050602040202020205" pitchFamily="66" charset="77"/>
              </a:rPr>
              <a:t>B</a:t>
            </a:r>
            <a:endParaRPr lang="da-DK" dirty="0">
              <a:latin typeface="Chalkduster" panose="03050602040202020205" pitchFamily="66" charset="77"/>
            </a:endParaRPr>
          </a:p>
        </p:txBody>
      </p:sp>
      <p:sp>
        <p:nvSpPr>
          <p:cNvPr id="2" name="Tekstfelt 1">
            <a:extLst>
              <a:ext uri="{FF2B5EF4-FFF2-40B4-BE49-F238E27FC236}">
                <a16:creationId xmlns:a16="http://schemas.microsoft.com/office/drawing/2014/main" id="{C8CBDCE8-4012-2C8A-6B1C-99E9FE8E4BF1}"/>
              </a:ext>
            </a:extLst>
          </p:cNvPr>
          <p:cNvSpPr txBox="1"/>
          <p:nvPr/>
        </p:nvSpPr>
        <p:spPr>
          <a:xfrm>
            <a:off x="642729" y="1856170"/>
            <a:ext cx="8248094" cy="584775"/>
          </a:xfrm>
          <a:prstGeom prst="rect">
            <a:avLst/>
          </a:prstGeom>
          <a:noFill/>
        </p:spPr>
        <p:txBody>
          <a:bodyPr wrap="square">
            <a:spAutoFit/>
          </a:bodyPr>
          <a:lstStyle/>
          <a:p>
            <a:r>
              <a:rPr lang="da-DK" sz="3200" dirty="0">
                <a:latin typeface="Chalkduster" panose="03050602040202020205" pitchFamily="66" charset="77"/>
              </a:rPr>
              <a:t>B</a:t>
            </a:r>
            <a:r>
              <a:rPr lang="da-DK" dirty="0">
                <a:latin typeface="Chalkduster" panose="03050602040202020205" pitchFamily="66" charset="77"/>
              </a:rPr>
              <a:t> = er </a:t>
            </a:r>
            <a:r>
              <a:rPr lang="da-DK" dirty="0" err="1">
                <a:latin typeface="Chalkduster" panose="03050602040202020205" pitchFamily="66" charset="77"/>
              </a:rPr>
              <a:t>tvætsummen</a:t>
            </a:r>
            <a:r>
              <a:rPr lang="da-DK" dirty="0">
                <a:latin typeface="Chalkduster" panose="03050602040202020205" pitchFamily="66" charset="77"/>
              </a:rPr>
              <a:t> af cifrene i klokkeslættet i Køreplan 1</a:t>
            </a:r>
          </a:p>
        </p:txBody>
      </p:sp>
      <p:grpSp>
        <p:nvGrpSpPr>
          <p:cNvPr id="15" name="Gruppe 14">
            <a:extLst>
              <a:ext uri="{FF2B5EF4-FFF2-40B4-BE49-F238E27FC236}">
                <a16:creationId xmlns:a16="http://schemas.microsoft.com/office/drawing/2014/main" id="{3960D60A-A522-0217-EF5E-0DA49E1A5A6E}"/>
              </a:ext>
            </a:extLst>
          </p:cNvPr>
          <p:cNvGrpSpPr/>
          <p:nvPr/>
        </p:nvGrpSpPr>
        <p:grpSpPr>
          <a:xfrm>
            <a:off x="2251564" y="3697358"/>
            <a:ext cx="6481362" cy="927654"/>
            <a:chOff x="2251564" y="3697358"/>
            <a:chExt cx="6481362" cy="927654"/>
          </a:xfrm>
        </p:grpSpPr>
        <p:grpSp>
          <p:nvGrpSpPr>
            <p:cNvPr id="13" name="Gruppe 12">
              <a:extLst>
                <a:ext uri="{FF2B5EF4-FFF2-40B4-BE49-F238E27FC236}">
                  <a16:creationId xmlns:a16="http://schemas.microsoft.com/office/drawing/2014/main" id="{8FB6804D-DFFB-175A-F6C6-49D3E98F5B9A}"/>
                </a:ext>
              </a:extLst>
            </p:cNvPr>
            <p:cNvGrpSpPr/>
            <p:nvPr/>
          </p:nvGrpSpPr>
          <p:grpSpPr>
            <a:xfrm>
              <a:off x="2251564" y="4611757"/>
              <a:ext cx="6481362" cy="13255"/>
              <a:chOff x="2251564" y="4611757"/>
              <a:chExt cx="6481362" cy="13255"/>
            </a:xfrm>
          </p:grpSpPr>
          <p:grpSp>
            <p:nvGrpSpPr>
              <p:cNvPr id="7" name="Gruppe 6">
                <a:extLst>
                  <a:ext uri="{FF2B5EF4-FFF2-40B4-BE49-F238E27FC236}">
                    <a16:creationId xmlns:a16="http://schemas.microsoft.com/office/drawing/2014/main" id="{119B6F18-D56F-CBF0-787B-A3EC2B0BCFA4}"/>
                  </a:ext>
                </a:extLst>
              </p:cNvPr>
              <p:cNvGrpSpPr/>
              <p:nvPr/>
            </p:nvGrpSpPr>
            <p:grpSpPr>
              <a:xfrm>
                <a:off x="2251564" y="4611757"/>
                <a:ext cx="2909898" cy="6627"/>
                <a:chOff x="2251564" y="4611757"/>
                <a:chExt cx="2909898" cy="6627"/>
              </a:xfrm>
            </p:grpSpPr>
            <p:cxnSp>
              <p:nvCxnSpPr>
                <p:cNvPr id="4" name="Lige forbindelse 3">
                  <a:extLst>
                    <a:ext uri="{FF2B5EF4-FFF2-40B4-BE49-F238E27FC236}">
                      <a16:creationId xmlns:a16="http://schemas.microsoft.com/office/drawing/2014/main" id="{766DA8FA-0D4D-4122-56BD-AFEA8C845363}"/>
                    </a:ext>
                  </a:extLst>
                </p:cNvPr>
                <p:cNvCxnSpPr/>
                <p:nvPr/>
              </p:nvCxnSpPr>
              <p:spPr>
                <a:xfrm>
                  <a:off x="2251564" y="4611757"/>
                  <a:ext cx="1260000"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 name="Lige forbindelse 4">
                  <a:extLst>
                    <a:ext uri="{FF2B5EF4-FFF2-40B4-BE49-F238E27FC236}">
                      <a16:creationId xmlns:a16="http://schemas.microsoft.com/office/drawing/2014/main" id="{8746B29A-4D1B-84E2-D61D-96DC1840FCCE}"/>
                    </a:ext>
                  </a:extLst>
                </p:cNvPr>
                <p:cNvCxnSpPr/>
                <p:nvPr/>
              </p:nvCxnSpPr>
              <p:spPr>
                <a:xfrm>
                  <a:off x="3901462" y="4618384"/>
                  <a:ext cx="1260000"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9" name="Gruppe 8">
                <a:extLst>
                  <a:ext uri="{FF2B5EF4-FFF2-40B4-BE49-F238E27FC236}">
                    <a16:creationId xmlns:a16="http://schemas.microsoft.com/office/drawing/2014/main" id="{C2D34497-27C4-DBF1-B2AC-3F858DDE75B6}"/>
                  </a:ext>
                </a:extLst>
              </p:cNvPr>
              <p:cNvGrpSpPr/>
              <p:nvPr/>
            </p:nvGrpSpPr>
            <p:grpSpPr>
              <a:xfrm>
                <a:off x="5823028" y="4618385"/>
                <a:ext cx="2909898" cy="6627"/>
                <a:chOff x="2251564" y="4611757"/>
                <a:chExt cx="2909898" cy="6627"/>
              </a:xfrm>
            </p:grpSpPr>
            <p:cxnSp>
              <p:nvCxnSpPr>
                <p:cNvPr id="10" name="Lige forbindelse 9">
                  <a:extLst>
                    <a:ext uri="{FF2B5EF4-FFF2-40B4-BE49-F238E27FC236}">
                      <a16:creationId xmlns:a16="http://schemas.microsoft.com/office/drawing/2014/main" id="{0D1F5721-E3BC-4C75-1362-AEAA53742E3B}"/>
                    </a:ext>
                  </a:extLst>
                </p:cNvPr>
                <p:cNvCxnSpPr/>
                <p:nvPr/>
              </p:nvCxnSpPr>
              <p:spPr>
                <a:xfrm>
                  <a:off x="2251564" y="4611757"/>
                  <a:ext cx="1260000"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Lige forbindelse 11">
                  <a:extLst>
                    <a:ext uri="{FF2B5EF4-FFF2-40B4-BE49-F238E27FC236}">
                      <a16:creationId xmlns:a16="http://schemas.microsoft.com/office/drawing/2014/main" id="{8687BB71-BDE7-60DE-B2D1-D2DA2FBDAC86}"/>
                    </a:ext>
                  </a:extLst>
                </p:cNvPr>
                <p:cNvCxnSpPr/>
                <p:nvPr/>
              </p:nvCxnSpPr>
              <p:spPr>
                <a:xfrm>
                  <a:off x="3901462" y="4618384"/>
                  <a:ext cx="1260000"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sp>
          <p:nvSpPr>
            <p:cNvPr id="14" name="Tekstfelt 13">
              <a:extLst>
                <a:ext uri="{FF2B5EF4-FFF2-40B4-BE49-F238E27FC236}">
                  <a16:creationId xmlns:a16="http://schemas.microsoft.com/office/drawing/2014/main" id="{A71E15DE-4D4A-803E-C9F4-F0806C911763}"/>
                </a:ext>
              </a:extLst>
            </p:cNvPr>
            <p:cNvSpPr txBox="1"/>
            <p:nvPr/>
          </p:nvSpPr>
          <p:spPr>
            <a:xfrm>
              <a:off x="5327376" y="3697358"/>
              <a:ext cx="412292" cy="923330"/>
            </a:xfrm>
            <a:prstGeom prst="rect">
              <a:avLst/>
            </a:prstGeom>
            <a:noFill/>
          </p:spPr>
          <p:txBody>
            <a:bodyPr wrap="none" rtlCol="0">
              <a:spAutoFit/>
            </a:bodyPr>
            <a:lstStyle/>
            <a:p>
              <a:r>
                <a:rPr lang="da-DK" sz="5400" dirty="0">
                  <a:latin typeface="Chalkduster" panose="03050602040202020205" pitchFamily="66" charset="77"/>
                </a:rPr>
                <a:t>:</a:t>
              </a:r>
            </a:p>
          </p:txBody>
        </p:sp>
      </p:grpSp>
      <p:sp>
        <p:nvSpPr>
          <p:cNvPr id="19" name="Tekstfelt 18">
            <a:extLst>
              <a:ext uri="{FF2B5EF4-FFF2-40B4-BE49-F238E27FC236}">
                <a16:creationId xmlns:a16="http://schemas.microsoft.com/office/drawing/2014/main" id="{0CB8BBDC-4FC2-B878-F853-9F7AF9B452E6}"/>
              </a:ext>
            </a:extLst>
          </p:cNvPr>
          <p:cNvSpPr txBox="1"/>
          <p:nvPr/>
        </p:nvSpPr>
        <p:spPr>
          <a:xfrm>
            <a:off x="3414091" y="4497348"/>
            <a:ext cx="615874" cy="923330"/>
          </a:xfrm>
          <a:prstGeom prst="rect">
            <a:avLst/>
          </a:prstGeom>
          <a:noFill/>
        </p:spPr>
        <p:txBody>
          <a:bodyPr wrap="none" rtlCol="0">
            <a:spAutoFit/>
          </a:bodyPr>
          <a:lstStyle/>
          <a:p>
            <a:r>
              <a:rPr lang="da-DK" sz="5400" dirty="0">
                <a:latin typeface="Chalkduster" panose="03050602040202020205" pitchFamily="66" charset="77"/>
              </a:rPr>
              <a:t>+</a:t>
            </a:r>
          </a:p>
        </p:txBody>
      </p:sp>
      <p:sp>
        <p:nvSpPr>
          <p:cNvPr id="28" name="Tekstfelt 27">
            <a:extLst>
              <a:ext uri="{FF2B5EF4-FFF2-40B4-BE49-F238E27FC236}">
                <a16:creationId xmlns:a16="http://schemas.microsoft.com/office/drawing/2014/main" id="{E12DDA0B-C17B-D187-5A3B-92E022950EB4}"/>
              </a:ext>
            </a:extLst>
          </p:cNvPr>
          <p:cNvSpPr txBox="1"/>
          <p:nvPr/>
        </p:nvSpPr>
        <p:spPr>
          <a:xfrm>
            <a:off x="5236267" y="4503974"/>
            <a:ext cx="615874" cy="923330"/>
          </a:xfrm>
          <a:prstGeom prst="rect">
            <a:avLst/>
          </a:prstGeom>
          <a:noFill/>
        </p:spPr>
        <p:txBody>
          <a:bodyPr wrap="none" rtlCol="0">
            <a:spAutoFit/>
          </a:bodyPr>
          <a:lstStyle/>
          <a:p>
            <a:r>
              <a:rPr lang="da-DK" sz="5400" dirty="0">
                <a:latin typeface="Chalkduster" panose="03050602040202020205" pitchFamily="66" charset="77"/>
              </a:rPr>
              <a:t>+</a:t>
            </a:r>
          </a:p>
        </p:txBody>
      </p:sp>
      <p:sp>
        <p:nvSpPr>
          <p:cNvPr id="32" name="Tekstfelt 31">
            <a:extLst>
              <a:ext uri="{FF2B5EF4-FFF2-40B4-BE49-F238E27FC236}">
                <a16:creationId xmlns:a16="http://schemas.microsoft.com/office/drawing/2014/main" id="{D0234DCD-0F11-74FB-90D6-6D2F96506612}"/>
              </a:ext>
            </a:extLst>
          </p:cNvPr>
          <p:cNvSpPr txBox="1"/>
          <p:nvPr/>
        </p:nvSpPr>
        <p:spPr>
          <a:xfrm>
            <a:off x="6952425" y="4510602"/>
            <a:ext cx="615874" cy="923330"/>
          </a:xfrm>
          <a:prstGeom prst="rect">
            <a:avLst/>
          </a:prstGeom>
          <a:noFill/>
        </p:spPr>
        <p:txBody>
          <a:bodyPr wrap="none" rtlCol="0">
            <a:spAutoFit/>
          </a:bodyPr>
          <a:lstStyle/>
          <a:p>
            <a:r>
              <a:rPr lang="da-DK" sz="5400" dirty="0">
                <a:latin typeface="Chalkduster" panose="03050602040202020205" pitchFamily="66" charset="77"/>
              </a:rPr>
              <a:t>+</a:t>
            </a:r>
          </a:p>
        </p:txBody>
      </p:sp>
      <p:sp>
        <p:nvSpPr>
          <p:cNvPr id="6" name="Tekstfelt 5">
            <a:extLst>
              <a:ext uri="{FF2B5EF4-FFF2-40B4-BE49-F238E27FC236}">
                <a16:creationId xmlns:a16="http://schemas.microsoft.com/office/drawing/2014/main" id="{16ADB025-0334-53A7-2E71-2B7E307DE3A5}"/>
              </a:ext>
            </a:extLst>
          </p:cNvPr>
          <p:cNvSpPr txBox="1"/>
          <p:nvPr/>
        </p:nvSpPr>
        <p:spPr>
          <a:xfrm>
            <a:off x="16508" y="6566935"/>
            <a:ext cx="1051378" cy="276999"/>
          </a:xfrm>
          <a:prstGeom prst="rect">
            <a:avLst/>
          </a:prstGeom>
          <a:noFill/>
        </p:spPr>
        <p:txBody>
          <a:bodyPr wrap="none" rtlCol="0">
            <a:spAutoFit/>
          </a:bodyPr>
          <a:lstStyle/>
          <a:p>
            <a:r>
              <a:rPr lang="da-DK" sz="1200" dirty="0"/>
              <a:t>© Mat-</a:t>
            </a:r>
            <a:r>
              <a:rPr lang="da-DK" sz="1200" dirty="0" err="1"/>
              <a:t>nat.dk</a:t>
            </a:r>
            <a:endParaRPr lang="da-DK" sz="1200" dirty="0"/>
          </a:p>
        </p:txBody>
      </p:sp>
    </p:spTree>
    <p:extLst>
      <p:ext uri="{BB962C8B-B14F-4D97-AF65-F5344CB8AC3E}">
        <p14:creationId xmlns:p14="http://schemas.microsoft.com/office/powerpoint/2010/main" val="7789563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58CCBB-2C6C-DA7E-E804-E34F110BDD8B}"/>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513AD30-68F3-5167-8011-75AF6ADA85CA}"/>
              </a:ext>
            </a:extLst>
          </p:cNvPr>
          <p:cNvSpPr>
            <a:spLocks noGrp="1"/>
          </p:cNvSpPr>
          <p:nvPr>
            <p:ph type="title"/>
          </p:nvPr>
        </p:nvSpPr>
        <p:spPr>
          <a:xfrm>
            <a:off x="681038" y="365126"/>
            <a:ext cx="8543925" cy="1028245"/>
          </a:xfrm>
        </p:spPr>
        <p:txBody>
          <a:bodyPr/>
          <a:lstStyle/>
          <a:p>
            <a:r>
              <a:rPr lang="da-DK" b="1" dirty="0">
                <a:latin typeface="Chalkduster" panose="03050602040202020205" pitchFamily="66" charset="77"/>
                <a:cs typeface="Dreaming Outloud Script Pro" panose="03050502040304050704" pitchFamily="66" charset="77"/>
              </a:rPr>
              <a:t>C</a:t>
            </a:r>
            <a:endParaRPr lang="da-DK" dirty="0">
              <a:latin typeface="Chalkduster" panose="03050602040202020205" pitchFamily="66" charset="77"/>
              <a:cs typeface="Dreaming Outloud Script Pro" panose="03050502040304050704" pitchFamily="66" charset="77"/>
            </a:endParaRPr>
          </a:p>
        </p:txBody>
      </p:sp>
      <p:sp>
        <p:nvSpPr>
          <p:cNvPr id="16" name="Venstrepil 15">
            <a:hlinkClick r:id="rId2" action="ppaction://hlinksldjump"/>
            <a:extLst>
              <a:ext uri="{FF2B5EF4-FFF2-40B4-BE49-F238E27FC236}">
                <a16:creationId xmlns:a16="http://schemas.microsoft.com/office/drawing/2014/main" id="{876E7CF0-2C55-546F-42FE-5FB909D53FDE}"/>
              </a:ext>
            </a:extLst>
          </p:cNvPr>
          <p:cNvSpPr/>
          <p:nvPr/>
        </p:nvSpPr>
        <p:spPr>
          <a:xfrm rot="16200000">
            <a:off x="8924101" y="6091811"/>
            <a:ext cx="763929" cy="830484"/>
          </a:xfrm>
          <a:prstGeom prst="leftArrow">
            <a:avLst/>
          </a:prstGeom>
          <a:solidFill>
            <a:srgbClr val="C00000"/>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ekstfelt 7">
            <a:extLst>
              <a:ext uri="{FF2B5EF4-FFF2-40B4-BE49-F238E27FC236}">
                <a16:creationId xmlns:a16="http://schemas.microsoft.com/office/drawing/2014/main" id="{99FD5900-4547-5B6A-BD04-FE88C1EBFE92}"/>
              </a:ext>
            </a:extLst>
          </p:cNvPr>
          <p:cNvSpPr txBox="1"/>
          <p:nvPr/>
        </p:nvSpPr>
        <p:spPr>
          <a:xfrm>
            <a:off x="642729" y="1856170"/>
            <a:ext cx="7215809" cy="861774"/>
          </a:xfrm>
          <a:prstGeom prst="rect">
            <a:avLst/>
          </a:prstGeom>
          <a:noFill/>
        </p:spPr>
        <p:txBody>
          <a:bodyPr wrap="square">
            <a:spAutoFit/>
          </a:bodyPr>
          <a:lstStyle/>
          <a:p>
            <a:r>
              <a:rPr lang="da-DK" sz="3200" dirty="0">
                <a:latin typeface="Chalkduster" panose="03050602040202020205" pitchFamily="66" charset="77"/>
              </a:rPr>
              <a:t>c</a:t>
            </a:r>
            <a:r>
              <a:rPr lang="da-DK" dirty="0">
                <a:latin typeface="Chalkduster" panose="03050602040202020205" pitchFamily="66" charset="77"/>
              </a:rPr>
              <a:t> = gennemsnitsfart mellem </a:t>
            </a:r>
            <a:r>
              <a:rPr lang="da-DK" dirty="0" err="1">
                <a:latin typeface="Chalkduster" panose="03050602040202020205" pitchFamily="66" charset="77"/>
              </a:rPr>
              <a:t>Summerfield</a:t>
            </a:r>
            <a:r>
              <a:rPr lang="da-DK" dirty="0">
                <a:latin typeface="Chalkduster" panose="03050602040202020205" pitchFamily="66" charset="77"/>
              </a:rPr>
              <a:t> og </a:t>
            </a:r>
            <a:r>
              <a:rPr lang="da-DK" dirty="0" err="1">
                <a:latin typeface="Chalkduster" panose="03050602040202020205" pitchFamily="66" charset="77"/>
              </a:rPr>
              <a:t>Hazelwood</a:t>
            </a:r>
            <a:r>
              <a:rPr lang="da-DK" dirty="0">
                <a:latin typeface="Chalkduster" panose="03050602040202020205" pitchFamily="66" charset="77"/>
              </a:rPr>
              <a:t> i Køreplan 3</a:t>
            </a:r>
          </a:p>
        </p:txBody>
      </p:sp>
      <p:pic>
        <p:nvPicPr>
          <p:cNvPr id="3" name="Picture 2" descr="Papir, Papirvarer, Pergament, Gammel">
            <a:extLst>
              <a:ext uri="{FF2B5EF4-FFF2-40B4-BE49-F238E27FC236}">
                <a16:creationId xmlns:a16="http://schemas.microsoft.com/office/drawing/2014/main" id="{C5ED7FCF-F6CF-F4F6-833F-E03F9A26B2F2}"/>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5400000">
            <a:off x="1238551" y="-1673087"/>
            <a:ext cx="7363928" cy="10309636"/>
          </a:xfrm>
          <a:prstGeom prst="rect">
            <a:avLst/>
          </a:prstGeom>
          <a:noFill/>
          <a:extLst>
            <a:ext uri="{909E8E84-426E-40DD-AFC4-6F175D3DCCD1}">
              <a14:hiddenFill xmlns:a14="http://schemas.microsoft.com/office/drawing/2010/main">
                <a:solidFill>
                  <a:srgbClr val="FFFFFF"/>
                </a:solidFill>
              </a14:hiddenFill>
            </a:ext>
          </a:extLst>
        </p:spPr>
      </p:pic>
      <p:sp>
        <p:nvSpPr>
          <p:cNvPr id="18" name="Tekstfelt 17">
            <a:extLst>
              <a:ext uri="{FF2B5EF4-FFF2-40B4-BE49-F238E27FC236}">
                <a16:creationId xmlns:a16="http://schemas.microsoft.com/office/drawing/2014/main" id="{C84F2D9C-DB7B-5B48-4AED-A52B8B2EC1A7}"/>
              </a:ext>
            </a:extLst>
          </p:cNvPr>
          <p:cNvSpPr txBox="1"/>
          <p:nvPr/>
        </p:nvSpPr>
        <p:spPr>
          <a:xfrm>
            <a:off x="1465755" y="4015408"/>
            <a:ext cx="5916235" cy="369332"/>
          </a:xfrm>
          <a:prstGeom prst="rect">
            <a:avLst/>
          </a:prstGeom>
          <a:noFill/>
        </p:spPr>
        <p:txBody>
          <a:bodyPr wrap="none" rtlCol="0">
            <a:spAutoFit/>
          </a:bodyPr>
          <a:lstStyle/>
          <a:p>
            <a:r>
              <a:rPr lang="da-DK" dirty="0">
                <a:latin typeface="Chalkduster" panose="03050602040202020205" pitchFamily="66" charset="77"/>
              </a:rPr>
              <a:t>Gennemsnitsfart =						km/t</a:t>
            </a:r>
          </a:p>
        </p:txBody>
      </p:sp>
      <p:cxnSp>
        <p:nvCxnSpPr>
          <p:cNvPr id="17" name="Lige forbindelse 16">
            <a:extLst>
              <a:ext uri="{FF2B5EF4-FFF2-40B4-BE49-F238E27FC236}">
                <a16:creationId xmlns:a16="http://schemas.microsoft.com/office/drawing/2014/main" id="{1D2173B8-A7E3-664D-4EBD-93C80D45F2FE}"/>
              </a:ext>
            </a:extLst>
          </p:cNvPr>
          <p:cNvCxnSpPr>
            <a:cxnSpLocks/>
          </p:cNvCxnSpPr>
          <p:nvPr/>
        </p:nvCxnSpPr>
        <p:spPr>
          <a:xfrm>
            <a:off x="4323000" y="4320209"/>
            <a:ext cx="1728000"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sp>
        <p:nvSpPr>
          <p:cNvPr id="20" name="Ellipse 19">
            <a:extLst>
              <a:ext uri="{FF2B5EF4-FFF2-40B4-BE49-F238E27FC236}">
                <a16:creationId xmlns:a16="http://schemas.microsoft.com/office/drawing/2014/main" id="{4ED3FE98-CA5E-DF32-0886-9E031F16E7FB}"/>
              </a:ext>
            </a:extLst>
          </p:cNvPr>
          <p:cNvSpPr/>
          <p:nvPr/>
        </p:nvSpPr>
        <p:spPr>
          <a:xfrm>
            <a:off x="4164496" y="2975114"/>
            <a:ext cx="2157282" cy="2690191"/>
          </a:xfrm>
          <a:prstGeom prst="ellipse">
            <a:avLst/>
          </a:prstGeom>
          <a:noFill/>
          <a:ln w="5715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Titel 1">
            <a:extLst>
              <a:ext uri="{FF2B5EF4-FFF2-40B4-BE49-F238E27FC236}">
                <a16:creationId xmlns:a16="http://schemas.microsoft.com/office/drawing/2014/main" id="{A1608ECB-37F2-6C82-A34F-903D4081D036}"/>
              </a:ext>
            </a:extLst>
          </p:cNvPr>
          <p:cNvSpPr txBox="1">
            <a:spLocks/>
          </p:cNvSpPr>
          <p:nvPr/>
        </p:nvSpPr>
        <p:spPr>
          <a:xfrm>
            <a:off x="681038" y="365126"/>
            <a:ext cx="8543925" cy="1028245"/>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b="1" dirty="0">
                <a:latin typeface="Chalkduster" panose="03050602040202020205" pitchFamily="66" charset="77"/>
                <a:cs typeface="Dreaming Outloud Script Pro" panose="03050502040304050704" pitchFamily="66" charset="77"/>
              </a:rPr>
              <a:t>C</a:t>
            </a:r>
            <a:endParaRPr lang="da-DK" dirty="0">
              <a:latin typeface="Chalkduster" panose="03050602040202020205" pitchFamily="66" charset="77"/>
              <a:cs typeface="Dreaming Outloud Script Pro" panose="03050502040304050704" pitchFamily="66" charset="77"/>
            </a:endParaRPr>
          </a:p>
        </p:txBody>
      </p:sp>
      <p:sp>
        <p:nvSpPr>
          <p:cNvPr id="9" name="Tekstfelt 8">
            <a:extLst>
              <a:ext uri="{FF2B5EF4-FFF2-40B4-BE49-F238E27FC236}">
                <a16:creationId xmlns:a16="http://schemas.microsoft.com/office/drawing/2014/main" id="{706A6F17-586E-390F-59CB-B0358BF81B5C}"/>
              </a:ext>
            </a:extLst>
          </p:cNvPr>
          <p:cNvSpPr txBox="1"/>
          <p:nvPr/>
        </p:nvSpPr>
        <p:spPr>
          <a:xfrm>
            <a:off x="642729" y="1856170"/>
            <a:ext cx="7215809" cy="861774"/>
          </a:xfrm>
          <a:prstGeom prst="rect">
            <a:avLst/>
          </a:prstGeom>
          <a:noFill/>
        </p:spPr>
        <p:txBody>
          <a:bodyPr wrap="square">
            <a:spAutoFit/>
          </a:bodyPr>
          <a:lstStyle/>
          <a:p>
            <a:r>
              <a:rPr lang="da-DK" sz="3200" dirty="0">
                <a:latin typeface="Chalkduster" panose="03050602040202020205" pitchFamily="66" charset="77"/>
              </a:rPr>
              <a:t>c</a:t>
            </a:r>
            <a:r>
              <a:rPr lang="da-DK" dirty="0">
                <a:latin typeface="Chalkduster" panose="03050602040202020205" pitchFamily="66" charset="77"/>
              </a:rPr>
              <a:t> = gennemsnitsfarten mellem </a:t>
            </a:r>
            <a:r>
              <a:rPr lang="da-DK" dirty="0" err="1">
                <a:latin typeface="Chalkduster" panose="03050602040202020205" pitchFamily="66" charset="77"/>
              </a:rPr>
              <a:t>Summerfield</a:t>
            </a:r>
            <a:r>
              <a:rPr lang="da-DK" dirty="0">
                <a:latin typeface="Chalkduster" panose="03050602040202020205" pitchFamily="66" charset="77"/>
              </a:rPr>
              <a:t> og Woodside i Gennemsnitsfart</a:t>
            </a:r>
          </a:p>
        </p:txBody>
      </p:sp>
      <p:sp>
        <p:nvSpPr>
          <p:cNvPr id="12" name="Venstrepil 11">
            <a:hlinkClick r:id="rId2" action="ppaction://hlinksldjump"/>
            <a:extLst>
              <a:ext uri="{FF2B5EF4-FFF2-40B4-BE49-F238E27FC236}">
                <a16:creationId xmlns:a16="http://schemas.microsoft.com/office/drawing/2014/main" id="{8BF1EB1F-129F-1285-0F11-5105E3F19E8C}"/>
              </a:ext>
            </a:extLst>
          </p:cNvPr>
          <p:cNvSpPr/>
          <p:nvPr/>
        </p:nvSpPr>
        <p:spPr>
          <a:xfrm rot="16200000">
            <a:off x="8769553" y="5937263"/>
            <a:ext cx="763929" cy="830484"/>
          </a:xfrm>
          <a:prstGeom prst="leftArrow">
            <a:avLst/>
          </a:prstGeom>
          <a:solidFill>
            <a:srgbClr val="C00000"/>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kstfelt 3">
            <a:extLst>
              <a:ext uri="{FF2B5EF4-FFF2-40B4-BE49-F238E27FC236}">
                <a16:creationId xmlns:a16="http://schemas.microsoft.com/office/drawing/2014/main" id="{14E8E1D5-4EF2-EF61-5249-4E7B816FA9FF}"/>
              </a:ext>
            </a:extLst>
          </p:cNvPr>
          <p:cNvSpPr txBox="1"/>
          <p:nvPr/>
        </p:nvSpPr>
        <p:spPr>
          <a:xfrm>
            <a:off x="16508" y="6566935"/>
            <a:ext cx="1051378" cy="276999"/>
          </a:xfrm>
          <a:prstGeom prst="rect">
            <a:avLst/>
          </a:prstGeom>
          <a:noFill/>
        </p:spPr>
        <p:txBody>
          <a:bodyPr wrap="none" rtlCol="0">
            <a:spAutoFit/>
          </a:bodyPr>
          <a:lstStyle/>
          <a:p>
            <a:r>
              <a:rPr lang="da-DK" sz="1200" dirty="0"/>
              <a:t>© Mat-</a:t>
            </a:r>
            <a:r>
              <a:rPr lang="da-DK" sz="1200" dirty="0" err="1"/>
              <a:t>nat.dk</a:t>
            </a:r>
            <a:endParaRPr lang="da-DK" sz="1200" dirty="0"/>
          </a:p>
        </p:txBody>
      </p:sp>
    </p:spTree>
    <p:extLst>
      <p:ext uri="{BB962C8B-B14F-4D97-AF65-F5344CB8AC3E}">
        <p14:creationId xmlns:p14="http://schemas.microsoft.com/office/powerpoint/2010/main" val="391502737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51C18C9-2C9D-7661-5D8B-0F7B27A704E6}"/>
              </a:ext>
            </a:extLst>
          </p:cNvPr>
          <p:cNvSpPr>
            <a:spLocks noGrp="1"/>
          </p:cNvSpPr>
          <p:nvPr>
            <p:ph type="title"/>
          </p:nvPr>
        </p:nvSpPr>
        <p:spPr/>
        <p:txBody>
          <a:bodyPr/>
          <a:lstStyle/>
          <a:p>
            <a:r>
              <a:rPr lang="da-DK" dirty="0">
                <a:solidFill>
                  <a:schemeClr val="bg1"/>
                </a:solidFill>
              </a:rPr>
              <a:t>højre2</a:t>
            </a:r>
          </a:p>
        </p:txBody>
      </p:sp>
      <p:pic>
        <p:nvPicPr>
          <p:cNvPr id="3" name="Picture 2" descr="Jernbane, Transportere">
            <a:extLst>
              <a:ext uri="{FF2B5EF4-FFF2-40B4-BE49-F238E27FC236}">
                <a16:creationId xmlns:a16="http://schemas.microsoft.com/office/drawing/2014/main" id="{3D95D03D-F3CA-D2EA-A86C-D967EF4A3FCC}"/>
              </a:ext>
            </a:extLst>
          </p:cNvPr>
          <p:cNvPicPr>
            <a:picLocks noChangeAspect="1" noChangeArrowheads="1"/>
          </p:cNvPicPr>
          <p:nvPr/>
        </p:nvPicPr>
        <p:blipFill rotWithShape="1">
          <a:blip r:embed="rId2">
            <a:duotone>
              <a:prstClr val="black"/>
              <a:srgbClr val="D9C3A5">
                <a:tint val="50000"/>
                <a:satMod val="180000"/>
              </a:srgb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r="1398" b="-1"/>
          <a:stretch/>
        </p:blipFill>
        <p:spPr bwMode="auto">
          <a:xfrm>
            <a:off x="20" y="1282"/>
            <a:ext cx="9905980" cy="6856718"/>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Jernbane, Transportere">
            <a:hlinkClick r:id="rId4" action="ppaction://hlinksldjump"/>
            <a:extLst>
              <a:ext uri="{FF2B5EF4-FFF2-40B4-BE49-F238E27FC236}">
                <a16:creationId xmlns:a16="http://schemas.microsoft.com/office/drawing/2014/main" id="{27B0B103-309D-4085-C25B-BE87E3773F14}"/>
              </a:ext>
            </a:extLst>
          </p:cNvPr>
          <p:cNvPicPr>
            <a:picLocks noChangeAspect="1" noChangeArrowheads="1"/>
          </p:cNvPicPr>
          <p:nvPr/>
        </p:nvPicPr>
        <p:blipFill rotWithShape="1">
          <a:blip r:embed="rId2">
            <a:duotone>
              <a:prstClr val="black"/>
              <a:srgbClr val="D9C3A5">
                <a:tint val="50000"/>
                <a:satMod val="180000"/>
              </a:srgbClr>
            </a:duotone>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30399" t="8516" r="61409" b="81482"/>
          <a:stretch/>
        </p:blipFill>
        <p:spPr bwMode="auto">
          <a:xfrm flipH="1">
            <a:off x="5889906" y="608314"/>
            <a:ext cx="822960" cy="685800"/>
          </a:xfrm>
          <a:prstGeom prst="rect">
            <a:avLst/>
          </a:prstGeom>
          <a:noFill/>
          <a:extLst>
            <a:ext uri="{909E8E84-426E-40DD-AFC4-6F175D3DCCD1}">
              <a14:hiddenFill xmlns:a14="http://schemas.microsoft.com/office/drawing/2010/main">
                <a:solidFill>
                  <a:srgbClr val="FFFFFF"/>
                </a:solidFill>
              </a14:hiddenFill>
            </a:ext>
          </a:extLst>
        </p:spPr>
      </p:pic>
      <p:sp>
        <p:nvSpPr>
          <p:cNvPr id="5" name="Venstrepil 4">
            <a:hlinkClick r:id="rId6" action="ppaction://hlinksldjump"/>
            <a:extLst>
              <a:ext uri="{FF2B5EF4-FFF2-40B4-BE49-F238E27FC236}">
                <a16:creationId xmlns:a16="http://schemas.microsoft.com/office/drawing/2014/main" id="{6D17E73F-B251-58C7-8BDE-3AEB556EF820}"/>
              </a:ext>
            </a:extLst>
          </p:cNvPr>
          <p:cNvSpPr>
            <a:spLocks noChangeAspect="1"/>
          </p:cNvSpPr>
          <p:nvPr/>
        </p:nvSpPr>
        <p:spPr>
          <a:xfrm rot="5400000">
            <a:off x="4479870" y="3150326"/>
            <a:ext cx="540000" cy="587048"/>
          </a:xfrm>
          <a:prstGeom prst="leftArrow">
            <a:avLst/>
          </a:prstGeom>
          <a:solidFill>
            <a:srgbClr val="C00000"/>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Venstrepil 5">
            <a:hlinkClick r:id="rId7" action="ppaction://hlinksldjump"/>
            <a:extLst>
              <a:ext uri="{FF2B5EF4-FFF2-40B4-BE49-F238E27FC236}">
                <a16:creationId xmlns:a16="http://schemas.microsoft.com/office/drawing/2014/main" id="{29C8AB9C-36DE-FC4B-3FDC-81322994B25F}"/>
              </a:ext>
            </a:extLst>
          </p:cNvPr>
          <p:cNvSpPr/>
          <p:nvPr/>
        </p:nvSpPr>
        <p:spPr>
          <a:xfrm rot="16200000">
            <a:off x="4571036" y="5985560"/>
            <a:ext cx="763929" cy="830484"/>
          </a:xfrm>
          <a:prstGeom prst="leftArrow">
            <a:avLst/>
          </a:prstGeom>
          <a:solidFill>
            <a:srgbClr val="C00000"/>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7" name="Billede 6">
            <a:hlinkClick r:id="rId6" action="ppaction://hlinksldjump"/>
            <a:extLst>
              <a:ext uri="{FF2B5EF4-FFF2-40B4-BE49-F238E27FC236}">
                <a16:creationId xmlns:a16="http://schemas.microsoft.com/office/drawing/2014/main" id="{73BA78EF-483E-4B8F-5D29-52273305EFB4}"/>
              </a:ext>
            </a:extLst>
          </p:cNvPr>
          <p:cNvPicPr>
            <a:picLocks noChangeAspect="1"/>
          </p:cNvPicPr>
          <p:nvPr/>
        </p:nvPicPr>
        <p:blipFill>
          <a:blip r:embed="rId8">
            <a:duotone>
              <a:prstClr val="black"/>
              <a:srgbClr val="D9C3A5">
                <a:tint val="50000"/>
                <a:satMod val="180000"/>
              </a:srgbClr>
            </a:duotone>
          </a:blip>
          <a:stretch>
            <a:fillRect/>
          </a:stretch>
        </p:blipFill>
        <p:spPr>
          <a:xfrm>
            <a:off x="4429543" y="825578"/>
            <a:ext cx="688933" cy="355507"/>
          </a:xfrm>
          <a:prstGeom prst="rect">
            <a:avLst/>
          </a:prstGeom>
        </p:spPr>
      </p:pic>
      <p:pic>
        <p:nvPicPr>
          <p:cNvPr id="28" name="Billede 27">
            <a:hlinkClick r:id="rId9" action="ppaction://hlinksldjump"/>
            <a:extLst>
              <a:ext uri="{FF2B5EF4-FFF2-40B4-BE49-F238E27FC236}">
                <a16:creationId xmlns:a16="http://schemas.microsoft.com/office/drawing/2014/main" id="{2FF78CFB-FD0F-93DE-0B5C-4DC0D2D80219}"/>
              </a:ext>
            </a:extLst>
          </p:cNvPr>
          <p:cNvPicPr>
            <a:picLocks/>
          </p:cNvPicPr>
          <p:nvPr/>
        </p:nvPicPr>
        <p:blipFill>
          <a:blip r:embed="rId10"/>
          <a:stretch>
            <a:fillRect/>
          </a:stretch>
        </p:blipFill>
        <p:spPr>
          <a:xfrm>
            <a:off x="5977386" y="681934"/>
            <a:ext cx="648000" cy="513420"/>
          </a:xfrm>
          <a:prstGeom prst="rect">
            <a:avLst/>
          </a:prstGeom>
          <a:scene3d>
            <a:camera prst="orthographicFront"/>
            <a:lightRig rig="threePt" dir="t"/>
          </a:scene3d>
          <a:sp3d>
            <a:bevelT w="25400" h="50800" prst="softRound"/>
          </a:sp3d>
        </p:spPr>
      </p:pic>
      <p:pic>
        <p:nvPicPr>
          <p:cNvPr id="29" name="Picture 6" descr="Papir, Gammelt Papir, Papirrulle">
            <a:hlinkClick r:id="rId11" action="ppaction://hlinksldjump"/>
            <a:extLst>
              <a:ext uri="{FF2B5EF4-FFF2-40B4-BE49-F238E27FC236}">
                <a16:creationId xmlns:a16="http://schemas.microsoft.com/office/drawing/2014/main" id="{E70000E1-D819-F9A2-ED1A-15DF1F4BB9FA}"/>
              </a:ext>
            </a:extLst>
          </p:cNvPr>
          <p:cNvPicPr>
            <a:picLocks noChangeAspect="1" noChangeArrowheads="1"/>
          </p:cNvPicPr>
          <p:nvPr/>
        </p:nvPicPr>
        <p:blipFill rotWithShape="1">
          <a:blip r:embed="rId12">
            <a:duotone>
              <a:prstClr val="black"/>
              <a:srgbClr val="D9C3A5">
                <a:tint val="50000"/>
                <a:satMod val="180000"/>
              </a:srgbClr>
            </a:duotone>
            <a:extLst>
              <a:ext uri="{28A0092B-C50C-407E-A947-70E740481C1C}">
                <a14:useLocalDpi xmlns:a14="http://schemas.microsoft.com/office/drawing/2010/main" val="0"/>
              </a:ext>
            </a:extLst>
          </a:blip>
          <a:srcRect l="18382" t="9478" r="23073" b="16140"/>
          <a:stretch/>
        </p:blipFill>
        <p:spPr bwMode="auto">
          <a:xfrm rot="173014" flipH="1" flipV="1">
            <a:off x="6315959" y="5703182"/>
            <a:ext cx="684000" cy="74547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 descr="Jernbane, Transportere">
            <a:extLst>
              <a:ext uri="{FF2B5EF4-FFF2-40B4-BE49-F238E27FC236}">
                <a16:creationId xmlns:a16="http://schemas.microsoft.com/office/drawing/2014/main" id="{C110BFBB-404A-B13E-EFAB-CA1AB4A2CAF1}"/>
              </a:ext>
            </a:extLst>
          </p:cNvPr>
          <p:cNvPicPr>
            <a:picLocks noChangeAspect="1" noChangeArrowheads="1"/>
          </p:cNvPicPr>
          <p:nvPr/>
        </p:nvPicPr>
        <p:blipFill rotWithShape="1">
          <a:blip r:embed="rId2">
            <a:duotone>
              <a:prstClr val="black"/>
              <a:srgbClr val="D9C3A5">
                <a:tint val="50000"/>
                <a:satMod val="180000"/>
              </a:srgb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68387" t="86628" r="1398" b="-1"/>
          <a:stretch/>
        </p:blipFill>
        <p:spPr bwMode="auto">
          <a:xfrm>
            <a:off x="6847952" y="5943600"/>
            <a:ext cx="3035592" cy="916899"/>
          </a:xfrm>
          <a:prstGeom prst="rect">
            <a:avLst/>
          </a:prstGeom>
          <a:noFill/>
          <a:extLst>
            <a:ext uri="{909E8E84-426E-40DD-AFC4-6F175D3DCCD1}">
              <a14:hiddenFill xmlns:a14="http://schemas.microsoft.com/office/drawing/2010/main">
                <a:solidFill>
                  <a:srgbClr val="FFFFFF"/>
                </a:solidFill>
              </a14:hiddenFill>
            </a:ext>
          </a:extLst>
        </p:spPr>
      </p:pic>
      <p:pic>
        <p:nvPicPr>
          <p:cNvPr id="44036" name="Picture 4" descr="Kuffert, Vintage, Transportere">
            <a:hlinkClick r:id="rId13" action="ppaction://hlinksldjump"/>
            <a:extLst>
              <a:ext uri="{FF2B5EF4-FFF2-40B4-BE49-F238E27FC236}">
                <a16:creationId xmlns:a16="http://schemas.microsoft.com/office/drawing/2014/main" id="{57E1B0EC-A02A-214C-B5D8-1D22B1A7010F}"/>
              </a:ext>
            </a:extLst>
          </p:cNvPr>
          <p:cNvPicPr>
            <a:picLocks noChangeAspect="1" noChangeArrowheads="1"/>
          </p:cNvPicPr>
          <p:nvPr/>
        </p:nvPicPr>
        <p:blipFill>
          <a:blip r:embed="rId14">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754113" y="2281328"/>
            <a:ext cx="1548000" cy="1273543"/>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Jernbane, Transportere">
            <a:extLst>
              <a:ext uri="{FF2B5EF4-FFF2-40B4-BE49-F238E27FC236}">
                <a16:creationId xmlns:a16="http://schemas.microsoft.com/office/drawing/2014/main" id="{9F709407-D2FA-F168-1501-DF0F77755E2A}"/>
              </a:ext>
            </a:extLst>
          </p:cNvPr>
          <p:cNvPicPr>
            <a:picLocks noChangeAspect="1" noChangeArrowheads="1"/>
          </p:cNvPicPr>
          <p:nvPr/>
        </p:nvPicPr>
        <p:blipFill rotWithShape="1">
          <a:blip r:embed="rId2">
            <a:duotone>
              <a:prstClr val="black"/>
              <a:srgbClr val="D9C3A5">
                <a:tint val="50000"/>
                <a:satMod val="180000"/>
              </a:srgb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26162" t="33930" r="60497" b="39581"/>
          <a:stretch/>
        </p:blipFill>
        <p:spPr bwMode="auto">
          <a:xfrm>
            <a:off x="2555310" y="2292262"/>
            <a:ext cx="1340285" cy="1816275"/>
          </a:xfrm>
          <a:prstGeom prst="rect">
            <a:avLst/>
          </a:prstGeom>
          <a:noFill/>
          <a:extLst>
            <a:ext uri="{909E8E84-426E-40DD-AFC4-6F175D3DCCD1}">
              <a14:hiddenFill xmlns:a14="http://schemas.microsoft.com/office/drawing/2010/main">
                <a:solidFill>
                  <a:srgbClr val="FFFFFF"/>
                </a:solidFill>
              </a14:hiddenFill>
            </a:ext>
          </a:extLst>
        </p:spPr>
      </p:pic>
      <p:pic>
        <p:nvPicPr>
          <p:cNvPr id="8" name="Billede 7">
            <a:hlinkClick r:id="rId15" action="ppaction://hlinksldjump"/>
            <a:extLst>
              <a:ext uri="{FF2B5EF4-FFF2-40B4-BE49-F238E27FC236}">
                <a16:creationId xmlns:a16="http://schemas.microsoft.com/office/drawing/2014/main" id="{0C667884-551D-43FA-0BEE-23DAABA920F8}"/>
              </a:ext>
            </a:extLst>
          </p:cNvPr>
          <p:cNvPicPr>
            <a:picLocks noChangeAspect="1"/>
          </p:cNvPicPr>
          <p:nvPr/>
        </p:nvPicPr>
        <p:blipFill>
          <a:blip r:embed="rId16"/>
          <a:stretch>
            <a:fillRect/>
          </a:stretch>
        </p:blipFill>
        <p:spPr>
          <a:xfrm>
            <a:off x="3129789" y="659044"/>
            <a:ext cx="646874" cy="519109"/>
          </a:xfrm>
          <a:prstGeom prst="rect">
            <a:avLst/>
          </a:prstGeom>
          <a:scene3d>
            <a:camera prst="orthographicFront"/>
            <a:lightRig rig="threePt" dir="t"/>
          </a:scene3d>
          <a:sp3d>
            <a:bevelT w="25400" h="50800" prst="softRound"/>
          </a:sp3d>
        </p:spPr>
      </p:pic>
      <p:pic>
        <p:nvPicPr>
          <p:cNvPr id="1034" name="Picture 10" descr="Gammel, Fugl, Egypten, Egyptisk, Helligt">
            <a:hlinkClick r:id="rId17" action="ppaction://hlinksldjump"/>
            <a:extLst>
              <a:ext uri="{FF2B5EF4-FFF2-40B4-BE49-F238E27FC236}">
                <a16:creationId xmlns:a16="http://schemas.microsoft.com/office/drawing/2014/main" id="{973119A9-AE83-B3C2-87AD-8E285622E1D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flipH="1">
            <a:off x="215631" y="3771897"/>
            <a:ext cx="1555390" cy="923513"/>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uppe 8">
            <a:extLst>
              <a:ext uri="{FF2B5EF4-FFF2-40B4-BE49-F238E27FC236}">
                <a16:creationId xmlns:a16="http://schemas.microsoft.com/office/drawing/2014/main" id="{A1893211-634B-9F6E-8FB3-02334505B19D}"/>
              </a:ext>
            </a:extLst>
          </p:cNvPr>
          <p:cNvGrpSpPr/>
          <p:nvPr/>
        </p:nvGrpSpPr>
        <p:grpSpPr>
          <a:xfrm rot="817722">
            <a:off x="4921614" y="2933860"/>
            <a:ext cx="742541" cy="1654910"/>
            <a:chOff x="615656" y="621319"/>
            <a:chExt cx="3077113" cy="6858000"/>
          </a:xfrm>
        </p:grpSpPr>
        <p:pic>
          <p:nvPicPr>
            <p:cNvPr id="10" name="Picture 12" descr="Avis, Nyheder, Artikel, Tidsskrift">
              <a:extLst>
                <a:ext uri="{FF2B5EF4-FFF2-40B4-BE49-F238E27FC236}">
                  <a16:creationId xmlns:a16="http://schemas.microsoft.com/office/drawing/2014/main" id="{C388266E-64C5-3D3D-E46E-7C8FE2184064}"/>
                </a:ext>
              </a:extLst>
            </p:cNvPr>
            <p:cNvPicPr>
              <a:picLocks noChangeAspect="1" noChangeArrowheads="1"/>
            </p:cNvPicPr>
            <p:nvPr/>
          </p:nvPicPr>
          <p:blipFill rotWithShape="1">
            <a:blip r:embed="rId19">
              <a:duotone>
                <a:prstClr val="black"/>
                <a:srgbClr val="D9C3A5">
                  <a:tint val="50000"/>
                  <a:satMod val="180000"/>
                </a:srgbClr>
              </a:duotone>
              <a:extLst>
                <a:ext uri="{BEBA8EAE-BF5A-486C-A8C5-ECC9F3942E4B}">
                  <a14:imgProps xmlns:a14="http://schemas.microsoft.com/office/drawing/2010/main">
                    <a14:imgLayer r:embed="rId20">
                      <a14:imgEffect>
                        <a14:brightnessContrast bright="-20000"/>
                      </a14:imgEffect>
                    </a14:imgLayer>
                  </a14:imgProps>
                </a:ext>
                <a:ext uri="{28A0092B-C50C-407E-A947-70E740481C1C}">
                  <a14:useLocalDpi xmlns:a14="http://schemas.microsoft.com/office/drawing/2010/main" val="0"/>
                </a:ext>
              </a:extLst>
            </a:blip>
            <a:srcRect r="13938" b="55910"/>
            <a:stretch/>
          </p:blipFill>
          <p:spPr bwMode="auto">
            <a:xfrm rot="4892420">
              <a:off x="277411" y="1385703"/>
              <a:ext cx="2525077" cy="1113658"/>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Paraply, Lukket, Monsun, Regn, Regnslag">
              <a:hlinkClick r:id="rId21" action="ppaction://hlinksldjump"/>
              <a:extLst>
                <a:ext uri="{FF2B5EF4-FFF2-40B4-BE49-F238E27FC236}">
                  <a16:creationId xmlns:a16="http://schemas.microsoft.com/office/drawing/2014/main" id="{45B282FA-7D40-6DBC-B1AA-131912C700AE}"/>
                </a:ext>
              </a:extLst>
            </p:cNvPr>
            <p:cNvPicPr>
              <a:picLocks noChangeAspect="1" noChangeArrowheads="1"/>
            </p:cNvPicPr>
            <p:nvPr/>
          </p:nvPicPr>
          <p:blipFill rotWithShape="1">
            <a:blip r:embed="rId22">
              <a:duotone>
                <a:prstClr val="black"/>
                <a:srgbClr val="D9C3A5">
                  <a:tint val="50000"/>
                  <a:satMod val="180000"/>
                </a:srgbClr>
              </a:duotone>
              <a:extLst>
                <a:ext uri="{BEBA8EAE-BF5A-486C-A8C5-ECC9F3942E4B}">
                  <a14:imgProps xmlns:a14="http://schemas.microsoft.com/office/drawing/2010/main">
                    <a14:imgLayer r:embed="rId23">
                      <a14:imgEffect>
                        <a14:saturation sat="200000"/>
                      </a14:imgEffect>
                      <a14:imgEffect>
                        <a14:brightnessContrast bright="40000"/>
                      </a14:imgEffect>
                    </a14:imgLayer>
                  </a14:imgProps>
                </a:ext>
                <a:ext uri="{28A0092B-C50C-407E-A947-70E740481C1C}">
                  <a14:useLocalDpi xmlns:a14="http://schemas.microsoft.com/office/drawing/2010/main" val="0"/>
                </a:ext>
              </a:extLst>
            </a:blip>
            <a:srcRect r="10262"/>
            <a:stretch/>
          </p:blipFill>
          <p:spPr bwMode="auto">
            <a:xfrm>
              <a:off x="615656" y="621319"/>
              <a:ext cx="3077113" cy="6858000"/>
            </a:xfrm>
            <a:prstGeom prst="rect">
              <a:avLst/>
            </a:prstGeom>
            <a:noFill/>
            <a:extLst>
              <a:ext uri="{909E8E84-426E-40DD-AFC4-6F175D3DCCD1}">
                <a14:hiddenFill xmlns:a14="http://schemas.microsoft.com/office/drawing/2010/main">
                  <a:solidFill>
                    <a:srgbClr val="FFFFFF"/>
                  </a:solidFill>
                </a14:hiddenFill>
              </a:ext>
            </a:extLst>
          </p:spPr>
        </p:pic>
      </p:grpSp>
      <p:sp>
        <p:nvSpPr>
          <p:cNvPr id="12" name="Kombinationstegning 11">
            <a:hlinkClick r:id="rId24" action="ppaction://hlinksldjump"/>
            <a:extLst>
              <a:ext uri="{FF2B5EF4-FFF2-40B4-BE49-F238E27FC236}">
                <a16:creationId xmlns:a16="http://schemas.microsoft.com/office/drawing/2014/main" id="{B4D96370-6688-035E-E6EC-49400822B070}"/>
              </a:ext>
            </a:extLst>
          </p:cNvPr>
          <p:cNvSpPr/>
          <p:nvPr/>
        </p:nvSpPr>
        <p:spPr>
          <a:xfrm>
            <a:off x="9144000" y="937260"/>
            <a:ext cx="628650" cy="1120140"/>
          </a:xfrm>
          <a:custGeom>
            <a:avLst/>
            <a:gdLst>
              <a:gd name="connsiteX0" fmla="*/ 45720 w 628650"/>
              <a:gd name="connsiteY0" fmla="*/ 114300 h 1120140"/>
              <a:gd name="connsiteX1" fmla="*/ 0 w 628650"/>
              <a:gd name="connsiteY1" fmla="*/ 1097280 h 1120140"/>
              <a:gd name="connsiteX2" fmla="*/ 628650 w 628650"/>
              <a:gd name="connsiteY2" fmla="*/ 1120140 h 1120140"/>
              <a:gd name="connsiteX3" fmla="*/ 628650 w 628650"/>
              <a:gd name="connsiteY3" fmla="*/ 0 h 1120140"/>
              <a:gd name="connsiteX4" fmla="*/ 45720 w 628650"/>
              <a:gd name="connsiteY4" fmla="*/ 114300 h 11201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8650" h="1120140">
                <a:moveTo>
                  <a:pt x="45720" y="114300"/>
                </a:moveTo>
                <a:lnTo>
                  <a:pt x="0" y="1097280"/>
                </a:lnTo>
                <a:lnTo>
                  <a:pt x="628650" y="1120140"/>
                </a:lnTo>
                <a:lnTo>
                  <a:pt x="628650" y="0"/>
                </a:lnTo>
                <a:lnTo>
                  <a:pt x="45720" y="114300"/>
                </a:lnTo>
                <a:close/>
              </a:path>
            </a:pathLst>
          </a:custGeom>
          <a:blipFill dpi="0" rotWithShape="1">
            <a:blip r:embed="rId25">
              <a:duotone>
                <a:prstClr val="black"/>
                <a:srgbClr val="D9C3A5">
                  <a:tint val="50000"/>
                  <a:satMod val="180000"/>
                </a:srgbClr>
              </a:duotone>
              <a:extLst>
                <a:ext uri="{BEBA8EAE-BF5A-486C-A8C5-ECC9F3942E4B}">
                  <a14:imgProps xmlns:a14="http://schemas.microsoft.com/office/drawing/2010/main">
                    <a14:imgLayer r:embed="rId26">
                      <a14:imgEffect>
                        <a14:artisticPencilSketch/>
                      </a14:imgEffect>
                      <a14:imgEffect>
                        <a14:brightnessContrast bright="20000" contrast="-40000"/>
                      </a14:imgEffect>
                    </a14:imgLayer>
                  </a14:imgProps>
                </a:ex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3" name="Billede 12">
            <a:hlinkClick r:id="rId4" action="ppaction://hlinksldjump"/>
            <a:extLst>
              <a:ext uri="{FF2B5EF4-FFF2-40B4-BE49-F238E27FC236}">
                <a16:creationId xmlns:a16="http://schemas.microsoft.com/office/drawing/2014/main" id="{3053FDF0-50EB-6CF5-9354-8BA4C860013A}"/>
              </a:ext>
            </a:extLst>
          </p:cNvPr>
          <p:cNvPicPr>
            <a:picLocks/>
          </p:cNvPicPr>
          <p:nvPr/>
        </p:nvPicPr>
        <p:blipFill>
          <a:blip r:embed="rId27"/>
          <a:stretch>
            <a:fillRect/>
          </a:stretch>
        </p:blipFill>
        <p:spPr>
          <a:xfrm>
            <a:off x="5980369" y="710670"/>
            <a:ext cx="648000" cy="511200"/>
          </a:xfrm>
          <a:prstGeom prst="rect">
            <a:avLst/>
          </a:prstGeom>
        </p:spPr>
      </p:pic>
      <p:sp>
        <p:nvSpPr>
          <p:cNvPr id="15" name="Tekstfelt 14">
            <a:extLst>
              <a:ext uri="{FF2B5EF4-FFF2-40B4-BE49-F238E27FC236}">
                <a16:creationId xmlns:a16="http://schemas.microsoft.com/office/drawing/2014/main" id="{9EDDF30F-9864-6717-61C4-18FDD0C52828}"/>
              </a:ext>
            </a:extLst>
          </p:cNvPr>
          <p:cNvSpPr txBox="1"/>
          <p:nvPr/>
        </p:nvSpPr>
        <p:spPr>
          <a:xfrm>
            <a:off x="8847699" y="6566935"/>
            <a:ext cx="1051378" cy="276999"/>
          </a:xfrm>
          <a:prstGeom prst="rect">
            <a:avLst/>
          </a:prstGeom>
          <a:noFill/>
        </p:spPr>
        <p:txBody>
          <a:bodyPr wrap="none" rtlCol="0">
            <a:spAutoFit/>
          </a:bodyPr>
          <a:lstStyle/>
          <a:p>
            <a:r>
              <a:rPr lang="da-DK" sz="1200" dirty="0">
                <a:solidFill>
                  <a:schemeClr val="bg1"/>
                </a:solidFill>
              </a:rPr>
              <a:t>© Mat-</a:t>
            </a:r>
            <a:r>
              <a:rPr lang="da-DK" sz="1200" dirty="0" err="1">
                <a:solidFill>
                  <a:schemeClr val="bg1"/>
                </a:solidFill>
              </a:rPr>
              <a:t>nat.dk</a:t>
            </a:r>
            <a:endParaRPr lang="da-DK" sz="1200" dirty="0">
              <a:solidFill>
                <a:schemeClr val="bg1"/>
              </a:solidFill>
            </a:endParaRPr>
          </a:p>
        </p:txBody>
      </p:sp>
    </p:spTree>
    <p:extLst>
      <p:ext uri="{BB962C8B-B14F-4D97-AF65-F5344CB8AC3E}">
        <p14:creationId xmlns:p14="http://schemas.microsoft.com/office/powerpoint/2010/main" val="204734875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473ED5-F692-EA47-7F3F-57F050DD4D2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60788ED-F822-F446-4549-0D082D8EFA1A}"/>
              </a:ext>
            </a:extLst>
          </p:cNvPr>
          <p:cNvSpPr>
            <a:spLocks noGrp="1"/>
          </p:cNvSpPr>
          <p:nvPr>
            <p:ph type="title"/>
          </p:nvPr>
        </p:nvSpPr>
        <p:spPr>
          <a:xfrm>
            <a:off x="0" y="-158375"/>
            <a:ext cx="8543925" cy="1325563"/>
          </a:xfrm>
        </p:spPr>
        <p:txBody>
          <a:bodyPr/>
          <a:lstStyle/>
          <a:p>
            <a:r>
              <a:rPr lang="da-DK" dirty="0"/>
              <a:t>Køreplan C-tog</a:t>
            </a:r>
          </a:p>
        </p:txBody>
      </p:sp>
      <p:pic>
        <p:nvPicPr>
          <p:cNvPr id="7" name="Picture 2" descr="Papir, Papirvarer, Pergament, Gammel">
            <a:extLst>
              <a:ext uri="{FF2B5EF4-FFF2-40B4-BE49-F238E27FC236}">
                <a16:creationId xmlns:a16="http://schemas.microsoft.com/office/drawing/2014/main" id="{8095DD7F-FA5D-161A-9CD6-A74F0CEF6587}"/>
              </a:ext>
            </a:extLst>
          </p:cNvPr>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5400000">
            <a:off x="1238551" y="-1673087"/>
            <a:ext cx="7363928" cy="10309636"/>
          </a:xfrm>
          <a:prstGeom prst="rect">
            <a:avLst/>
          </a:prstGeom>
          <a:noFill/>
          <a:extLst>
            <a:ext uri="{909E8E84-426E-40DD-AFC4-6F175D3DCCD1}">
              <a14:hiddenFill xmlns:a14="http://schemas.microsoft.com/office/drawing/2010/main">
                <a:solidFill>
                  <a:srgbClr val="FFFFFF"/>
                </a:solidFill>
              </a14:hiddenFill>
            </a:ext>
          </a:extLst>
        </p:spPr>
      </p:pic>
      <p:sp>
        <p:nvSpPr>
          <p:cNvPr id="5" name="Tekstfelt 4">
            <a:extLst>
              <a:ext uri="{FF2B5EF4-FFF2-40B4-BE49-F238E27FC236}">
                <a16:creationId xmlns:a16="http://schemas.microsoft.com/office/drawing/2014/main" id="{FE7E9F70-ECA1-C83B-AE46-49E3AB09EAEB}"/>
              </a:ext>
            </a:extLst>
          </p:cNvPr>
          <p:cNvSpPr txBox="1"/>
          <p:nvPr/>
        </p:nvSpPr>
        <p:spPr>
          <a:xfrm>
            <a:off x="-199103" y="1028343"/>
            <a:ext cx="2381864" cy="2308324"/>
          </a:xfrm>
          <a:prstGeom prst="rect">
            <a:avLst/>
          </a:prstGeom>
          <a:noFill/>
        </p:spPr>
        <p:txBody>
          <a:bodyPr wrap="square">
            <a:spAutoFit/>
          </a:bodyPr>
          <a:lstStyle/>
          <a:p>
            <a:pPr algn="l"/>
            <a:endParaRPr lang="da-DK" b="0" i="0" dirty="0">
              <a:effectLst/>
              <a:latin typeface="Söhne"/>
            </a:endParaRPr>
          </a:p>
          <a:p>
            <a:pPr algn="l"/>
            <a:endParaRPr lang="da-DK" b="0" i="0" dirty="0">
              <a:effectLst/>
              <a:latin typeface="Söhne"/>
            </a:endParaRPr>
          </a:p>
          <a:p>
            <a:pPr algn="l"/>
            <a:endParaRPr lang="da-DK" b="0" i="0" dirty="0">
              <a:effectLst/>
              <a:latin typeface="Söhne"/>
            </a:endParaRPr>
          </a:p>
          <a:p>
            <a:pPr algn="l"/>
            <a:endParaRPr lang="da-DK" b="0" i="0" dirty="0">
              <a:effectLst/>
              <a:latin typeface="Söhne"/>
            </a:endParaRPr>
          </a:p>
          <a:p>
            <a:pPr algn="l"/>
            <a:endParaRPr lang="da-DK" b="0" i="0" dirty="0">
              <a:effectLst/>
              <a:latin typeface="Söhne"/>
            </a:endParaRPr>
          </a:p>
          <a:p>
            <a:pPr algn="l"/>
            <a:endParaRPr lang="da-DK" b="0" i="0" dirty="0">
              <a:effectLst/>
              <a:latin typeface="Söhne"/>
            </a:endParaRPr>
          </a:p>
          <a:p>
            <a:pPr algn="l"/>
            <a:endParaRPr lang="da-DK" b="0" i="0" dirty="0">
              <a:effectLst/>
              <a:latin typeface="Söhne"/>
            </a:endParaRPr>
          </a:p>
          <a:p>
            <a:pPr algn="l"/>
            <a:endParaRPr lang="da-DK" b="0" i="0" dirty="0">
              <a:effectLst/>
              <a:latin typeface="Söhne"/>
            </a:endParaRPr>
          </a:p>
        </p:txBody>
      </p:sp>
      <p:graphicFrame>
        <p:nvGraphicFramePr>
          <p:cNvPr id="6" name="Tabel 5">
            <a:extLst>
              <a:ext uri="{FF2B5EF4-FFF2-40B4-BE49-F238E27FC236}">
                <a16:creationId xmlns:a16="http://schemas.microsoft.com/office/drawing/2014/main" id="{C848DC14-247C-D5AB-4C2D-0C8784BAD8D9}"/>
              </a:ext>
            </a:extLst>
          </p:cNvPr>
          <p:cNvGraphicFramePr>
            <a:graphicFrameLocks noGrp="1"/>
          </p:cNvGraphicFramePr>
          <p:nvPr/>
        </p:nvGraphicFramePr>
        <p:xfrm>
          <a:off x="383032" y="462280"/>
          <a:ext cx="9139937" cy="6080760"/>
        </p:xfrm>
        <a:graphic>
          <a:graphicData uri="http://schemas.openxmlformats.org/drawingml/2006/table">
            <a:tbl>
              <a:tblPr firstRow="1" bandRow="1">
                <a:tableStyleId>{5940675A-B579-460E-94D1-54222C63F5DA}</a:tableStyleId>
              </a:tblPr>
              <a:tblGrid>
                <a:gridCol w="2160000">
                  <a:extLst>
                    <a:ext uri="{9D8B030D-6E8A-4147-A177-3AD203B41FA5}">
                      <a16:colId xmlns:a16="http://schemas.microsoft.com/office/drawing/2014/main" val="918916871"/>
                    </a:ext>
                  </a:extLst>
                </a:gridCol>
                <a:gridCol w="792000">
                  <a:extLst>
                    <a:ext uri="{9D8B030D-6E8A-4147-A177-3AD203B41FA5}">
                      <a16:colId xmlns:a16="http://schemas.microsoft.com/office/drawing/2014/main" val="4221638496"/>
                    </a:ext>
                  </a:extLst>
                </a:gridCol>
                <a:gridCol w="792000">
                  <a:extLst>
                    <a:ext uri="{9D8B030D-6E8A-4147-A177-3AD203B41FA5}">
                      <a16:colId xmlns:a16="http://schemas.microsoft.com/office/drawing/2014/main" val="1480594141"/>
                    </a:ext>
                  </a:extLst>
                </a:gridCol>
                <a:gridCol w="1512000">
                  <a:extLst>
                    <a:ext uri="{9D8B030D-6E8A-4147-A177-3AD203B41FA5}">
                      <a16:colId xmlns:a16="http://schemas.microsoft.com/office/drawing/2014/main" val="3724071311"/>
                    </a:ext>
                  </a:extLst>
                </a:gridCol>
                <a:gridCol w="787937">
                  <a:extLst>
                    <a:ext uri="{9D8B030D-6E8A-4147-A177-3AD203B41FA5}">
                      <a16:colId xmlns:a16="http://schemas.microsoft.com/office/drawing/2014/main" val="1825530065"/>
                    </a:ext>
                  </a:extLst>
                </a:gridCol>
                <a:gridCol w="792000">
                  <a:extLst>
                    <a:ext uri="{9D8B030D-6E8A-4147-A177-3AD203B41FA5}">
                      <a16:colId xmlns:a16="http://schemas.microsoft.com/office/drawing/2014/main" val="1183976726"/>
                    </a:ext>
                  </a:extLst>
                </a:gridCol>
                <a:gridCol w="1512000">
                  <a:extLst>
                    <a:ext uri="{9D8B030D-6E8A-4147-A177-3AD203B41FA5}">
                      <a16:colId xmlns:a16="http://schemas.microsoft.com/office/drawing/2014/main" val="1446776656"/>
                    </a:ext>
                  </a:extLst>
                </a:gridCol>
                <a:gridCol w="792000">
                  <a:extLst>
                    <a:ext uri="{9D8B030D-6E8A-4147-A177-3AD203B41FA5}">
                      <a16:colId xmlns:a16="http://schemas.microsoft.com/office/drawing/2014/main" val="2393515455"/>
                    </a:ext>
                  </a:extLst>
                </a:gridCol>
              </a:tblGrid>
              <a:tr h="370840">
                <a:tc>
                  <a:txBody>
                    <a:bodyPr/>
                    <a:lstStyle/>
                    <a:p>
                      <a:r>
                        <a:rPr lang="da-DK" sz="2400" dirty="0">
                          <a:latin typeface="Chalkduster" panose="03050602040202020205" pitchFamily="66" charset="77"/>
                          <a:cs typeface="Dreaming Outloud Script Pro" panose="03050502040304050704" pitchFamily="66" charset="77"/>
                        </a:rPr>
                        <a:t>C - tog</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da-DK" sz="1400" dirty="0">
                        <a:latin typeface="Chalkduster" panose="03050602040202020205" pitchFamily="66" charset="77"/>
                        <a:cs typeface="Dreaming Outloud Script Pro" panose="03050502040304050704" pitchFamily="66" charset="77"/>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da-DK" sz="1400" dirty="0">
                        <a:latin typeface="Chalkduster" panose="03050602040202020205" pitchFamily="66" charset="77"/>
                        <a:cs typeface="Dreaming Outloud Script Pro" panose="03050502040304050704" pitchFamily="66" charset="77"/>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400" dirty="0">
                          <a:latin typeface="Chalkduster" panose="03050602040202020205" pitchFamily="66" charset="77"/>
                          <a:cs typeface="Dreaming Outloud Script Pro" panose="03050502040304050704" pitchFamily="66" charset="77"/>
                        </a:rPr>
                        <a:t>Faste minuttal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da-DK" sz="1400" dirty="0">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da-DK" sz="1400" dirty="0">
                        <a:latin typeface="Chalkduster" panose="03050602040202020205" pitchFamily="66" charset="77"/>
                        <a:cs typeface="Dreaming Outloud Script Pro" panose="03050502040304050704" pitchFamily="66" charset="77"/>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400" dirty="0">
                          <a:latin typeface="Chalkduster" panose="03050602040202020205" pitchFamily="66" charset="77"/>
                          <a:cs typeface="Dreaming Outloud Script Pro" panose="03050502040304050704" pitchFamily="66" charset="77"/>
                        </a:rPr>
                        <a:t>Faste minuttal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da-DK" sz="1400" dirty="0">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02835776"/>
                  </a:ext>
                </a:extLst>
              </a:tr>
              <a:tr h="370840">
                <a:tc>
                  <a:txBody>
                    <a:bodyPr/>
                    <a:lstStyle/>
                    <a:p>
                      <a:endParaRPr lang="da-DK" sz="1500" dirty="0">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a-DK" sz="1500" dirty="0">
                        <a:latin typeface="Dreaming Outloud Script Pro" panose="03050502040304050704" pitchFamily="66" charset="77"/>
                        <a:cs typeface="Dreaming Outloud Script Pro" panose="03050502040304050704" pitchFamily="66" charset="77"/>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a-DK" sz="1500" dirty="0">
                        <a:latin typeface="Dreaming Outloud Script Pro" panose="03050502040304050704" pitchFamily="66" charset="77"/>
                        <a:cs typeface="Dreaming Outloud Script Pro" panose="03050502040304050704" pitchFamily="66" charset="77"/>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8:00-17:00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a-DK" sz="1500" dirty="0">
                        <a:latin typeface="Dreaming Outloud Script Pro" panose="03050502040304050704"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a-DK" sz="1500" dirty="0">
                        <a:latin typeface="Dreaming Outloud Script Pro" panose="03050502040304050704" pitchFamily="66" charset="77"/>
                        <a:cs typeface="Dreaming Outloud Script Pro" panose="03050502040304050704" pitchFamily="66" charset="77"/>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18:00-21:00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a-DK" sz="1500" dirty="0">
                        <a:latin typeface="Dreaming Outloud Script Pro" panose="03050502040304050704"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200632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500" b="0" i="0" dirty="0" err="1">
                          <a:effectLst/>
                          <a:latin typeface="Chalkduster" panose="03050602040202020205" pitchFamily="66" charset="77"/>
                          <a:cs typeface="Dreaming Outloud Script Pro" panose="03050502040304050704" pitchFamily="66" charset="77"/>
                        </a:rPr>
                        <a:t>Ashbourne</a:t>
                      </a:r>
                      <a:endParaRPr lang="da-DK" sz="1500" b="0" i="0" dirty="0">
                        <a:effectLst/>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7:15</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7:45</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17:15</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17:45</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3055803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500" b="0" i="0" dirty="0" err="1">
                          <a:effectLst/>
                          <a:latin typeface="Chalkduster" panose="03050602040202020205" pitchFamily="66" charset="77"/>
                          <a:cs typeface="Dreaming Outloud Script Pro" panose="03050502040304050704" pitchFamily="66" charset="77"/>
                        </a:rPr>
                        <a:t>Rivertown</a:t>
                      </a:r>
                      <a:endParaRPr lang="da-DK" sz="1500" b="0" i="0" dirty="0">
                        <a:effectLst/>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7:28</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7:58</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43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17:28</a:t>
                      </a: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17:58</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43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21:43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2313221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500" b="0" i="0" dirty="0" err="1">
                          <a:effectLst/>
                          <a:latin typeface="Chalkduster" panose="03050602040202020205" pitchFamily="66" charset="77"/>
                          <a:cs typeface="Dreaming Outloud Script Pro" panose="03050502040304050704" pitchFamily="66" charset="77"/>
                        </a:rPr>
                        <a:t>Meadowbrook</a:t>
                      </a:r>
                      <a:endParaRPr lang="da-DK" sz="1500" b="0" i="0" dirty="0">
                        <a:effectLst/>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7:34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8:04</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49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17:34</a:t>
                      </a: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18:04</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49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21:49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2653095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500" b="0" i="0" dirty="0" err="1">
                          <a:effectLst/>
                          <a:latin typeface="Chalkduster" panose="03050602040202020205" pitchFamily="66" charset="77"/>
                          <a:cs typeface="Dreaming Outloud Script Pro" panose="03050502040304050704" pitchFamily="66" charset="77"/>
                        </a:rPr>
                        <a:t>Thornfield</a:t>
                      </a:r>
                      <a:endParaRPr lang="da-DK" sz="1500" b="0" i="0" dirty="0">
                        <a:effectLst/>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7:42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8:12</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17:42</a:t>
                      </a: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18:12</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21:57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1699248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500" b="0" i="0" dirty="0" err="1">
                          <a:effectLst/>
                          <a:latin typeface="Chalkduster" panose="03050602040202020205" pitchFamily="66" charset="77"/>
                          <a:cs typeface="Dreaming Outloud Script Pro" panose="03050502040304050704" pitchFamily="66" charset="77"/>
                        </a:rPr>
                        <a:t>Harborfield</a:t>
                      </a:r>
                      <a:endParaRPr lang="da-DK" sz="1500" b="0" i="0" dirty="0">
                        <a:effectLst/>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7:51</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8:21</a:t>
                      </a: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06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17:51</a:t>
                      </a: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18:21</a:t>
                      </a: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06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22:06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8373687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500" b="0" i="0" dirty="0" err="1">
                          <a:effectLst/>
                          <a:latin typeface="Chalkduster" panose="03050602040202020205" pitchFamily="66" charset="77"/>
                          <a:cs typeface="Dreaming Outloud Script Pro" panose="03050502040304050704" pitchFamily="66" charset="77"/>
                        </a:rPr>
                        <a:t>Whitewood</a:t>
                      </a:r>
                      <a:endParaRPr lang="da-DK" sz="1500" b="0" i="0" dirty="0">
                        <a:effectLst/>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7:57</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8:27</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17:57</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18:27</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22:12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57896281"/>
                  </a:ext>
                </a:extLst>
              </a:tr>
              <a:tr h="370840">
                <a:tc>
                  <a:txBody>
                    <a:bodyPr/>
                    <a:lstStyle/>
                    <a:p>
                      <a:r>
                        <a:rPr lang="da-DK" sz="1500" b="0" i="0" dirty="0">
                          <a:effectLst/>
                          <a:latin typeface="Chalkduster" panose="03050602040202020205" pitchFamily="66" charset="77"/>
                          <a:cs typeface="Dreaming Outloud Script Pro" panose="03050502040304050704" pitchFamily="66" charset="77"/>
                        </a:rPr>
                        <a:t>Stonebridge</a:t>
                      </a:r>
                      <a:endParaRPr lang="da-DK" sz="1500" dirty="0">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8:05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8:35</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18:05</a:t>
                      </a: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18:35</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22:20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92637272"/>
                  </a:ext>
                </a:extLst>
              </a:tr>
              <a:tr h="370840">
                <a:tc>
                  <a:txBody>
                    <a:bodyPr/>
                    <a:lstStyle/>
                    <a:p>
                      <a:r>
                        <a:rPr lang="da-DK" sz="1500" b="0" i="0" dirty="0" err="1">
                          <a:effectLst/>
                          <a:latin typeface="Chalkduster" panose="03050602040202020205" pitchFamily="66" charset="77"/>
                          <a:cs typeface="Dreaming Outloud Script Pro" panose="03050502040304050704" pitchFamily="66" charset="77"/>
                        </a:rPr>
                        <a:t>Summerfield</a:t>
                      </a:r>
                      <a:endParaRPr lang="da-DK" sz="1500" dirty="0">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8:09</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8:39</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18:09</a:t>
                      </a: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18:39</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22:24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57830592"/>
                  </a:ext>
                </a:extLst>
              </a:tr>
              <a:tr h="370840">
                <a:tc>
                  <a:txBody>
                    <a:bodyPr/>
                    <a:lstStyle/>
                    <a:p>
                      <a:r>
                        <a:rPr lang="da-DK" sz="1500" b="0" i="0" dirty="0" err="1">
                          <a:effectLst/>
                          <a:latin typeface="Chalkduster" panose="03050602040202020205" pitchFamily="66" charset="77"/>
                          <a:cs typeface="Dreaming Outloud Script Pro" panose="03050502040304050704" pitchFamily="66" charset="77"/>
                        </a:rPr>
                        <a:t>Fairhaven</a:t>
                      </a:r>
                      <a:endParaRPr lang="da-DK" sz="1500" dirty="0">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8:14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8:44</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29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18:14</a:t>
                      </a: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18:44</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29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22:29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19745906"/>
                  </a:ext>
                </a:extLst>
              </a:tr>
              <a:tr h="370840">
                <a:tc>
                  <a:txBody>
                    <a:bodyPr/>
                    <a:lstStyle/>
                    <a:p>
                      <a:r>
                        <a:rPr lang="da-DK" sz="1500" b="0" i="0" dirty="0">
                          <a:effectLst/>
                          <a:latin typeface="Chalkduster" panose="03050602040202020205" pitchFamily="66" charset="77"/>
                          <a:cs typeface="Dreaming Outloud Script Pro" panose="03050502040304050704" pitchFamily="66" charset="77"/>
                        </a:rPr>
                        <a:t>Woodside</a:t>
                      </a:r>
                      <a:endParaRPr lang="da-DK" sz="1500" dirty="0">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8:21</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8:51</a:t>
                      </a: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36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18:21</a:t>
                      </a: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18:51</a:t>
                      </a: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36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22:36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38735390"/>
                  </a:ext>
                </a:extLst>
              </a:tr>
              <a:tr h="370840">
                <a:tc>
                  <a:txBody>
                    <a:bodyPr/>
                    <a:lstStyle/>
                    <a:p>
                      <a:r>
                        <a:rPr lang="da-DK" sz="1500" b="0" i="0" dirty="0" err="1">
                          <a:effectLst/>
                          <a:latin typeface="Chalkduster" panose="03050602040202020205" pitchFamily="66" charset="77"/>
                          <a:cs typeface="Dreaming Outloud Script Pro" panose="03050502040304050704" pitchFamily="66" charset="77"/>
                        </a:rPr>
                        <a:t>Hazelwood</a:t>
                      </a:r>
                      <a:endParaRPr lang="da-DK" sz="1500" dirty="0">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8:29</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8:59</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18:29</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18:59</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22:44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44211467"/>
                  </a:ext>
                </a:extLst>
              </a:tr>
              <a:tr h="370840">
                <a:tc>
                  <a:txBody>
                    <a:bodyPr/>
                    <a:lstStyle/>
                    <a:p>
                      <a:r>
                        <a:rPr lang="da-DK" sz="1500" b="0" i="0" dirty="0">
                          <a:effectLst/>
                          <a:latin typeface="Chalkduster" panose="03050602040202020205" pitchFamily="66" charset="77"/>
                          <a:cs typeface="Dreaming Outloud Script Pro" panose="03050502040304050704" pitchFamily="66" charset="77"/>
                        </a:rPr>
                        <a:t>Silverton</a:t>
                      </a:r>
                      <a:endParaRPr lang="da-DK" sz="1500" dirty="0">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8:37</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9:07</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18:37</a:t>
                      </a: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19:07</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22:52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04560373"/>
                  </a:ext>
                </a:extLst>
              </a:tr>
              <a:tr h="370840">
                <a:tc>
                  <a:txBody>
                    <a:bodyPr/>
                    <a:lstStyle/>
                    <a:p>
                      <a:r>
                        <a:rPr lang="da-DK" sz="1500" b="0" i="0" dirty="0" err="1">
                          <a:effectLst/>
                          <a:latin typeface="Chalkduster" panose="03050602040202020205" pitchFamily="66" charset="77"/>
                          <a:cs typeface="Dreaming Outloud Script Pro" panose="03050502040304050704" pitchFamily="66" charset="77"/>
                        </a:rPr>
                        <a:t>Windermere</a:t>
                      </a:r>
                      <a:endParaRPr lang="da-DK" sz="1500" dirty="0">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8:46</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9:16</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18:46</a:t>
                      </a: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19:16</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23:01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56664533"/>
                  </a:ext>
                </a:extLst>
              </a:tr>
              <a:tr h="370840">
                <a:tc>
                  <a:txBody>
                    <a:bodyPr/>
                    <a:lstStyle/>
                    <a:p>
                      <a:r>
                        <a:rPr lang="da-DK" sz="1500" b="0" i="0" dirty="0" err="1">
                          <a:effectLst/>
                          <a:latin typeface="Chalkduster" panose="03050602040202020205" pitchFamily="66" charset="77"/>
                          <a:cs typeface="Dreaming Outloud Script Pro" panose="03050502040304050704" pitchFamily="66" charset="77"/>
                        </a:rPr>
                        <a:t>Claymore</a:t>
                      </a:r>
                      <a:endParaRPr lang="da-DK" sz="1500" dirty="0">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8:55</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9:25</a:t>
                      </a: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18:55</a:t>
                      </a: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19:25</a:t>
                      </a: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23:10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53886407"/>
                  </a:ext>
                </a:extLst>
              </a:tr>
            </a:tbl>
          </a:graphicData>
        </a:graphic>
      </p:graphicFrame>
      <p:sp>
        <p:nvSpPr>
          <p:cNvPr id="3" name="Venstrepil 2">
            <a:hlinkClick r:id="rId3" action="ppaction://hlinksldjump"/>
            <a:extLst>
              <a:ext uri="{FF2B5EF4-FFF2-40B4-BE49-F238E27FC236}">
                <a16:creationId xmlns:a16="http://schemas.microsoft.com/office/drawing/2014/main" id="{2536D871-CB8A-F001-5417-A4CCCC3DA727}"/>
              </a:ext>
            </a:extLst>
          </p:cNvPr>
          <p:cNvSpPr>
            <a:spLocks noChangeAspect="1"/>
          </p:cNvSpPr>
          <p:nvPr/>
        </p:nvSpPr>
        <p:spPr>
          <a:xfrm rot="16200000">
            <a:off x="9267024" y="6368743"/>
            <a:ext cx="612000" cy="665953"/>
          </a:xfrm>
          <a:prstGeom prst="leftArrow">
            <a:avLst/>
          </a:prstGeom>
          <a:solidFill>
            <a:srgbClr val="C00000"/>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kstfelt 3">
            <a:extLst>
              <a:ext uri="{FF2B5EF4-FFF2-40B4-BE49-F238E27FC236}">
                <a16:creationId xmlns:a16="http://schemas.microsoft.com/office/drawing/2014/main" id="{6F435008-2F93-0615-FFBE-F9E6497F2835}"/>
              </a:ext>
            </a:extLst>
          </p:cNvPr>
          <p:cNvSpPr txBox="1"/>
          <p:nvPr/>
        </p:nvSpPr>
        <p:spPr>
          <a:xfrm>
            <a:off x="16508" y="6566935"/>
            <a:ext cx="1051378" cy="276999"/>
          </a:xfrm>
          <a:prstGeom prst="rect">
            <a:avLst/>
          </a:prstGeom>
          <a:noFill/>
        </p:spPr>
        <p:txBody>
          <a:bodyPr wrap="none" rtlCol="0">
            <a:spAutoFit/>
          </a:bodyPr>
          <a:lstStyle/>
          <a:p>
            <a:r>
              <a:rPr lang="da-DK" sz="1200" dirty="0"/>
              <a:t>© Mat-</a:t>
            </a:r>
            <a:r>
              <a:rPr lang="da-DK" sz="1200" dirty="0" err="1"/>
              <a:t>nat.dk</a:t>
            </a:r>
            <a:endParaRPr lang="da-DK" sz="1200" dirty="0"/>
          </a:p>
        </p:txBody>
      </p:sp>
    </p:spTree>
    <p:extLst>
      <p:ext uri="{BB962C8B-B14F-4D97-AF65-F5344CB8AC3E}">
        <p14:creationId xmlns:p14="http://schemas.microsoft.com/office/powerpoint/2010/main" val="31170987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93CE33-EE57-A51A-004D-A38D4E0B341A}"/>
            </a:ext>
          </a:extLst>
        </p:cNvPr>
        <p:cNvGrpSpPr/>
        <p:nvPr/>
      </p:nvGrpSpPr>
      <p:grpSpPr>
        <a:xfrm>
          <a:off x="0" y="0"/>
          <a:ext cx="0" cy="0"/>
          <a:chOff x="0" y="0"/>
          <a:chExt cx="0" cy="0"/>
        </a:xfrm>
      </p:grpSpPr>
      <p:pic>
        <p:nvPicPr>
          <p:cNvPr id="3" name="Picture 2" descr="Papir, Papirvarer, Pergament, Gammel">
            <a:extLst>
              <a:ext uri="{FF2B5EF4-FFF2-40B4-BE49-F238E27FC236}">
                <a16:creationId xmlns:a16="http://schemas.microsoft.com/office/drawing/2014/main" id="{0F3DA35D-EBA2-A138-F5B3-283773BD3210}"/>
              </a:ext>
            </a:extLst>
          </p:cNvPr>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5400000">
            <a:off x="1238551" y="-1673087"/>
            <a:ext cx="7363928" cy="10309636"/>
          </a:xfrm>
          <a:prstGeom prst="rect">
            <a:avLst/>
          </a:prstGeom>
          <a:noFill/>
          <a:extLst>
            <a:ext uri="{909E8E84-426E-40DD-AFC4-6F175D3DCCD1}">
              <a14:hiddenFill xmlns:a14="http://schemas.microsoft.com/office/drawing/2010/main">
                <a:solidFill>
                  <a:srgbClr val="FFFFFF"/>
                </a:solidFill>
              </a14:hiddenFill>
            </a:ext>
          </a:extLst>
        </p:spPr>
      </p:pic>
      <p:sp>
        <p:nvSpPr>
          <p:cNvPr id="16" name="Venstrepil 15">
            <a:hlinkClick r:id="rId3" action="ppaction://hlinksldjump"/>
            <a:extLst>
              <a:ext uri="{FF2B5EF4-FFF2-40B4-BE49-F238E27FC236}">
                <a16:creationId xmlns:a16="http://schemas.microsoft.com/office/drawing/2014/main" id="{F3435799-FEF1-23DC-8060-195A22979722}"/>
              </a:ext>
            </a:extLst>
          </p:cNvPr>
          <p:cNvSpPr/>
          <p:nvPr/>
        </p:nvSpPr>
        <p:spPr>
          <a:xfrm rot="16200000">
            <a:off x="8924101" y="6091811"/>
            <a:ext cx="763929" cy="830484"/>
          </a:xfrm>
          <a:prstGeom prst="leftArrow">
            <a:avLst/>
          </a:prstGeom>
          <a:solidFill>
            <a:srgbClr val="C00000"/>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itel 7">
            <a:extLst>
              <a:ext uri="{FF2B5EF4-FFF2-40B4-BE49-F238E27FC236}">
                <a16:creationId xmlns:a16="http://schemas.microsoft.com/office/drawing/2014/main" id="{3D386491-918A-8D63-41FB-FA2659328437}"/>
              </a:ext>
            </a:extLst>
          </p:cNvPr>
          <p:cNvSpPr>
            <a:spLocks noGrp="1"/>
          </p:cNvSpPr>
          <p:nvPr>
            <p:ph type="title"/>
          </p:nvPr>
        </p:nvSpPr>
        <p:spPr/>
        <p:txBody>
          <a:bodyPr/>
          <a:lstStyle/>
          <a:p>
            <a:r>
              <a:rPr lang="da-DK" b="1" dirty="0">
                <a:latin typeface="Chalkduster" panose="03050602040202020205" pitchFamily="66" charset="77"/>
              </a:rPr>
              <a:t>D</a:t>
            </a:r>
            <a:endParaRPr lang="da-DK" dirty="0">
              <a:latin typeface="Chalkduster" panose="03050602040202020205" pitchFamily="66" charset="77"/>
            </a:endParaRPr>
          </a:p>
        </p:txBody>
      </p:sp>
      <p:sp>
        <p:nvSpPr>
          <p:cNvPr id="2" name="Tekstfelt 1">
            <a:extLst>
              <a:ext uri="{FF2B5EF4-FFF2-40B4-BE49-F238E27FC236}">
                <a16:creationId xmlns:a16="http://schemas.microsoft.com/office/drawing/2014/main" id="{279BC9EC-8B6E-3812-0AED-A3D6EF903D5C}"/>
              </a:ext>
            </a:extLst>
          </p:cNvPr>
          <p:cNvSpPr txBox="1"/>
          <p:nvPr/>
        </p:nvSpPr>
        <p:spPr>
          <a:xfrm>
            <a:off x="642729" y="1856170"/>
            <a:ext cx="8248094" cy="584775"/>
          </a:xfrm>
          <a:prstGeom prst="rect">
            <a:avLst/>
          </a:prstGeom>
          <a:noFill/>
        </p:spPr>
        <p:txBody>
          <a:bodyPr wrap="square">
            <a:spAutoFit/>
          </a:bodyPr>
          <a:lstStyle/>
          <a:p>
            <a:pPr marL="0" marR="0" indent="0" algn="l" rtl="0" eaLnBrk="1" fontAlgn="auto" latinLnBrk="0" hangingPunct="1">
              <a:spcBef>
                <a:spcPts val="0"/>
              </a:spcBef>
              <a:spcAft>
                <a:spcPts val="0"/>
              </a:spcAft>
            </a:pPr>
            <a:r>
              <a:rPr lang="da-DK" sz="3200" dirty="0">
                <a:latin typeface="Chalkduster" panose="03050602040202020205" pitchFamily="66" charset="77"/>
              </a:rPr>
              <a:t>D</a:t>
            </a:r>
            <a:r>
              <a:rPr lang="da-DK" dirty="0">
                <a:latin typeface="Chalkduster" panose="03050602040202020205" pitchFamily="66" charset="77"/>
              </a:rPr>
              <a:t> = er afstanden fra Opgave: Afstand målt </a:t>
            </a:r>
            <a:r>
              <a:rPr lang="da-DK" sz="1800" b="0" i="0" u="none" strike="noStrike" kern="1200" dirty="0">
                <a:solidFill>
                  <a:srgbClr val="000000"/>
                </a:solidFill>
                <a:effectLst/>
                <a:latin typeface="Chalkduster" panose="03050602040202020205" pitchFamily="66" charset="77"/>
                <a:cs typeface="Dreaming Outloud Script Pro" panose="03050502040304050704" pitchFamily="66" charset="77"/>
              </a:rPr>
              <a:t>i km. </a:t>
            </a:r>
            <a:endParaRPr lang="da-DK" dirty="0">
              <a:latin typeface="Chalkduster" panose="03050602040202020205" pitchFamily="66" charset="77"/>
            </a:endParaRPr>
          </a:p>
        </p:txBody>
      </p:sp>
      <p:pic>
        <p:nvPicPr>
          <p:cNvPr id="11" name="Picture 2" descr="Transportere Tog Jernbane - Gratis billeder på Pixabay - Pixabay">
            <a:extLst>
              <a:ext uri="{FF2B5EF4-FFF2-40B4-BE49-F238E27FC236}">
                <a16:creationId xmlns:a16="http://schemas.microsoft.com/office/drawing/2014/main" id="{A869CD55-6B6C-DD37-B2FA-7E88DE9D7F6F}"/>
              </a:ext>
            </a:extLst>
          </p:cNvPr>
          <p:cNvPicPr>
            <a:picLocks noChangeAspect="1" noChangeArrowheads="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flipH="1">
            <a:off x="1569000" y="3051000"/>
            <a:ext cx="6768000" cy="3807000"/>
          </a:xfrm>
          <a:prstGeom prst="rect">
            <a:avLst/>
          </a:prstGeom>
          <a:noFill/>
          <a:extLst>
            <a:ext uri="{909E8E84-426E-40DD-AFC4-6F175D3DCCD1}">
              <a14:hiddenFill xmlns:a14="http://schemas.microsoft.com/office/drawing/2010/main">
                <a:solidFill>
                  <a:srgbClr val="FFFFFF"/>
                </a:solidFill>
              </a14:hiddenFill>
            </a:ext>
          </a:extLst>
        </p:spPr>
      </p:pic>
      <p:sp>
        <p:nvSpPr>
          <p:cNvPr id="4" name="Tekstfelt 3">
            <a:extLst>
              <a:ext uri="{FF2B5EF4-FFF2-40B4-BE49-F238E27FC236}">
                <a16:creationId xmlns:a16="http://schemas.microsoft.com/office/drawing/2014/main" id="{ADDAA106-37B2-13FE-72CC-ACDE9161282E}"/>
              </a:ext>
            </a:extLst>
          </p:cNvPr>
          <p:cNvSpPr txBox="1"/>
          <p:nvPr/>
        </p:nvSpPr>
        <p:spPr>
          <a:xfrm>
            <a:off x="16508" y="6566935"/>
            <a:ext cx="1051378" cy="276999"/>
          </a:xfrm>
          <a:prstGeom prst="rect">
            <a:avLst/>
          </a:prstGeom>
          <a:noFill/>
        </p:spPr>
        <p:txBody>
          <a:bodyPr wrap="none" rtlCol="0">
            <a:spAutoFit/>
          </a:bodyPr>
          <a:lstStyle/>
          <a:p>
            <a:r>
              <a:rPr lang="da-DK" sz="1200" dirty="0"/>
              <a:t>© Mat-</a:t>
            </a:r>
            <a:r>
              <a:rPr lang="da-DK" sz="1200" dirty="0" err="1"/>
              <a:t>nat.dk</a:t>
            </a:r>
            <a:endParaRPr lang="da-DK" sz="1200" dirty="0"/>
          </a:p>
        </p:txBody>
      </p:sp>
    </p:spTree>
    <p:extLst>
      <p:ext uri="{BB962C8B-B14F-4D97-AF65-F5344CB8AC3E}">
        <p14:creationId xmlns:p14="http://schemas.microsoft.com/office/powerpoint/2010/main" val="10455004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Pendler, Døre, Ingeniørarbejde, Moderne">
            <a:extLst>
              <a:ext uri="{FF2B5EF4-FFF2-40B4-BE49-F238E27FC236}">
                <a16:creationId xmlns:a16="http://schemas.microsoft.com/office/drawing/2014/main" id="{FD47FEAE-76D3-AFC9-88F5-B92AAD29E406}"/>
              </a:ext>
            </a:extLst>
          </p:cNvPr>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0" y="0"/>
            <a:ext cx="990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kstfelt 1">
            <a:extLst>
              <a:ext uri="{FF2B5EF4-FFF2-40B4-BE49-F238E27FC236}">
                <a16:creationId xmlns:a16="http://schemas.microsoft.com/office/drawing/2014/main" id="{FD59B606-3D8F-81C8-EE68-B1118F91073E}"/>
              </a:ext>
            </a:extLst>
          </p:cNvPr>
          <p:cNvSpPr txBox="1"/>
          <p:nvPr/>
        </p:nvSpPr>
        <p:spPr>
          <a:xfrm>
            <a:off x="8847699" y="6566935"/>
            <a:ext cx="1051378" cy="276999"/>
          </a:xfrm>
          <a:prstGeom prst="rect">
            <a:avLst/>
          </a:prstGeom>
          <a:noFill/>
        </p:spPr>
        <p:txBody>
          <a:bodyPr wrap="none" rtlCol="0">
            <a:spAutoFit/>
          </a:bodyPr>
          <a:lstStyle/>
          <a:p>
            <a:r>
              <a:rPr lang="da-DK" sz="1200" dirty="0">
                <a:solidFill>
                  <a:schemeClr val="bg1"/>
                </a:solidFill>
              </a:rPr>
              <a:t>© Mat-</a:t>
            </a:r>
            <a:r>
              <a:rPr lang="da-DK" sz="1200" dirty="0" err="1">
                <a:solidFill>
                  <a:schemeClr val="bg1"/>
                </a:solidFill>
              </a:rPr>
              <a:t>nat.dk</a:t>
            </a:r>
            <a:endParaRPr lang="da-DK" sz="1200" dirty="0">
              <a:solidFill>
                <a:schemeClr val="bg1"/>
              </a:solidFill>
            </a:endParaRPr>
          </a:p>
        </p:txBody>
      </p:sp>
    </p:spTree>
    <p:extLst>
      <p:ext uri="{BB962C8B-B14F-4D97-AF65-F5344CB8AC3E}">
        <p14:creationId xmlns:p14="http://schemas.microsoft.com/office/powerpoint/2010/main" val="198499678"/>
      </p:ext>
    </p:extLst>
  </p:cSld>
  <p:clrMapOvr>
    <a:masterClrMapping/>
  </p:clrMapOvr>
  <mc:AlternateContent xmlns:mc="http://schemas.openxmlformats.org/markup-compatibility/2006" xmlns:p14="http://schemas.microsoft.com/office/powerpoint/2010/main">
    <mc:Choice Requires="p14">
      <p:transition spd="slow" p14:dur="3000" advClick="0" advTm="0">
        <p:fade/>
      </p:transition>
    </mc:Choice>
    <mc:Fallback xmlns="">
      <p:transition spd="slow" advClick="0" advTm="0">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3CF20-C27E-F743-6923-0E96381F4ABD}"/>
            </a:ext>
          </a:extLst>
        </p:cNvPr>
        <p:cNvGrpSpPr/>
        <p:nvPr/>
      </p:nvGrpSpPr>
      <p:grpSpPr>
        <a:xfrm>
          <a:off x="0" y="0"/>
          <a:ext cx="0" cy="0"/>
          <a:chOff x="0" y="0"/>
          <a:chExt cx="0" cy="0"/>
        </a:xfrm>
      </p:grpSpPr>
      <p:pic>
        <p:nvPicPr>
          <p:cNvPr id="7" name="Picture 2" descr="Papir, Papirvarer, Pergament, Gammel">
            <a:extLst>
              <a:ext uri="{FF2B5EF4-FFF2-40B4-BE49-F238E27FC236}">
                <a16:creationId xmlns:a16="http://schemas.microsoft.com/office/drawing/2014/main" id="{43B10258-D8C6-EB86-5A19-22B65838DBFD}"/>
              </a:ext>
            </a:extLst>
          </p:cNvPr>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5400000">
            <a:off x="1238551" y="-1673087"/>
            <a:ext cx="7363928" cy="10309636"/>
          </a:xfrm>
          <a:prstGeom prst="rect">
            <a:avLst/>
          </a:prstGeom>
          <a:noFill/>
          <a:extLst>
            <a:ext uri="{909E8E84-426E-40DD-AFC4-6F175D3DCCD1}">
              <a14:hiddenFill xmlns:a14="http://schemas.microsoft.com/office/drawing/2010/main">
                <a:solidFill>
                  <a:srgbClr val="FFFFFF"/>
                </a:solidFill>
              </a14:hiddenFill>
            </a:ext>
          </a:extLst>
        </p:spPr>
      </p:pic>
      <p:sp>
        <p:nvSpPr>
          <p:cNvPr id="5" name="Tekstfelt 4">
            <a:extLst>
              <a:ext uri="{FF2B5EF4-FFF2-40B4-BE49-F238E27FC236}">
                <a16:creationId xmlns:a16="http://schemas.microsoft.com/office/drawing/2014/main" id="{1A9CF121-51C3-1058-0F63-98D1335B2C36}"/>
              </a:ext>
            </a:extLst>
          </p:cNvPr>
          <p:cNvSpPr txBox="1"/>
          <p:nvPr/>
        </p:nvSpPr>
        <p:spPr>
          <a:xfrm>
            <a:off x="-199103" y="1028343"/>
            <a:ext cx="2381864" cy="2308324"/>
          </a:xfrm>
          <a:prstGeom prst="rect">
            <a:avLst/>
          </a:prstGeom>
          <a:noFill/>
        </p:spPr>
        <p:txBody>
          <a:bodyPr wrap="square">
            <a:spAutoFit/>
          </a:bodyPr>
          <a:lstStyle/>
          <a:p>
            <a:pPr algn="l"/>
            <a:endParaRPr lang="da-DK" b="0" i="0" dirty="0">
              <a:effectLst/>
              <a:latin typeface="Söhne"/>
            </a:endParaRPr>
          </a:p>
          <a:p>
            <a:pPr algn="l"/>
            <a:endParaRPr lang="da-DK" b="0" i="0" dirty="0">
              <a:effectLst/>
              <a:latin typeface="Söhne"/>
            </a:endParaRPr>
          </a:p>
          <a:p>
            <a:pPr algn="l"/>
            <a:endParaRPr lang="da-DK" b="0" i="0" dirty="0">
              <a:effectLst/>
              <a:latin typeface="Söhne"/>
            </a:endParaRPr>
          </a:p>
          <a:p>
            <a:pPr algn="l"/>
            <a:endParaRPr lang="da-DK" b="0" i="0" dirty="0">
              <a:effectLst/>
              <a:latin typeface="Söhne"/>
            </a:endParaRPr>
          </a:p>
          <a:p>
            <a:pPr algn="l"/>
            <a:endParaRPr lang="da-DK" b="0" i="0" dirty="0">
              <a:effectLst/>
              <a:latin typeface="Söhne"/>
            </a:endParaRPr>
          </a:p>
          <a:p>
            <a:pPr algn="l"/>
            <a:endParaRPr lang="da-DK" b="0" i="0" dirty="0">
              <a:effectLst/>
              <a:latin typeface="Söhne"/>
            </a:endParaRPr>
          </a:p>
          <a:p>
            <a:pPr algn="l"/>
            <a:endParaRPr lang="da-DK" b="0" i="0" dirty="0">
              <a:effectLst/>
              <a:latin typeface="Söhne"/>
            </a:endParaRPr>
          </a:p>
          <a:p>
            <a:pPr algn="l"/>
            <a:endParaRPr lang="da-DK" b="0" i="0" dirty="0">
              <a:effectLst/>
              <a:latin typeface="Söhne"/>
            </a:endParaRPr>
          </a:p>
        </p:txBody>
      </p:sp>
      <p:sp>
        <p:nvSpPr>
          <p:cNvPr id="2" name="Titel 1">
            <a:extLst>
              <a:ext uri="{FF2B5EF4-FFF2-40B4-BE49-F238E27FC236}">
                <a16:creationId xmlns:a16="http://schemas.microsoft.com/office/drawing/2014/main" id="{FA1117DC-7937-A56D-8D67-EC277D122039}"/>
              </a:ext>
            </a:extLst>
          </p:cNvPr>
          <p:cNvSpPr>
            <a:spLocks noGrp="1"/>
          </p:cNvSpPr>
          <p:nvPr>
            <p:ph type="title"/>
          </p:nvPr>
        </p:nvSpPr>
        <p:spPr>
          <a:xfrm>
            <a:off x="539741" y="365126"/>
            <a:ext cx="8826519" cy="1325563"/>
          </a:xfrm>
        </p:spPr>
        <p:txBody>
          <a:bodyPr/>
          <a:lstStyle/>
          <a:p>
            <a:r>
              <a:rPr lang="da-DK" b="1" i="0" dirty="0">
                <a:effectLst/>
                <a:latin typeface="Chalkduster" panose="03050602040202020205" pitchFamily="66" charset="77"/>
              </a:rPr>
              <a:t>Opgave: Tidsforbrug</a:t>
            </a:r>
            <a:endParaRPr lang="da-DK" dirty="0"/>
          </a:p>
        </p:txBody>
      </p:sp>
      <p:pic>
        <p:nvPicPr>
          <p:cNvPr id="47106" name="Picture 2" descr="Transportere Tog Jernbane - Gratis billeder på Pixabay - Pixabay">
            <a:extLst>
              <a:ext uri="{FF2B5EF4-FFF2-40B4-BE49-F238E27FC236}">
                <a16:creationId xmlns:a16="http://schemas.microsoft.com/office/drawing/2014/main" id="{492B0068-6775-C794-C040-3D3EF8F011D7}"/>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1569000" y="3051000"/>
            <a:ext cx="6768000" cy="3807000"/>
          </a:xfrm>
          <a:prstGeom prst="rect">
            <a:avLst/>
          </a:prstGeom>
          <a:noFill/>
          <a:extLst>
            <a:ext uri="{909E8E84-426E-40DD-AFC4-6F175D3DCCD1}">
              <a14:hiddenFill xmlns:a14="http://schemas.microsoft.com/office/drawing/2010/main">
                <a:solidFill>
                  <a:srgbClr val="FFFFFF"/>
                </a:solidFill>
              </a14:hiddenFill>
            </a:ext>
          </a:extLst>
        </p:spPr>
      </p:pic>
      <p:sp>
        <p:nvSpPr>
          <p:cNvPr id="3" name="Tekstfelt 2">
            <a:extLst>
              <a:ext uri="{FF2B5EF4-FFF2-40B4-BE49-F238E27FC236}">
                <a16:creationId xmlns:a16="http://schemas.microsoft.com/office/drawing/2014/main" id="{DC072263-6E12-0E2C-F944-96F10DD114EB}"/>
              </a:ext>
            </a:extLst>
          </p:cNvPr>
          <p:cNvSpPr txBox="1"/>
          <p:nvPr/>
        </p:nvSpPr>
        <p:spPr>
          <a:xfrm>
            <a:off x="195941" y="1690689"/>
            <a:ext cx="9710059" cy="1815882"/>
          </a:xfrm>
          <a:prstGeom prst="rect">
            <a:avLst/>
          </a:prstGeom>
          <a:noFill/>
        </p:spPr>
        <p:txBody>
          <a:bodyPr wrap="square">
            <a:spAutoFit/>
          </a:bodyPr>
          <a:lstStyle/>
          <a:p>
            <a:r>
              <a:rPr lang="da-DK" sz="1400" b="0" i="0" dirty="0">
                <a:effectLst/>
                <a:latin typeface="Chalkduster" panose="03050602040202020205" pitchFamily="66" charset="77"/>
                <a:cs typeface="Dreaming Outloud Script Pro" panose="03050502040304050704" pitchFamily="66" charset="77"/>
              </a:rPr>
              <a:t>Du tager toget fra Woodside til </a:t>
            </a:r>
            <a:r>
              <a:rPr lang="da-DK" sz="1400" b="0" i="0" dirty="0" err="1">
                <a:effectLst/>
                <a:latin typeface="Chalkduster" panose="03050602040202020205" pitchFamily="66" charset="77"/>
                <a:cs typeface="Dreaming Outloud Script Pro" panose="03050502040304050704" pitchFamily="66" charset="77"/>
              </a:rPr>
              <a:t>Windermere</a:t>
            </a:r>
            <a:r>
              <a:rPr lang="da-DK" sz="1400" b="0" i="0" dirty="0">
                <a:effectLst/>
                <a:latin typeface="Chalkduster" panose="03050602040202020205" pitchFamily="66" charset="77"/>
                <a:cs typeface="Dreaming Outloud Script Pro" panose="03050502040304050704" pitchFamily="66" charset="77"/>
              </a:rPr>
              <a:t> midt på dagen. </a:t>
            </a:r>
          </a:p>
          <a:p>
            <a:endParaRPr lang="da-DK" sz="1400" b="0" i="0" dirty="0">
              <a:effectLst/>
              <a:latin typeface="Chalkduster" panose="03050602040202020205" pitchFamily="66" charset="77"/>
              <a:cs typeface="Dreaming Outloud Script Pro" panose="03050502040304050704" pitchFamily="66" charset="77"/>
            </a:endParaRPr>
          </a:p>
          <a:p>
            <a:endParaRPr lang="da-DK" sz="1400" dirty="0">
              <a:latin typeface="Chalkduster" panose="03050602040202020205" pitchFamily="66" charset="77"/>
              <a:cs typeface="Dreaming Outloud Script Pro" panose="03050502040304050704" pitchFamily="66" charset="77"/>
            </a:endParaRPr>
          </a:p>
          <a:p>
            <a:endParaRPr lang="da-DK" sz="1400" b="0" i="0" dirty="0">
              <a:effectLst/>
              <a:latin typeface="Chalkduster" panose="03050602040202020205" pitchFamily="66" charset="77"/>
              <a:cs typeface="Dreaming Outloud Script Pro" panose="03050502040304050704" pitchFamily="66" charset="77"/>
            </a:endParaRPr>
          </a:p>
          <a:p>
            <a:pPr algn="l"/>
            <a:r>
              <a:rPr lang="da-DK" sz="1400" b="0" i="0" dirty="0">
                <a:effectLst/>
                <a:latin typeface="Chalkduster" panose="03050602040202020205" pitchFamily="66" charset="77"/>
                <a:cs typeface="Dreaming Outloud Script Pro" panose="03050502040304050704" pitchFamily="66" charset="77"/>
              </a:rPr>
              <a:t>Spørgsmål:</a:t>
            </a:r>
          </a:p>
          <a:p>
            <a:pPr algn="l"/>
            <a:endParaRPr lang="da-DK" sz="1400" b="0" i="0" dirty="0">
              <a:effectLst/>
              <a:latin typeface="Chalkduster" panose="03050602040202020205" pitchFamily="66" charset="77"/>
              <a:cs typeface="Dreaming Outloud Script Pro" panose="03050502040304050704" pitchFamily="66" charset="77"/>
            </a:endParaRPr>
          </a:p>
          <a:p>
            <a:r>
              <a:rPr lang="da-DK" sz="1400" b="0" i="0" dirty="0">
                <a:effectLst/>
                <a:latin typeface="Chalkduster" panose="03050602040202020205" pitchFamily="66" charset="77"/>
                <a:cs typeface="Dreaming Outloud Script Pro" panose="03050502040304050704" pitchFamily="66" charset="77"/>
              </a:rPr>
              <a:t>Hvor lang tid tager rejsen mellem de to stationer ifølge rejseplanen?</a:t>
            </a:r>
            <a:endParaRPr lang="da-DK" sz="1400" dirty="0">
              <a:latin typeface="Chalkduster" panose="03050602040202020205" pitchFamily="66" charset="77"/>
              <a:cs typeface="Dreaming Outloud Script Pro" panose="03050502040304050704" pitchFamily="66" charset="77"/>
            </a:endParaRPr>
          </a:p>
          <a:p>
            <a:pPr algn="l"/>
            <a:endParaRPr lang="da-DK" sz="1400" b="0" i="0" dirty="0">
              <a:effectLst/>
              <a:latin typeface="Chalkduster" panose="03050602040202020205" pitchFamily="66" charset="77"/>
              <a:cs typeface="Dreaming Outloud Script Pro" panose="03050502040304050704" pitchFamily="66" charset="77"/>
            </a:endParaRPr>
          </a:p>
        </p:txBody>
      </p:sp>
      <p:sp>
        <p:nvSpPr>
          <p:cNvPr id="8" name="Venstrepil 7">
            <a:hlinkClick r:id="rId4" action="ppaction://hlinksldjump"/>
            <a:extLst>
              <a:ext uri="{FF2B5EF4-FFF2-40B4-BE49-F238E27FC236}">
                <a16:creationId xmlns:a16="http://schemas.microsoft.com/office/drawing/2014/main" id="{36D3ADCF-63F3-37C2-5F69-DC0F353220FF}"/>
              </a:ext>
            </a:extLst>
          </p:cNvPr>
          <p:cNvSpPr/>
          <p:nvPr/>
        </p:nvSpPr>
        <p:spPr>
          <a:xfrm rot="16200000">
            <a:off x="8924101" y="6091811"/>
            <a:ext cx="763929" cy="830484"/>
          </a:xfrm>
          <a:prstGeom prst="leftArrow">
            <a:avLst/>
          </a:prstGeom>
          <a:solidFill>
            <a:srgbClr val="C00000"/>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kstfelt 3">
            <a:extLst>
              <a:ext uri="{FF2B5EF4-FFF2-40B4-BE49-F238E27FC236}">
                <a16:creationId xmlns:a16="http://schemas.microsoft.com/office/drawing/2014/main" id="{6DBA2972-9E1D-A42C-07C6-92E714698200}"/>
              </a:ext>
            </a:extLst>
          </p:cNvPr>
          <p:cNvSpPr txBox="1"/>
          <p:nvPr/>
        </p:nvSpPr>
        <p:spPr>
          <a:xfrm>
            <a:off x="16508" y="6566935"/>
            <a:ext cx="1051378" cy="276999"/>
          </a:xfrm>
          <a:prstGeom prst="rect">
            <a:avLst/>
          </a:prstGeom>
          <a:noFill/>
        </p:spPr>
        <p:txBody>
          <a:bodyPr wrap="none" rtlCol="0">
            <a:spAutoFit/>
          </a:bodyPr>
          <a:lstStyle/>
          <a:p>
            <a:r>
              <a:rPr lang="da-DK" sz="1200" dirty="0"/>
              <a:t>© Mat-</a:t>
            </a:r>
            <a:r>
              <a:rPr lang="da-DK" sz="1200" dirty="0" err="1"/>
              <a:t>nat.dk</a:t>
            </a:r>
            <a:endParaRPr lang="da-DK" sz="1200" dirty="0"/>
          </a:p>
        </p:txBody>
      </p:sp>
    </p:spTree>
    <p:extLst>
      <p:ext uri="{BB962C8B-B14F-4D97-AF65-F5344CB8AC3E}">
        <p14:creationId xmlns:p14="http://schemas.microsoft.com/office/powerpoint/2010/main" val="30759049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el 7">
            <a:extLst>
              <a:ext uri="{FF2B5EF4-FFF2-40B4-BE49-F238E27FC236}">
                <a16:creationId xmlns:a16="http://schemas.microsoft.com/office/drawing/2014/main" id="{1A83A465-5B99-A106-E0F5-5C2BC336DEB4}"/>
              </a:ext>
            </a:extLst>
          </p:cNvPr>
          <p:cNvSpPr>
            <a:spLocks noGrp="1"/>
          </p:cNvSpPr>
          <p:nvPr>
            <p:ph type="title"/>
          </p:nvPr>
        </p:nvSpPr>
        <p:spPr/>
        <p:txBody>
          <a:bodyPr/>
          <a:lstStyle/>
          <a:p>
            <a:r>
              <a:rPr lang="da-DK" b="1" i="0" dirty="0">
                <a:effectLst/>
                <a:latin typeface="Chalkduster" panose="03050602040202020205" pitchFamily="66" charset="77"/>
              </a:rPr>
              <a:t>kuffert1</a:t>
            </a:r>
            <a:endParaRPr lang="da-DK" dirty="0">
              <a:latin typeface="Chalkduster" panose="03050602040202020205" pitchFamily="66" charset="77"/>
            </a:endParaRPr>
          </a:p>
        </p:txBody>
      </p:sp>
      <p:grpSp>
        <p:nvGrpSpPr>
          <p:cNvPr id="2" name="Gruppe 1">
            <a:extLst>
              <a:ext uri="{FF2B5EF4-FFF2-40B4-BE49-F238E27FC236}">
                <a16:creationId xmlns:a16="http://schemas.microsoft.com/office/drawing/2014/main" id="{0C4D8882-FAB6-C632-BEDE-45E4D54C56F8}"/>
              </a:ext>
            </a:extLst>
          </p:cNvPr>
          <p:cNvGrpSpPr/>
          <p:nvPr/>
        </p:nvGrpSpPr>
        <p:grpSpPr>
          <a:xfrm>
            <a:off x="8906" y="-1"/>
            <a:ext cx="9897093" cy="6858001"/>
            <a:chOff x="424546" y="0"/>
            <a:chExt cx="9119966" cy="6571120"/>
          </a:xfrm>
        </p:grpSpPr>
        <p:pic>
          <p:nvPicPr>
            <p:cNvPr id="3" name="Picture 2" descr="Jernbane, Transportere">
              <a:extLst>
                <a:ext uri="{FF2B5EF4-FFF2-40B4-BE49-F238E27FC236}">
                  <a16:creationId xmlns:a16="http://schemas.microsoft.com/office/drawing/2014/main" id="{7DFA3B27-5F6F-138D-D5C0-8D8AE2F54765}"/>
                </a:ext>
              </a:extLst>
            </p:cNvPr>
            <p:cNvPicPr>
              <a:picLocks noChangeAspect="1" noChangeArrowheads="1"/>
            </p:cNvPicPr>
            <p:nvPr/>
          </p:nvPicPr>
          <p:blipFill rotWithShape="1">
            <a:blip r:embed="rId2">
              <a:duotone>
                <a:prstClr val="black"/>
                <a:srgbClr val="D9C3A5">
                  <a:tint val="50000"/>
                  <a:satMod val="180000"/>
                </a:srgb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58836" t="55706" r="30599" b="25480"/>
            <a:stretch/>
          </p:blipFill>
          <p:spPr bwMode="auto">
            <a:xfrm>
              <a:off x="424546" y="0"/>
              <a:ext cx="5375275" cy="653302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Jernbane, Transportere">
              <a:extLst>
                <a:ext uri="{FF2B5EF4-FFF2-40B4-BE49-F238E27FC236}">
                  <a16:creationId xmlns:a16="http://schemas.microsoft.com/office/drawing/2014/main" id="{760A2D74-ADCC-BB9D-2104-E083A425EC6A}"/>
                </a:ext>
              </a:extLst>
            </p:cNvPr>
            <p:cNvPicPr>
              <a:picLocks noChangeAspect="1" noChangeArrowheads="1"/>
            </p:cNvPicPr>
            <p:nvPr/>
          </p:nvPicPr>
          <p:blipFill rotWithShape="1">
            <a:blip r:embed="rId2">
              <a:duotone>
                <a:prstClr val="black"/>
                <a:srgbClr val="D9C3A5">
                  <a:tint val="50000"/>
                  <a:satMod val="180000"/>
                </a:srgb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60751" t="55706" r="30599" b="25480"/>
            <a:stretch/>
          </p:blipFill>
          <p:spPr bwMode="auto">
            <a:xfrm>
              <a:off x="5143500" y="38099"/>
              <a:ext cx="4401012" cy="6533021"/>
            </a:xfrm>
            <a:prstGeom prst="rect">
              <a:avLst/>
            </a:prstGeom>
            <a:noFill/>
            <a:extLst>
              <a:ext uri="{909E8E84-426E-40DD-AFC4-6F175D3DCCD1}">
                <a14:hiddenFill xmlns:a14="http://schemas.microsoft.com/office/drawing/2010/main">
                  <a:solidFill>
                    <a:srgbClr val="FFFFFF"/>
                  </a:solidFill>
                </a14:hiddenFill>
              </a:ext>
            </a:extLst>
          </p:spPr>
        </p:pic>
      </p:grpSp>
      <p:pic>
        <p:nvPicPr>
          <p:cNvPr id="62466" name="Picture 2" descr="Kuffert, Vintage, Åben, Transportere">
            <a:extLst>
              <a:ext uri="{FF2B5EF4-FFF2-40B4-BE49-F238E27FC236}">
                <a16:creationId xmlns:a16="http://schemas.microsoft.com/office/drawing/2014/main" id="{184CB5ED-0FB7-B5CB-4ADA-23CE25E14649}"/>
              </a:ext>
            </a:extLst>
          </p:cNvPr>
          <p:cNvPicPr>
            <a:picLocks noChangeAspect="1" noChangeArrowheads="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1571625" y="-519549"/>
            <a:ext cx="676116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apir, Papirvarer, Pergament, Gammel">
            <a:hlinkClick r:id="rId5" action="ppaction://hlinksldjump"/>
            <a:extLst>
              <a:ext uri="{FF2B5EF4-FFF2-40B4-BE49-F238E27FC236}">
                <a16:creationId xmlns:a16="http://schemas.microsoft.com/office/drawing/2014/main" id="{A3BA2BE1-32CC-D105-A050-C3955B5BBA56}"/>
              </a:ext>
            </a:extLst>
          </p:cNvPr>
          <p:cNvPicPr>
            <a:picLocks noChangeAspect="1" noChangeArrowheads="1"/>
          </p:cNvPicPr>
          <p:nvPr/>
        </p:nvPicPr>
        <p:blipFill>
          <a:blip r:embed="rId6">
            <a:duotone>
              <a:prstClr val="black"/>
              <a:srgbClr val="D9C3A5">
                <a:tint val="50000"/>
                <a:satMod val="180000"/>
              </a:srgbClr>
            </a:duotone>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4185495" y="1920242"/>
            <a:ext cx="3319472" cy="4425962"/>
          </a:xfrm>
          <a:prstGeom prst="rect">
            <a:avLst/>
          </a:prstGeom>
          <a:noFill/>
          <a:scene3d>
            <a:camera prst="perspectiveRelaxedModerately"/>
            <a:lightRig rig="threePt" dir="t"/>
          </a:scene3d>
          <a:extLst>
            <a:ext uri="{909E8E84-426E-40DD-AFC4-6F175D3DCCD1}">
              <a14:hiddenFill xmlns:a14="http://schemas.microsoft.com/office/drawing/2010/main">
                <a:solidFill>
                  <a:srgbClr val="FFFFFF"/>
                </a:solidFill>
              </a14:hiddenFill>
            </a:ext>
          </a:extLst>
        </p:spPr>
      </p:pic>
      <p:pic>
        <p:nvPicPr>
          <p:cNvPr id="11" name="Picture 2" descr="Kuffert, Vintage, Åben, Transportere">
            <a:extLst>
              <a:ext uri="{FF2B5EF4-FFF2-40B4-BE49-F238E27FC236}">
                <a16:creationId xmlns:a16="http://schemas.microsoft.com/office/drawing/2014/main" id="{AA3021EE-8550-055A-00D2-3F87D927B0C0}"/>
              </a:ext>
            </a:extLst>
          </p:cNvPr>
          <p:cNvPicPr>
            <a:picLocks noChangeAspect="1" noChangeArrowheads="1"/>
          </p:cNvPicPr>
          <p:nvPr/>
        </p:nvPicPr>
        <p:blipFill rotWithShape="1">
          <a:blip r:embed="rId4">
            <a:duotone>
              <a:prstClr val="black"/>
              <a:srgbClr val="D9C3A5">
                <a:tint val="50000"/>
                <a:satMod val="180000"/>
              </a:srgbClr>
            </a:duotone>
            <a:extLst>
              <a:ext uri="{28A0092B-C50C-407E-A947-70E740481C1C}">
                <a14:useLocalDpi xmlns:a14="http://schemas.microsoft.com/office/drawing/2010/main" val="0"/>
              </a:ext>
            </a:extLst>
          </a:blip>
          <a:srcRect t="60244"/>
          <a:stretch/>
        </p:blipFill>
        <p:spPr bwMode="auto">
          <a:xfrm>
            <a:off x="1570407" y="3601513"/>
            <a:ext cx="6761163" cy="2726499"/>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700230F9-FD3E-BC88-A1E0-BB411D235A06}"/>
              </a:ext>
            </a:extLst>
          </p:cNvPr>
          <p:cNvSpPr txBox="1"/>
          <p:nvPr/>
        </p:nvSpPr>
        <p:spPr>
          <a:xfrm>
            <a:off x="8847699" y="6566935"/>
            <a:ext cx="1051378" cy="276999"/>
          </a:xfrm>
          <a:prstGeom prst="rect">
            <a:avLst/>
          </a:prstGeom>
          <a:noFill/>
        </p:spPr>
        <p:txBody>
          <a:bodyPr wrap="none" rtlCol="0">
            <a:spAutoFit/>
          </a:bodyPr>
          <a:lstStyle/>
          <a:p>
            <a:r>
              <a:rPr lang="da-DK" sz="1200" dirty="0">
                <a:solidFill>
                  <a:schemeClr val="bg1"/>
                </a:solidFill>
              </a:rPr>
              <a:t>© Mat-</a:t>
            </a:r>
            <a:r>
              <a:rPr lang="da-DK" sz="1200" dirty="0" err="1">
                <a:solidFill>
                  <a:schemeClr val="bg1"/>
                </a:solidFill>
              </a:rPr>
              <a:t>nat.dk</a:t>
            </a:r>
            <a:endParaRPr lang="da-DK" sz="1200" dirty="0">
              <a:solidFill>
                <a:schemeClr val="bg1"/>
              </a:solidFill>
            </a:endParaRPr>
          </a:p>
        </p:txBody>
      </p:sp>
    </p:spTree>
    <p:extLst>
      <p:ext uri="{BB962C8B-B14F-4D97-AF65-F5344CB8AC3E}">
        <p14:creationId xmlns:p14="http://schemas.microsoft.com/office/powerpoint/2010/main" val="306075231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506A82-4163-2858-A8B5-D8D6ADEF5706}"/>
            </a:ext>
          </a:extLst>
        </p:cNvPr>
        <p:cNvGrpSpPr/>
        <p:nvPr/>
      </p:nvGrpSpPr>
      <p:grpSpPr>
        <a:xfrm>
          <a:off x="0" y="0"/>
          <a:ext cx="0" cy="0"/>
          <a:chOff x="0" y="0"/>
          <a:chExt cx="0" cy="0"/>
        </a:xfrm>
      </p:grpSpPr>
      <p:pic>
        <p:nvPicPr>
          <p:cNvPr id="7" name="Picture 2" descr="Papir, Papirvarer, Pergament, Gammel">
            <a:extLst>
              <a:ext uri="{FF2B5EF4-FFF2-40B4-BE49-F238E27FC236}">
                <a16:creationId xmlns:a16="http://schemas.microsoft.com/office/drawing/2014/main" id="{87BFAD9E-12D7-887A-A503-9973CD90075D}"/>
              </a:ext>
            </a:extLst>
          </p:cNvPr>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5400000">
            <a:off x="1238551" y="-1673087"/>
            <a:ext cx="7363928" cy="10309636"/>
          </a:xfrm>
          <a:prstGeom prst="rect">
            <a:avLst/>
          </a:prstGeom>
          <a:noFill/>
          <a:extLst>
            <a:ext uri="{909E8E84-426E-40DD-AFC4-6F175D3DCCD1}">
              <a14:hiddenFill xmlns:a14="http://schemas.microsoft.com/office/drawing/2010/main">
                <a:solidFill>
                  <a:srgbClr val="FFFFFF"/>
                </a:solidFill>
              </a14:hiddenFill>
            </a:ext>
          </a:extLst>
        </p:spPr>
      </p:pic>
      <p:sp>
        <p:nvSpPr>
          <p:cNvPr id="5" name="Tekstfelt 4">
            <a:extLst>
              <a:ext uri="{FF2B5EF4-FFF2-40B4-BE49-F238E27FC236}">
                <a16:creationId xmlns:a16="http://schemas.microsoft.com/office/drawing/2014/main" id="{4F49816B-1E16-912C-E155-10D3F8F4D40E}"/>
              </a:ext>
            </a:extLst>
          </p:cNvPr>
          <p:cNvSpPr txBox="1"/>
          <p:nvPr/>
        </p:nvSpPr>
        <p:spPr>
          <a:xfrm>
            <a:off x="-199103" y="1028343"/>
            <a:ext cx="2381864" cy="2308324"/>
          </a:xfrm>
          <a:prstGeom prst="rect">
            <a:avLst/>
          </a:prstGeom>
          <a:noFill/>
        </p:spPr>
        <p:txBody>
          <a:bodyPr wrap="square">
            <a:spAutoFit/>
          </a:bodyPr>
          <a:lstStyle/>
          <a:p>
            <a:pPr algn="l"/>
            <a:endParaRPr lang="da-DK" b="0" i="0" dirty="0">
              <a:effectLst/>
              <a:latin typeface="Söhne"/>
            </a:endParaRPr>
          </a:p>
          <a:p>
            <a:pPr algn="l"/>
            <a:endParaRPr lang="da-DK" b="0" i="0" dirty="0">
              <a:effectLst/>
              <a:latin typeface="Söhne"/>
            </a:endParaRPr>
          </a:p>
          <a:p>
            <a:pPr algn="l"/>
            <a:endParaRPr lang="da-DK" b="0" i="0" dirty="0">
              <a:effectLst/>
              <a:latin typeface="Söhne"/>
            </a:endParaRPr>
          </a:p>
          <a:p>
            <a:pPr algn="l"/>
            <a:endParaRPr lang="da-DK" b="0" i="0" dirty="0">
              <a:effectLst/>
              <a:latin typeface="Söhne"/>
            </a:endParaRPr>
          </a:p>
          <a:p>
            <a:pPr algn="l"/>
            <a:endParaRPr lang="da-DK" b="0" i="0" dirty="0">
              <a:effectLst/>
              <a:latin typeface="Söhne"/>
            </a:endParaRPr>
          </a:p>
          <a:p>
            <a:pPr algn="l"/>
            <a:endParaRPr lang="da-DK" b="0" i="0" dirty="0">
              <a:effectLst/>
              <a:latin typeface="Söhne"/>
            </a:endParaRPr>
          </a:p>
          <a:p>
            <a:pPr algn="l"/>
            <a:endParaRPr lang="da-DK" b="0" i="0" dirty="0">
              <a:effectLst/>
              <a:latin typeface="Söhne"/>
            </a:endParaRPr>
          </a:p>
          <a:p>
            <a:pPr algn="l"/>
            <a:endParaRPr lang="da-DK" b="0" i="0" dirty="0">
              <a:effectLst/>
              <a:latin typeface="Söhne"/>
            </a:endParaRPr>
          </a:p>
        </p:txBody>
      </p:sp>
      <p:sp>
        <p:nvSpPr>
          <p:cNvPr id="2" name="Titel 1">
            <a:extLst>
              <a:ext uri="{FF2B5EF4-FFF2-40B4-BE49-F238E27FC236}">
                <a16:creationId xmlns:a16="http://schemas.microsoft.com/office/drawing/2014/main" id="{12BD06D4-914B-B8E6-D9C3-644898E62743}"/>
              </a:ext>
            </a:extLst>
          </p:cNvPr>
          <p:cNvSpPr>
            <a:spLocks noGrp="1"/>
          </p:cNvSpPr>
          <p:nvPr>
            <p:ph type="title"/>
          </p:nvPr>
        </p:nvSpPr>
        <p:spPr>
          <a:xfrm>
            <a:off x="539741" y="365126"/>
            <a:ext cx="8826519" cy="1325563"/>
          </a:xfrm>
        </p:spPr>
        <p:txBody>
          <a:bodyPr/>
          <a:lstStyle/>
          <a:p>
            <a:r>
              <a:rPr lang="da-DK" b="1" i="0" dirty="0">
                <a:effectLst/>
                <a:latin typeface="Chalkduster" panose="03050602040202020205" pitchFamily="66" charset="77"/>
              </a:rPr>
              <a:t>Opgave: Afgange 1</a:t>
            </a:r>
            <a:endParaRPr lang="da-DK" dirty="0"/>
          </a:p>
        </p:txBody>
      </p:sp>
      <p:pic>
        <p:nvPicPr>
          <p:cNvPr id="47106" name="Picture 2" descr="Transportere Tog Jernbane - Gratis billeder på Pixabay - Pixabay">
            <a:extLst>
              <a:ext uri="{FF2B5EF4-FFF2-40B4-BE49-F238E27FC236}">
                <a16:creationId xmlns:a16="http://schemas.microsoft.com/office/drawing/2014/main" id="{D280698C-50D8-D05D-E264-219A18ECF535}"/>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1569000" y="3051000"/>
            <a:ext cx="6768000" cy="3807000"/>
          </a:xfrm>
          <a:prstGeom prst="rect">
            <a:avLst/>
          </a:prstGeom>
          <a:noFill/>
          <a:extLst>
            <a:ext uri="{909E8E84-426E-40DD-AFC4-6F175D3DCCD1}">
              <a14:hiddenFill xmlns:a14="http://schemas.microsoft.com/office/drawing/2010/main">
                <a:solidFill>
                  <a:srgbClr val="FFFFFF"/>
                </a:solidFill>
              </a14:hiddenFill>
            </a:ext>
          </a:extLst>
        </p:spPr>
      </p:pic>
      <p:sp>
        <p:nvSpPr>
          <p:cNvPr id="3" name="Tekstfelt 2">
            <a:extLst>
              <a:ext uri="{FF2B5EF4-FFF2-40B4-BE49-F238E27FC236}">
                <a16:creationId xmlns:a16="http://schemas.microsoft.com/office/drawing/2014/main" id="{59B8A893-9AF4-D67C-FFDE-D432435C20DB}"/>
              </a:ext>
            </a:extLst>
          </p:cNvPr>
          <p:cNvSpPr txBox="1"/>
          <p:nvPr/>
        </p:nvSpPr>
        <p:spPr>
          <a:xfrm>
            <a:off x="195941" y="1690689"/>
            <a:ext cx="9710059" cy="2246769"/>
          </a:xfrm>
          <a:prstGeom prst="rect">
            <a:avLst/>
          </a:prstGeom>
          <a:noFill/>
        </p:spPr>
        <p:txBody>
          <a:bodyPr wrap="square">
            <a:spAutoFit/>
          </a:bodyPr>
          <a:lstStyle/>
          <a:p>
            <a:r>
              <a:rPr lang="da-DK" sz="1400" dirty="0">
                <a:latin typeface="Chalkduster" panose="03050602040202020205" pitchFamily="66" charset="77"/>
                <a:cs typeface="Dreaming Outloud Script Pro" panose="03050502040304050704" pitchFamily="66" charset="77"/>
              </a:rPr>
              <a:t>C-toget fra </a:t>
            </a:r>
            <a:r>
              <a:rPr lang="da-DK" sz="1400" b="0" i="0" dirty="0" err="1">
                <a:effectLst/>
                <a:latin typeface="Chalkduster" panose="03050602040202020205" pitchFamily="66" charset="77"/>
                <a:cs typeface="Dreaming Outloud Script Pro" panose="03050502040304050704" pitchFamily="66" charset="77"/>
              </a:rPr>
              <a:t>Ashbourne</a:t>
            </a:r>
            <a:r>
              <a:rPr lang="da-DK" sz="1400" b="0" i="0" dirty="0">
                <a:effectLst/>
                <a:latin typeface="Chalkduster" panose="03050602040202020205" pitchFamily="66" charset="77"/>
                <a:cs typeface="Dreaming Outloud Script Pro" panose="03050502040304050704" pitchFamily="66" charset="77"/>
              </a:rPr>
              <a:t> til </a:t>
            </a:r>
            <a:r>
              <a:rPr lang="da-DK" sz="1400" b="0" i="0" dirty="0" err="1">
                <a:effectLst/>
                <a:latin typeface="Chalkduster" panose="03050602040202020205" pitchFamily="66" charset="77"/>
                <a:cs typeface="Dreaming Outloud Script Pro" panose="03050502040304050704" pitchFamily="66" charset="77"/>
              </a:rPr>
              <a:t>Claymore</a:t>
            </a:r>
            <a:r>
              <a:rPr lang="da-DK" sz="1400" b="0" i="0" dirty="0">
                <a:effectLst/>
                <a:latin typeface="Chalkduster" panose="03050602040202020205" pitchFamily="66" charset="77"/>
                <a:cs typeface="Dreaming Outloud Script Pro" panose="03050502040304050704" pitchFamily="66" charset="77"/>
              </a:rPr>
              <a:t> kører hele dagen.</a:t>
            </a:r>
            <a:endParaRPr lang="da-DK" sz="1400" dirty="0">
              <a:latin typeface="Chalkduster" panose="03050602040202020205" pitchFamily="66" charset="77"/>
              <a:cs typeface="Dreaming Outloud Script Pro" panose="03050502040304050704" pitchFamily="66" charset="77"/>
            </a:endParaRPr>
          </a:p>
          <a:p>
            <a:endParaRPr lang="da-DK" sz="1400" b="0" i="0" dirty="0">
              <a:effectLst/>
              <a:latin typeface="Chalkduster" panose="03050602040202020205" pitchFamily="66" charset="77"/>
              <a:cs typeface="Dreaming Outloud Script Pro" panose="03050502040304050704" pitchFamily="66" charset="77"/>
            </a:endParaRPr>
          </a:p>
          <a:p>
            <a:r>
              <a:rPr lang="da-DK" sz="1400" b="0" i="0" dirty="0">
                <a:effectLst/>
                <a:latin typeface="Chalkduster" panose="03050602040202020205" pitchFamily="66" charset="77"/>
                <a:cs typeface="Dreaming Outloud Script Pro" panose="03050502040304050704" pitchFamily="66" charset="77"/>
              </a:rPr>
              <a:t>. </a:t>
            </a:r>
          </a:p>
          <a:p>
            <a:endParaRPr lang="da-DK" sz="1400" dirty="0">
              <a:latin typeface="Chalkduster" panose="03050602040202020205" pitchFamily="66" charset="77"/>
              <a:cs typeface="Dreaming Outloud Script Pro" panose="03050502040304050704" pitchFamily="66" charset="77"/>
            </a:endParaRPr>
          </a:p>
          <a:p>
            <a:endParaRPr lang="da-DK" sz="1400" b="0" i="0" dirty="0">
              <a:effectLst/>
              <a:latin typeface="Chalkduster" panose="03050602040202020205" pitchFamily="66" charset="77"/>
              <a:cs typeface="Dreaming Outloud Script Pro" panose="03050502040304050704" pitchFamily="66" charset="77"/>
            </a:endParaRPr>
          </a:p>
          <a:p>
            <a:pPr algn="l"/>
            <a:r>
              <a:rPr lang="da-DK" sz="1400" b="0" i="0" dirty="0">
                <a:effectLst/>
                <a:latin typeface="Chalkduster" panose="03050602040202020205" pitchFamily="66" charset="77"/>
                <a:cs typeface="Dreaming Outloud Script Pro" panose="03050502040304050704" pitchFamily="66" charset="77"/>
              </a:rPr>
              <a:t>Spørgsmål:</a:t>
            </a:r>
          </a:p>
          <a:p>
            <a:pPr algn="l"/>
            <a:endParaRPr lang="da-DK" sz="1400" b="0" i="0" dirty="0">
              <a:effectLst/>
              <a:latin typeface="Chalkduster" panose="03050602040202020205" pitchFamily="66" charset="77"/>
              <a:cs typeface="Dreaming Outloud Script Pro" panose="03050502040304050704" pitchFamily="66" charset="77"/>
            </a:endParaRPr>
          </a:p>
          <a:p>
            <a:r>
              <a:rPr lang="da-DK" sz="1400" b="0" i="0" dirty="0">
                <a:effectLst/>
                <a:latin typeface="Chalkduster" panose="03050602040202020205" pitchFamily="66" charset="77"/>
                <a:cs typeface="Dreaming Outloud Script Pro" panose="03050502040304050704" pitchFamily="66" charset="77"/>
              </a:rPr>
              <a:t>Hvor mange afgange er der fra </a:t>
            </a:r>
            <a:r>
              <a:rPr lang="da-DK" sz="1400" b="0" i="0" dirty="0" err="1">
                <a:effectLst/>
                <a:latin typeface="Chalkduster" panose="03050602040202020205" pitchFamily="66" charset="77"/>
                <a:cs typeface="Dreaming Outloud Script Pro" panose="03050502040304050704" pitchFamily="66" charset="77"/>
              </a:rPr>
              <a:t>Ashbourne</a:t>
            </a:r>
            <a:r>
              <a:rPr lang="da-DK" sz="1400" b="0" i="0" dirty="0">
                <a:effectLst/>
                <a:latin typeface="Chalkduster" panose="03050602040202020205" pitchFamily="66" charset="77"/>
                <a:cs typeface="Dreaming Outloud Script Pro" panose="03050502040304050704" pitchFamily="66" charset="77"/>
              </a:rPr>
              <a:t> i tidsrummet 08:00 til og med 17:00 ifølge køreplanen?</a:t>
            </a:r>
            <a:endParaRPr lang="da-DK" sz="1400" dirty="0">
              <a:latin typeface="Chalkduster" panose="03050602040202020205" pitchFamily="66" charset="77"/>
              <a:cs typeface="Dreaming Outloud Script Pro" panose="03050502040304050704" pitchFamily="66" charset="77"/>
            </a:endParaRPr>
          </a:p>
          <a:p>
            <a:pPr algn="l"/>
            <a:endParaRPr lang="da-DK" sz="1400" b="0" i="0" dirty="0">
              <a:effectLst/>
              <a:latin typeface="Chalkduster" panose="03050602040202020205" pitchFamily="66" charset="77"/>
              <a:cs typeface="Dreaming Outloud Script Pro" panose="03050502040304050704" pitchFamily="66" charset="77"/>
            </a:endParaRPr>
          </a:p>
        </p:txBody>
      </p:sp>
      <p:sp>
        <p:nvSpPr>
          <p:cNvPr id="8" name="Venstrepil 7">
            <a:hlinkClick r:id="rId4" action="ppaction://hlinksldjump"/>
            <a:extLst>
              <a:ext uri="{FF2B5EF4-FFF2-40B4-BE49-F238E27FC236}">
                <a16:creationId xmlns:a16="http://schemas.microsoft.com/office/drawing/2014/main" id="{0537BFD3-16E1-4D72-6F95-0320CEE33D80}"/>
              </a:ext>
            </a:extLst>
          </p:cNvPr>
          <p:cNvSpPr/>
          <p:nvPr/>
        </p:nvSpPr>
        <p:spPr>
          <a:xfrm rot="16200000">
            <a:off x="8924101" y="6091811"/>
            <a:ext cx="763929" cy="830484"/>
          </a:xfrm>
          <a:prstGeom prst="leftArrow">
            <a:avLst/>
          </a:prstGeom>
          <a:solidFill>
            <a:srgbClr val="C00000"/>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kstfelt 3">
            <a:extLst>
              <a:ext uri="{FF2B5EF4-FFF2-40B4-BE49-F238E27FC236}">
                <a16:creationId xmlns:a16="http://schemas.microsoft.com/office/drawing/2014/main" id="{269BCB04-C4D7-168A-F993-7D6019F00671}"/>
              </a:ext>
            </a:extLst>
          </p:cNvPr>
          <p:cNvSpPr txBox="1"/>
          <p:nvPr/>
        </p:nvSpPr>
        <p:spPr>
          <a:xfrm>
            <a:off x="16508" y="6566935"/>
            <a:ext cx="1051378" cy="276999"/>
          </a:xfrm>
          <a:prstGeom prst="rect">
            <a:avLst/>
          </a:prstGeom>
          <a:noFill/>
        </p:spPr>
        <p:txBody>
          <a:bodyPr wrap="none" rtlCol="0">
            <a:spAutoFit/>
          </a:bodyPr>
          <a:lstStyle/>
          <a:p>
            <a:r>
              <a:rPr lang="da-DK" sz="1200" dirty="0"/>
              <a:t>© Mat-</a:t>
            </a:r>
            <a:r>
              <a:rPr lang="da-DK" sz="1200" dirty="0" err="1"/>
              <a:t>nat.dk</a:t>
            </a:r>
            <a:endParaRPr lang="da-DK" sz="1200" dirty="0"/>
          </a:p>
        </p:txBody>
      </p:sp>
    </p:spTree>
    <p:extLst>
      <p:ext uri="{BB962C8B-B14F-4D97-AF65-F5344CB8AC3E}">
        <p14:creationId xmlns:p14="http://schemas.microsoft.com/office/powerpoint/2010/main" val="267175294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C80E96-BF19-A89A-EBBD-B63D99212071}"/>
            </a:ext>
          </a:extLst>
        </p:cNvPr>
        <p:cNvGrpSpPr/>
        <p:nvPr/>
      </p:nvGrpSpPr>
      <p:grpSpPr>
        <a:xfrm>
          <a:off x="0" y="0"/>
          <a:ext cx="0" cy="0"/>
          <a:chOff x="0" y="0"/>
          <a:chExt cx="0" cy="0"/>
        </a:xfrm>
      </p:grpSpPr>
      <p:pic>
        <p:nvPicPr>
          <p:cNvPr id="3" name="Picture 2" descr="Papir, Papirvarer, Pergament, Gammel">
            <a:extLst>
              <a:ext uri="{FF2B5EF4-FFF2-40B4-BE49-F238E27FC236}">
                <a16:creationId xmlns:a16="http://schemas.microsoft.com/office/drawing/2014/main" id="{D15C1BE7-30DF-8CC5-7802-B63A02EB06B9}"/>
              </a:ext>
            </a:extLst>
          </p:cNvPr>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5400000">
            <a:off x="1238551" y="-1673087"/>
            <a:ext cx="7363928" cy="10309636"/>
          </a:xfrm>
          <a:prstGeom prst="rect">
            <a:avLst/>
          </a:prstGeom>
          <a:noFill/>
          <a:extLst>
            <a:ext uri="{909E8E84-426E-40DD-AFC4-6F175D3DCCD1}">
              <a14:hiddenFill xmlns:a14="http://schemas.microsoft.com/office/drawing/2010/main">
                <a:solidFill>
                  <a:srgbClr val="FFFFFF"/>
                </a:solidFill>
              </a14:hiddenFill>
            </a:ext>
          </a:extLst>
        </p:spPr>
      </p:pic>
      <p:sp>
        <p:nvSpPr>
          <p:cNvPr id="16" name="Venstrepil 15">
            <a:hlinkClick r:id="rId3" action="ppaction://hlinksldjump"/>
            <a:extLst>
              <a:ext uri="{FF2B5EF4-FFF2-40B4-BE49-F238E27FC236}">
                <a16:creationId xmlns:a16="http://schemas.microsoft.com/office/drawing/2014/main" id="{8736C0F0-DCBE-22AA-6E42-59CBE1596C74}"/>
              </a:ext>
            </a:extLst>
          </p:cNvPr>
          <p:cNvSpPr/>
          <p:nvPr/>
        </p:nvSpPr>
        <p:spPr>
          <a:xfrm rot="16200000">
            <a:off x="8924101" y="6091811"/>
            <a:ext cx="763929" cy="830484"/>
          </a:xfrm>
          <a:prstGeom prst="leftArrow">
            <a:avLst/>
          </a:prstGeom>
          <a:solidFill>
            <a:srgbClr val="C00000"/>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itel 7">
            <a:extLst>
              <a:ext uri="{FF2B5EF4-FFF2-40B4-BE49-F238E27FC236}">
                <a16:creationId xmlns:a16="http://schemas.microsoft.com/office/drawing/2014/main" id="{8C018713-0BA8-E826-B36E-7DC39AA2D942}"/>
              </a:ext>
            </a:extLst>
          </p:cNvPr>
          <p:cNvSpPr>
            <a:spLocks noGrp="1"/>
          </p:cNvSpPr>
          <p:nvPr>
            <p:ph type="title"/>
          </p:nvPr>
        </p:nvSpPr>
        <p:spPr/>
        <p:txBody>
          <a:bodyPr/>
          <a:lstStyle/>
          <a:p>
            <a:r>
              <a:rPr lang="da-DK" b="1" dirty="0">
                <a:latin typeface="Chalkduster" panose="03050602040202020205" pitchFamily="66" charset="77"/>
              </a:rPr>
              <a:t>F</a:t>
            </a:r>
            <a:endParaRPr lang="da-DK" dirty="0">
              <a:latin typeface="Chalkduster" panose="03050602040202020205" pitchFamily="66" charset="77"/>
            </a:endParaRPr>
          </a:p>
        </p:txBody>
      </p:sp>
      <p:sp>
        <p:nvSpPr>
          <p:cNvPr id="2" name="Tekstfelt 1">
            <a:extLst>
              <a:ext uri="{FF2B5EF4-FFF2-40B4-BE49-F238E27FC236}">
                <a16:creationId xmlns:a16="http://schemas.microsoft.com/office/drawing/2014/main" id="{8F36A722-F6D5-19A1-9F1C-F5536917CDB8}"/>
              </a:ext>
            </a:extLst>
          </p:cNvPr>
          <p:cNvSpPr txBox="1"/>
          <p:nvPr/>
        </p:nvSpPr>
        <p:spPr>
          <a:xfrm>
            <a:off x="642729" y="1856170"/>
            <a:ext cx="8248094" cy="584775"/>
          </a:xfrm>
          <a:prstGeom prst="rect">
            <a:avLst/>
          </a:prstGeom>
          <a:noFill/>
        </p:spPr>
        <p:txBody>
          <a:bodyPr wrap="square">
            <a:spAutoFit/>
          </a:bodyPr>
          <a:lstStyle/>
          <a:p>
            <a:pPr marL="0" marR="0" indent="0" algn="l" rtl="0" eaLnBrk="1" fontAlgn="auto" latinLnBrk="0" hangingPunct="1">
              <a:spcBef>
                <a:spcPts val="0"/>
              </a:spcBef>
              <a:spcAft>
                <a:spcPts val="0"/>
              </a:spcAft>
            </a:pPr>
            <a:r>
              <a:rPr lang="da-DK" sz="3200" dirty="0">
                <a:latin typeface="Chalkduster" panose="03050602040202020205" pitchFamily="66" charset="77"/>
              </a:rPr>
              <a:t>F</a:t>
            </a:r>
            <a:r>
              <a:rPr lang="da-DK" dirty="0">
                <a:latin typeface="Chalkduster" panose="03050602040202020205" pitchFamily="66" charset="77"/>
              </a:rPr>
              <a:t> = er antallet af afgange fra Opgave: Afgange 1</a:t>
            </a:r>
          </a:p>
        </p:txBody>
      </p:sp>
      <p:pic>
        <p:nvPicPr>
          <p:cNvPr id="11" name="Picture 2" descr="Transportere Tog Jernbane - Gratis billeder på Pixabay - Pixabay">
            <a:extLst>
              <a:ext uri="{FF2B5EF4-FFF2-40B4-BE49-F238E27FC236}">
                <a16:creationId xmlns:a16="http://schemas.microsoft.com/office/drawing/2014/main" id="{0DDC2E81-65B6-7953-1851-6E4DA0347B37}"/>
              </a:ext>
            </a:extLst>
          </p:cNvPr>
          <p:cNvPicPr>
            <a:picLocks noChangeAspect="1" noChangeArrowheads="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flipH="1">
            <a:off x="1569000" y="3051000"/>
            <a:ext cx="6768000" cy="3807000"/>
          </a:xfrm>
          <a:prstGeom prst="rect">
            <a:avLst/>
          </a:prstGeom>
          <a:noFill/>
          <a:extLst>
            <a:ext uri="{909E8E84-426E-40DD-AFC4-6F175D3DCCD1}">
              <a14:hiddenFill xmlns:a14="http://schemas.microsoft.com/office/drawing/2010/main">
                <a:solidFill>
                  <a:srgbClr val="FFFFFF"/>
                </a:solidFill>
              </a14:hiddenFill>
            </a:ext>
          </a:extLst>
        </p:spPr>
      </p:pic>
      <p:sp>
        <p:nvSpPr>
          <p:cNvPr id="4" name="Tekstfelt 3">
            <a:extLst>
              <a:ext uri="{FF2B5EF4-FFF2-40B4-BE49-F238E27FC236}">
                <a16:creationId xmlns:a16="http://schemas.microsoft.com/office/drawing/2014/main" id="{1BE3E306-F0FC-2B94-DECF-5E15D7DEDBA3}"/>
              </a:ext>
            </a:extLst>
          </p:cNvPr>
          <p:cNvSpPr txBox="1"/>
          <p:nvPr/>
        </p:nvSpPr>
        <p:spPr>
          <a:xfrm>
            <a:off x="16508" y="6566935"/>
            <a:ext cx="1051378" cy="276999"/>
          </a:xfrm>
          <a:prstGeom prst="rect">
            <a:avLst/>
          </a:prstGeom>
          <a:noFill/>
        </p:spPr>
        <p:txBody>
          <a:bodyPr wrap="none" rtlCol="0">
            <a:spAutoFit/>
          </a:bodyPr>
          <a:lstStyle/>
          <a:p>
            <a:r>
              <a:rPr lang="da-DK" sz="1200" dirty="0"/>
              <a:t>© Mat-</a:t>
            </a:r>
            <a:r>
              <a:rPr lang="da-DK" sz="1200" dirty="0" err="1"/>
              <a:t>nat.dk</a:t>
            </a:r>
            <a:endParaRPr lang="da-DK" sz="1200" dirty="0"/>
          </a:p>
        </p:txBody>
      </p:sp>
    </p:spTree>
    <p:extLst>
      <p:ext uri="{BB962C8B-B14F-4D97-AF65-F5344CB8AC3E}">
        <p14:creationId xmlns:p14="http://schemas.microsoft.com/office/powerpoint/2010/main" val="31930225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4D713-2BC1-1460-2DAE-CC9069BE8688}"/>
            </a:ext>
          </a:extLst>
        </p:cNvPr>
        <p:cNvGrpSpPr/>
        <p:nvPr/>
      </p:nvGrpSpPr>
      <p:grpSpPr>
        <a:xfrm>
          <a:off x="0" y="0"/>
          <a:ext cx="0" cy="0"/>
          <a:chOff x="0" y="0"/>
          <a:chExt cx="0" cy="0"/>
        </a:xfrm>
      </p:grpSpPr>
      <p:pic>
        <p:nvPicPr>
          <p:cNvPr id="3" name="Picture 2" descr="Papir, Papirvarer, Pergament, Gammel">
            <a:extLst>
              <a:ext uri="{FF2B5EF4-FFF2-40B4-BE49-F238E27FC236}">
                <a16:creationId xmlns:a16="http://schemas.microsoft.com/office/drawing/2014/main" id="{9B36649A-C20E-C2FB-35CD-79923A28945A}"/>
              </a:ext>
            </a:extLst>
          </p:cNvPr>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5400000">
            <a:off x="1238551" y="-1673087"/>
            <a:ext cx="7363928" cy="10309636"/>
          </a:xfrm>
          <a:prstGeom prst="rect">
            <a:avLst/>
          </a:prstGeom>
          <a:noFill/>
          <a:extLst>
            <a:ext uri="{909E8E84-426E-40DD-AFC4-6F175D3DCCD1}">
              <a14:hiddenFill xmlns:a14="http://schemas.microsoft.com/office/drawing/2010/main">
                <a:solidFill>
                  <a:srgbClr val="FFFFFF"/>
                </a:solidFill>
              </a14:hiddenFill>
            </a:ext>
          </a:extLst>
        </p:spPr>
      </p:pic>
      <p:sp>
        <p:nvSpPr>
          <p:cNvPr id="16" name="Venstrepil 15">
            <a:hlinkClick r:id="rId3" action="ppaction://hlinksldjump"/>
            <a:extLst>
              <a:ext uri="{FF2B5EF4-FFF2-40B4-BE49-F238E27FC236}">
                <a16:creationId xmlns:a16="http://schemas.microsoft.com/office/drawing/2014/main" id="{06894A53-7FAD-551E-2625-E3B740A1EBDD}"/>
              </a:ext>
            </a:extLst>
          </p:cNvPr>
          <p:cNvSpPr/>
          <p:nvPr/>
        </p:nvSpPr>
        <p:spPr>
          <a:xfrm rot="16200000">
            <a:off x="8924101" y="6091811"/>
            <a:ext cx="763929" cy="830484"/>
          </a:xfrm>
          <a:prstGeom prst="leftArrow">
            <a:avLst/>
          </a:prstGeom>
          <a:solidFill>
            <a:srgbClr val="C00000"/>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itel 7">
            <a:extLst>
              <a:ext uri="{FF2B5EF4-FFF2-40B4-BE49-F238E27FC236}">
                <a16:creationId xmlns:a16="http://schemas.microsoft.com/office/drawing/2014/main" id="{9EA93842-DE61-9C66-A1BD-8E8C8DC56773}"/>
              </a:ext>
            </a:extLst>
          </p:cNvPr>
          <p:cNvSpPr>
            <a:spLocks noGrp="1"/>
          </p:cNvSpPr>
          <p:nvPr>
            <p:ph type="title"/>
          </p:nvPr>
        </p:nvSpPr>
        <p:spPr/>
        <p:txBody>
          <a:bodyPr/>
          <a:lstStyle/>
          <a:p>
            <a:r>
              <a:rPr lang="da-DK" b="1" dirty="0">
                <a:latin typeface="Chalkduster" panose="03050602040202020205" pitchFamily="66" charset="77"/>
              </a:rPr>
              <a:t>E</a:t>
            </a:r>
            <a:endParaRPr lang="da-DK" dirty="0">
              <a:latin typeface="Chalkduster" panose="03050602040202020205" pitchFamily="66" charset="77"/>
            </a:endParaRPr>
          </a:p>
        </p:txBody>
      </p:sp>
      <p:sp>
        <p:nvSpPr>
          <p:cNvPr id="2" name="Tekstfelt 1">
            <a:extLst>
              <a:ext uri="{FF2B5EF4-FFF2-40B4-BE49-F238E27FC236}">
                <a16:creationId xmlns:a16="http://schemas.microsoft.com/office/drawing/2014/main" id="{D91A7133-8C80-00CB-57E9-75A5176F5BB6}"/>
              </a:ext>
            </a:extLst>
          </p:cNvPr>
          <p:cNvSpPr txBox="1"/>
          <p:nvPr/>
        </p:nvSpPr>
        <p:spPr>
          <a:xfrm>
            <a:off x="642729" y="1856170"/>
            <a:ext cx="8248094" cy="861774"/>
          </a:xfrm>
          <a:prstGeom prst="rect">
            <a:avLst/>
          </a:prstGeom>
          <a:noFill/>
        </p:spPr>
        <p:txBody>
          <a:bodyPr wrap="square">
            <a:spAutoFit/>
          </a:bodyPr>
          <a:lstStyle/>
          <a:p>
            <a:r>
              <a:rPr lang="da-DK" sz="3200" dirty="0">
                <a:latin typeface="Chalkduster" panose="03050602040202020205" pitchFamily="66" charset="77"/>
              </a:rPr>
              <a:t>E</a:t>
            </a:r>
            <a:r>
              <a:rPr lang="da-DK" dirty="0">
                <a:latin typeface="Chalkduster" panose="03050602040202020205" pitchFamily="66" charset="77"/>
              </a:rPr>
              <a:t> = er antallet af minutter det tager at køre togturen i Opgave: Tidsforbrug.</a:t>
            </a:r>
          </a:p>
        </p:txBody>
      </p:sp>
      <p:pic>
        <p:nvPicPr>
          <p:cNvPr id="11" name="Picture 2" descr="Transportere Tog Jernbane - Gratis billeder på Pixabay - Pixabay">
            <a:extLst>
              <a:ext uri="{FF2B5EF4-FFF2-40B4-BE49-F238E27FC236}">
                <a16:creationId xmlns:a16="http://schemas.microsoft.com/office/drawing/2014/main" id="{1F3B475A-2695-1EA4-2BB2-14D98CFB8EDF}"/>
              </a:ext>
            </a:extLst>
          </p:cNvPr>
          <p:cNvPicPr>
            <a:picLocks noChangeAspect="1" noChangeArrowheads="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flipH="1">
            <a:off x="1569000" y="3051000"/>
            <a:ext cx="6768000" cy="3807000"/>
          </a:xfrm>
          <a:prstGeom prst="rect">
            <a:avLst/>
          </a:prstGeom>
          <a:noFill/>
          <a:extLst>
            <a:ext uri="{909E8E84-426E-40DD-AFC4-6F175D3DCCD1}">
              <a14:hiddenFill xmlns:a14="http://schemas.microsoft.com/office/drawing/2010/main">
                <a:solidFill>
                  <a:srgbClr val="FFFFFF"/>
                </a:solidFill>
              </a14:hiddenFill>
            </a:ext>
          </a:extLst>
        </p:spPr>
      </p:pic>
      <p:sp>
        <p:nvSpPr>
          <p:cNvPr id="4" name="Tekstfelt 3">
            <a:extLst>
              <a:ext uri="{FF2B5EF4-FFF2-40B4-BE49-F238E27FC236}">
                <a16:creationId xmlns:a16="http://schemas.microsoft.com/office/drawing/2014/main" id="{827515A6-38CA-0A41-4D26-FFC891EEDC48}"/>
              </a:ext>
            </a:extLst>
          </p:cNvPr>
          <p:cNvSpPr txBox="1"/>
          <p:nvPr/>
        </p:nvSpPr>
        <p:spPr>
          <a:xfrm>
            <a:off x="16508" y="6566935"/>
            <a:ext cx="1051378" cy="276999"/>
          </a:xfrm>
          <a:prstGeom prst="rect">
            <a:avLst/>
          </a:prstGeom>
          <a:noFill/>
        </p:spPr>
        <p:txBody>
          <a:bodyPr wrap="none" rtlCol="0">
            <a:spAutoFit/>
          </a:bodyPr>
          <a:lstStyle/>
          <a:p>
            <a:r>
              <a:rPr lang="da-DK" sz="1200" dirty="0"/>
              <a:t>© Mat-</a:t>
            </a:r>
            <a:r>
              <a:rPr lang="da-DK" sz="1200" dirty="0" err="1"/>
              <a:t>nat.dk</a:t>
            </a:r>
            <a:endParaRPr lang="da-DK" sz="1200" dirty="0"/>
          </a:p>
        </p:txBody>
      </p:sp>
    </p:spTree>
    <p:extLst>
      <p:ext uri="{BB962C8B-B14F-4D97-AF65-F5344CB8AC3E}">
        <p14:creationId xmlns:p14="http://schemas.microsoft.com/office/powerpoint/2010/main" val="175892514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7DD1BE-33B7-6042-BDBC-EC00D2B8B1B1}"/>
            </a:ext>
          </a:extLst>
        </p:cNvPr>
        <p:cNvGrpSpPr/>
        <p:nvPr/>
      </p:nvGrpSpPr>
      <p:grpSpPr>
        <a:xfrm>
          <a:off x="0" y="0"/>
          <a:ext cx="0" cy="0"/>
          <a:chOff x="0" y="0"/>
          <a:chExt cx="0" cy="0"/>
        </a:xfrm>
      </p:grpSpPr>
      <p:pic>
        <p:nvPicPr>
          <p:cNvPr id="7" name="Picture 2" descr="Papir, Papirvarer, Pergament, Gammel">
            <a:extLst>
              <a:ext uri="{FF2B5EF4-FFF2-40B4-BE49-F238E27FC236}">
                <a16:creationId xmlns:a16="http://schemas.microsoft.com/office/drawing/2014/main" id="{8C2FE962-83B8-0D5A-7E48-34C36CBFCB3D}"/>
              </a:ext>
            </a:extLst>
          </p:cNvPr>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5400000">
            <a:off x="1238551" y="-1673087"/>
            <a:ext cx="7363928" cy="10309636"/>
          </a:xfrm>
          <a:prstGeom prst="rect">
            <a:avLst/>
          </a:prstGeom>
          <a:noFill/>
          <a:extLst>
            <a:ext uri="{909E8E84-426E-40DD-AFC4-6F175D3DCCD1}">
              <a14:hiddenFill xmlns:a14="http://schemas.microsoft.com/office/drawing/2010/main">
                <a:solidFill>
                  <a:srgbClr val="FFFFFF"/>
                </a:solidFill>
              </a14:hiddenFill>
            </a:ext>
          </a:extLst>
        </p:spPr>
      </p:pic>
      <p:sp>
        <p:nvSpPr>
          <p:cNvPr id="5" name="Tekstfelt 4">
            <a:extLst>
              <a:ext uri="{FF2B5EF4-FFF2-40B4-BE49-F238E27FC236}">
                <a16:creationId xmlns:a16="http://schemas.microsoft.com/office/drawing/2014/main" id="{2CA84249-4AF9-E4B0-EBE3-EC57660B2F6C}"/>
              </a:ext>
            </a:extLst>
          </p:cNvPr>
          <p:cNvSpPr txBox="1"/>
          <p:nvPr/>
        </p:nvSpPr>
        <p:spPr>
          <a:xfrm>
            <a:off x="-199103" y="1028343"/>
            <a:ext cx="2381864" cy="2308324"/>
          </a:xfrm>
          <a:prstGeom prst="rect">
            <a:avLst/>
          </a:prstGeom>
          <a:noFill/>
        </p:spPr>
        <p:txBody>
          <a:bodyPr wrap="square">
            <a:spAutoFit/>
          </a:bodyPr>
          <a:lstStyle/>
          <a:p>
            <a:pPr algn="l"/>
            <a:endParaRPr lang="da-DK" b="0" i="0" dirty="0">
              <a:effectLst/>
              <a:latin typeface="Söhne"/>
            </a:endParaRPr>
          </a:p>
          <a:p>
            <a:pPr algn="l"/>
            <a:endParaRPr lang="da-DK" b="0" i="0" dirty="0">
              <a:effectLst/>
              <a:latin typeface="Söhne"/>
            </a:endParaRPr>
          </a:p>
          <a:p>
            <a:pPr algn="l"/>
            <a:endParaRPr lang="da-DK" b="0" i="0" dirty="0">
              <a:effectLst/>
              <a:latin typeface="Söhne"/>
            </a:endParaRPr>
          </a:p>
          <a:p>
            <a:pPr algn="l"/>
            <a:endParaRPr lang="da-DK" b="0" i="0" dirty="0">
              <a:effectLst/>
              <a:latin typeface="Söhne"/>
            </a:endParaRPr>
          </a:p>
          <a:p>
            <a:pPr algn="l"/>
            <a:endParaRPr lang="da-DK" b="0" i="0" dirty="0">
              <a:effectLst/>
              <a:latin typeface="Söhne"/>
            </a:endParaRPr>
          </a:p>
          <a:p>
            <a:pPr algn="l"/>
            <a:endParaRPr lang="da-DK" b="0" i="0" dirty="0">
              <a:effectLst/>
              <a:latin typeface="Söhne"/>
            </a:endParaRPr>
          </a:p>
          <a:p>
            <a:pPr algn="l"/>
            <a:endParaRPr lang="da-DK" b="0" i="0" dirty="0">
              <a:effectLst/>
              <a:latin typeface="Söhne"/>
            </a:endParaRPr>
          </a:p>
          <a:p>
            <a:pPr algn="l"/>
            <a:endParaRPr lang="da-DK" b="0" i="0" dirty="0">
              <a:effectLst/>
              <a:latin typeface="Söhne"/>
            </a:endParaRPr>
          </a:p>
        </p:txBody>
      </p:sp>
      <p:sp>
        <p:nvSpPr>
          <p:cNvPr id="2" name="Titel 1">
            <a:extLst>
              <a:ext uri="{FF2B5EF4-FFF2-40B4-BE49-F238E27FC236}">
                <a16:creationId xmlns:a16="http://schemas.microsoft.com/office/drawing/2014/main" id="{9AFD971D-04C1-500E-5F10-DD5643FAFBB6}"/>
              </a:ext>
            </a:extLst>
          </p:cNvPr>
          <p:cNvSpPr>
            <a:spLocks noGrp="1"/>
          </p:cNvSpPr>
          <p:nvPr>
            <p:ph type="title"/>
          </p:nvPr>
        </p:nvSpPr>
        <p:spPr/>
        <p:txBody>
          <a:bodyPr/>
          <a:lstStyle/>
          <a:p>
            <a:r>
              <a:rPr lang="da-DK" b="1" i="0" dirty="0">
                <a:effectLst/>
                <a:latin typeface="Chalkduster" panose="03050602040202020205" pitchFamily="66" charset="77"/>
              </a:rPr>
              <a:t>Opgave: </a:t>
            </a:r>
            <a:r>
              <a:rPr lang="da-DK" b="1" dirty="0">
                <a:latin typeface="Chalkduster" panose="03050602040202020205" pitchFamily="66" charset="77"/>
              </a:rPr>
              <a:t>Afstand</a:t>
            </a:r>
            <a:endParaRPr lang="da-DK" dirty="0"/>
          </a:p>
        </p:txBody>
      </p:sp>
      <p:pic>
        <p:nvPicPr>
          <p:cNvPr id="47106" name="Picture 2" descr="Transportere Tog Jernbane - Gratis billeder på Pixabay - Pixabay">
            <a:extLst>
              <a:ext uri="{FF2B5EF4-FFF2-40B4-BE49-F238E27FC236}">
                <a16:creationId xmlns:a16="http://schemas.microsoft.com/office/drawing/2014/main" id="{95CA7C4D-4CE5-81AF-3320-90AE1BDC83DA}"/>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1569000" y="3051000"/>
            <a:ext cx="6768000" cy="3807000"/>
          </a:xfrm>
          <a:prstGeom prst="rect">
            <a:avLst/>
          </a:prstGeom>
          <a:noFill/>
          <a:extLst>
            <a:ext uri="{909E8E84-426E-40DD-AFC4-6F175D3DCCD1}">
              <a14:hiddenFill xmlns:a14="http://schemas.microsoft.com/office/drawing/2010/main">
                <a:solidFill>
                  <a:srgbClr val="FFFFFF"/>
                </a:solidFill>
              </a14:hiddenFill>
            </a:ext>
          </a:extLst>
        </p:spPr>
      </p:pic>
      <p:sp>
        <p:nvSpPr>
          <p:cNvPr id="3" name="Tekstfelt 2">
            <a:extLst>
              <a:ext uri="{FF2B5EF4-FFF2-40B4-BE49-F238E27FC236}">
                <a16:creationId xmlns:a16="http://schemas.microsoft.com/office/drawing/2014/main" id="{F628CD97-D35C-D0BA-7F76-6A21357B5DB4}"/>
              </a:ext>
            </a:extLst>
          </p:cNvPr>
          <p:cNvSpPr txBox="1"/>
          <p:nvPr/>
        </p:nvSpPr>
        <p:spPr>
          <a:xfrm>
            <a:off x="195941" y="1690689"/>
            <a:ext cx="9710059" cy="1815882"/>
          </a:xfrm>
          <a:prstGeom prst="rect">
            <a:avLst/>
          </a:prstGeom>
          <a:noFill/>
        </p:spPr>
        <p:txBody>
          <a:bodyPr wrap="square">
            <a:spAutoFit/>
          </a:bodyPr>
          <a:lstStyle/>
          <a:p>
            <a:r>
              <a:rPr lang="da-DK" sz="1400" b="0" i="0" dirty="0">
                <a:effectLst/>
                <a:latin typeface="Chalkduster" panose="03050602040202020205" pitchFamily="66" charset="77"/>
                <a:cs typeface="Dreaming Outloud Script Pro" panose="03050502040304050704" pitchFamily="66" charset="77"/>
              </a:rPr>
              <a:t>Du står på </a:t>
            </a:r>
            <a:r>
              <a:rPr lang="da-DK" sz="1400" b="0" i="0" dirty="0" err="1">
                <a:effectLst/>
                <a:latin typeface="Chalkduster" panose="03050602040202020205" pitchFamily="66" charset="77"/>
                <a:cs typeface="Dreaming Outloud Script Pro" panose="03050502040304050704" pitchFamily="66" charset="77"/>
              </a:rPr>
              <a:t>Meadowbrook</a:t>
            </a:r>
            <a:r>
              <a:rPr lang="da-DK" sz="1400" b="0" i="0" dirty="0">
                <a:effectLst/>
                <a:latin typeface="Chalkduster" panose="03050602040202020205" pitchFamily="66" charset="77"/>
                <a:cs typeface="Dreaming Outloud Script Pro" panose="03050502040304050704" pitchFamily="66" charset="77"/>
              </a:rPr>
              <a:t> station og skal med toget 13:49. Du skal af på </a:t>
            </a:r>
            <a:r>
              <a:rPr lang="da-DK" sz="1400" b="0" i="0" dirty="0" err="1">
                <a:effectLst/>
                <a:latin typeface="Chalkduster" panose="03050602040202020205" pitchFamily="66" charset="77"/>
                <a:cs typeface="Dreaming Outloud Script Pro" panose="03050502040304050704" pitchFamily="66" charset="77"/>
              </a:rPr>
              <a:t>Fairhaven</a:t>
            </a:r>
            <a:r>
              <a:rPr lang="da-DK" sz="1400" b="0" i="0" dirty="0">
                <a:effectLst/>
                <a:latin typeface="Chalkduster" panose="03050602040202020205" pitchFamily="66" charset="77"/>
                <a:cs typeface="Dreaming Outloud Script Pro" panose="03050502040304050704" pitchFamily="66" charset="77"/>
              </a:rPr>
              <a:t> station. </a:t>
            </a:r>
          </a:p>
          <a:p>
            <a:r>
              <a:rPr lang="da-DK" sz="1400" dirty="0">
                <a:latin typeface="Chalkduster" panose="03050602040202020205" pitchFamily="66" charset="77"/>
                <a:cs typeface="Dreaming Outloud Script Pro" panose="03050502040304050704" pitchFamily="66" charset="77"/>
              </a:rPr>
              <a:t>Toget kører med en gennemsnitsfart på 60 km/t.</a:t>
            </a:r>
          </a:p>
          <a:p>
            <a:endParaRPr lang="da-DK" sz="1400" b="0" i="0" dirty="0">
              <a:effectLst/>
              <a:latin typeface="Chalkduster" panose="03050602040202020205" pitchFamily="66" charset="77"/>
              <a:cs typeface="Dreaming Outloud Script Pro" panose="03050502040304050704" pitchFamily="66" charset="77"/>
            </a:endParaRPr>
          </a:p>
          <a:p>
            <a:endParaRPr lang="da-DK" sz="1400" b="0" i="0" dirty="0">
              <a:effectLst/>
              <a:latin typeface="Chalkduster" panose="03050602040202020205" pitchFamily="66" charset="77"/>
              <a:cs typeface="Dreaming Outloud Script Pro" panose="03050502040304050704" pitchFamily="66" charset="77"/>
            </a:endParaRPr>
          </a:p>
          <a:p>
            <a:pPr algn="l"/>
            <a:r>
              <a:rPr lang="da-DK" sz="1400" b="0" i="0" dirty="0">
                <a:effectLst/>
                <a:latin typeface="Chalkduster" panose="03050602040202020205" pitchFamily="66" charset="77"/>
                <a:cs typeface="Dreaming Outloud Script Pro" panose="03050502040304050704" pitchFamily="66" charset="77"/>
              </a:rPr>
              <a:t>Spørgsmål:</a:t>
            </a:r>
          </a:p>
          <a:p>
            <a:pPr algn="l"/>
            <a:endParaRPr lang="da-DK" sz="1400" b="0" i="0" dirty="0">
              <a:effectLst/>
              <a:latin typeface="Chalkduster" panose="03050602040202020205" pitchFamily="66" charset="77"/>
              <a:cs typeface="Dreaming Outloud Script Pro" panose="03050502040304050704" pitchFamily="66" charset="77"/>
            </a:endParaRPr>
          </a:p>
          <a:p>
            <a:r>
              <a:rPr lang="da-DK" sz="1400" b="0" i="0" dirty="0">
                <a:effectLst/>
                <a:latin typeface="Chalkduster" panose="03050602040202020205" pitchFamily="66" charset="77"/>
                <a:cs typeface="Dreaming Outloud Script Pro" panose="03050502040304050704" pitchFamily="66" charset="77"/>
              </a:rPr>
              <a:t>Hvor lang er </a:t>
            </a:r>
            <a:r>
              <a:rPr lang="da-DK" sz="1400" dirty="0">
                <a:latin typeface="Chalkduster" panose="03050602040202020205" pitchFamily="66" charset="77"/>
                <a:cs typeface="Dreaming Outloud Script Pro" panose="03050502040304050704" pitchFamily="66" charset="77"/>
              </a:rPr>
              <a:t>afstanden</a:t>
            </a:r>
            <a:r>
              <a:rPr lang="da-DK" sz="1400" b="0" i="0" dirty="0">
                <a:effectLst/>
                <a:latin typeface="Chalkduster" panose="03050602040202020205" pitchFamily="66" charset="77"/>
                <a:cs typeface="Dreaming Outloud Script Pro" panose="03050502040304050704" pitchFamily="66" charset="77"/>
              </a:rPr>
              <a:t> mellem </a:t>
            </a:r>
            <a:r>
              <a:rPr lang="da-DK" sz="1400" dirty="0" err="1">
                <a:latin typeface="Chalkduster" panose="03050602040202020205" pitchFamily="66" charset="77"/>
                <a:cs typeface="Dreaming Outloud Script Pro" panose="03050502040304050704" pitchFamily="66" charset="77"/>
              </a:rPr>
              <a:t>Meadowbrook</a:t>
            </a:r>
            <a:r>
              <a:rPr lang="da-DK" sz="1400" b="0" i="0" dirty="0">
                <a:effectLst/>
                <a:latin typeface="Chalkduster" panose="03050602040202020205" pitchFamily="66" charset="77"/>
                <a:cs typeface="Dreaming Outloud Script Pro" panose="03050502040304050704" pitchFamily="66" charset="77"/>
              </a:rPr>
              <a:t> og </a:t>
            </a:r>
            <a:r>
              <a:rPr lang="da-DK" sz="1400" b="0" i="0" dirty="0" err="1">
                <a:effectLst/>
                <a:latin typeface="Chalkduster" panose="03050602040202020205" pitchFamily="66" charset="77"/>
                <a:cs typeface="Dreaming Outloud Script Pro" panose="03050502040304050704" pitchFamily="66" charset="77"/>
              </a:rPr>
              <a:t>Fairhaven</a:t>
            </a:r>
            <a:r>
              <a:rPr lang="da-DK" sz="1400" b="0" i="0" dirty="0">
                <a:effectLst/>
                <a:latin typeface="Chalkduster" panose="03050602040202020205" pitchFamily="66" charset="77"/>
                <a:cs typeface="Dreaming Outloud Script Pro" panose="03050502040304050704" pitchFamily="66" charset="77"/>
              </a:rPr>
              <a:t>, når toget følger Køreplanen?</a:t>
            </a:r>
            <a:endParaRPr lang="da-DK" sz="1400" dirty="0">
              <a:latin typeface="Chalkduster" panose="03050602040202020205" pitchFamily="66" charset="77"/>
              <a:cs typeface="Dreaming Outloud Script Pro" panose="03050502040304050704" pitchFamily="66" charset="77"/>
            </a:endParaRPr>
          </a:p>
          <a:p>
            <a:pPr algn="l"/>
            <a:endParaRPr lang="da-DK" sz="1400" b="0" i="0" dirty="0">
              <a:effectLst/>
              <a:latin typeface="Chalkduster" panose="03050602040202020205" pitchFamily="66" charset="77"/>
              <a:cs typeface="Dreaming Outloud Script Pro" panose="03050502040304050704" pitchFamily="66" charset="77"/>
            </a:endParaRPr>
          </a:p>
        </p:txBody>
      </p:sp>
      <p:sp>
        <p:nvSpPr>
          <p:cNvPr id="8" name="Venstrepil 7">
            <a:hlinkClick r:id="rId4" action="ppaction://hlinksldjump"/>
            <a:extLst>
              <a:ext uri="{FF2B5EF4-FFF2-40B4-BE49-F238E27FC236}">
                <a16:creationId xmlns:a16="http://schemas.microsoft.com/office/drawing/2014/main" id="{860C516D-755C-151F-007B-5D58CF7FE464}"/>
              </a:ext>
            </a:extLst>
          </p:cNvPr>
          <p:cNvSpPr/>
          <p:nvPr/>
        </p:nvSpPr>
        <p:spPr>
          <a:xfrm rot="16200000">
            <a:off x="8924101" y="6091811"/>
            <a:ext cx="763929" cy="830484"/>
          </a:xfrm>
          <a:prstGeom prst="leftArrow">
            <a:avLst/>
          </a:prstGeom>
          <a:solidFill>
            <a:srgbClr val="C00000"/>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kstfelt 3">
            <a:extLst>
              <a:ext uri="{FF2B5EF4-FFF2-40B4-BE49-F238E27FC236}">
                <a16:creationId xmlns:a16="http://schemas.microsoft.com/office/drawing/2014/main" id="{FECEBC0B-5B87-64C3-950E-68027154CD89}"/>
              </a:ext>
            </a:extLst>
          </p:cNvPr>
          <p:cNvSpPr txBox="1"/>
          <p:nvPr/>
        </p:nvSpPr>
        <p:spPr>
          <a:xfrm>
            <a:off x="16508" y="6566935"/>
            <a:ext cx="1051378" cy="276999"/>
          </a:xfrm>
          <a:prstGeom prst="rect">
            <a:avLst/>
          </a:prstGeom>
          <a:noFill/>
        </p:spPr>
        <p:txBody>
          <a:bodyPr wrap="none" rtlCol="0">
            <a:spAutoFit/>
          </a:bodyPr>
          <a:lstStyle/>
          <a:p>
            <a:r>
              <a:rPr lang="da-DK" sz="1200" dirty="0"/>
              <a:t>© Mat-</a:t>
            </a:r>
            <a:r>
              <a:rPr lang="da-DK" sz="1200" dirty="0" err="1"/>
              <a:t>nat.dk</a:t>
            </a:r>
            <a:endParaRPr lang="da-DK" sz="1200" dirty="0"/>
          </a:p>
        </p:txBody>
      </p:sp>
    </p:spTree>
    <p:extLst>
      <p:ext uri="{BB962C8B-B14F-4D97-AF65-F5344CB8AC3E}">
        <p14:creationId xmlns:p14="http://schemas.microsoft.com/office/powerpoint/2010/main" val="46029950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itel 18">
            <a:extLst>
              <a:ext uri="{FF2B5EF4-FFF2-40B4-BE49-F238E27FC236}">
                <a16:creationId xmlns:a16="http://schemas.microsoft.com/office/drawing/2014/main" id="{D1BEC029-F259-C0F1-B2C1-048771604250}"/>
              </a:ext>
            </a:extLst>
          </p:cNvPr>
          <p:cNvSpPr>
            <a:spLocks noGrp="1"/>
          </p:cNvSpPr>
          <p:nvPr>
            <p:ph type="title"/>
          </p:nvPr>
        </p:nvSpPr>
        <p:spPr>
          <a:xfrm>
            <a:off x="495508" y="179595"/>
            <a:ext cx="8543925" cy="1325563"/>
          </a:xfrm>
        </p:spPr>
        <p:txBody>
          <a:bodyPr/>
          <a:lstStyle/>
          <a:p>
            <a:r>
              <a:rPr lang="da-DK" dirty="0"/>
              <a:t>Dør 1</a:t>
            </a:r>
          </a:p>
        </p:txBody>
      </p:sp>
      <p:pic>
        <p:nvPicPr>
          <p:cNvPr id="16" name="Billede 15">
            <a:extLst>
              <a:ext uri="{FF2B5EF4-FFF2-40B4-BE49-F238E27FC236}">
                <a16:creationId xmlns:a16="http://schemas.microsoft.com/office/drawing/2014/main" id="{D49392EC-A4BA-6916-1778-3C921DB6F06F}"/>
              </a:ext>
            </a:extLst>
          </p:cNvPr>
          <p:cNvPicPr>
            <a:picLocks noChangeAspect="1"/>
          </p:cNvPicPr>
          <p:nvPr/>
        </p:nvPicPr>
        <p:blipFill>
          <a:blip r:embed="rId3">
            <a:duotone>
              <a:prstClr val="black"/>
              <a:srgbClr val="D9C3A5">
                <a:tint val="50000"/>
                <a:satMod val="180000"/>
              </a:srgbClr>
            </a:duotone>
          </a:blip>
          <a:stretch>
            <a:fillRect/>
          </a:stretch>
        </p:blipFill>
        <p:spPr>
          <a:xfrm>
            <a:off x="207571" y="2638600"/>
            <a:ext cx="3695700" cy="1879600"/>
          </a:xfrm>
          <a:prstGeom prst="rect">
            <a:avLst/>
          </a:prstGeom>
        </p:spPr>
      </p:pic>
      <p:grpSp>
        <p:nvGrpSpPr>
          <p:cNvPr id="18" name="Gruppe 17">
            <a:extLst>
              <a:ext uri="{FF2B5EF4-FFF2-40B4-BE49-F238E27FC236}">
                <a16:creationId xmlns:a16="http://schemas.microsoft.com/office/drawing/2014/main" id="{8272EEAA-F475-EEA6-F0D6-E03737AD39E0}"/>
              </a:ext>
            </a:extLst>
          </p:cNvPr>
          <p:cNvGrpSpPr/>
          <p:nvPr/>
        </p:nvGrpSpPr>
        <p:grpSpPr>
          <a:xfrm>
            <a:off x="734178" y="3199092"/>
            <a:ext cx="2545887" cy="797112"/>
            <a:chOff x="5627551" y="2669004"/>
            <a:chExt cx="2545887" cy="797112"/>
          </a:xfrm>
        </p:grpSpPr>
        <p:grpSp>
          <p:nvGrpSpPr>
            <p:cNvPr id="5" name="Gruppe 4">
              <a:extLst>
                <a:ext uri="{FF2B5EF4-FFF2-40B4-BE49-F238E27FC236}">
                  <a16:creationId xmlns:a16="http://schemas.microsoft.com/office/drawing/2014/main" id="{2701E04E-B504-C85D-E3C8-C531C3FEE976}"/>
                </a:ext>
              </a:extLst>
            </p:cNvPr>
            <p:cNvGrpSpPr/>
            <p:nvPr/>
          </p:nvGrpSpPr>
          <p:grpSpPr>
            <a:xfrm>
              <a:off x="6504878" y="2669004"/>
              <a:ext cx="792000" cy="792000"/>
              <a:chOff x="1242483" y="2665942"/>
              <a:chExt cx="792000" cy="792000"/>
            </a:xfrm>
          </p:grpSpPr>
          <p:sp>
            <p:nvSpPr>
              <p:cNvPr id="9" name="Rektangel 8">
                <a:hlinkClick r:id="rId4" action="ppaction://hlinksldjump"/>
                <a:extLst>
                  <a:ext uri="{FF2B5EF4-FFF2-40B4-BE49-F238E27FC236}">
                    <a16:creationId xmlns:a16="http://schemas.microsoft.com/office/drawing/2014/main" id="{FB5B58F4-4BC1-2D85-8062-7C4D21652CF0}"/>
                  </a:ext>
                </a:extLst>
              </p:cNvPr>
              <p:cNvSpPr/>
              <p:nvPr/>
            </p:nvSpPr>
            <p:spPr>
              <a:xfrm>
                <a:off x="1286934" y="2709000"/>
                <a:ext cx="720000" cy="720000"/>
              </a:xfrm>
              <a:prstGeom prst="rect">
                <a:avLst/>
              </a:prstGeom>
              <a:solidFill>
                <a:srgbClr val="C00000"/>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1</a:t>
                </a:r>
              </a:p>
            </p:txBody>
          </p:sp>
          <p:sp>
            <p:nvSpPr>
              <p:cNvPr id="10" name="Rektangel 9">
                <a:extLst>
                  <a:ext uri="{FF2B5EF4-FFF2-40B4-BE49-F238E27FC236}">
                    <a16:creationId xmlns:a16="http://schemas.microsoft.com/office/drawing/2014/main" id="{AFB38E58-593D-E577-1C18-5D30B088ADD3}"/>
                  </a:ext>
                </a:extLst>
              </p:cNvPr>
              <p:cNvSpPr/>
              <p:nvPr/>
            </p:nvSpPr>
            <p:spPr>
              <a:xfrm>
                <a:off x="1242483" y="2665942"/>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6" name="Gruppe 5">
              <a:extLst>
                <a:ext uri="{FF2B5EF4-FFF2-40B4-BE49-F238E27FC236}">
                  <a16:creationId xmlns:a16="http://schemas.microsoft.com/office/drawing/2014/main" id="{5D723F70-1800-D941-515E-62C6E2B3A1AE}"/>
                </a:ext>
              </a:extLst>
            </p:cNvPr>
            <p:cNvGrpSpPr/>
            <p:nvPr/>
          </p:nvGrpSpPr>
          <p:grpSpPr>
            <a:xfrm>
              <a:off x="7381438" y="2674116"/>
              <a:ext cx="792000" cy="792000"/>
              <a:chOff x="1242483" y="2665942"/>
              <a:chExt cx="792000" cy="792000"/>
            </a:xfrm>
          </p:grpSpPr>
          <p:sp>
            <p:nvSpPr>
              <p:cNvPr id="7" name="Rektangel 6">
                <a:hlinkClick r:id="rId4" action="ppaction://hlinksldjump"/>
                <a:extLst>
                  <a:ext uri="{FF2B5EF4-FFF2-40B4-BE49-F238E27FC236}">
                    <a16:creationId xmlns:a16="http://schemas.microsoft.com/office/drawing/2014/main" id="{0C7B1FC5-45DC-3FE1-B3FF-06DB4EF95593}"/>
                  </a:ext>
                </a:extLst>
              </p:cNvPr>
              <p:cNvSpPr/>
              <p:nvPr/>
            </p:nvSpPr>
            <p:spPr>
              <a:xfrm>
                <a:off x="1286934" y="2709000"/>
                <a:ext cx="720000" cy="720000"/>
              </a:xfrm>
              <a:prstGeom prst="rect">
                <a:avLst/>
              </a:prstGeom>
              <a:solidFill>
                <a:srgbClr val="00B050"/>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1</a:t>
                </a:r>
              </a:p>
            </p:txBody>
          </p:sp>
          <p:sp>
            <p:nvSpPr>
              <p:cNvPr id="8" name="Rektangel 7">
                <a:extLst>
                  <a:ext uri="{FF2B5EF4-FFF2-40B4-BE49-F238E27FC236}">
                    <a16:creationId xmlns:a16="http://schemas.microsoft.com/office/drawing/2014/main" id="{5F201037-6EB3-3C0B-B4B6-49860CE3D64D}"/>
                  </a:ext>
                </a:extLst>
              </p:cNvPr>
              <p:cNvSpPr/>
              <p:nvPr/>
            </p:nvSpPr>
            <p:spPr>
              <a:xfrm>
                <a:off x="1242483" y="2665942"/>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3" name="Gruppe 12">
              <a:extLst>
                <a:ext uri="{FF2B5EF4-FFF2-40B4-BE49-F238E27FC236}">
                  <a16:creationId xmlns:a16="http://schemas.microsoft.com/office/drawing/2014/main" id="{4312F060-8117-E2A1-6806-EDBF91DD3578}"/>
                </a:ext>
              </a:extLst>
            </p:cNvPr>
            <p:cNvGrpSpPr/>
            <p:nvPr/>
          </p:nvGrpSpPr>
          <p:grpSpPr>
            <a:xfrm>
              <a:off x="5627551" y="2671532"/>
              <a:ext cx="792000" cy="792000"/>
              <a:chOff x="1242483" y="2665942"/>
              <a:chExt cx="792000" cy="792000"/>
            </a:xfrm>
          </p:grpSpPr>
          <p:sp>
            <p:nvSpPr>
              <p:cNvPr id="14" name="Rektangel 13">
                <a:hlinkClick r:id="rId4" action="ppaction://hlinksldjump"/>
                <a:extLst>
                  <a:ext uri="{FF2B5EF4-FFF2-40B4-BE49-F238E27FC236}">
                    <a16:creationId xmlns:a16="http://schemas.microsoft.com/office/drawing/2014/main" id="{283396AD-D3CA-A162-2B49-E7F444A22EE5}"/>
                  </a:ext>
                </a:extLst>
              </p:cNvPr>
              <p:cNvSpPr/>
              <p:nvPr/>
            </p:nvSpPr>
            <p:spPr>
              <a:xfrm>
                <a:off x="1286934" y="2709000"/>
                <a:ext cx="720000" cy="720000"/>
              </a:xfrm>
              <a:prstGeom prst="rect">
                <a:avLst/>
              </a:prstGeom>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1</a:t>
                </a:r>
              </a:p>
            </p:txBody>
          </p:sp>
          <p:sp>
            <p:nvSpPr>
              <p:cNvPr id="15" name="Rektangel 14">
                <a:extLst>
                  <a:ext uri="{FF2B5EF4-FFF2-40B4-BE49-F238E27FC236}">
                    <a16:creationId xmlns:a16="http://schemas.microsoft.com/office/drawing/2014/main" id="{5217C81A-FE9E-912A-345F-77DBFD5A5B12}"/>
                  </a:ext>
                </a:extLst>
              </p:cNvPr>
              <p:cNvSpPr/>
              <p:nvPr/>
            </p:nvSpPr>
            <p:spPr>
              <a:xfrm>
                <a:off x="1242483" y="2665942"/>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grpSp>
      <p:pic>
        <p:nvPicPr>
          <p:cNvPr id="2" name="Picture 2" descr="Jernbane, Transportere">
            <a:extLst>
              <a:ext uri="{FF2B5EF4-FFF2-40B4-BE49-F238E27FC236}">
                <a16:creationId xmlns:a16="http://schemas.microsoft.com/office/drawing/2014/main" id="{7024CCBC-D69B-9DE2-5026-9D624F3AE326}"/>
              </a:ext>
            </a:extLst>
          </p:cNvPr>
          <p:cNvPicPr>
            <a:picLocks noChangeAspect="1" noChangeArrowheads="1"/>
          </p:cNvPicPr>
          <p:nvPr/>
        </p:nvPicPr>
        <p:blipFill rotWithShape="1">
          <a:blip r:embed="rId5">
            <a:duotone>
              <a:prstClr val="black"/>
              <a:srgbClr val="D9C3A5">
                <a:tint val="50000"/>
                <a:satMod val="180000"/>
              </a:srgbClr>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27369" r="30029" b="33241"/>
          <a:stretch/>
        </p:blipFill>
        <p:spPr bwMode="auto">
          <a:xfrm>
            <a:off x="4121425" y="-672163"/>
            <a:ext cx="8057322" cy="8617627"/>
          </a:xfrm>
          <a:prstGeom prst="ellipse">
            <a:avLst/>
          </a:prstGeom>
          <a:ln>
            <a:noFill/>
          </a:ln>
          <a:effectLst>
            <a:softEdge rad="444500"/>
          </a:effectLst>
          <a:extLst>
            <a:ext uri="{909E8E84-426E-40DD-AFC4-6F175D3DCCD1}">
              <a14:hiddenFill xmlns:a14="http://schemas.microsoft.com/office/drawing/2010/main">
                <a:solidFill>
                  <a:srgbClr val="FFFFFF"/>
                </a:solidFill>
              </a14:hiddenFill>
            </a:ext>
          </a:extLst>
        </p:spPr>
      </p:pic>
      <p:sp>
        <p:nvSpPr>
          <p:cNvPr id="3" name="Venstrepil 2">
            <a:hlinkClick r:id="rId7" action="ppaction://hlinksldjump"/>
            <a:extLst>
              <a:ext uri="{FF2B5EF4-FFF2-40B4-BE49-F238E27FC236}">
                <a16:creationId xmlns:a16="http://schemas.microsoft.com/office/drawing/2014/main" id="{4EC94814-4400-D18C-2268-E5244E164C7D}"/>
              </a:ext>
            </a:extLst>
          </p:cNvPr>
          <p:cNvSpPr/>
          <p:nvPr/>
        </p:nvSpPr>
        <p:spPr>
          <a:xfrm rot="16200000">
            <a:off x="4571036" y="5985560"/>
            <a:ext cx="763929" cy="830484"/>
          </a:xfrm>
          <a:prstGeom prst="leftArrow">
            <a:avLst/>
          </a:prstGeom>
          <a:solidFill>
            <a:srgbClr val="C00000"/>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kstfelt 3">
            <a:extLst>
              <a:ext uri="{FF2B5EF4-FFF2-40B4-BE49-F238E27FC236}">
                <a16:creationId xmlns:a16="http://schemas.microsoft.com/office/drawing/2014/main" id="{A46AEC3E-C464-8050-1AAC-373C94728636}"/>
              </a:ext>
            </a:extLst>
          </p:cNvPr>
          <p:cNvSpPr txBox="1"/>
          <p:nvPr/>
        </p:nvSpPr>
        <p:spPr>
          <a:xfrm>
            <a:off x="16508" y="6566935"/>
            <a:ext cx="1051378" cy="276999"/>
          </a:xfrm>
          <a:prstGeom prst="rect">
            <a:avLst/>
          </a:prstGeom>
          <a:noFill/>
        </p:spPr>
        <p:txBody>
          <a:bodyPr wrap="none" rtlCol="0">
            <a:spAutoFit/>
          </a:bodyPr>
          <a:lstStyle/>
          <a:p>
            <a:r>
              <a:rPr lang="da-DK" sz="1200" dirty="0">
                <a:solidFill>
                  <a:schemeClr val="bg1"/>
                </a:solidFill>
              </a:rPr>
              <a:t>© Mat-</a:t>
            </a:r>
            <a:r>
              <a:rPr lang="da-DK" sz="1200" dirty="0" err="1">
                <a:solidFill>
                  <a:schemeClr val="bg1"/>
                </a:solidFill>
              </a:rPr>
              <a:t>nat.dk</a:t>
            </a:r>
            <a:endParaRPr lang="da-DK" sz="1200" dirty="0">
              <a:solidFill>
                <a:schemeClr val="bg1"/>
              </a:solidFill>
            </a:endParaRPr>
          </a:p>
        </p:txBody>
      </p:sp>
    </p:spTree>
    <p:extLst>
      <p:ext uri="{BB962C8B-B14F-4D97-AF65-F5344CB8AC3E}">
        <p14:creationId xmlns:p14="http://schemas.microsoft.com/office/powerpoint/2010/main" val="34135284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Jernbane, Transportere">
            <a:extLst>
              <a:ext uri="{FF2B5EF4-FFF2-40B4-BE49-F238E27FC236}">
                <a16:creationId xmlns:a16="http://schemas.microsoft.com/office/drawing/2014/main" id="{FDAD82BE-D51C-9BDA-ED0E-2DCD10889CCF}"/>
              </a:ext>
            </a:extLst>
          </p:cNvPr>
          <p:cNvPicPr>
            <a:picLocks noChangeAspect="1" noChangeArrowheads="1"/>
          </p:cNvPicPr>
          <p:nvPr/>
        </p:nvPicPr>
        <p:blipFill rotWithShape="1">
          <a:blip r:embed="rId2">
            <a:duotone>
              <a:prstClr val="black"/>
              <a:srgbClr val="D9C3A5">
                <a:tint val="50000"/>
                <a:satMod val="180000"/>
              </a:srgb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27369" r="30029" b="33241"/>
          <a:stretch/>
        </p:blipFill>
        <p:spPr bwMode="auto">
          <a:xfrm>
            <a:off x="4121425" y="-672163"/>
            <a:ext cx="8057322" cy="8617627"/>
          </a:xfrm>
          <a:prstGeom prst="ellipse">
            <a:avLst/>
          </a:prstGeom>
          <a:ln>
            <a:noFill/>
          </a:ln>
          <a:effectLst>
            <a:softEdge rad="444500"/>
          </a:effectLst>
          <a:extLst>
            <a:ext uri="{909E8E84-426E-40DD-AFC4-6F175D3DCCD1}">
              <a14:hiddenFill xmlns:a14="http://schemas.microsoft.com/office/drawing/2010/main">
                <a:solidFill>
                  <a:srgbClr val="FFFFFF"/>
                </a:solidFill>
              </a14:hiddenFill>
            </a:ext>
          </a:extLst>
        </p:spPr>
      </p:pic>
      <p:sp>
        <p:nvSpPr>
          <p:cNvPr id="4" name="Rektangel 3">
            <a:hlinkClick r:id="rId4" action="ppaction://hlinksldjump"/>
            <a:extLst>
              <a:ext uri="{FF2B5EF4-FFF2-40B4-BE49-F238E27FC236}">
                <a16:creationId xmlns:a16="http://schemas.microsoft.com/office/drawing/2014/main" id="{A8AE1B33-CAE3-8348-876D-278F7894C78D}"/>
              </a:ext>
            </a:extLst>
          </p:cNvPr>
          <p:cNvSpPr/>
          <p:nvPr/>
        </p:nvSpPr>
        <p:spPr>
          <a:xfrm>
            <a:off x="656700" y="5808660"/>
            <a:ext cx="720000" cy="720000"/>
          </a:xfrm>
          <a:prstGeom prst="rect">
            <a:avLst/>
          </a:prstGeom>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0</a:t>
            </a:r>
          </a:p>
        </p:txBody>
      </p:sp>
      <p:sp>
        <p:nvSpPr>
          <p:cNvPr id="5" name="Rektangel 4">
            <a:extLst>
              <a:ext uri="{FF2B5EF4-FFF2-40B4-BE49-F238E27FC236}">
                <a16:creationId xmlns:a16="http://schemas.microsoft.com/office/drawing/2014/main" id="{BFECEA34-D025-39BD-6A6B-47441CB85E18}"/>
              </a:ext>
            </a:extLst>
          </p:cNvPr>
          <p:cNvSpPr/>
          <p:nvPr/>
        </p:nvSpPr>
        <p:spPr>
          <a:xfrm>
            <a:off x="612249" y="5765602"/>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ktangel 7">
            <a:hlinkClick r:id="rId4" action="ppaction://hlinksldjump"/>
            <a:extLst>
              <a:ext uri="{FF2B5EF4-FFF2-40B4-BE49-F238E27FC236}">
                <a16:creationId xmlns:a16="http://schemas.microsoft.com/office/drawing/2014/main" id="{70A42D42-E259-A3C2-4319-F8C35EF371AB}"/>
              </a:ext>
            </a:extLst>
          </p:cNvPr>
          <p:cNvSpPr/>
          <p:nvPr/>
        </p:nvSpPr>
        <p:spPr>
          <a:xfrm>
            <a:off x="1533260" y="5813772"/>
            <a:ext cx="720000" cy="720000"/>
          </a:xfrm>
          <a:prstGeom prst="rect">
            <a:avLst/>
          </a:prstGeom>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1</a:t>
            </a:r>
          </a:p>
        </p:txBody>
      </p:sp>
      <p:sp>
        <p:nvSpPr>
          <p:cNvPr id="9" name="Rektangel 8">
            <a:extLst>
              <a:ext uri="{FF2B5EF4-FFF2-40B4-BE49-F238E27FC236}">
                <a16:creationId xmlns:a16="http://schemas.microsoft.com/office/drawing/2014/main" id="{EA7FBC60-B6BF-8201-AF1E-4519352C4945}"/>
              </a:ext>
            </a:extLst>
          </p:cNvPr>
          <p:cNvSpPr/>
          <p:nvPr/>
        </p:nvSpPr>
        <p:spPr>
          <a:xfrm>
            <a:off x="1488809" y="5770714"/>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Rektangel 15">
            <a:hlinkClick r:id="rId4" action="ppaction://hlinksldjump"/>
            <a:extLst>
              <a:ext uri="{FF2B5EF4-FFF2-40B4-BE49-F238E27FC236}">
                <a16:creationId xmlns:a16="http://schemas.microsoft.com/office/drawing/2014/main" id="{F63DCCB0-F2F0-56B4-DFDB-152A10C28CC3}"/>
              </a:ext>
            </a:extLst>
          </p:cNvPr>
          <p:cNvSpPr/>
          <p:nvPr/>
        </p:nvSpPr>
        <p:spPr>
          <a:xfrm>
            <a:off x="2410832" y="5807635"/>
            <a:ext cx="720000" cy="720000"/>
          </a:xfrm>
          <a:prstGeom prst="rect">
            <a:avLst/>
          </a:prstGeom>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2</a:t>
            </a:r>
          </a:p>
        </p:txBody>
      </p:sp>
      <p:sp>
        <p:nvSpPr>
          <p:cNvPr id="17" name="Rektangel 16">
            <a:extLst>
              <a:ext uri="{FF2B5EF4-FFF2-40B4-BE49-F238E27FC236}">
                <a16:creationId xmlns:a16="http://schemas.microsoft.com/office/drawing/2014/main" id="{3ACF451D-6148-077A-C559-08D8FFA4396F}"/>
              </a:ext>
            </a:extLst>
          </p:cNvPr>
          <p:cNvSpPr/>
          <p:nvPr/>
        </p:nvSpPr>
        <p:spPr>
          <a:xfrm>
            <a:off x="2366381" y="5764577"/>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Rektangel 13">
            <a:hlinkClick r:id="rId5" action="ppaction://hlinksldjump"/>
            <a:extLst>
              <a:ext uri="{FF2B5EF4-FFF2-40B4-BE49-F238E27FC236}">
                <a16:creationId xmlns:a16="http://schemas.microsoft.com/office/drawing/2014/main" id="{3061F83E-9210-0761-3890-9660970DD21D}"/>
              </a:ext>
            </a:extLst>
          </p:cNvPr>
          <p:cNvSpPr/>
          <p:nvPr/>
        </p:nvSpPr>
        <p:spPr>
          <a:xfrm>
            <a:off x="8529300" y="5820702"/>
            <a:ext cx="720000" cy="720000"/>
          </a:xfrm>
          <a:prstGeom prst="rect">
            <a:avLst/>
          </a:prstGeom>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9</a:t>
            </a:r>
          </a:p>
        </p:txBody>
      </p:sp>
      <p:sp>
        <p:nvSpPr>
          <p:cNvPr id="15" name="Rektangel 14">
            <a:extLst>
              <a:ext uri="{FF2B5EF4-FFF2-40B4-BE49-F238E27FC236}">
                <a16:creationId xmlns:a16="http://schemas.microsoft.com/office/drawing/2014/main" id="{D0976BAA-6E4C-FAF7-AB91-84DB916B7140}"/>
              </a:ext>
            </a:extLst>
          </p:cNvPr>
          <p:cNvSpPr/>
          <p:nvPr/>
        </p:nvSpPr>
        <p:spPr>
          <a:xfrm>
            <a:off x="3242941" y="5769689"/>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 name="Rektangel 22">
            <a:hlinkClick r:id="rId4" action="ppaction://hlinksldjump"/>
            <a:extLst>
              <a:ext uri="{FF2B5EF4-FFF2-40B4-BE49-F238E27FC236}">
                <a16:creationId xmlns:a16="http://schemas.microsoft.com/office/drawing/2014/main" id="{5039E08E-2580-8906-21D3-1B95A55E5520}"/>
              </a:ext>
            </a:extLst>
          </p:cNvPr>
          <p:cNvSpPr/>
          <p:nvPr/>
        </p:nvSpPr>
        <p:spPr>
          <a:xfrm>
            <a:off x="4164965" y="5812747"/>
            <a:ext cx="720000" cy="720000"/>
          </a:xfrm>
          <a:prstGeom prst="rect">
            <a:avLst/>
          </a:prstGeom>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4</a:t>
            </a:r>
          </a:p>
        </p:txBody>
      </p:sp>
      <p:sp>
        <p:nvSpPr>
          <p:cNvPr id="24" name="Rektangel 23">
            <a:extLst>
              <a:ext uri="{FF2B5EF4-FFF2-40B4-BE49-F238E27FC236}">
                <a16:creationId xmlns:a16="http://schemas.microsoft.com/office/drawing/2014/main" id="{8AB72C23-386F-EF57-64AE-DAAC3B3EAA8E}"/>
              </a:ext>
            </a:extLst>
          </p:cNvPr>
          <p:cNvSpPr/>
          <p:nvPr/>
        </p:nvSpPr>
        <p:spPr>
          <a:xfrm>
            <a:off x="4120514" y="5769689"/>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Rektangel 20">
            <a:hlinkClick r:id="rId4" action="ppaction://hlinksldjump"/>
            <a:extLst>
              <a:ext uri="{FF2B5EF4-FFF2-40B4-BE49-F238E27FC236}">
                <a16:creationId xmlns:a16="http://schemas.microsoft.com/office/drawing/2014/main" id="{0A38FA86-A7C6-8F44-01C4-94E667307567}"/>
              </a:ext>
            </a:extLst>
          </p:cNvPr>
          <p:cNvSpPr/>
          <p:nvPr/>
        </p:nvSpPr>
        <p:spPr>
          <a:xfrm>
            <a:off x="5041525" y="5817859"/>
            <a:ext cx="720000" cy="720000"/>
          </a:xfrm>
          <a:prstGeom prst="rect">
            <a:avLst/>
          </a:prstGeom>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5</a:t>
            </a:r>
          </a:p>
        </p:txBody>
      </p:sp>
      <p:sp>
        <p:nvSpPr>
          <p:cNvPr id="22" name="Rektangel 21">
            <a:extLst>
              <a:ext uri="{FF2B5EF4-FFF2-40B4-BE49-F238E27FC236}">
                <a16:creationId xmlns:a16="http://schemas.microsoft.com/office/drawing/2014/main" id="{723792C7-937C-ECBB-E7E2-411483BBDDB4}"/>
              </a:ext>
            </a:extLst>
          </p:cNvPr>
          <p:cNvSpPr/>
          <p:nvPr/>
        </p:nvSpPr>
        <p:spPr>
          <a:xfrm>
            <a:off x="4997074" y="5774801"/>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0" name="Rektangel 29">
            <a:hlinkClick r:id="rId4" action="ppaction://hlinksldjump"/>
            <a:extLst>
              <a:ext uri="{FF2B5EF4-FFF2-40B4-BE49-F238E27FC236}">
                <a16:creationId xmlns:a16="http://schemas.microsoft.com/office/drawing/2014/main" id="{C82D2CA1-4FA1-7B9F-EF7C-2EA882BBBA71}"/>
              </a:ext>
            </a:extLst>
          </p:cNvPr>
          <p:cNvSpPr/>
          <p:nvPr/>
        </p:nvSpPr>
        <p:spPr>
          <a:xfrm>
            <a:off x="5919095" y="5811722"/>
            <a:ext cx="720000" cy="720000"/>
          </a:xfrm>
          <a:prstGeom prst="rect">
            <a:avLst/>
          </a:prstGeom>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6</a:t>
            </a:r>
          </a:p>
        </p:txBody>
      </p:sp>
      <p:sp>
        <p:nvSpPr>
          <p:cNvPr id="31" name="Rektangel 30">
            <a:extLst>
              <a:ext uri="{FF2B5EF4-FFF2-40B4-BE49-F238E27FC236}">
                <a16:creationId xmlns:a16="http://schemas.microsoft.com/office/drawing/2014/main" id="{09ACCFF6-7C59-5F5A-B2DD-126678AC03F0}"/>
              </a:ext>
            </a:extLst>
          </p:cNvPr>
          <p:cNvSpPr/>
          <p:nvPr/>
        </p:nvSpPr>
        <p:spPr>
          <a:xfrm>
            <a:off x="5874644" y="5768664"/>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8" name="Rektangel 27">
            <a:hlinkClick r:id="rId4" action="ppaction://hlinksldjump"/>
            <a:extLst>
              <a:ext uri="{FF2B5EF4-FFF2-40B4-BE49-F238E27FC236}">
                <a16:creationId xmlns:a16="http://schemas.microsoft.com/office/drawing/2014/main" id="{0DB779B7-DF49-A207-3C9C-1F81DBD0861D}"/>
              </a:ext>
            </a:extLst>
          </p:cNvPr>
          <p:cNvSpPr/>
          <p:nvPr/>
        </p:nvSpPr>
        <p:spPr>
          <a:xfrm>
            <a:off x="6795655" y="5816834"/>
            <a:ext cx="720000" cy="720000"/>
          </a:xfrm>
          <a:prstGeom prst="rect">
            <a:avLst/>
          </a:prstGeom>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7</a:t>
            </a:r>
          </a:p>
        </p:txBody>
      </p:sp>
      <p:sp>
        <p:nvSpPr>
          <p:cNvPr id="29" name="Rektangel 28">
            <a:extLst>
              <a:ext uri="{FF2B5EF4-FFF2-40B4-BE49-F238E27FC236}">
                <a16:creationId xmlns:a16="http://schemas.microsoft.com/office/drawing/2014/main" id="{2DFEFA39-6E5B-D286-0E2D-0BC7152F8D4A}"/>
              </a:ext>
            </a:extLst>
          </p:cNvPr>
          <p:cNvSpPr/>
          <p:nvPr/>
        </p:nvSpPr>
        <p:spPr>
          <a:xfrm>
            <a:off x="6751204" y="5773776"/>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 name="Rektangel 36">
            <a:hlinkClick r:id="rId4" action="ppaction://hlinksldjump"/>
            <a:extLst>
              <a:ext uri="{FF2B5EF4-FFF2-40B4-BE49-F238E27FC236}">
                <a16:creationId xmlns:a16="http://schemas.microsoft.com/office/drawing/2014/main" id="{30DC40DD-2677-35F2-D9FD-C4082F9ED0C1}"/>
              </a:ext>
            </a:extLst>
          </p:cNvPr>
          <p:cNvSpPr/>
          <p:nvPr/>
        </p:nvSpPr>
        <p:spPr>
          <a:xfrm>
            <a:off x="7669642" y="5815838"/>
            <a:ext cx="720000" cy="720000"/>
          </a:xfrm>
          <a:prstGeom prst="rect">
            <a:avLst/>
          </a:prstGeom>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8</a:t>
            </a:r>
          </a:p>
        </p:txBody>
      </p:sp>
      <p:sp>
        <p:nvSpPr>
          <p:cNvPr id="38" name="Rektangel 37">
            <a:extLst>
              <a:ext uri="{FF2B5EF4-FFF2-40B4-BE49-F238E27FC236}">
                <a16:creationId xmlns:a16="http://schemas.microsoft.com/office/drawing/2014/main" id="{CD2094F0-E5B8-7AE8-A3A1-853185D0B29A}"/>
              </a:ext>
            </a:extLst>
          </p:cNvPr>
          <p:cNvSpPr/>
          <p:nvPr/>
        </p:nvSpPr>
        <p:spPr>
          <a:xfrm>
            <a:off x="7625191" y="5772780"/>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5" name="Rektangel 34">
            <a:hlinkClick r:id="rId4" action="ppaction://hlinksldjump"/>
            <a:extLst>
              <a:ext uri="{FF2B5EF4-FFF2-40B4-BE49-F238E27FC236}">
                <a16:creationId xmlns:a16="http://schemas.microsoft.com/office/drawing/2014/main" id="{5EBC7F29-7FC0-90A5-C381-FB72DD7E0A71}"/>
              </a:ext>
            </a:extLst>
          </p:cNvPr>
          <p:cNvSpPr/>
          <p:nvPr/>
        </p:nvSpPr>
        <p:spPr>
          <a:xfrm>
            <a:off x="3270063" y="5800577"/>
            <a:ext cx="720000" cy="720000"/>
          </a:xfrm>
          <a:prstGeom prst="rect">
            <a:avLst/>
          </a:prstGeom>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3</a:t>
            </a:r>
          </a:p>
        </p:txBody>
      </p:sp>
      <p:sp>
        <p:nvSpPr>
          <p:cNvPr id="36" name="Rektangel 35">
            <a:extLst>
              <a:ext uri="{FF2B5EF4-FFF2-40B4-BE49-F238E27FC236}">
                <a16:creationId xmlns:a16="http://schemas.microsoft.com/office/drawing/2014/main" id="{20849F6A-30C6-995D-E13E-644A16137EF5}"/>
              </a:ext>
            </a:extLst>
          </p:cNvPr>
          <p:cNvSpPr/>
          <p:nvPr/>
        </p:nvSpPr>
        <p:spPr>
          <a:xfrm>
            <a:off x="8501751" y="5777892"/>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1" name="Titel 40">
            <a:extLst>
              <a:ext uri="{FF2B5EF4-FFF2-40B4-BE49-F238E27FC236}">
                <a16:creationId xmlns:a16="http://schemas.microsoft.com/office/drawing/2014/main" id="{B3F41CA0-14E6-A41F-2288-39C409D1FAEF}"/>
              </a:ext>
            </a:extLst>
          </p:cNvPr>
          <p:cNvSpPr>
            <a:spLocks noGrp="1"/>
          </p:cNvSpPr>
          <p:nvPr>
            <p:ph type="title"/>
          </p:nvPr>
        </p:nvSpPr>
        <p:spPr/>
        <p:txBody>
          <a:bodyPr/>
          <a:lstStyle/>
          <a:p>
            <a:r>
              <a:rPr lang="da-DK" dirty="0"/>
              <a:t>blå</a:t>
            </a:r>
          </a:p>
        </p:txBody>
      </p:sp>
      <p:grpSp>
        <p:nvGrpSpPr>
          <p:cNvPr id="27" name="Gruppe 26">
            <a:extLst>
              <a:ext uri="{FF2B5EF4-FFF2-40B4-BE49-F238E27FC236}">
                <a16:creationId xmlns:a16="http://schemas.microsoft.com/office/drawing/2014/main" id="{C3958BCD-3313-56E5-C77C-D4D4DB6303DB}"/>
              </a:ext>
            </a:extLst>
          </p:cNvPr>
          <p:cNvGrpSpPr>
            <a:grpSpLocks noChangeAspect="1"/>
          </p:cNvGrpSpPr>
          <p:nvPr/>
        </p:nvGrpSpPr>
        <p:grpSpPr>
          <a:xfrm>
            <a:off x="448202" y="2638600"/>
            <a:ext cx="3539189" cy="1800000"/>
            <a:chOff x="207571" y="2638600"/>
            <a:chExt cx="3695700" cy="1879600"/>
          </a:xfrm>
        </p:grpSpPr>
        <p:pic>
          <p:nvPicPr>
            <p:cNvPr id="6" name="Billede 5">
              <a:extLst>
                <a:ext uri="{FF2B5EF4-FFF2-40B4-BE49-F238E27FC236}">
                  <a16:creationId xmlns:a16="http://schemas.microsoft.com/office/drawing/2014/main" id="{916774FF-831E-3129-C9D3-0C9B5BEF44E8}"/>
                </a:ext>
              </a:extLst>
            </p:cNvPr>
            <p:cNvPicPr>
              <a:picLocks noChangeAspect="1"/>
            </p:cNvPicPr>
            <p:nvPr/>
          </p:nvPicPr>
          <p:blipFill>
            <a:blip r:embed="rId6">
              <a:duotone>
                <a:prstClr val="black"/>
                <a:srgbClr val="D9C3A5">
                  <a:tint val="50000"/>
                  <a:satMod val="180000"/>
                </a:srgbClr>
              </a:duotone>
            </a:blip>
            <a:stretch>
              <a:fillRect/>
            </a:stretch>
          </p:blipFill>
          <p:spPr>
            <a:xfrm>
              <a:off x="207571" y="2638600"/>
              <a:ext cx="3695700" cy="1879600"/>
            </a:xfrm>
            <a:prstGeom prst="rect">
              <a:avLst/>
            </a:prstGeom>
          </p:spPr>
        </p:pic>
        <p:grpSp>
          <p:nvGrpSpPr>
            <p:cNvPr id="7" name="Gruppe 6">
              <a:extLst>
                <a:ext uri="{FF2B5EF4-FFF2-40B4-BE49-F238E27FC236}">
                  <a16:creationId xmlns:a16="http://schemas.microsoft.com/office/drawing/2014/main" id="{D95A9F4C-DA55-93F3-95AD-4C733B312952}"/>
                </a:ext>
              </a:extLst>
            </p:cNvPr>
            <p:cNvGrpSpPr/>
            <p:nvPr/>
          </p:nvGrpSpPr>
          <p:grpSpPr>
            <a:xfrm>
              <a:off x="734178" y="3199092"/>
              <a:ext cx="2545887" cy="797112"/>
              <a:chOff x="5627551" y="2669004"/>
              <a:chExt cx="2545887" cy="797112"/>
            </a:xfrm>
          </p:grpSpPr>
          <p:grpSp>
            <p:nvGrpSpPr>
              <p:cNvPr id="10" name="Gruppe 9">
                <a:extLst>
                  <a:ext uri="{FF2B5EF4-FFF2-40B4-BE49-F238E27FC236}">
                    <a16:creationId xmlns:a16="http://schemas.microsoft.com/office/drawing/2014/main" id="{CF515D1D-713F-79A1-FDFB-92419BD1B955}"/>
                  </a:ext>
                </a:extLst>
              </p:cNvPr>
              <p:cNvGrpSpPr/>
              <p:nvPr/>
            </p:nvGrpSpPr>
            <p:grpSpPr>
              <a:xfrm>
                <a:off x="6504878" y="2669004"/>
                <a:ext cx="792000" cy="792000"/>
                <a:chOff x="1242483" y="2665942"/>
                <a:chExt cx="792000" cy="792000"/>
              </a:xfrm>
            </p:grpSpPr>
            <p:sp>
              <p:nvSpPr>
                <p:cNvPr id="25" name="Rektangel 24">
                  <a:hlinkClick r:id="rId7" action="ppaction://hlinksldjump"/>
                  <a:extLst>
                    <a:ext uri="{FF2B5EF4-FFF2-40B4-BE49-F238E27FC236}">
                      <a16:creationId xmlns:a16="http://schemas.microsoft.com/office/drawing/2014/main" id="{A29ABF74-3CC9-B2D5-8E79-0C2915575D5C}"/>
                    </a:ext>
                  </a:extLst>
                </p:cNvPr>
                <p:cNvSpPr/>
                <p:nvPr/>
              </p:nvSpPr>
              <p:spPr>
                <a:xfrm>
                  <a:off x="1286934" y="2709000"/>
                  <a:ext cx="720000" cy="720000"/>
                </a:xfrm>
                <a:prstGeom prst="rect">
                  <a:avLst/>
                </a:prstGeom>
                <a:solidFill>
                  <a:schemeClr val="bg2">
                    <a:lumMod val="25000"/>
                  </a:schemeClr>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1</a:t>
                  </a:r>
                </a:p>
              </p:txBody>
            </p:sp>
            <p:sp>
              <p:nvSpPr>
                <p:cNvPr id="26" name="Rektangel 25">
                  <a:extLst>
                    <a:ext uri="{FF2B5EF4-FFF2-40B4-BE49-F238E27FC236}">
                      <a16:creationId xmlns:a16="http://schemas.microsoft.com/office/drawing/2014/main" id="{7F762284-4D2D-6E4F-352C-135D4C8FBB50}"/>
                    </a:ext>
                  </a:extLst>
                </p:cNvPr>
                <p:cNvSpPr/>
                <p:nvPr/>
              </p:nvSpPr>
              <p:spPr>
                <a:xfrm>
                  <a:off x="1242483" y="2665942"/>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1" name="Gruppe 10">
                <a:extLst>
                  <a:ext uri="{FF2B5EF4-FFF2-40B4-BE49-F238E27FC236}">
                    <a16:creationId xmlns:a16="http://schemas.microsoft.com/office/drawing/2014/main" id="{F6560BC6-C795-9A23-33AE-C8BD05480243}"/>
                  </a:ext>
                </a:extLst>
              </p:cNvPr>
              <p:cNvGrpSpPr/>
              <p:nvPr/>
            </p:nvGrpSpPr>
            <p:grpSpPr>
              <a:xfrm>
                <a:off x="7381438" y="2674116"/>
                <a:ext cx="792000" cy="792000"/>
                <a:chOff x="1242483" y="2665942"/>
                <a:chExt cx="792000" cy="792000"/>
              </a:xfrm>
            </p:grpSpPr>
            <p:sp>
              <p:nvSpPr>
                <p:cNvPr id="19" name="Rektangel 18">
                  <a:hlinkClick r:id="rId7" action="ppaction://hlinksldjump"/>
                  <a:extLst>
                    <a:ext uri="{FF2B5EF4-FFF2-40B4-BE49-F238E27FC236}">
                      <a16:creationId xmlns:a16="http://schemas.microsoft.com/office/drawing/2014/main" id="{42D657DD-55FE-1FB8-D858-6397E7533F25}"/>
                    </a:ext>
                  </a:extLst>
                </p:cNvPr>
                <p:cNvSpPr/>
                <p:nvPr/>
              </p:nvSpPr>
              <p:spPr>
                <a:xfrm>
                  <a:off x="1286934" y="2709000"/>
                  <a:ext cx="720000" cy="720000"/>
                </a:xfrm>
                <a:prstGeom prst="rect">
                  <a:avLst/>
                </a:prstGeom>
                <a:solidFill>
                  <a:schemeClr val="bg2">
                    <a:lumMod val="25000"/>
                  </a:schemeClr>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1</a:t>
                  </a:r>
                </a:p>
              </p:txBody>
            </p:sp>
            <p:sp>
              <p:nvSpPr>
                <p:cNvPr id="20" name="Rektangel 19">
                  <a:extLst>
                    <a:ext uri="{FF2B5EF4-FFF2-40B4-BE49-F238E27FC236}">
                      <a16:creationId xmlns:a16="http://schemas.microsoft.com/office/drawing/2014/main" id="{AC5ECFFE-B5D9-4B13-DD3F-C8312F012111}"/>
                    </a:ext>
                  </a:extLst>
                </p:cNvPr>
                <p:cNvSpPr/>
                <p:nvPr/>
              </p:nvSpPr>
              <p:spPr>
                <a:xfrm>
                  <a:off x="1242483" y="2665942"/>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2" name="Gruppe 11">
                <a:extLst>
                  <a:ext uri="{FF2B5EF4-FFF2-40B4-BE49-F238E27FC236}">
                    <a16:creationId xmlns:a16="http://schemas.microsoft.com/office/drawing/2014/main" id="{41A60F48-559A-BD74-70D3-9901C5E2DA8D}"/>
                  </a:ext>
                </a:extLst>
              </p:cNvPr>
              <p:cNvGrpSpPr/>
              <p:nvPr/>
            </p:nvGrpSpPr>
            <p:grpSpPr>
              <a:xfrm>
                <a:off x="5627551" y="2671532"/>
                <a:ext cx="792000" cy="792000"/>
                <a:chOff x="1242483" y="2665942"/>
                <a:chExt cx="792000" cy="792000"/>
              </a:xfrm>
            </p:grpSpPr>
            <p:sp>
              <p:nvSpPr>
                <p:cNvPr id="13" name="Rektangel 12">
                  <a:hlinkClick r:id="rId7" action="ppaction://hlinksldjump"/>
                  <a:extLst>
                    <a:ext uri="{FF2B5EF4-FFF2-40B4-BE49-F238E27FC236}">
                      <a16:creationId xmlns:a16="http://schemas.microsoft.com/office/drawing/2014/main" id="{996523B8-E7E5-FFE7-FFF5-C31557FFAE57}"/>
                    </a:ext>
                  </a:extLst>
                </p:cNvPr>
                <p:cNvSpPr/>
                <p:nvPr/>
              </p:nvSpPr>
              <p:spPr>
                <a:xfrm>
                  <a:off x="1286934" y="2709000"/>
                  <a:ext cx="720000" cy="720000"/>
                </a:xfrm>
                <a:prstGeom prst="rect">
                  <a:avLst/>
                </a:prstGeom>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1</a:t>
                  </a:r>
                </a:p>
              </p:txBody>
            </p:sp>
            <p:sp>
              <p:nvSpPr>
                <p:cNvPr id="18" name="Rektangel 17">
                  <a:extLst>
                    <a:ext uri="{FF2B5EF4-FFF2-40B4-BE49-F238E27FC236}">
                      <a16:creationId xmlns:a16="http://schemas.microsoft.com/office/drawing/2014/main" id="{9B9E7C9E-9190-4785-C333-4CF25DAEF9FB}"/>
                    </a:ext>
                  </a:extLst>
                </p:cNvPr>
                <p:cNvSpPr/>
                <p:nvPr/>
              </p:nvSpPr>
              <p:spPr>
                <a:xfrm>
                  <a:off x="1242483" y="2665942"/>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grpSp>
      </p:grpSp>
      <p:sp>
        <p:nvSpPr>
          <p:cNvPr id="3" name="Tekstfelt 2">
            <a:extLst>
              <a:ext uri="{FF2B5EF4-FFF2-40B4-BE49-F238E27FC236}">
                <a16:creationId xmlns:a16="http://schemas.microsoft.com/office/drawing/2014/main" id="{727A4A19-4E1C-ADEE-AB28-65F0EE5ED03D}"/>
              </a:ext>
            </a:extLst>
          </p:cNvPr>
          <p:cNvSpPr txBox="1"/>
          <p:nvPr/>
        </p:nvSpPr>
        <p:spPr>
          <a:xfrm>
            <a:off x="16508" y="6566935"/>
            <a:ext cx="1051378" cy="276999"/>
          </a:xfrm>
          <a:prstGeom prst="rect">
            <a:avLst/>
          </a:prstGeom>
          <a:noFill/>
        </p:spPr>
        <p:txBody>
          <a:bodyPr wrap="none" rtlCol="0">
            <a:spAutoFit/>
          </a:bodyPr>
          <a:lstStyle/>
          <a:p>
            <a:r>
              <a:rPr lang="da-DK" sz="1200" dirty="0">
                <a:solidFill>
                  <a:schemeClr val="bg1"/>
                </a:solidFill>
              </a:rPr>
              <a:t>© Mat-</a:t>
            </a:r>
            <a:r>
              <a:rPr lang="da-DK" sz="1200" dirty="0" err="1">
                <a:solidFill>
                  <a:schemeClr val="bg1"/>
                </a:solidFill>
              </a:rPr>
              <a:t>nat.dk</a:t>
            </a:r>
            <a:endParaRPr lang="da-DK" sz="1200" dirty="0">
              <a:solidFill>
                <a:schemeClr val="bg1"/>
              </a:solidFill>
            </a:endParaRPr>
          </a:p>
        </p:txBody>
      </p:sp>
    </p:spTree>
    <p:extLst>
      <p:ext uri="{BB962C8B-B14F-4D97-AF65-F5344CB8AC3E}">
        <p14:creationId xmlns:p14="http://schemas.microsoft.com/office/powerpoint/2010/main" val="196633220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Jernbane, Transportere">
            <a:extLst>
              <a:ext uri="{FF2B5EF4-FFF2-40B4-BE49-F238E27FC236}">
                <a16:creationId xmlns:a16="http://schemas.microsoft.com/office/drawing/2014/main" id="{58268ED9-5497-32ED-5C35-FE5F083883B7}"/>
              </a:ext>
            </a:extLst>
          </p:cNvPr>
          <p:cNvPicPr>
            <a:picLocks noChangeAspect="1" noChangeArrowheads="1"/>
          </p:cNvPicPr>
          <p:nvPr/>
        </p:nvPicPr>
        <p:blipFill rotWithShape="1">
          <a:blip r:embed="rId2">
            <a:duotone>
              <a:prstClr val="black"/>
              <a:srgbClr val="D9C3A5">
                <a:tint val="50000"/>
                <a:satMod val="180000"/>
              </a:srgb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27369" r="30029" b="33241"/>
          <a:stretch/>
        </p:blipFill>
        <p:spPr bwMode="auto">
          <a:xfrm>
            <a:off x="4121425" y="-672163"/>
            <a:ext cx="8057322" cy="8617627"/>
          </a:xfrm>
          <a:prstGeom prst="ellipse">
            <a:avLst/>
          </a:prstGeom>
          <a:ln>
            <a:noFill/>
          </a:ln>
          <a:effectLst>
            <a:softEdge rad="444500"/>
          </a:effectLst>
          <a:extLst>
            <a:ext uri="{909E8E84-426E-40DD-AFC4-6F175D3DCCD1}">
              <a14:hiddenFill xmlns:a14="http://schemas.microsoft.com/office/drawing/2010/main">
                <a:solidFill>
                  <a:srgbClr val="FFFFFF"/>
                </a:solidFill>
              </a14:hiddenFill>
            </a:ext>
          </a:extLst>
        </p:spPr>
      </p:pic>
      <p:sp>
        <p:nvSpPr>
          <p:cNvPr id="4" name="Rektangel 3">
            <a:hlinkClick r:id="rId4" action="ppaction://hlinksldjump"/>
            <a:extLst>
              <a:ext uri="{FF2B5EF4-FFF2-40B4-BE49-F238E27FC236}">
                <a16:creationId xmlns:a16="http://schemas.microsoft.com/office/drawing/2014/main" id="{A8AE1B33-CAE3-8348-876D-278F7894C78D}"/>
              </a:ext>
            </a:extLst>
          </p:cNvPr>
          <p:cNvSpPr/>
          <p:nvPr/>
        </p:nvSpPr>
        <p:spPr>
          <a:xfrm>
            <a:off x="656700" y="5808660"/>
            <a:ext cx="720000" cy="720000"/>
          </a:xfrm>
          <a:prstGeom prst="rect">
            <a:avLst/>
          </a:prstGeom>
          <a:solidFill>
            <a:srgbClr val="C00000"/>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0</a:t>
            </a:r>
          </a:p>
        </p:txBody>
      </p:sp>
      <p:sp>
        <p:nvSpPr>
          <p:cNvPr id="5" name="Rektangel 4">
            <a:extLst>
              <a:ext uri="{FF2B5EF4-FFF2-40B4-BE49-F238E27FC236}">
                <a16:creationId xmlns:a16="http://schemas.microsoft.com/office/drawing/2014/main" id="{BFECEA34-D025-39BD-6A6B-47441CB85E18}"/>
              </a:ext>
            </a:extLst>
          </p:cNvPr>
          <p:cNvSpPr/>
          <p:nvPr/>
        </p:nvSpPr>
        <p:spPr>
          <a:xfrm>
            <a:off x="612249" y="5765602"/>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ktangel 7">
            <a:hlinkClick r:id="rId4" action="ppaction://hlinksldjump"/>
            <a:extLst>
              <a:ext uri="{FF2B5EF4-FFF2-40B4-BE49-F238E27FC236}">
                <a16:creationId xmlns:a16="http://schemas.microsoft.com/office/drawing/2014/main" id="{70A42D42-E259-A3C2-4319-F8C35EF371AB}"/>
              </a:ext>
            </a:extLst>
          </p:cNvPr>
          <p:cNvSpPr/>
          <p:nvPr/>
        </p:nvSpPr>
        <p:spPr>
          <a:xfrm>
            <a:off x="1533260" y="5813772"/>
            <a:ext cx="720000" cy="720000"/>
          </a:xfrm>
          <a:prstGeom prst="rect">
            <a:avLst/>
          </a:prstGeom>
          <a:solidFill>
            <a:srgbClr val="C00000"/>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1</a:t>
            </a:r>
          </a:p>
        </p:txBody>
      </p:sp>
      <p:sp>
        <p:nvSpPr>
          <p:cNvPr id="9" name="Rektangel 8">
            <a:extLst>
              <a:ext uri="{FF2B5EF4-FFF2-40B4-BE49-F238E27FC236}">
                <a16:creationId xmlns:a16="http://schemas.microsoft.com/office/drawing/2014/main" id="{EA7FBC60-B6BF-8201-AF1E-4519352C4945}"/>
              </a:ext>
            </a:extLst>
          </p:cNvPr>
          <p:cNvSpPr/>
          <p:nvPr/>
        </p:nvSpPr>
        <p:spPr>
          <a:xfrm>
            <a:off x="1488809" y="5770714"/>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Rektangel 15">
            <a:hlinkClick r:id="rId4" action="ppaction://hlinksldjump"/>
            <a:extLst>
              <a:ext uri="{FF2B5EF4-FFF2-40B4-BE49-F238E27FC236}">
                <a16:creationId xmlns:a16="http://schemas.microsoft.com/office/drawing/2014/main" id="{F63DCCB0-F2F0-56B4-DFDB-152A10C28CC3}"/>
              </a:ext>
            </a:extLst>
          </p:cNvPr>
          <p:cNvSpPr/>
          <p:nvPr/>
        </p:nvSpPr>
        <p:spPr>
          <a:xfrm>
            <a:off x="2410832" y="5807635"/>
            <a:ext cx="720000" cy="720000"/>
          </a:xfrm>
          <a:prstGeom prst="rect">
            <a:avLst/>
          </a:prstGeom>
          <a:solidFill>
            <a:srgbClr val="C00000"/>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2</a:t>
            </a:r>
          </a:p>
        </p:txBody>
      </p:sp>
      <p:sp>
        <p:nvSpPr>
          <p:cNvPr id="17" name="Rektangel 16">
            <a:extLst>
              <a:ext uri="{FF2B5EF4-FFF2-40B4-BE49-F238E27FC236}">
                <a16:creationId xmlns:a16="http://schemas.microsoft.com/office/drawing/2014/main" id="{3ACF451D-6148-077A-C559-08D8FFA4396F}"/>
              </a:ext>
            </a:extLst>
          </p:cNvPr>
          <p:cNvSpPr/>
          <p:nvPr/>
        </p:nvSpPr>
        <p:spPr>
          <a:xfrm>
            <a:off x="2366381" y="5764577"/>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Rektangel 13">
            <a:hlinkClick r:id="rId4" action="ppaction://hlinksldjump"/>
            <a:extLst>
              <a:ext uri="{FF2B5EF4-FFF2-40B4-BE49-F238E27FC236}">
                <a16:creationId xmlns:a16="http://schemas.microsoft.com/office/drawing/2014/main" id="{3061F83E-9210-0761-3890-9660970DD21D}"/>
              </a:ext>
            </a:extLst>
          </p:cNvPr>
          <p:cNvSpPr/>
          <p:nvPr/>
        </p:nvSpPr>
        <p:spPr>
          <a:xfrm>
            <a:off x="3287392" y="5812747"/>
            <a:ext cx="720000" cy="720000"/>
          </a:xfrm>
          <a:prstGeom prst="rect">
            <a:avLst/>
          </a:prstGeom>
          <a:solidFill>
            <a:srgbClr val="C00000"/>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3</a:t>
            </a:r>
          </a:p>
        </p:txBody>
      </p:sp>
      <p:sp>
        <p:nvSpPr>
          <p:cNvPr id="15" name="Rektangel 14">
            <a:extLst>
              <a:ext uri="{FF2B5EF4-FFF2-40B4-BE49-F238E27FC236}">
                <a16:creationId xmlns:a16="http://schemas.microsoft.com/office/drawing/2014/main" id="{D0976BAA-6E4C-FAF7-AB91-84DB916B7140}"/>
              </a:ext>
            </a:extLst>
          </p:cNvPr>
          <p:cNvSpPr/>
          <p:nvPr/>
        </p:nvSpPr>
        <p:spPr>
          <a:xfrm>
            <a:off x="3242941" y="5769689"/>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 name="Rektangel 22">
            <a:hlinkClick r:id="rId4" action="ppaction://hlinksldjump"/>
            <a:extLst>
              <a:ext uri="{FF2B5EF4-FFF2-40B4-BE49-F238E27FC236}">
                <a16:creationId xmlns:a16="http://schemas.microsoft.com/office/drawing/2014/main" id="{5039E08E-2580-8906-21D3-1B95A55E5520}"/>
              </a:ext>
            </a:extLst>
          </p:cNvPr>
          <p:cNvSpPr/>
          <p:nvPr/>
        </p:nvSpPr>
        <p:spPr>
          <a:xfrm>
            <a:off x="4164965" y="5812747"/>
            <a:ext cx="720000" cy="720000"/>
          </a:xfrm>
          <a:prstGeom prst="rect">
            <a:avLst/>
          </a:prstGeom>
          <a:solidFill>
            <a:srgbClr val="C00000"/>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4</a:t>
            </a:r>
          </a:p>
        </p:txBody>
      </p:sp>
      <p:sp>
        <p:nvSpPr>
          <p:cNvPr id="24" name="Rektangel 23">
            <a:extLst>
              <a:ext uri="{FF2B5EF4-FFF2-40B4-BE49-F238E27FC236}">
                <a16:creationId xmlns:a16="http://schemas.microsoft.com/office/drawing/2014/main" id="{8AB72C23-386F-EF57-64AE-DAAC3B3EAA8E}"/>
              </a:ext>
            </a:extLst>
          </p:cNvPr>
          <p:cNvSpPr/>
          <p:nvPr/>
        </p:nvSpPr>
        <p:spPr>
          <a:xfrm>
            <a:off x="4120514" y="5769689"/>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Rektangel 20">
            <a:hlinkClick r:id="rId4" action="ppaction://hlinksldjump"/>
            <a:extLst>
              <a:ext uri="{FF2B5EF4-FFF2-40B4-BE49-F238E27FC236}">
                <a16:creationId xmlns:a16="http://schemas.microsoft.com/office/drawing/2014/main" id="{0A38FA86-A7C6-8F44-01C4-94E667307567}"/>
              </a:ext>
            </a:extLst>
          </p:cNvPr>
          <p:cNvSpPr/>
          <p:nvPr/>
        </p:nvSpPr>
        <p:spPr>
          <a:xfrm>
            <a:off x="5041525" y="5817859"/>
            <a:ext cx="720000" cy="720000"/>
          </a:xfrm>
          <a:prstGeom prst="rect">
            <a:avLst/>
          </a:prstGeom>
          <a:solidFill>
            <a:srgbClr val="C00000"/>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5</a:t>
            </a:r>
          </a:p>
        </p:txBody>
      </p:sp>
      <p:sp>
        <p:nvSpPr>
          <p:cNvPr id="22" name="Rektangel 21">
            <a:extLst>
              <a:ext uri="{FF2B5EF4-FFF2-40B4-BE49-F238E27FC236}">
                <a16:creationId xmlns:a16="http://schemas.microsoft.com/office/drawing/2014/main" id="{723792C7-937C-ECBB-E7E2-411483BBDDB4}"/>
              </a:ext>
            </a:extLst>
          </p:cNvPr>
          <p:cNvSpPr/>
          <p:nvPr/>
        </p:nvSpPr>
        <p:spPr>
          <a:xfrm>
            <a:off x="4997074" y="5774801"/>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0" name="Rektangel 29">
            <a:hlinkClick r:id="rId4" action="ppaction://hlinksldjump"/>
            <a:extLst>
              <a:ext uri="{FF2B5EF4-FFF2-40B4-BE49-F238E27FC236}">
                <a16:creationId xmlns:a16="http://schemas.microsoft.com/office/drawing/2014/main" id="{C82D2CA1-4FA1-7B9F-EF7C-2EA882BBBA71}"/>
              </a:ext>
            </a:extLst>
          </p:cNvPr>
          <p:cNvSpPr/>
          <p:nvPr/>
        </p:nvSpPr>
        <p:spPr>
          <a:xfrm>
            <a:off x="5919095" y="5811722"/>
            <a:ext cx="720000" cy="720000"/>
          </a:xfrm>
          <a:prstGeom prst="rect">
            <a:avLst/>
          </a:prstGeom>
          <a:solidFill>
            <a:srgbClr val="C00000"/>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6</a:t>
            </a:r>
          </a:p>
        </p:txBody>
      </p:sp>
      <p:sp>
        <p:nvSpPr>
          <p:cNvPr id="31" name="Rektangel 30">
            <a:extLst>
              <a:ext uri="{FF2B5EF4-FFF2-40B4-BE49-F238E27FC236}">
                <a16:creationId xmlns:a16="http://schemas.microsoft.com/office/drawing/2014/main" id="{09ACCFF6-7C59-5F5A-B2DD-126678AC03F0}"/>
              </a:ext>
            </a:extLst>
          </p:cNvPr>
          <p:cNvSpPr/>
          <p:nvPr/>
        </p:nvSpPr>
        <p:spPr>
          <a:xfrm>
            <a:off x="5874644" y="5768664"/>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8" name="Rektangel 27">
            <a:hlinkClick r:id="rId4" action="ppaction://hlinksldjump"/>
            <a:extLst>
              <a:ext uri="{FF2B5EF4-FFF2-40B4-BE49-F238E27FC236}">
                <a16:creationId xmlns:a16="http://schemas.microsoft.com/office/drawing/2014/main" id="{0DB779B7-DF49-A207-3C9C-1F81DBD0861D}"/>
              </a:ext>
            </a:extLst>
          </p:cNvPr>
          <p:cNvSpPr/>
          <p:nvPr/>
        </p:nvSpPr>
        <p:spPr>
          <a:xfrm>
            <a:off x="7665481" y="5803226"/>
            <a:ext cx="720000" cy="720000"/>
          </a:xfrm>
          <a:prstGeom prst="rect">
            <a:avLst/>
          </a:prstGeom>
          <a:solidFill>
            <a:srgbClr val="C00000"/>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8</a:t>
            </a:r>
          </a:p>
        </p:txBody>
      </p:sp>
      <p:sp>
        <p:nvSpPr>
          <p:cNvPr id="29" name="Rektangel 28">
            <a:extLst>
              <a:ext uri="{FF2B5EF4-FFF2-40B4-BE49-F238E27FC236}">
                <a16:creationId xmlns:a16="http://schemas.microsoft.com/office/drawing/2014/main" id="{2DFEFA39-6E5B-D286-0E2D-0BC7152F8D4A}"/>
              </a:ext>
            </a:extLst>
          </p:cNvPr>
          <p:cNvSpPr/>
          <p:nvPr/>
        </p:nvSpPr>
        <p:spPr>
          <a:xfrm>
            <a:off x="6751204" y="5773776"/>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 name="Rektangel 36">
            <a:hlinkClick r:id="rId5" action="ppaction://hlinksldjump"/>
            <a:extLst>
              <a:ext uri="{FF2B5EF4-FFF2-40B4-BE49-F238E27FC236}">
                <a16:creationId xmlns:a16="http://schemas.microsoft.com/office/drawing/2014/main" id="{30DC40DD-2677-35F2-D9FD-C4082F9ED0C1}"/>
              </a:ext>
            </a:extLst>
          </p:cNvPr>
          <p:cNvSpPr/>
          <p:nvPr/>
        </p:nvSpPr>
        <p:spPr>
          <a:xfrm>
            <a:off x="6788386" y="5810513"/>
            <a:ext cx="720000" cy="720000"/>
          </a:xfrm>
          <a:prstGeom prst="rect">
            <a:avLst/>
          </a:prstGeom>
          <a:solidFill>
            <a:srgbClr val="C00000"/>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7</a:t>
            </a:r>
          </a:p>
        </p:txBody>
      </p:sp>
      <p:sp>
        <p:nvSpPr>
          <p:cNvPr id="38" name="Rektangel 37">
            <a:extLst>
              <a:ext uri="{FF2B5EF4-FFF2-40B4-BE49-F238E27FC236}">
                <a16:creationId xmlns:a16="http://schemas.microsoft.com/office/drawing/2014/main" id="{CD2094F0-E5B8-7AE8-A3A1-853185D0B29A}"/>
              </a:ext>
            </a:extLst>
          </p:cNvPr>
          <p:cNvSpPr/>
          <p:nvPr/>
        </p:nvSpPr>
        <p:spPr>
          <a:xfrm>
            <a:off x="7625191" y="5772780"/>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5" name="Rektangel 34">
            <a:hlinkClick r:id="rId4" action="ppaction://hlinksldjump"/>
            <a:extLst>
              <a:ext uri="{FF2B5EF4-FFF2-40B4-BE49-F238E27FC236}">
                <a16:creationId xmlns:a16="http://schemas.microsoft.com/office/drawing/2014/main" id="{5EBC7F29-7FC0-90A5-C381-FB72DD7E0A71}"/>
              </a:ext>
            </a:extLst>
          </p:cNvPr>
          <p:cNvSpPr/>
          <p:nvPr/>
        </p:nvSpPr>
        <p:spPr>
          <a:xfrm>
            <a:off x="8546202" y="5820950"/>
            <a:ext cx="720000" cy="720000"/>
          </a:xfrm>
          <a:prstGeom prst="rect">
            <a:avLst/>
          </a:prstGeom>
          <a:solidFill>
            <a:srgbClr val="C00000"/>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9</a:t>
            </a:r>
          </a:p>
        </p:txBody>
      </p:sp>
      <p:sp>
        <p:nvSpPr>
          <p:cNvPr id="36" name="Rektangel 35">
            <a:extLst>
              <a:ext uri="{FF2B5EF4-FFF2-40B4-BE49-F238E27FC236}">
                <a16:creationId xmlns:a16="http://schemas.microsoft.com/office/drawing/2014/main" id="{20849F6A-30C6-995D-E13E-644A16137EF5}"/>
              </a:ext>
            </a:extLst>
          </p:cNvPr>
          <p:cNvSpPr/>
          <p:nvPr/>
        </p:nvSpPr>
        <p:spPr>
          <a:xfrm>
            <a:off x="8501751" y="5777892"/>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0" name="Titel 39">
            <a:extLst>
              <a:ext uri="{FF2B5EF4-FFF2-40B4-BE49-F238E27FC236}">
                <a16:creationId xmlns:a16="http://schemas.microsoft.com/office/drawing/2014/main" id="{9701C0CB-EA4C-079F-97A6-7E9D6F581BA4}"/>
              </a:ext>
            </a:extLst>
          </p:cNvPr>
          <p:cNvSpPr>
            <a:spLocks noGrp="1"/>
          </p:cNvSpPr>
          <p:nvPr>
            <p:ph type="title"/>
          </p:nvPr>
        </p:nvSpPr>
        <p:spPr/>
        <p:txBody>
          <a:bodyPr/>
          <a:lstStyle/>
          <a:p>
            <a:r>
              <a:rPr lang="da-DK" dirty="0"/>
              <a:t>Rød ja</a:t>
            </a:r>
          </a:p>
        </p:txBody>
      </p:sp>
      <p:grpSp>
        <p:nvGrpSpPr>
          <p:cNvPr id="6" name="Gruppe 5">
            <a:extLst>
              <a:ext uri="{FF2B5EF4-FFF2-40B4-BE49-F238E27FC236}">
                <a16:creationId xmlns:a16="http://schemas.microsoft.com/office/drawing/2014/main" id="{E2B93AFE-1259-F817-7E04-90CAF10644DF}"/>
              </a:ext>
            </a:extLst>
          </p:cNvPr>
          <p:cNvGrpSpPr>
            <a:grpSpLocks noChangeAspect="1"/>
          </p:cNvGrpSpPr>
          <p:nvPr/>
        </p:nvGrpSpPr>
        <p:grpSpPr>
          <a:xfrm>
            <a:off x="448202" y="2638600"/>
            <a:ext cx="3539189" cy="1800000"/>
            <a:chOff x="207571" y="2638600"/>
            <a:chExt cx="3695700" cy="1879600"/>
          </a:xfrm>
        </p:grpSpPr>
        <p:pic>
          <p:nvPicPr>
            <p:cNvPr id="7" name="Billede 6">
              <a:extLst>
                <a:ext uri="{FF2B5EF4-FFF2-40B4-BE49-F238E27FC236}">
                  <a16:creationId xmlns:a16="http://schemas.microsoft.com/office/drawing/2014/main" id="{AE432DAB-A334-3269-9594-1E5C7782290D}"/>
                </a:ext>
              </a:extLst>
            </p:cNvPr>
            <p:cNvPicPr>
              <a:picLocks noChangeAspect="1"/>
            </p:cNvPicPr>
            <p:nvPr/>
          </p:nvPicPr>
          <p:blipFill>
            <a:blip r:embed="rId6">
              <a:duotone>
                <a:prstClr val="black"/>
                <a:srgbClr val="D9C3A5">
                  <a:tint val="50000"/>
                  <a:satMod val="180000"/>
                </a:srgbClr>
              </a:duotone>
            </a:blip>
            <a:stretch>
              <a:fillRect/>
            </a:stretch>
          </p:blipFill>
          <p:spPr>
            <a:xfrm>
              <a:off x="207571" y="2638600"/>
              <a:ext cx="3695700" cy="1879600"/>
            </a:xfrm>
            <a:prstGeom prst="rect">
              <a:avLst/>
            </a:prstGeom>
          </p:spPr>
        </p:pic>
        <p:grpSp>
          <p:nvGrpSpPr>
            <p:cNvPr id="10" name="Gruppe 9">
              <a:extLst>
                <a:ext uri="{FF2B5EF4-FFF2-40B4-BE49-F238E27FC236}">
                  <a16:creationId xmlns:a16="http://schemas.microsoft.com/office/drawing/2014/main" id="{7946796C-079E-040E-047F-4B74BE2F3F0A}"/>
                </a:ext>
              </a:extLst>
            </p:cNvPr>
            <p:cNvGrpSpPr/>
            <p:nvPr/>
          </p:nvGrpSpPr>
          <p:grpSpPr>
            <a:xfrm>
              <a:off x="734178" y="3199092"/>
              <a:ext cx="2545887" cy="797112"/>
              <a:chOff x="5627551" y="2669004"/>
              <a:chExt cx="2545887" cy="797112"/>
            </a:xfrm>
          </p:grpSpPr>
          <p:grpSp>
            <p:nvGrpSpPr>
              <p:cNvPr id="11" name="Gruppe 10">
                <a:extLst>
                  <a:ext uri="{FF2B5EF4-FFF2-40B4-BE49-F238E27FC236}">
                    <a16:creationId xmlns:a16="http://schemas.microsoft.com/office/drawing/2014/main" id="{E175FEEC-87E4-959F-3331-81DF0F41207E}"/>
                  </a:ext>
                </a:extLst>
              </p:cNvPr>
              <p:cNvGrpSpPr/>
              <p:nvPr/>
            </p:nvGrpSpPr>
            <p:grpSpPr>
              <a:xfrm>
                <a:off x="6504878" y="2669004"/>
                <a:ext cx="792000" cy="792000"/>
                <a:chOff x="1242483" y="2665942"/>
                <a:chExt cx="792000" cy="792000"/>
              </a:xfrm>
            </p:grpSpPr>
            <p:sp>
              <p:nvSpPr>
                <p:cNvPr id="26" name="Rektangel 25">
                  <a:hlinkClick r:id="rId7" action="ppaction://hlinksldjump"/>
                  <a:extLst>
                    <a:ext uri="{FF2B5EF4-FFF2-40B4-BE49-F238E27FC236}">
                      <a16:creationId xmlns:a16="http://schemas.microsoft.com/office/drawing/2014/main" id="{C5B6AB1F-5677-4B45-1C0A-0E70DBC598A8}"/>
                    </a:ext>
                  </a:extLst>
                </p:cNvPr>
                <p:cNvSpPr/>
                <p:nvPr/>
              </p:nvSpPr>
              <p:spPr>
                <a:xfrm>
                  <a:off x="1286934" y="2709000"/>
                  <a:ext cx="720000" cy="720000"/>
                </a:xfrm>
                <a:prstGeom prst="rect">
                  <a:avLst/>
                </a:prstGeom>
                <a:solidFill>
                  <a:srgbClr val="C00000"/>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1</a:t>
                  </a:r>
                </a:p>
              </p:txBody>
            </p:sp>
            <p:sp>
              <p:nvSpPr>
                <p:cNvPr id="27" name="Rektangel 26">
                  <a:extLst>
                    <a:ext uri="{FF2B5EF4-FFF2-40B4-BE49-F238E27FC236}">
                      <a16:creationId xmlns:a16="http://schemas.microsoft.com/office/drawing/2014/main" id="{F712A335-CF78-8274-324C-03B4AF132225}"/>
                    </a:ext>
                  </a:extLst>
                </p:cNvPr>
                <p:cNvSpPr/>
                <p:nvPr/>
              </p:nvSpPr>
              <p:spPr>
                <a:xfrm>
                  <a:off x="1242483" y="2665942"/>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2" name="Gruppe 11">
                <a:extLst>
                  <a:ext uri="{FF2B5EF4-FFF2-40B4-BE49-F238E27FC236}">
                    <a16:creationId xmlns:a16="http://schemas.microsoft.com/office/drawing/2014/main" id="{DEEF72B0-61F0-C56E-ABDA-990414F433D2}"/>
                  </a:ext>
                </a:extLst>
              </p:cNvPr>
              <p:cNvGrpSpPr/>
              <p:nvPr/>
            </p:nvGrpSpPr>
            <p:grpSpPr>
              <a:xfrm>
                <a:off x="7381438" y="2674116"/>
                <a:ext cx="792000" cy="792000"/>
                <a:chOff x="1242483" y="2665942"/>
                <a:chExt cx="792000" cy="792000"/>
              </a:xfrm>
            </p:grpSpPr>
            <p:sp>
              <p:nvSpPr>
                <p:cNvPr id="20" name="Rektangel 19">
                  <a:hlinkClick r:id="rId7" action="ppaction://hlinksldjump"/>
                  <a:extLst>
                    <a:ext uri="{FF2B5EF4-FFF2-40B4-BE49-F238E27FC236}">
                      <a16:creationId xmlns:a16="http://schemas.microsoft.com/office/drawing/2014/main" id="{27917BF7-AA3A-7A28-BE8E-404297BA0C67}"/>
                    </a:ext>
                  </a:extLst>
                </p:cNvPr>
                <p:cNvSpPr/>
                <p:nvPr/>
              </p:nvSpPr>
              <p:spPr>
                <a:xfrm>
                  <a:off x="1286934" y="2709000"/>
                  <a:ext cx="720000" cy="720000"/>
                </a:xfrm>
                <a:prstGeom prst="rect">
                  <a:avLst/>
                </a:prstGeom>
                <a:solidFill>
                  <a:schemeClr val="bg2">
                    <a:lumMod val="25000"/>
                  </a:schemeClr>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1</a:t>
                  </a:r>
                </a:p>
              </p:txBody>
            </p:sp>
            <p:sp>
              <p:nvSpPr>
                <p:cNvPr id="25" name="Rektangel 24">
                  <a:extLst>
                    <a:ext uri="{FF2B5EF4-FFF2-40B4-BE49-F238E27FC236}">
                      <a16:creationId xmlns:a16="http://schemas.microsoft.com/office/drawing/2014/main" id="{C490A1C9-00D7-B01E-574F-256FD6163936}"/>
                    </a:ext>
                  </a:extLst>
                </p:cNvPr>
                <p:cNvSpPr/>
                <p:nvPr/>
              </p:nvSpPr>
              <p:spPr>
                <a:xfrm>
                  <a:off x="1242483" y="2665942"/>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3" name="Gruppe 12">
                <a:extLst>
                  <a:ext uri="{FF2B5EF4-FFF2-40B4-BE49-F238E27FC236}">
                    <a16:creationId xmlns:a16="http://schemas.microsoft.com/office/drawing/2014/main" id="{25F4973A-8651-A0EA-DCB4-DD17285FC3D9}"/>
                  </a:ext>
                </a:extLst>
              </p:cNvPr>
              <p:cNvGrpSpPr/>
              <p:nvPr/>
            </p:nvGrpSpPr>
            <p:grpSpPr>
              <a:xfrm>
                <a:off x="5627551" y="2671532"/>
                <a:ext cx="792000" cy="792000"/>
                <a:chOff x="1242483" y="2665942"/>
                <a:chExt cx="792000" cy="792000"/>
              </a:xfrm>
            </p:grpSpPr>
            <p:sp>
              <p:nvSpPr>
                <p:cNvPr id="18" name="Rektangel 17">
                  <a:hlinkClick r:id="rId7" action="ppaction://hlinksldjump"/>
                  <a:extLst>
                    <a:ext uri="{FF2B5EF4-FFF2-40B4-BE49-F238E27FC236}">
                      <a16:creationId xmlns:a16="http://schemas.microsoft.com/office/drawing/2014/main" id="{40CB8C19-4CF3-DFF8-BEAF-BB2C195F9338}"/>
                    </a:ext>
                  </a:extLst>
                </p:cNvPr>
                <p:cNvSpPr/>
                <p:nvPr/>
              </p:nvSpPr>
              <p:spPr>
                <a:xfrm>
                  <a:off x="1286934" y="2709000"/>
                  <a:ext cx="720000" cy="720000"/>
                </a:xfrm>
                <a:prstGeom prst="rect">
                  <a:avLst/>
                </a:prstGeom>
                <a:solidFill>
                  <a:schemeClr val="bg2">
                    <a:lumMod val="25000"/>
                  </a:schemeClr>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1</a:t>
                  </a:r>
                </a:p>
              </p:txBody>
            </p:sp>
            <p:sp>
              <p:nvSpPr>
                <p:cNvPr id="19" name="Rektangel 18">
                  <a:extLst>
                    <a:ext uri="{FF2B5EF4-FFF2-40B4-BE49-F238E27FC236}">
                      <a16:creationId xmlns:a16="http://schemas.microsoft.com/office/drawing/2014/main" id="{496311E4-E0B5-631C-D0E1-35169A2F53DB}"/>
                    </a:ext>
                  </a:extLst>
                </p:cNvPr>
                <p:cNvSpPr/>
                <p:nvPr/>
              </p:nvSpPr>
              <p:spPr>
                <a:xfrm>
                  <a:off x="1242483" y="2665942"/>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grpSp>
      </p:grpSp>
      <p:sp>
        <p:nvSpPr>
          <p:cNvPr id="2" name="Tekstfelt 1">
            <a:extLst>
              <a:ext uri="{FF2B5EF4-FFF2-40B4-BE49-F238E27FC236}">
                <a16:creationId xmlns:a16="http://schemas.microsoft.com/office/drawing/2014/main" id="{40B775DE-572B-EB89-21EE-7C831BF09C9A}"/>
              </a:ext>
            </a:extLst>
          </p:cNvPr>
          <p:cNvSpPr txBox="1"/>
          <p:nvPr/>
        </p:nvSpPr>
        <p:spPr>
          <a:xfrm>
            <a:off x="16508" y="6566935"/>
            <a:ext cx="1051378" cy="276999"/>
          </a:xfrm>
          <a:prstGeom prst="rect">
            <a:avLst/>
          </a:prstGeom>
          <a:noFill/>
        </p:spPr>
        <p:txBody>
          <a:bodyPr wrap="none" rtlCol="0">
            <a:spAutoFit/>
          </a:bodyPr>
          <a:lstStyle/>
          <a:p>
            <a:r>
              <a:rPr lang="da-DK" sz="1200" dirty="0">
                <a:solidFill>
                  <a:schemeClr val="bg1"/>
                </a:solidFill>
              </a:rPr>
              <a:t>© Mat-</a:t>
            </a:r>
            <a:r>
              <a:rPr lang="da-DK" sz="1200" dirty="0" err="1">
                <a:solidFill>
                  <a:schemeClr val="bg1"/>
                </a:solidFill>
              </a:rPr>
              <a:t>nat.dk</a:t>
            </a:r>
            <a:endParaRPr lang="da-DK" sz="1200" dirty="0">
              <a:solidFill>
                <a:schemeClr val="bg1"/>
              </a:solidFill>
            </a:endParaRPr>
          </a:p>
        </p:txBody>
      </p:sp>
    </p:spTree>
    <p:extLst>
      <p:ext uri="{BB962C8B-B14F-4D97-AF65-F5344CB8AC3E}">
        <p14:creationId xmlns:p14="http://schemas.microsoft.com/office/powerpoint/2010/main" val="2224214613"/>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Jernbane, Transportere">
            <a:extLst>
              <a:ext uri="{FF2B5EF4-FFF2-40B4-BE49-F238E27FC236}">
                <a16:creationId xmlns:a16="http://schemas.microsoft.com/office/drawing/2014/main" id="{B5DDB928-D2B4-D438-D9E0-E21349E87A8C}"/>
              </a:ext>
            </a:extLst>
          </p:cNvPr>
          <p:cNvPicPr>
            <a:picLocks noChangeAspect="1" noChangeArrowheads="1"/>
          </p:cNvPicPr>
          <p:nvPr/>
        </p:nvPicPr>
        <p:blipFill rotWithShape="1">
          <a:blip r:embed="rId2">
            <a:duotone>
              <a:prstClr val="black"/>
              <a:srgbClr val="D9C3A5">
                <a:tint val="50000"/>
                <a:satMod val="180000"/>
              </a:srgb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27369" r="30029" b="33241"/>
          <a:stretch/>
        </p:blipFill>
        <p:spPr bwMode="auto">
          <a:xfrm>
            <a:off x="4121425" y="-672163"/>
            <a:ext cx="8057322" cy="8617627"/>
          </a:xfrm>
          <a:prstGeom prst="ellipse">
            <a:avLst/>
          </a:prstGeom>
          <a:ln>
            <a:noFill/>
          </a:ln>
          <a:effectLst>
            <a:softEdge rad="444500"/>
          </a:effectLst>
          <a:extLst>
            <a:ext uri="{909E8E84-426E-40DD-AFC4-6F175D3DCCD1}">
              <a14:hiddenFill xmlns:a14="http://schemas.microsoft.com/office/drawing/2010/main">
                <a:solidFill>
                  <a:srgbClr val="FFFFFF"/>
                </a:solidFill>
              </a14:hiddenFill>
            </a:ext>
          </a:extLst>
        </p:spPr>
      </p:pic>
      <p:sp>
        <p:nvSpPr>
          <p:cNvPr id="4" name="Rektangel 3">
            <a:hlinkClick r:id="rId4" action="ppaction://hlinksldjump"/>
            <a:extLst>
              <a:ext uri="{FF2B5EF4-FFF2-40B4-BE49-F238E27FC236}">
                <a16:creationId xmlns:a16="http://schemas.microsoft.com/office/drawing/2014/main" id="{A8AE1B33-CAE3-8348-876D-278F7894C78D}"/>
              </a:ext>
            </a:extLst>
          </p:cNvPr>
          <p:cNvSpPr/>
          <p:nvPr/>
        </p:nvSpPr>
        <p:spPr>
          <a:xfrm>
            <a:off x="656700" y="5808660"/>
            <a:ext cx="720000" cy="720000"/>
          </a:xfrm>
          <a:prstGeom prst="rect">
            <a:avLst/>
          </a:prstGeom>
          <a:solidFill>
            <a:srgbClr val="C00000"/>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0</a:t>
            </a:r>
          </a:p>
        </p:txBody>
      </p:sp>
      <p:sp>
        <p:nvSpPr>
          <p:cNvPr id="5" name="Rektangel 4">
            <a:extLst>
              <a:ext uri="{FF2B5EF4-FFF2-40B4-BE49-F238E27FC236}">
                <a16:creationId xmlns:a16="http://schemas.microsoft.com/office/drawing/2014/main" id="{BFECEA34-D025-39BD-6A6B-47441CB85E18}"/>
              </a:ext>
            </a:extLst>
          </p:cNvPr>
          <p:cNvSpPr/>
          <p:nvPr/>
        </p:nvSpPr>
        <p:spPr>
          <a:xfrm>
            <a:off x="612249" y="5765602"/>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ktangel 7">
            <a:hlinkClick r:id="rId4" action="ppaction://hlinksldjump"/>
            <a:extLst>
              <a:ext uri="{FF2B5EF4-FFF2-40B4-BE49-F238E27FC236}">
                <a16:creationId xmlns:a16="http://schemas.microsoft.com/office/drawing/2014/main" id="{70A42D42-E259-A3C2-4319-F8C35EF371AB}"/>
              </a:ext>
            </a:extLst>
          </p:cNvPr>
          <p:cNvSpPr/>
          <p:nvPr/>
        </p:nvSpPr>
        <p:spPr>
          <a:xfrm>
            <a:off x="1533260" y="5813772"/>
            <a:ext cx="720000" cy="720000"/>
          </a:xfrm>
          <a:prstGeom prst="rect">
            <a:avLst/>
          </a:prstGeom>
          <a:solidFill>
            <a:srgbClr val="C00000"/>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1</a:t>
            </a:r>
          </a:p>
        </p:txBody>
      </p:sp>
      <p:sp>
        <p:nvSpPr>
          <p:cNvPr id="9" name="Rektangel 8">
            <a:extLst>
              <a:ext uri="{FF2B5EF4-FFF2-40B4-BE49-F238E27FC236}">
                <a16:creationId xmlns:a16="http://schemas.microsoft.com/office/drawing/2014/main" id="{EA7FBC60-B6BF-8201-AF1E-4519352C4945}"/>
              </a:ext>
            </a:extLst>
          </p:cNvPr>
          <p:cNvSpPr/>
          <p:nvPr/>
        </p:nvSpPr>
        <p:spPr>
          <a:xfrm>
            <a:off x="1488809" y="5770714"/>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Rektangel 15">
            <a:hlinkClick r:id="rId4" action="ppaction://hlinksldjump"/>
            <a:extLst>
              <a:ext uri="{FF2B5EF4-FFF2-40B4-BE49-F238E27FC236}">
                <a16:creationId xmlns:a16="http://schemas.microsoft.com/office/drawing/2014/main" id="{F63DCCB0-F2F0-56B4-DFDB-152A10C28CC3}"/>
              </a:ext>
            </a:extLst>
          </p:cNvPr>
          <p:cNvSpPr/>
          <p:nvPr/>
        </p:nvSpPr>
        <p:spPr>
          <a:xfrm>
            <a:off x="2410832" y="5807635"/>
            <a:ext cx="720000" cy="720000"/>
          </a:xfrm>
          <a:prstGeom prst="rect">
            <a:avLst/>
          </a:prstGeom>
          <a:solidFill>
            <a:srgbClr val="C00000"/>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2</a:t>
            </a:r>
          </a:p>
        </p:txBody>
      </p:sp>
      <p:sp>
        <p:nvSpPr>
          <p:cNvPr id="17" name="Rektangel 16">
            <a:extLst>
              <a:ext uri="{FF2B5EF4-FFF2-40B4-BE49-F238E27FC236}">
                <a16:creationId xmlns:a16="http://schemas.microsoft.com/office/drawing/2014/main" id="{3ACF451D-6148-077A-C559-08D8FFA4396F}"/>
              </a:ext>
            </a:extLst>
          </p:cNvPr>
          <p:cNvSpPr/>
          <p:nvPr/>
        </p:nvSpPr>
        <p:spPr>
          <a:xfrm>
            <a:off x="2366381" y="5764577"/>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Rektangel 13">
            <a:hlinkClick r:id="rId4" action="ppaction://hlinksldjump"/>
            <a:extLst>
              <a:ext uri="{FF2B5EF4-FFF2-40B4-BE49-F238E27FC236}">
                <a16:creationId xmlns:a16="http://schemas.microsoft.com/office/drawing/2014/main" id="{3061F83E-9210-0761-3890-9660970DD21D}"/>
              </a:ext>
            </a:extLst>
          </p:cNvPr>
          <p:cNvSpPr/>
          <p:nvPr/>
        </p:nvSpPr>
        <p:spPr>
          <a:xfrm>
            <a:off x="3287392" y="5812747"/>
            <a:ext cx="720000" cy="720000"/>
          </a:xfrm>
          <a:prstGeom prst="rect">
            <a:avLst/>
          </a:prstGeom>
          <a:solidFill>
            <a:srgbClr val="C00000"/>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3</a:t>
            </a:r>
          </a:p>
        </p:txBody>
      </p:sp>
      <p:sp>
        <p:nvSpPr>
          <p:cNvPr id="15" name="Rektangel 14">
            <a:extLst>
              <a:ext uri="{FF2B5EF4-FFF2-40B4-BE49-F238E27FC236}">
                <a16:creationId xmlns:a16="http://schemas.microsoft.com/office/drawing/2014/main" id="{D0976BAA-6E4C-FAF7-AB91-84DB916B7140}"/>
              </a:ext>
            </a:extLst>
          </p:cNvPr>
          <p:cNvSpPr/>
          <p:nvPr/>
        </p:nvSpPr>
        <p:spPr>
          <a:xfrm>
            <a:off x="3242941" y="5769689"/>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 name="Rektangel 22">
            <a:hlinkClick r:id="rId4" action="ppaction://hlinksldjump"/>
            <a:extLst>
              <a:ext uri="{FF2B5EF4-FFF2-40B4-BE49-F238E27FC236}">
                <a16:creationId xmlns:a16="http://schemas.microsoft.com/office/drawing/2014/main" id="{5039E08E-2580-8906-21D3-1B95A55E5520}"/>
              </a:ext>
            </a:extLst>
          </p:cNvPr>
          <p:cNvSpPr/>
          <p:nvPr/>
        </p:nvSpPr>
        <p:spPr>
          <a:xfrm>
            <a:off x="4164965" y="5812747"/>
            <a:ext cx="720000" cy="720000"/>
          </a:xfrm>
          <a:prstGeom prst="rect">
            <a:avLst/>
          </a:prstGeom>
          <a:solidFill>
            <a:srgbClr val="C00000"/>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4</a:t>
            </a:r>
          </a:p>
        </p:txBody>
      </p:sp>
      <p:sp>
        <p:nvSpPr>
          <p:cNvPr id="24" name="Rektangel 23">
            <a:extLst>
              <a:ext uri="{FF2B5EF4-FFF2-40B4-BE49-F238E27FC236}">
                <a16:creationId xmlns:a16="http://schemas.microsoft.com/office/drawing/2014/main" id="{8AB72C23-386F-EF57-64AE-DAAC3B3EAA8E}"/>
              </a:ext>
            </a:extLst>
          </p:cNvPr>
          <p:cNvSpPr/>
          <p:nvPr/>
        </p:nvSpPr>
        <p:spPr>
          <a:xfrm>
            <a:off x="4120514" y="5769689"/>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Rektangel 20">
            <a:hlinkClick r:id="rId4" action="ppaction://hlinksldjump"/>
            <a:extLst>
              <a:ext uri="{FF2B5EF4-FFF2-40B4-BE49-F238E27FC236}">
                <a16:creationId xmlns:a16="http://schemas.microsoft.com/office/drawing/2014/main" id="{0A38FA86-A7C6-8F44-01C4-94E667307567}"/>
              </a:ext>
            </a:extLst>
          </p:cNvPr>
          <p:cNvSpPr/>
          <p:nvPr/>
        </p:nvSpPr>
        <p:spPr>
          <a:xfrm>
            <a:off x="5041525" y="5817859"/>
            <a:ext cx="720000" cy="720000"/>
          </a:xfrm>
          <a:prstGeom prst="rect">
            <a:avLst/>
          </a:prstGeom>
          <a:solidFill>
            <a:srgbClr val="C00000"/>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5</a:t>
            </a:r>
          </a:p>
        </p:txBody>
      </p:sp>
      <p:sp>
        <p:nvSpPr>
          <p:cNvPr id="22" name="Rektangel 21">
            <a:extLst>
              <a:ext uri="{FF2B5EF4-FFF2-40B4-BE49-F238E27FC236}">
                <a16:creationId xmlns:a16="http://schemas.microsoft.com/office/drawing/2014/main" id="{723792C7-937C-ECBB-E7E2-411483BBDDB4}"/>
              </a:ext>
            </a:extLst>
          </p:cNvPr>
          <p:cNvSpPr/>
          <p:nvPr/>
        </p:nvSpPr>
        <p:spPr>
          <a:xfrm>
            <a:off x="4997074" y="5774801"/>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0" name="Rektangel 29">
            <a:hlinkClick r:id="rId4" action="ppaction://hlinksldjump"/>
            <a:extLst>
              <a:ext uri="{FF2B5EF4-FFF2-40B4-BE49-F238E27FC236}">
                <a16:creationId xmlns:a16="http://schemas.microsoft.com/office/drawing/2014/main" id="{C82D2CA1-4FA1-7B9F-EF7C-2EA882BBBA71}"/>
              </a:ext>
            </a:extLst>
          </p:cNvPr>
          <p:cNvSpPr/>
          <p:nvPr/>
        </p:nvSpPr>
        <p:spPr>
          <a:xfrm>
            <a:off x="5919095" y="5811722"/>
            <a:ext cx="720000" cy="720000"/>
          </a:xfrm>
          <a:prstGeom prst="rect">
            <a:avLst/>
          </a:prstGeom>
          <a:solidFill>
            <a:srgbClr val="C00000"/>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6</a:t>
            </a:r>
          </a:p>
        </p:txBody>
      </p:sp>
      <p:sp>
        <p:nvSpPr>
          <p:cNvPr id="31" name="Rektangel 30">
            <a:extLst>
              <a:ext uri="{FF2B5EF4-FFF2-40B4-BE49-F238E27FC236}">
                <a16:creationId xmlns:a16="http://schemas.microsoft.com/office/drawing/2014/main" id="{09ACCFF6-7C59-5F5A-B2DD-126678AC03F0}"/>
              </a:ext>
            </a:extLst>
          </p:cNvPr>
          <p:cNvSpPr/>
          <p:nvPr/>
        </p:nvSpPr>
        <p:spPr>
          <a:xfrm>
            <a:off x="5874644" y="5768664"/>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8" name="Rektangel 27">
            <a:hlinkClick r:id="rId4" action="ppaction://hlinksldjump"/>
            <a:extLst>
              <a:ext uri="{FF2B5EF4-FFF2-40B4-BE49-F238E27FC236}">
                <a16:creationId xmlns:a16="http://schemas.microsoft.com/office/drawing/2014/main" id="{0DB779B7-DF49-A207-3C9C-1F81DBD0861D}"/>
              </a:ext>
            </a:extLst>
          </p:cNvPr>
          <p:cNvSpPr/>
          <p:nvPr/>
        </p:nvSpPr>
        <p:spPr>
          <a:xfrm>
            <a:off x="6795655" y="5816834"/>
            <a:ext cx="720000" cy="720000"/>
          </a:xfrm>
          <a:prstGeom prst="rect">
            <a:avLst/>
          </a:prstGeom>
          <a:solidFill>
            <a:srgbClr val="C00000"/>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7</a:t>
            </a:r>
          </a:p>
        </p:txBody>
      </p:sp>
      <p:sp>
        <p:nvSpPr>
          <p:cNvPr id="29" name="Rektangel 28">
            <a:extLst>
              <a:ext uri="{FF2B5EF4-FFF2-40B4-BE49-F238E27FC236}">
                <a16:creationId xmlns:a16="http://schemas.microsoft.com/office/drawing/2014/main" id="{2DFEFA39-6E5B-D286-0E2D-0BC7152F8D4A}"/>
              </a:ext>
            </a:extLst>
          </p:cNvPr>
          <p:cNvSpPr/>
          <p:nvPr/>
        </p:nvSpPr>
        <p:spPr>
          <a:xfrm>
            <a:off x="6751204" y="5773776"/>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 name="Rektangel 36">
            <a:hlinkClick r:id="rId4" action="ppaction://hlinksldjump"/>
            <a:extLst>
              <a:ext uri="{FF2B5EF4-FFF2-40B4-BE49-F238E27FC236}">
                <a16:creationId xmlns:a16="http://schemas.microsoft.com/office/drawing/2014/main" id="{30DC40DD-2677-35F2-D9FD-C4082F9ED0C1}"/>
              </a:ext>
            </a:extLst>
          </p:cNvPr>
          <p:cNvSpPr/>
          <p:nvPr/>
        </p:nvSpPr>
        <p:spPr>
          <a:xfrm>
            <a:off x="7669642" y="5815838"/>
            <a:ext cx="720000" cy="720000"/>
          </a:xfrm>
          <a:prstGeom prst="rect">
            <a:avLst/>
          </a:prstGeom>
          <a:solidFill>
            <a:srgbClr val="C00000"/>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8</a:t>
            </a:r>
          </a:p>
        </p:txBody>
      </p:sp>
      <p:sp>
        <p:nvSpPr>
          <p:cNvPr id="38" name="Rektangel 37">
            <a:extLst>
              <a:ext uri="{FF2B5EF4-FFF2-40B4-BE49-F238E27FC236}">
                <a16:creationId xmlns:a16="http://schemas.microsoft.com/office/drawing/2014/main" id="{CD2094F0-E5B8-7AE8-A3A1-853185D0B29A}"/>
              </a:ext>
            </a:extLst>
          </p:cNvPr>
          <p:cNvSpPr/>
          <p:nvPr/>
        </p:nvSpPr>
        <p:spPr>
          <a:xfrm>
            <a:off x="7625191" y="5772780"/>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5" name="Rektangel 34">
            <a:hlinkClick r:id="rId4" action="ppaction://hlinksldjump"/>
            <a:extLst>
              <a:ext uri="{FF2B5EF4-FFF2-40B4-BE49-F238E27FC236}">
                <a16:creationId xmlns:a16="http://schemas.microsoft.com/office/drawing/2014/main" id="{5EBC7F29-7FC0-90A5-C381-FB72DD7E0A71}"/>
              </a:ext>
            </a:extLst>
          </p:cNvPr>
          <p:cNvSpPr/>
          <p:nvPr/>
        </p:nvSpPr>
        <p:spPr>
          <a:xfrm>
            <a:off x="8546202" y="5820950"/>
            <a:ext cx="720000" cy="720000"/>
          </a:xfrm>
          <a:prstGeom prst="rect">
            <a:avLst/>
          </a:prstGeom>
          <a:solidFill>
            <a:srgbClr val="C00000"/>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9</a:t>
            </a:r>
          </a:p>
        </p:txBody>
      </p:sp>
      <p:sp>
        <p:nvSpPr>
          <p:cNvPr id="36" name="Rektangel 35">
            <a:extLst>
              <a:ext uri="{FF2B5EF4-FFF2-40B4-BE49-F238E27FC236}">
                <a16:creationId xmlns:a16="http://schemas.microsoft.com/office/drawing/2014/main" id="{20849F6A-30C6-995D-E13E-644A16137EF5}"/>
              </a:ext>
            </a:extLst>
          </p:cNvPr>
          <p:cNvSpPr/>
          <p:nvPr/>
        </p:nvSpPr>
        <p:spPr>
          <a:xfrm>
            <a:off x="8501751" y="5777892"/>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9B693137-CCB5-0099-B550-E85AD45718D4}"/>
              </a:ext>
            </a:extLst>
          </p:cNvPr>
          <p:cNvSpPr>
            <a:spLocks noGrp="1"/>
          </p:cNvSpPr>
          <p:nvPr>
            <p:ph type="title"/>
          </p:nvPr>
        </p:nvSpPr>
        <p:spPr/>
        <p:txBody>
          <a:bodyPr/>
          <a:lstStyle/>
          <a:p>
            <a:r>
              <a:rPr lang="da-DK" dirty="0"/>
              <a:t>Rød nej</a:t>
            </a:r>
          </a:p>
        </p:txBody>
      </p:sp>
      <p:grpSp>
        <p:nvGrpSpPr>
          <p:cNvPr id="6" name="Gruppe 5">
            <a:extLst>
              <a:ext uri="{FF2B5EF4-FFF2-40B4-BE49-F238E27FC236}">
                <a16:creationId xmlns:a16="http://schemas.microsoft.com/office/drawing/2014/main" id="{B3C5171D-C652-933D-83C4-3A69FC64B468}"/>
              </a:ext>
            </a:extLst>
          </p:cNvPr>
          <p:cNvGrpSpPr>
            <a:grpSpLocks noChangeAspect="1"/>
          </p:cNvGrpSpPr>
          <p:nvPr/>
        </p:nvGrpSpPr>
        <p:grpSpPr>
          <a:xfrm>
            <a:off x="448202" y="2638600"/>
            <a:ext cx="3539189" cy="1800000"/>
            <a:chOff x="207571" y="2638600"/>
            <a:chExt cx="3695700" cy="1879600"/>
          </a:xfrm>
        </p:grpSpPr>
        <p:pic>
          <p:nvPicPr>
            <p:cNvPr id="7" name="Billede 6">
              <a:extLst>
                <a:ext uri="{FF2B5EF4-FFF2-40B4-BE49-F238E27FC236}">
                  <a16:creationId xmlns:a16="http://schemas.microsoft.com/office/drawing/2014/main" id="{89B1C6BF-C4C4-AC60-11B2-6A9A74A5B554}"/>
                </a:ext>
              </a:extLst>
            </p:cNvPr>
            <p:cNvPicPr>
              <a:picLocks noChangeAspect="1"/>
            </p:cNvPicPr>
            <p:nvPr/>
          </p:nvPicPr>
          <p:blipFill>
            <a:blip r:embed="rId5">
              <a:duotone>
                <a:prstClr val="black"/>
                <a:srgbClr val="D9C3A5">
                  <a:tint val="50000"/>
                  <a:satMod val="180000"/>
                </a:srgbClr>
              </a:duotone>
            </a:blip>
            <a:stretch>
              <a:fillRect/>
            </a:stretch>
          </p:blipFill>
          <p:spPr>
            <a:xfrm>
              <a:off x="207571" y="2638600"/>
              <a:ext cx="3695700" cy="1879600"/>
            </a:xfrm>
            <a:prstGeom prst="rect">
              <a:avLst/>
            </a:prstGeom>
          </p:spPr>
        </p:pic>
        <p:grpSp>
          <p:nvGrpSpPr>
            <p:cNvPr id="10" name="Gruppe 9">
              <a:extLst>
                <a:ext uri="{FF2B5EF4-FFF2-40B4-BE49-F238E27FC236}">
                  <a16:creationId xmlns:a16="http://schemas.microsoft.com/office/drawing/2014/main" id="{E6AD113F-DC39-EF66-1558-D6587761E361}"/>
                </a:ext>
              </a:extLst>
            </p:cNvPr>
            <p:cNvGrpSpPr/>
            <p:nvPr/>
          </p:nvGrpSpPr>
          <p:grpSpPr>
            <a:xfrm>
              <a:off x="734178" y="3199092"/>
              <a:ext cx="2545887" cy="797112"/>
              <a:chOff x="5627551" y="2669004"/>
              <a:chExt cx="2545887" cy="797112"/>
            </a:xfrm>
          </p:grpSpPr>
          <p:grpSp>
            <p:nvGrpSpPr>
              <p:cNvPr id="11" name="Gruppe 10">
                <a:extLst>
                  <a:ext uri="{FF2B5EF4-FFF2-40B4-BE49-F238E27FC236}">
                    <a16:creationId xmlns:a16="http://schemas.microsoft.com/office/drawing/2014/main" id="{01F2ABCE-0ED6-C79D-1B72-EE34C9655985}"/>
                  </a:ext>
                </a:extLst>
              </p:cNvPr>
              <p:cNvGrpSpPr/>
              <p:nvPr/>
            </p:nvGrpSpPr>
            <p:grpSpPr>
              <a:xfrm>
                <a:off x="6504878" y="2669004"/>
                <a:ext cx="792000" cy="792000"/>
                <a:chOff x="1242483" y="2665942"/>
                <a:chExt cx="792000" cy="792000"/>
              </a:xfrm>
            </p:grpSpPr>
            <p:sp>
              <p:nvSpPr>
                <p:cNvPr id="26" name="Rektangel 25">
                  <a:hlinkClick r:id="rId6" action="ppaction://hlinksldjump"/>
                  <a:extLst>
                    <a:ext uri="{FF2B5EF4-FFF2-40B4-BE49-F238E27FC236}">
                      <a16:creationId xmlns:a16="http://schemas.microsoft.com/office/drawing/2014/main" id="{C5791477-72E3-1714-5016-3207F2CB782B}"/>
                    </a:ext>
                  </a:extLst>
                </p:cNvPr>
                <p:cNvSpPr/>
                <p:nvPr/>
              </p:nvSpPr>
              <p:spPr>
                <a:xfrm>
                  <a:off x="1286934" y="2709000"/>
                  <a:ext cx="720000" cy="720000"/>
                </a:xfrm>
                <a:prstGeom prst="rect">
                  <a:avLst/>
                </a:prstGeom>
                <a:solidFill>
                  <a:srgbClr val="C00000"/>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1</a:t>
                  </a:r>
                </a:p>
              </p:txBody>
            </p:sp>
            <p:sp>
              <p:nvSpPr>
                <p:cNvPr id="27" name="Rektangel 26">
                  <a:extLst>
                    <a:ext uri="{FF2B5EF4-FFF2-40B4-BE49-F238E27FC236}">
                      <a16:creationId xmlns:a16="http://schemas.microsoft.com/office/drawing/2014/main" id="{614A741D-7CA7-8C57-8E75-F7FD11888C5C}"/>
                    </a:ext>
                  </a:extLst>
                </p:cNvPr>
                <p:cNvSpPr/>
                <p:nvPr/>
              </p:nvSpPr>
              <p:spPr>
                <a:xfrm>
                  <a:off x="1242483" y="2665942"/>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2" name="Gruppe 11">
                <a:extLst>
                  <a:ext uri="{FF2B5EF4-FFF2-40B4-BE49-F238E27FC236}">
                    <a16:creationId xmlns:a16="http://schemas.microsoft.com/office/drawing/2014/main" id="{7C387824-0CAB-589D-3EC7-333012B84AE7}"/>
                  </a:ext>
                </a:extLst>
              </p:cNvPr>
              <p:cNvGrpSpPr/>
              <p:nvPr/>
            </p:nvGrpSpPr>
            <p:grpSpPr>
              <a:xfrm>
                <a:off x="7381438" y="2674116"/>
                <a:ext cx="792000" cy="792000"/>
                <a:chOff x="1242483" y="2665942"/>
                <a:chExt cx="792000" cy="792000"/>
              </a:xfrm>
            </p:grpSpPr>
            <p:sp>
              <p:nvSpPr>
                <p:cNvPr id="20" name="Rektangel 19">
                  <a:hlinkClick r:id="rId6" action="ppaction://hlinksldjump"/>
                  <a:extLst>
                    <a:ext uri="{FF2B5EF4-FFF2-40B4-BE49-F238E27FC236}">
                      <a16:creationId xmlns:a16="http://schemas.microsoft.com/office/drawing/2014/main" id="{0332F5DA-3FBC-D88F-839C-5797EC62081E}"/>
                    </a:ext>
                  </a:extLst>
                </p:cNvPr>
                <p:cNvSpPr/>
                <p:nvPr/>
              </p:nvSpPr>
              <p:spPr>
                <a:xfrm>
                  <a:off x="1286934" y="2709000"/>
                  <a:ext cx="720000" cy="720000"/>
                </a:xfrm>
                <a:prstGeom prst="rect">
                  <a:avLst/>
                </a:prstGeom>
                <a:solidFill>
                  <a:schemeClr val="bg2">
                    <a:lumMod val="25000"/>
                  </a:schemeClr>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1</a:t>
                  </a:r>
                </a:p>
              </p:txBody>
            </p:sp>
            <p:sp>
              <p:nvSpPr>
                <p:cNvPr id="25" name="Rektangel 24">
                  <a:extLst>
                    <a:ext uri="{FF2B5EF4-FFF2-40B4-BE49-F238E27FC236}">
                      <a16:creationId xmlns:a16="http://schemas.microsoft.com/office/drawing/2014/main" id="{E7C3A203-1EF7-843F-4AA4-5CE9C2E62317}"/>
                    </a:ext>
                  </a:extLst>
                </p:cNvPr>
                <p:cNvSpPr/>
                <p:nvPr/>
              </p:nvSpPr>
              <p:spPr>
                <a:xfrm>
                  <a:off x="1242483" y="2665942"/>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3" name="Gruppe 12">
                <a:extLst>
                  <a:ext uri="{FF2B5EF4-FFF2-40B4-BE49-F238E27FC236}">
                    <a16:creationId xmlns:a16="http://schemas.microsoft.com/office/drawing/2014/main" id="{AED62047-D5EF-7393-5843-6B40951C0D93}"/>
                  </a:ext>
                </a:extLst>
              </p:cNvPr>
              <p:cNvGrpSpPr/>
              <p:nvPr/>
            </p:nvGrpSpPr>
            <p:grpSpPr>
              <a:xfrm>
                <a:off x="5627551" y="2671532"/>
                <a:ext cx="792000" cy="792000"/>
                <a:chOff x="1242483" y="2665942"/>
                <a:chExt cx="792000" cy="792000"/>
              </a:xfrm>
            </p:grpSpPr>
            <p:sp>
              <p:nvSpPr>
                <p:cNvPr id="18" name="Rektangel 17">
                  <a:hlinkClick r:id="rId6" action="ppaction://hlinksldjump"/>
                  <a:extLst>
                    <a:ext uri="{FF2B5EF4-FFF2-40B4-BE49-F238E27FC236}">
                      <a16:creationId xmlns:a16="http://schemas.microsoft.com/office/drawing/2014/main" id="{12F49E83-3512-A30F-FCD6-E8E4B7BA51F1}"/>
                    </a:ext>
                  </a:extLst>
                </p:cNvPr>
                <p:cNvSpPr/>
                <p:nvPr/>
              </p:nvSpPr>
              <p:spPr>
                <a:xfrm>
                  <a:off x="1286934" y="2709000"/>
                  <a:ext cx="720000" cy="720000"/>
                </a:xfrm>
                <a:prstGeom prst="rect">
                  <a:avLst/>
                </a:prstGeom>
                <a:solidFill>
                  <a:schemeClr val="bg2">
                    <a:lumMod val="25000"/>
                  </a:schemeClr>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1</a:t>
                  </a:r>
                </a:p>
              </p:txBody>
            </p:sp>
            <p:sp>
              <p:nvSpPr>
                <p:cNvPr id="19" name="Rektangel 18">
                  <a:extLst>
                    <a:ext uri="{FF2B5EF4-FFF2-40B4-BE49-F238E27FC236}">
                      <a16:creationId xmlns:a16="http://schemas.microsoft.com/office/drawing/2014/main" id="{71C0CD59-10E2-88F8-5FB5-D6C405CE9B57}"/>
                    </a:ext>
                  </a:extLst>
                </p:cNvPr>
                <p:cNvSpPr/>
                <p:nvPr/>
              </p:nvSpPr>
              <p:spPr>
                <a:xfrm>
                  <a:off x="1242483" y="2665942"/>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grpSp>
      </p:grpSp>
      <p:sp>
        <p:nvSpPr>
          <p:cNvPr id="32" name="Tekstfelt 31">
            <a:extLst>
              <a:ext uri="{FF2B5EF4-FFF2-40B4-BE49-F238E27FC236}">
                <a16:creationId xmlns:a16="http://schemas.microsoft.com/office/drawing/2014/main" id="{5D350590-6BE8-2D71-21A5-BCD11E02AE5F}"/>
              </a:ext>
            </a:extLst>
          </p:cNvPr>
          <p:cNvSpPr txBox="1"/>
          <p:nvPr/>
        </p:nvSpPr>
        <p:spPr>
          <a:xfrm>
            <a:off x="16508" y="6566935"/>
            <a:ext cx="1051378" cy="276999"/>
          </a:xfrm>
          <a:prstGeom prst="rect">
            <a:avLst/>
          </a:prstGeom>
          <a:noFill/>
        </p:spPr>
        <p:txBody>
          <a:bodyPr wrap="none" rtlCol="0">
            <a:spAutoFit/>
          </a:bodyPr>
          <a:lstStyle/>
          <a:p>
            <a:r>
              <a:rPr lang="da-DK" sz="1200" dirty="0">
                <a:solidFill>
                  <a:schemeClr val="bg1"/>
                </a:solidFill>
              </a:rPr>
              <a:t>© Mat-</a:t>
            </a:r>
            <a:r>
              <a:rPr lang="da-DK" sz="1200" dirty="0" err="1">
                <a:solidFill>
                  <a:schemeClr val="bg1"/>
                </a:solidFill>
              </a:rPr>
              <a:t>nat.dk</a:t>
            </a:r>
            <a:endParaRPr lang="da-DK" sz="1200" dirty="0">
              <a:solidFill>
                <a:schemeClr val="bg1"/>
              </a:solidFill>
            </a:endParaRPr>
          </a:p>
        </p:txBody>
      </p:sp>
    </p:spTree>
    <p:extLst>
      <p:ext uri="{BB962C8B-B14F-4D97-AF65-F5344CB8AC3E}">
        <p14:creationId xmlns:p14="http://schemas.microsoft.com/office/powerpoint/2010/main" val="29467980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Pendler, Døre, Ingeniørarbejde, Moderne">
            <a:extLst>
              <a:ext uri="{FF2B5EF4-FFF2-40B4-BE49-F238E27FC236}">
                <a16:creationId xmlns:a16="http://schemas.microsoft.com/office/drawing/2014/main" id="{FD47FEAE-76D3-AFC9-88F5-B92AAD29E406}"/>
              </a:ext>
            </a:extLst>
          </p:cNvPr>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0" y="0"/>
            <a:ext cx="9906000" cy="68580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arkitektur, bil, interiør, tog, undergrundsbane, transport, køretøj, værelse, moderne, Indretning, inde, lys, sæder, passager, minibus, offentlig transport, polstring, rekreative køretøj, bil make, luksus køretøj, personbil">
            <a:extLst>
              <a:ext uri="{FF2B5EF4-FFF2-40B4-BE49-F238E27FC236}">
                <a16:creationId xmlns:a16="http://schemas.microsoft.com/office/drawing/2014/main" id="{A1D77C4F-00CE-2BA0-88D0-E8B1951947CD}"/>
              </a:ext>
            </a:extLst>
          </p:cNvPr>
          <p:cNvPicPr>
            <a:picLocks noChangeAspect="1" noChangeArrowheads="1"/>
          </p:cNvPicPr>
          <p:nvPr/>
        </p:nvPicPr>
        <p:blipFill rotWithShape="1">
          <a:blip r:embed="rId3">
            <a:duotone>
              <a:prstClr val="black"/>
              <a:srgbClr val="D9C3A5">
                <a:tint val="50000"/>
                <a:satMod val="180000"/>
              </a:srgbClr>
            </a:duotone>
            <a:extLst>
              <a:ext uri="{28A0092B-C50C-407E-A947-70E740481C1C}">
                <a14:useLocalDpi xmlns:a14="http://schemas.microsoft.com/office/drawing/2010/main" val="0"/>
              </a:ext>
            </a:extLst>
          </a:blip>
          <a:srcRect l="25238" t="18939" r="31295"/>
          <a:stretch/>
        </p:blipFill>
        <p:spPr bwMode="auto">
          <a:xfrm>
            <a:off x="2615878" y="1504708"/>
            <a:ext cx="4190036" cy="5353291"/>
          </a:xfrm>
          <a:prstGeom prst="round2SameRect">
            <a:avLst>
              <a:gd name="adj1" fmla="val 12904"/>
              <a:gd name="adj2" fmla="val 0"/>
            </a:avLst>
          </a:prstGeom>
          <a:noFill/>
          <a:extLst>
            <a:ext uri="{909E8E84-426E-40DD-AFC4-6F175D3DCCD1}">
              <a14:hiddenFill xmlns:a14="http://schemas.microsoft.com/office/drawing/2010/main">
                <a:solidFill>
                  <a:srgbClr val="FFFFFF"/>
                </a:solidFill>
              </a14:hiddenFill>
            </a:ext>
          </a:extLst>
        </p:spPr>
      </p:pic>
      <p:grpSp>
        <p:nvGrpSpPr>
          <p:cNvPr id="4" name="Gruppe 3">
            <a:extLst>
              <a:ext uri="{FF2B5EF4-FFF2-40B4-BE49-F238E27FC236}">
                <a16:creationId xmlns:a16="http://schemas.microsoft.com/office/drawing/2014/main" id="{9FAADA88-2BB3-ECB5-FD26-7AC152B7CE25}"/>
              </a:ext>
            </a:extLst>
          </p:cNvPr>
          <p:cNvGrpSpPr/>
          <p:nvPr/>
        </p:nvGrpSpPr>
        <p:grpSpPr>
          <a:xfrm>
            <a:off x="2615878" y="1504707"/>
            <a:ext cx="4309065" cy="5353293"/>
            <a:chOff x="2615878" y="1504707"/>
            <a:chExt cx="4309065" cy="5353293"/>
          </a:xfrm>
        </p:grpSpPr>
        <p:pic>
          <p:nvPicPr>
            <p:cNvPr id="2" name="Picture 2" descr="Pendler, Døre, Ingeniørarbejde, Moderne">
              <a:extLst>
                <a:ext uri="{FF2B5EF4-FFF2-40B4-BE49-F238E27FC236}">
                  <a16:creationId xmlns:a16="http://schemas.microsoft.com/office/drawing/2014/main" id="{344A9B7F-B552-4775-AA79-357CABCD790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755" t="22058" r="52479"/>
            <a:stretch/>
          </p:blipFill>
          <p:spPr bwMode="auto">
            <a:xfrm>
              <a:off x="2615878" y="1512711"/>
              <a:ext cx="45719" cy="5345289"/>
            </a:xfrm>
            <a:prstGeom prst="round1Rect">
              <a:avLst>
                <a:gd name="adj" fmla="val 8814"/>
              </a:avLst>
            </a:prstGeom>
            <a:noFill/>
            <a:extLst>
              <a:ext uri="{909E8E84-426E-40DD-AFC4-6F175D3DCCD1}">
                <a14:hiddenFill xmlns:a14="http://schemas.microsoft.com/office/drawing/2010/main">
                  <a:solidFill>
                    <a:srgbClr val="FFFFFF"/>
                  </a:solidFill>
                </a14:hiddenFill>
              </a:ext>
            </a:extLst>
          </p:spPr>
        </p:pic>
        <p:pic>
          <p:nvPicPr>
            <p:cNvPr id="3" name="Picture 2" descr="Pendler, Døre, Ingeniørarbejde, Moderne">
              <a:extLst>
                <a:ext uri="{FF2B5EF4-FFF2-40B4-BE49-F238E27FC236}">
                  <a16:creationId xmlns:a16="http://schemas.microsoft.com/office/drawing/2014/main" id="{ECA22424-6893-4AA6-5C13-7726D4AEB91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7521" t="22058" r="30712"/>
            <a:stretch/>
          </p:blipFill>
          <p:spPr bwMode="auto">
            <a:xfrm>
              <a:off x="6805914" y="1504707"/>
              <a:ext cx="119029" cy="5345289"/>
            </a:xfrm>
            <a:prstGeom prst="round1Rect">
              <a:avLst>
                <a:gd name="adj" fmla="val 11431"/>
              </a:avLst>
            </a:prstGeom>
            <a:noFill/>
            <a:extLst>
              <a:ext uri="{909E8E84-426E-40DD-AFC4-6F175D3DCCD1}">
                <a14:hiddenFill xmlns:a14="http://schemas.microsoft.com/office/drawing/2010/main">
                  <a:solidFill>
                    <a:srgbClr val="FFFFFF"/>
                  </a:solidFill>
                </a14:hiddenFill>
              </a:ext>
            </a:extLst>
          </p:spPr>
        </p:pic>
      </p:grpSp>
      <p:pic>
        <p:nvPicPr>
          <p:cNvPr id="5" name="Picture 6" descr="Papir, Gammelt Papir, Papirrulle">
            <a:hlinkClick r:id="rId4" action="ppaction://hlinksldjump"/>
            <a:extLst>
              <a:ext uri="{FF2B5EF4-FFF2-40B4-BE49-F238E27FC236}">
                <a16:creationId xmlns:a16="http://schemas.microsoft.com/office/drawing/2014/main" id="{92AA3E39-1129-D19B-4F92-56F4AF5ED605}"/>
              </a:ext>
            </a:extLst>
          </p:cNvPr>
          <p:cNvPicPr>
            <a:picLocks noChangeAspect="1" noChangeArrowheads="1"/>
          </p:cNvPicPr>
          <p:nvPr/>
        </p:nvPicPr>
        <p:blipFill rotWithShape="1">
          <a:blip r:embed="rId5">
            <a:duotone>
              <a:prstClr val="black"/>
              <a:srgbClr val="D9C3A5">
                <a:tint val="50000"/>
                <a:satMod val="180000"/>
              </a:srgbClr>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l="32576" t="44630" r="21872" b="15185"/>
          <a:stretch/>
        </p:blipFill>
        <p:spPr bwMode="auto">
          <a:xfrm flipV="1">
            <a:off x="5273322" y="4382226"/>
            <a:ext cx="504000" cy="3814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Kufferter, Rejse, Kuffert, Bagage">
            <a:extLst>
              <a:ext uri="{FF2B5EF4-FFF2-40B4-BE49-F238E27FC236}">
                <a16:creationId xmlns:a16="http://schemas.microsoft.com/office/drawing/2014/main" id="{E801D593-9BF7-6799-528A-F28952A65400}"/>
              </a:ext>
            </a:extLst>
          </p:cNvPr>
          <p:cNvPicPr>
            <a:picLocks noChangeAspect="1" noChangeArrowheads="1"/>
          </p:cNvPicPr>
          <p:nvPr/>
        </p:nvPicPr>
        <p:blipFill rotWithShape="1">
          <a:blip r:embed="rId7">
            <a:duotone>
              <a:prstClr val="black"/>
              <a:srgbClr val="D9C3A5">
                <a:tint val="50000"/>
                <a:satMod val="180000"/>
              </a:srgbClr>
            </a:duotone>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l="16057" t="18018" b="60541"/>
          <a:stretch/>
        </p:blipFill>
        <p:spPr bwMode="auto">
          <a:xfrm>
            <a:off x="2900994" y="4698318"/>
            <a:ext cx="2040654" cy="521244"/>
          </a:xfrm>
          <a:prstGeom prst="rect">
            <a:avLst/>
          </a:prstGeom>
          <a:noFill/>
          <a:extLst>
            <a:ext uri="{909E8E84-426E-40DD-AFC4-6F175D3DCCD1}">
              <a14:hiddenFill xmlns:a14="http://schemas.microsoft.com/office/drawing/2010/main">
                <a:solidFill>
                  <a:srgbClr val="FFFFFF"/>
                </a:solidFill>
              </a14:hiddenFill>
            </a:ext>
          </a:extLst>
        </p:spPr>
      </p:pic>
      <p:sp>
        <p:nvSpPr>
          <p:cNvPr id="6" name="Tekstfelt 5">
            <a:extLst>
              <a:ext uri="{FF2B5EF4-FFF2-40B4-BE49-F238E27FC236}">
                <a16:creationId xmlns:a16="http://schemas.microsoft.com/office/drawing/2014/main" id="{9F862ADD-5C08-9825-106B-9F14926D3298}"/>
              </a:ext>
            </a:extLst>
          </p:cNvPr>
          <p:cNvSpPr txBox="1"/>
          <p:nvPr/>
        </p:nvSpPr>
        <p:spPr>
          <a:xfrm>
            <a:off x="8847699" y="6566935"/>
            <a:ext cx="1051378" cy="276999"/>
          </a:xfrm>
          <a:prstGeom prst="rect">
            <a:avLst/>
          </a:prstGeom>
          <a:noFill/>
        </p:spPr>
        <p:txBody>
          <a:bodyPr wrap="none" rtlCol="0">
            <a:spAutoFit/>
          </a:bodyPr>
          <a:lstStyle/>
          <a:p>
            <a:r>
              <a:rPr lang="da-DK" sz="1200" dirty="0">
                <a:solidFill>
                  <a:schemeClr val="bg1"/>
                </a:solidFill>
              </a:rPr>
              <a:t>© Mat-</a:t>
            </a:r>
            <a:r>
              <a:rPr lang="da-DK" sz="1200" dirty="0" err="1">
                <a:solidFill>
                  <a:schemeClr val="bg1"/>
                </a:solidFill>
              </a:rPr>
              <a:t>nat.dk</a:t>
            </a:r>
            <a:endParaRPr lang="da-DK" sz="1200" dirty="0">
              <a:solidFill>
                <a:schemeClr val="bg1"/>
              </a:solidFill>
            </a:endParaRPr>
          </a:p>
        </p:txBody>
      </p:sp>
    </p:spTree>
    <p:extLst>
      <p:ext uri="{BB962C8B-B14F-4D97-AF65-F5344CB8AC3E}">
        <p14:creationId xmlns:p14="http://schemas.microsoft.com/office/powerpoint/2010/main" val="1498626769"/>
      </p:ext>
    </p:extLst>
  </p:cSld>
  <p:clrMapOvr>
    <a:masterClrMapping/>
  </p:clrMapOvr>
  <mc:AlternateContent xmlns:mc="http://schemas.openxmlformats.org/markup-compatibility/2006" xmlns:p14="http://schemas.microsoft.com/office/powerpoint/2010/main">
    <mc:Choice Requires="p14">
      <p:transition spd="slow" p14:dur="3000" advClick="0" advTm="0">
        <p:split orient="vert"/>
      </p:transition>
    </mc:Choice>
    <mc:Fallback xmlns="">
      <p:transition spd="slow" advClick="0" advTm="0">
        <p:split orient="vert"/>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descr="Jernbane, Transportere">
            <a:extLst>
              <a:ext uri="{FF2B5EF4-FFF2-40B4-BE49-F238E27FC236}">
                <a16:creationId xmlns:a16="http://schemas.microsoft.com/office/drawing/2014/main" id="{CA9826EC-505B-184E-057B-F8A7F850AAB8}"/>
              </a:ext>
            </a:extLst>
          </p:cNvPr>
          <p:cNvPicPr>
            <a:picLocks noChangeAspect="1" noChangeArrowheads="1"/>
          </p:cNvPicPr>
          <p:nvPr/>
        </p:nvPicPr>
        <p:blipFill rotWithShape="1">
          <a:blip r:embed="rId2">
            <a:duotone>
              <a:prstClr val="black"/>
              <a:srgbClr val="D9C3A5">
                <a:tint val="50000"/>
                <a:satMod val="180000"/>
              </a:srgb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27369" r="30029" b="33241"/>
          <a:stretch/>
        </p:blipFill>
        <p:spPr bwMode="auto">
          <a:xfrm>
            <a:off x="4121425" y="-672163"/>
            <a:ext cx="8057322" cy="8617627"/>
          </a:xfrm>
          <a:prstGeom prst="ellipse">
            <a:avLst/>
          </a:prstGeom>
          <a:ln>
            <a:noFill/>
          </a:ln>
          <a:effectLst>
            <a:softEdge rad="444500"/>
          </a:effectLst>
          <a:extLst>
            <a:ext uri="{909E8E84-426E-40DD-AFC4-6F175D3DCCD1}">
              <a14:hiddenFill xmlns:a14="http://schemas.microsoft.com/office/drawing/2010/main">
                <a:solidFill>
                  <a:srgbClr val="FFFFFF"/>
                </a:solidFill>
              </a14:hiddenFill>
            </a:ext>
          </a:extLst>
        </p:spPr>
      </p:pic>
      <p:sp>
        <p:nvSpPr>
          <p:cNvPr id="4" name="Rektangel 3">
            <a:hlinkClick r:id="rId4" action="ppaction://hlinksldjump"/>
            <a:extLst>
              <a:ext uri="{FF2B5EF4-FFF2-40B4-BE49-F238E27FC236}">
                <a16:creationId xmlns:a16="http://schemas.microsoft.com/office/drawing/2014/main" id="{A8AE1B33-CAE3-8348-876D-278F7894C78D}"/>
              </a:ext>
            </a:extLst>
          </p:cNvPr>
          <p:cNvSpPr/>
          <p:nvPr/>
        </p:nvSpPr>
        <p:spPr>
          <a:xfrm>
            <a:off x="656700" y="5808660"/>
            <a:ext cx="720000" cy="720000"/>
          </a:xfrm>
          <a:prstGeom prst="rect">
            <a:avLst/>
          </a:prstGeom>
          <a:solidFill>
            <a:srgbClr val="00B050"/>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0</a:t>
            </a:r>
          </a:p>
        </p:txBody>
      </p:sp>
      <p:sp>
        <p:nvSpPr>
          <p:cNvPr id="5" name="Rektangel 4">
            <a:extLst>
              <a:ext uri="{FF2B5EF4-FFF2-40B4-BE49-F238E27FC236}">
                <a16:creationId xmlns:a16="http://schemas.microsoft.com/office/drawing/2014/main" id="{BFECEA34-D025-39BD-6A6B-47441CB85E18}"/>
              </a:ext>
            </a:extLst>
          </p:cNvPr>
          <p:cNvSpPr/>
          <p:nvPr/>
        </p:nvSpPr>
        <p:spPr>
          <a:xfrm>
            <a:off x="612249" y="5765602"/>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ktangel 7">
            <a:hlinkClick r:id="rId4" action="ppaction://hlinksldjump"/>
            <a:extLst>
              <a:ext uri="{FF2B5EF4-FFF2-40B4-BE49-F238E27FC236}">
                <a16:creationId xmlns:a16="http://schemas.microsoft.com/office/drawing/2014/main" id="{70A42D42-E259-A3C2-4319-F8C35EF371AB}"/>
              </a:ext>
            </a:extLst>
          </p:cNvPr>
          <p:cNvSpPr/>
          <p:nvPr/>
        </p:nvSpPr>
        <p:spPr>
          <a:xfrm>
            <a:off x="1533260" y="5813772"/>
            <a:ext cx="720000" cy="720000"/>
          </a:xfrm>
          <a:prstGeom prst="rect">
            <a:avLst/>
          </a:prstGeom>
          <a:solidFill>
            <a:srgbClr val="00B050"/>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1</a:t>
            </a:r>
          </a:p>
        </p:txBody>
      </p:sp>
      <p:sp>
        <p:nvSpPr>
          <p:cNvPr id="9" name="Rektangel 8">
            <a:extLst>
              <a:ext uri="{FF2B5EF4-FFF2-40B4-BE49-F238E27FC236}">
                <a16:creationId xmlns:a16="http://schemas.microsoft.com/office/drawing/2014/main" id="{EA7FBC60-B6BF-8201-AF1E-4519352C4945}"/>
              </a:ext>
            </a:extLst>
          </p:cNvPr>
          <p:cNvSpPr/>
          <p:nvPr/>
        </p:nvSpPr>
        <p:spPr>
          <a:xfrm>
            <a:off x="1488809" y="5770714"/>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Rektangel 15">
            <a:hlinkClick r:id="rId5" action="ppaction://hlinksldjump"/>
            <a:extLst>
              <a:ext uri="{FF2B5EF4-FFF2-40B4-BE49-F238E27FC236}">
                <a16:creationId xmlns:a16="http://schemas.microsoft.com/office/drawing/2014/main" id="{F63DCCB0-F2F0-56B4-DFDB-152A10C28CC3}"/>
              </a:ext>
            </a:extLst>
          </p:cNvPr>
          <p:cNvSpPr/>
          <p:nvPr/>
        </p:nvSpPr>
        <p:spPr>
          <a:xfrm>
            <a:off x="3269469" y="5807635"/>
            <a:ext cx="720000" cy="720000"/>
          </a:xfrm>
          <a:prstGeom prst="rect">
            <a:avLst/>
          </a:prstGeom>
          <a:solidFill>
            <a:srgbClr val="00B050"/>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3</a:t>
            </a:r>
          </a:p>
        </p:txBody>
      </p:sp>
      <p:sp>
        <p:nvSpPr>
          <p:cNvPr id="17" name="Rektangel 16">
            <a:extLst>
              <a:ext uri="{FF2B5EF4-FFF2-40B4-BE49-F238E27FC236}">
                <a16:creationId xmlns:a16="http://schemas.microsoft.com/office/drawing/2014/main" id="{3ACF451D-6148-077A-C559-08D8FFA4396F}"/>
              </a:ext>
            </a:extLst>
          </p:cNvPr>
          <p:cNvSpPr/>
          <p:nvPr/>
        </p:nvSpPr>
        <p:spPr>
          <a:xfrm>
            <a:off x="2366381" y="5764577"/>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Rektangel 13">
            <a:hlinkClick r:id="rId4" action="ppaction://hlinksldjump"/>
            <a:extLst>
              <a:ext uri="{FF2B5EF4-FFF2-40B4-BE49-F238E27FC236}">
                <a16:creationId xmlns:a16="http://schemas.microsoft.com/office/drawing/2014/main" id="{3061F83E-9210-0761-3890-9660970DD21D}"/>
              </a:ext>
            </a:extLst>
          </p:cNvPr>
          <p:cNvSpPr/>
          <p:nvPr/>
        </p:nvSpPr>
        <p:spPr>
          <a:xfrm>
            <a:off x="2389511" y="5796325"/>
            <a:ext cx="720000" cy="720000"/>
          </a:xfrm>
          <a:prstGeom prst="rect">
            <a:avLst/>
          </a:prstGeom>
          <a:solidFill>
            <a:srgbClr val="00B050"/>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2</a:t>
            </a:r>
          </a:p>
        </p:txBody>
      </p:sp>
      <p:sp>
        <p:nvSpPr>
          <p:cNvPr id="15" name="Rektangel 14">
            <a:extLst>
              <a:ext uri="{FF2B5EF4-FFF2-40B4-BE49-F238E27FC236}">
                <a16:creationId xmlns:a16="http://schemas.microsoft.com/office/drawing/2014/main" id="{D0976BAA-6E4C-FAF7-AB91-84DB916B7140}"/>
              </a:ext>
            </a:extLst>
          </p:cNvPr>
          <p:cNvSpPr/>
          <p:nvPr/>
        </p:nvSpPr>
        <p:spPr>
          <a:xfrm>
            <a:off x="3242941" y="5769689"/>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 name="Rektangel 22">
            <a:hlinkClick r:id="rId4" action="ppaction://hlinksldjump"/>
            <a:extLst>
              <a:ext uri="{FF2B5EF4-FFF2-40B4-BE49-F238E27FC236}">
                <a16:creationId xmlns:a16="http://schemas.microsoft.com/office/drawing/2014/main" id="{5039E08E-2580-8906-21D3-1B95A55E5520}"/>
              </a:ext>
            </a:extLst>
          </p:cNvPr>
          <p:cNvSpPr/>
          <p:nvPr/>
        </p:nvSpPr>
        <p:spPr>
          <a:xfrm>
            <a:off x="4164965" y="5812747"/>
            <a:ext cx="720000" cy="720000"/>
          </a:xfrm>
          <a:prstGeom prst="rect">
            <a:avLst/>
          </a:prstGeom>
          <a:solidFill>
            <a:srgbClr val="00B050"/>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4</a:t>
            </a:r>
          </a:p>
        </p:txBody>
      </p:sp>
      <p:sp>
        <p:nvSpPr>
          <p:cNvPr id="24" name="Rektangel 23">
            <a:extLst>
              <a:ext uri="{FF2B5EF4-FFF2-40B4-BE49-F238E27FC236}">
                <a16:creationId xmlns:a16="http://schemas.microsoft.com/office/drawing/2014/main" id="{8AB72C23-386F-EF57-64AE-DAAC3B3EAA8E}"/>
              </a:ext>
            </a:extLst>
          </p:cNvPr>
          <p:cNvSpPr/>
          <p:nvPr/>
        </p:nvSpPr>
        <p:spPr>
          <a:xfrm>
            <a:off x="4120514" y="5769689"/>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Rektangel 20">
            <a:hlinkClick r:id="rId4" action="ppaction://hlinksldjump"/>
            <a:extLst>
              <a:ext uri="{FF2B5EF4-FFF2-40B4-BE49-F238E27FC236}">
                <a16:creationId xmlns:a16="http://schemas.microsoft.com/office/drawing/2014/main" id="{0A38FA86-A7C6-8F44-01C4-94E667307567}"/>
              </a:ext>
            </a:extLst>
          </p:cNvPr>
          <p:cNvSpPr/>
          <p:nvPr/>
        </p:nvSpPr>
        <p:spPr>
          <a:xfrm>
            <a:off x="5041525" y="5817859"/>
            <a:ext cx="720000" cy="720000"/>
          </a:xfrm>
          <a:prstGeom prst="rect">
            <a:avLst/>
          </a:prstGeom>
          <a:solidFill>
            <a:srgbClr val="00B050"/>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5</a:t>
            </a:r>
          </a:p>
        </p:txBody>
      </p:sp>
      <p:sp>
        <p:nvSpPr>
          <p:cNvPr id="22" name="Rektangel 21">
            <a:extLst>
              <a:ext uri="{FF2B5EF4-FFF2-40B4-BE49-F238E27FC236}">
                <a16:creationId xmlns:a16="http://schemas.microsoft.com/office/drawing/2014/main" id="{723792C7-937C-ECBB-E7E2-411483BBDDB4}"/>
              </a:ext>
            </a:extLst>
          </p:cNvPr>
          <p:cNvSpPr/>
          <p:nvPr/>
        </p:nvSpPr>
        <p:spPr>
          <a:xfrm>
            <a:off x="4997074" y="5774801"/>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0" name="Rektangel 29">
            <a:hlinkClick r:id="rId4" action="ppaction://hlinksldjump"/>
            <a:extLst>
              <a:ext uri="{FF2B5EF4-FFF2-40B4-BE49-F238E27FC236}">
                <a16:creationId xmlns:a16="http://schemas.microsoft.com/office/drawing/2014/main" id="{C82D2CA1-4FA1-7B9F-EF7C-2EA882BBBA71}"/>
              </a:ext>
            </a:extLst>
          </p:cNvPr>
          <p:cNvSpPr/>
          <p:nvPr/>
        </p:nvSpPr>
        <p:spPr>
          <a:xfrm>
            <a:off x="5919095" y="5811722"/>
            <a:ext cx="720000" cy="720000"/>
          </a:xfrm>
          <a:prstGeom prst="rect">
            <a:avLst/>
          </a:prstGeom>
          <a:solidFill>
            <a:srgbClr val="00B050"/>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6</a:t>
            </a:r>
          </a:p>
        </p:txBody>
      </p:sp>
      <p:sp>
        <p:nvSpPr>
          <p:cNvPr id="31" name="Rektangel 30">
            <a:extLst>
              <a:ext uri="{FF2B5EF4-FFF2-40B4-BE49-F238E27FC236}">
                <a16:creationId xmlns:a16="http://schemas.microsoft.com/office/drawing/2014/main" id="{09ACCFF6-7C59-5F5A-B2DD-126678AC03F0}"/>
              </a:ext>
            </a:extLst>
          </p:cNvPr>
          <p:cNvSpPr/>
          <p:nvPr/>
        </p:nvSpPr>
        <p:spPr>
          <a:xfrm>
            <a:off x="5874644" y="5768664"/>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8" name="Rektangel 27">
            <a:hlinkClick r:id="rId4" action="ppaction://hlinksldjump"/>
            <a:extLst>
              <a:ext uri="{FF2B5EF4-FFF2-40B4-BE49-F238E27FC236}">
                <a16:creationId xmlns:a16="http://schemas.microsoft.com/office/drawing/2014/main" id="{0DB779B7-DF49-A207-3C9C-1F81DBD0861D}"/>
              </a:ext>
            </a:extLst>
          </p:cNvPr>
          <p:cNvSpPr/>
          <p:nvPr/>
        </p:nvSpPr>
        <p:spPr>
          <a:xfrm>
            <a:off x="6795655" y="5816834"/>
            <a:ext cx="720000" cy="720000"/>
          </a:xfrm>
          <a:prstGeom prst="rect">
            <a:avLst/>
          </a:prstGeom>
          <a:solidFill>
            <a:srgbClr val="00B050"/>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7</a:t>
            </a:r>
          </a:p>
        </p:txBody>
      </p:sp>
      <p:sp>
        <p:nvSpPr>
          <p:cNvPr id="29" name="Rektangel 28">
            <a:extLst>
              <a:ext uri="{FF2B5EF4-FFF2-40B4-BE49-F238E27FC236}">
                <a16:creationId xmlns:a16="http://schemas.microsoft.com/office/drawing/2014/main" id="{2DFEFA39-6E5B-D286-0E2D-0BC7152F8D4A}"/>
              </a:ext>
            </a:extLst>
          </p:cNvPr>
          <p:cNvSpPr/>
          <p:nvPr/>
        </p:nvSpPr>
        <p:spPr>
          <a:xfrm>
            <a:off x="6751204" y="5773776"/>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 name="Rektangel 36">
            <a:hlinkClick r:id="rId4" action="ppaction://hlinksldjump"/>
            <a:extLst>
              <a:ext uri="{FF2B5EF4-FFF2-40B4-BE49-F238E27FC236}">
                <a16:creationId xmlns:a16="http://schemas.microsoft.com/office/drawing/2014/main" id="{30DC40DD-2677-35F2-D9FD-C4082F9ED0C1}"/>
              </a:ext>
            </a:extLst>
          </p:cNvPr>
          <p:cNvSpPr/>
          <p:nvPr/>
        </p:nvSpPr>
        <p:spPr>
          <a:xfrm>
            <a:off x="7669642" y="5815838"/>
            <a:ext cx="720000" cy="720000"/>
          </a:xfrm>
          <a:prstGeom prst="rect">
            <a:avLst/>
          </a:prstGeom>
          <a:solidFill>
            <a:srgbClr val="00B050"/>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8</a:t>
            </a:r>
          </a:p>
        </p:txBody>
      </p:sp>
      <p:sp>
        <p:nvSpPr>
          <p:cNvPr id="38" name="Rektangel 37">
            <a:extLst>
              <a:ext uri="{FF2B5EF4-FFF2-40B4-BE49-F238E27FC236}">
                <a16:creationId xmlns:a16="http://schemas.microsoft.com/office/drawing/2014/main" id="{CD2094F0-E5B8-7AE8-A3A1-853185D0B29A}"/>
              </a:ext>
            </a:extLst>
          </p:cNvPr>
          <p:cNvSpPr/>
          <p:nvPr/>
        </p:nvSpPr>
        <p:spPr>
          <a:xfrm>
            <a:off x="7625191" y="5772780"/>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5" name="Rektangel 34">
            <a:hlinkClick r:id="rId4" action="ppaction://hlinksldjump"/>
            <a:extLst>
              <a:ext uri="{FF2B5EF4-FFF2-40B4-BE49-F238E27FC236}">
                <a16:creationId xmlns:a16="http://schemas.microsoft.com/office/drawing/2014/main" id="{5EBC7F29-7FC0-90A5-C381-FB72DD7E0A71}"/>
              </a:ext>
            </a:extLst>
          </p:cNvPr>
          <p:cNvSpPr/>
          <p:nvPr/>
        </p:nvSpPr>
        <p:spPr>
          <a:xfrm>
            <a:off x="8546202" y="5820950"/>
            <a:ext cx="720000" cy="720000"/>
          </a:xfrm>
          <a:prstGeom prst="rect">
            <a:avLst/>
          </a:prstGeom>
          <a:solidFill>
            <a:srgbClr val="00B050"/>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9</a:t>
            </a:r>
          </a:p>
        </p:txBody>
      </p:sp>
      <p:sp>
        <p:nvSpPr>
          <p:cNvPr id="36" name="Rektangel 35">
            <a:extLst>
              <a:ext uri="{FF2B5EF4-FFF2-40B4-BE49-F238E27FC236}">
                <a16:creationId xmlns:a16="http://schemas.microsoft.com/office/drawing/2014/main" id="{20849F6A-30C6-995D-E13E-644A16137EF5}"/>
              </a:ext>
            </a:extLst>
          </p:cNvPr>
          <p:cNvSpPr/>
          <p:nvPr/>
        </p:nvSpPr>
        <p:spPr>
          <a:xfrm>
            <a:off x="8501751" y="5777892"/>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itel 2">
            <a:extLst>
              <a:ext uri="{FF2B5EF4-FFF2-40B4-BE49-F238E27FC236}">
                <a16:creationId xmlns:a16="http://schemas.microsoft.com/office/drawing/2014/main" id="{DDE8898A-1AF0-C4C5-1CAF-98940381C95A}"/>
              </a:ext>
            </a:extLst>
          </p:cNvPr>
          <p:cNvSpPr>
            <a:spLocks noGrp="1"/>
          </p:cNvSpPr>
          <p:nvPr>
            <p:ph type="title"/>
          </p:nvPr>
        </p:nvSpPr>
        <p:spPr/>
        <p:txBody>
          <a:bodyPr/>
          <a:lstStyle/>
          <a:p>
            <a:r>
              <a:rPr lang="da-DK" dirty="0"/>
              <a:t>Grøn ja</a:t>
            </a:r>
          </a:p>
        </p:txBody>
      </p:sp>
      <p:grpSp>
        <p:nvGrpSpPr>
          <p:cNvPr id="7" name="Gruppe 6">
            <a:extLst>
              <a:ext uri="{FF2B5EF4-FFF2-40B4-BE49-F238E27FC236}">
                <a16:creationId xmlns:a16="http://schemas.microsoft.com/office/drawing/2014/main" id="{F351393E-6024-7B6D-FD94-412BF5CA85A3}"/>
              </a:ext>
            </a:extLst>
          </p:cNvPr>
          <p:cNvGrpSpPr>
            <a:grpSpLocks noChangeAspect="1"/>
          </p:cNvGrpSpPr>
          <p:nvPr/>
        </p:nvGrpSpPr>
        <p:grpSpPr>
          <a:xfrm>
            <a:off x="448202" y="2638600"/>
            <a:ext cx="3539189" cy="1800000"/>
            <a:chOff x="207571" y="2638600"/>
            <a:chExt cx="3695700" cy="1879600"/>
          </a:xfrm>
        </p:grpSpPr>
        <p:pic>
          <p:nvPicPr>
            <p:cNvPr id="10" name="Billede 9">
              <a:extLst>
                <a:ext uri="{FF2B5EF4-FFF2-40B4-BE49-F238E27FC236}">
                  <a16:creationId xmlns:a16="http://schemas.microsoft.com/office/drawing/2014/main" id="{C7DAD270-D7A8-CB63-2528-3760F6E875C5}"/>
                </a:ext>
              </a:extLst>
            </p:cNvPr>
            <p:cNvPicPr>
              <a:picLocks noChangeAspect="1"/>
            </p:cNvPicPr>
            <p:nvPr/>
          </p:nvPicPr>
          <p:blipFill>
            <a:blip r:embed="rId6">
              <a:duotone>
                <a:prstClr val="black"/>
                <a:srgbClr val="D9C3A5">
                  <a:tint val="50000"/>
                  <a:satMod val="180000"/>
                </a:srgbClr>
              </a:duotone>
            </a:blip>
            <a:stretch>
              <a:fillRect/>
            </a:stretch>
          </p:blipFill>
          <p:spPr>
            <a:xfrm>
              <a:off x="207571" y="2638600"/>
              <a:ext cx="3695700" cy="1879600"/>
            </a:xfrm>
            <a:prstGeom prst="rect">
              <a:avLst/>
            </a:prstGeom>
          </p:spPr>
        </p:pic>
        <p:grpSp>
          <p:nvGrpSpPr>
            <p:cNvPr id="11" name="Gruppe 10">
              <a:extLst>
                <a:ext uri="{FF2B5EF4-FFF2-40B4-BE49-F238E27FC236}">
                  <a16:creationId xmlns:a16="http://schemas.microsoft.com/office/drawing/2014/main" id="{897753CE-0F27-2A33-121F-2D50FC807CBD}"/>
                </a:ext>
              </a:extLst>
            </p:cNvPr>
            <p:cNvGrpSpPr/>
            <p:nvPr/>
          </p:nvGrpSpPr>
          <p:grpSpPr>
            <a:xfrm>
              <a:off x="734178" y="3199092"/>
              <a:ext cx="2545887" cy="797112"/>
              <a:chOff x="5627551" y="2669004"/>
              <a:chExt cx="2545887" cy="797112"/>
            </a:xfrm>
          </p:grpSpPr>
          <p:grpSp>
            <p:nvGrpSpPr>
              <p:cNvPr id="12" name="Gruppe 11">
                <a:extLst>
                  <a:ext uri="{FF2B5EF4-FFF2-40B4-BE49-F238E27FC236}">
                    <a16:creationId xmlns:a16="http://schemas.microsoft.com/office/drawing/2014/main" id="{EC570C41-A130-0C30-AEAB-9C83CD3CD1D5}"/>
                  </a:ext>
                </a:extLst>
              </p:cNvPr>
              <p:cNvGrpSpPr/>
              <p:nvPr/>
            </p:nvGrpSpPr>
            <p:grpSpPr>
              <a:xfrm>
                <a:off x="6504878" y="2669004"/>
                <a:ext cx="792000" cy="792000"/>
                <a:chOff x="1242483" y="2665942"/>
                <a:chExt cx="792000" cy="792000"/>
              </a:xfrm>
            </p:grpSpPr>
            <p:sp>
              <p:nvSpPr>
                <p:cNvPr id="27" name="Rektangel 26">
                  <a:hlinkClick r:id="rId7" action="ppaction://hlinksldjump"/>
                  <a:extLst>
                    <a:ext uri="{FF2B5EF4-FFF2-40B4-BE49-F238E27FC236}">
                      <a16:creationId xmlns:a16="http://schemas.microsoft.com/office/drawing/2014/main" id="{F3DD3603-CA80-EA81-3CCF-F2F8DB04A1CF}"/>
                    </a:ext>
                  </a:extLst>
                </p:cNvPr>
                <p:cNvSpPr/>
                <p:nvPr/>
              </p:nvSpPr>
              <p:spPr>
                <a:xfrm>
                  <a:off x="1286934" y="2709000"/>
                  <a:ext cx="720000" cy="720000"/>
                </a:xfrm>
                <a:prstGeom prst="rect">
                  <a:avLst/>
                </a:prstGeom>
                <a:solidFill>
                  <a:schemeClr val="bg2">
                    <a:lumMod val="25000"/>
                  </a:schemeClr>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1</a:t>
                  </a:r>
                </a:p>
              </p:txBody>
            </p:sp>
            <p:sp>
              <p:nvSpPr>
                <p:cNvPr id="32" name="Rektangel 31">
                  <a:extLst>
                    <a:ext uri="{FF2B5EF4-FFF2-40B4-BE49-F238E27FC236}">
                      <a16:creationId xmlns:a16="http://schemas.microsoft.com/office/drawing/2014/main" id="{D6484ED1-AB7A-B266-A8A8-4CEA7497B30F}"/>
                    </a:ext>
                  </a:extLst>
                </p:cNvPr>
                <p:cNvSpPr/>
                <p:nvPr/>
              </p:nvSpPr>
              <p:spPr>
                <a:xfrm>
                  <a:off x="1242483" y="2665942"/>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3" name="Gruppe 12">
                <a:extLst>
                  <a:ext uri="{FF2B5EF4-FFF2-40B4-BE49-F238E27FC236}">
                    <a16:creationId xmlns:a16="http://schemas.microsoft.com/office/drawing/2014/main" id="{DAEAFB42-6B39-8814-B898-49488E03BAE4}"/>
                  </a:ext>
                </a:extLst>
              </p:cNvPr>
              <p:cNvGrpSpPr/>
              <p:nvPr/>
            </p:nvGrpSpPr>
            <p:grpSpPr>
              <a:xfrm>
                <a:off x="7381438" y="2674116"/>
                <a:ext cx="792000" cy="792000"/>
                <a:chOff x="1242483" y="2665942"/>
                <a:chExt cx="792000" cy="792000"/>
              </a:xfrm>
            </p:grpSpPr>
            <p:sp>
              <p:nvSpPr>
                <p:cNvPr id="25" name="Rektangel 24">
                  <a:hlinkClick r:id="rId7" action="ppaction://hlinksldjump"/>
                  <a:extLst>
                    <a:ext uri="{FF2B5EF4-FFF2-40B4-BE49-F238E27FC236}">
                      <a16:creationId xmlns:a16="http://schemas.microsoft.com/office/drawing/2014/main" id="{078F9FD2-DE4A-3D0A-A088-31B89B1F7302}"/>
                    </a:ext>
                  </a:extLst>
                </p:cNvPr>
                <p:cNvSpPr/>
                <p:nvPr/>
              </p:nvSpPr>
              <p:spPr>
                <a:xfrm>
                  <a:off x="1286934" y="2709000"/>
                  <a:ext cx="720000" cy="720000"/>
                </a:xfrm>
                <a:prstGeom prst="rect">
                  <a:avLst/>
                </a:prstGeom>
                <a:solidFill>
                  <a:srgbClr val="00B050"/>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1</a:t>
                  </a:r>
                </a:p>
              </p:txBody>
            </p:sp>
            <p:sp>
              <p:nvSpPr>
                <p:cNvPr id="26" name="Rektangel 25">
                  <a:extLst>
                    <a:ext uri="{FF2B5EF4-FFF2-40B4-BE49-F238E27FC236}">
                      <a16:creationId xmlns:a16="http://schemas.microsoft.com/office/drawing/2014/main" id="{6578776B-6DF0-09EF-1205-A14E743B33CD}"/>
                    </a:ext>
                  </a:extLst>
                </p:cNvPr>
                <p:cNvSpPr/>
                <p:nvPr/>
              </p:nvSpPr>
              <p:spPr>
                <a:xfrm>
                  <a:off x="1242483" y="2665942"/>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8" name="Gruppe 17">
                <a:extLst>
                  <a:ext uri="{FF2B5EF4-FFF2-40B4-BE49-F238E27FC236}">
                    <a16:creationId xmlns:a16="http://schemas.microsoft.com/office/drawing/2014/main" id="{3EB53A94-1242-D375-4617-133354FD36C8}"/>
                  </a:ext>
                </a:extLst>
              </p:cNvPr>
              <p:cNvGrpSpPr/>
              <p:nvPr/>
            </p:nvGrpSpPr>
            <p:grpSpPr>
              <a:xfrm>
                <a:off x="5627551" y="2671532"/>
                <a:ext cx="792000" cy="792000"/>
                <a:chOff x="1242483" y="2665942"/>
                <a:chExt cx="792000" cy="792000"/>
              </a:xfrm>
            </p:grpSpPr>
            <p:sp>
              <p:nvSpPr>
                <p:cNvPr id="19" name="Rektangel 18">
                  <a:hlinkClick r:id="rId7" action="ppaction://hlinksldjump"/>
                  <a:extLst>
                    <a:ext uri="{FF2B5EF4-FFF2-40B4-BE49-F238E27FC236}">
                      <a16:creationId xmlns:a16="http://schemas.microsoft.com/office/drawing/2014/main" id="{5EF042B1-9265-6993-E652-7C51C0A6FD3D}"/>
                    </a:ext>
                  </a:extLst>
                </p:cNvPr>
                <p:cNvSpPr/>
                <p:nvPr/>
              </p:nvSpPr>
              <p:spPr>
                <a:xfrm>
                  <a:off x="1286934" y="2709000"/>
                  <a:ext cx="720000" cy="720000"/>
                </a:xfrm>
                <a:prstGeom prst="rect">
                  <a:avLst/>
                </a:prstGeom>
                <a:solidFill>
                  <a:schemeClr val="bg2">
                    <a:lumMod val="25000"/>
                  </a:schemeClr>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1</a:t>
                  </a:r>
                </a:p>
              </p:txBody>
            </p:sp>
            <p:sp>
              <p:nvSpPr>
                <p:cNvPr id="20" name="Rektangel 19">
                  <a:extLst>
                    <a:ext uri="{FF2B5EF4-FFF2-40B4-BE49-F238E27FC236}">
                      <a16:creationId xmlns:a16="http://schemas.microsoft.com/office/drawing/2014/main" id="{2540F670-EBA9-EE34-12F0-8CF25E0BD8D3}"/>
                    </a:ext>
                  </a:extLst>
                </p:cNvPr>
                <p:cNvSpPr/>
                <p:nvPr/>
              </p:nvSpPr>
              <p:spPr>
                <a:xfrm>
                  <a:off x="1242483" y="2665942"/>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grpSp>
      </p:grpSp>
      <p:sp>
        <p:nvSpPr>
          <p:cNvPr id="2" name="Tekstfelt 1">
            <a:extLst>
              <a:ext uri="{FF2B5EF4-FFF2-40B4-BE49-F238E27FC236}">
                <a16:creationId xmlns:a16="http://schemas.microsoft.com/office/drawing/2014/main" id="{08116952-CA2A-49EF-4621-A200CD3524FE}"/>
              </a:ext>
            </a:extLst>
          </p:cNvPr>
          <p:cNvSpPr txBox="1"/>
          <p:nvPr/>
        </p:nvSpPr>
        <p:spPr>
          <a:xfrm>
            <a:off x="16508" y="6566935"/>
            <a:ext cx="1051378" cy="276999"/>
          </a:xfrm>
          <a:prstGeom prst="rect">
            <a:avLst/>
          </a:prstGeom>
          <a:noFill/>
        </p:spPr>
        <p:txBody>
          <a:bodyPr wrap="none" rtlCol="0">
            <a:spAutoFit/>
          </a:bodyPr>
          <a:lstStyle/>
          <a:p>
            <a:r>
              <a:rPr lang="da-DK" sz="1200" dirty="0">
                <a:solidFill>
                  <a:schemeClr val="bg1"/>
                </a:solidFill>
              </a:rPr>
              <a:t>© Mat-</a:t>
            </a:r>
            <a:r>
              <a:rPr lang="da-DK" sz="1200" dirty="0" err="1">
                <a:solidFill>
                  <a:schemeClr val="bg1"/>
                </a:solidFill>
              </a:rPr>
              <a:t>nat.dk</a:t>
            </a:r>
            <a:endParaRPr lang="da-DK" sz="1200" dirty="0">
              <a:solidFill>
                <a:schemeClr val="bg1"/>
              </a:solidFill>
            </a:endParaRPr>
          </a:p>
        </p:txBody>
      </p:sp>
    </p:spTree>
    <p:extLst>
      <p:ext uri="{BB962C8B-B14F-4D97-AF65-F5344CB8AC3E}">
        <p14:creationId xmlns:p14="http://schemas.microsoft.com/office/powerpoint/2010/main" val="305328988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Jernbane, Transportere">
            <a:extLst>
              <a:ext uri="{FF2B5EF4-FFF2-40B4-BE49-F238E27FC236}">
                <a16:creationId xmlns:a16="http://schemas.microsoft.com/office/drawing/2014/main" id="{B7F87FDC-CADC-0202-CBF9-14D1B1258B12}"/>
              </a:ext>
            </a:extLst>
          </p:cNvPr>
          <p:cNvPicPr>
            <a:picLocks noChangeAspect="1" noChangeArrowheads="1"/>
          </p:cNvPicPr>
          <p:nvPr/>
        </p:nvPicPr>
        <p:blipFill rotWithShape="1">
          <a:blip r:embed="rId2">
            <a:duotone>
              <a:prstClr val="black"/>
              <a:srgbClr val="D9C3A5">
                <a:tint val="50000"/>
                <a:satMod val="180000"/>
              </a:srgb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27369" r="30029" b="33241"/>
          <a:stretch/>
        </p:blipFill>
        <p:spPr bwMode="auto">
          <a:xfrm>
            <a:off x="4119501" y="-669416"/>
            <a:ext cx="8057322" cy="8617627"/>
          </a:xfrm>
          <a:prstGeom prst="ellipse">
            <a:avLst/>
          </a:prstGeom>
          <a:ln>
            <a:noFill/>
          </a:ln>
          <a:effectLst>
            <a:softEdge rad="444500"/>
          </a:effectLst>
          <a:extLst>
            <a:ext uri="{909E8E84-426E-40DD-AFC4-6F175D3DCCD1}">
              <a14:hiddenFill xmlns:a14="http://schemas.microsoft.com/office/drawing/2010/main">
                <a:solidFill>
                  <a:srgbClr val="FFFFFF"/>
                </a:solidFill>
              </a14:hiddenFill>
            </a:ext>
          </a:extLst>
        </p:spPr>
      </p:pic>
      <p:sp>
        <p:nvSpPr>
          <p:cNvPr id="4" name="Rektangel 3">
            <a:hlinkClick r:id="rId4" action="ppaction://hlinksldjump"/>
            <a:extLst>
              <a:ext uri="{FF2B5EF4-FFF2-40B4-BE49-F238E27FC236}">
                <a16:creationId xmlns:a16="http://schemas.microsoft.com/office/drawing/2014/main" id="{A8AE1B33-CAE3-8348-876D-278F7894C78D}"/>
              </a:ext>
            </a:extLst>
          </p:cNvPr>
          <p:cNvSpPr/>
          <p:nvPr/>
        </p:nvSpPr>
        <p:spPr>
          <a:xfrm>
            <a:off x="656700" y="5808660"/>
            <a:ext cx="720000" cy="720000"/>
          </a:xfrm>
          <a:prstGeom prst="rect">
            <a:avLst/>
          </a:prstGeom>
          <a:solidFill>
            <a:srgbClr val="00B050"/>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0</a:t>
            </a:r>
          </a:p>
        </p:txBody>
      </p:sp>
      <p:sp>
        <p:nvSpPr>
          <p:cNvPr id="5" name="Rektangel 4">
            <a:extLst>
              <a:ext uri="{FF2B5EF4-FFF2-40B4-BE49-F238E27FC236}">
                <a16:creationId xmlns:a16="http://schemas.microsoft.com/office/drawing/2014/main" id="{BFECEA34-D025-39BD-6A6B-47441CB85E18}"/>
              </a:ext>
            </a:extLst>
          </p:cNvPr>
          <p:cNvSpPr/>
          <p:nvPr/>
        </p:nvSpPr>
        <p:spPr>
          <a:xfrm>
            <a:off x="612249" y="5765602"/>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ktangel 7">
            <a:hlinkClick r:id="rId4" action="ppaction://hlinksldjump"/>
            <a:extLst>
              <a:ext uri="{FF2B5EF4-FFF2-40B4-BE49-F238E27FC236}">
                <a16:creationId xmlns:a16="http://schemas.microsoft.com/office/drawing/2014/main" id="{70A42D42-E259-A3C2-4319-F8C35EF371AB}"/>
              </a:ext>
            </a:extLst>
          </p:cNvPr>
          <p:cNvSpPr/>
          <p:nvPr/>
        </p:nvSpPr>
        <p:spPr>
          <a:xfrm>
            <a:off x="1533260" y="5813772"/>
            <a:ext cx="720000" cy="720000"/>
          </a:xfrm>
          <a:prstGeom prst="rect">
            <a:avLst/>
          </a:prstGeom>
          <a:solidFill>
            <a:srgbClr val="00B050"/>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1</a:t>
            </a:r>
          </a:p>
        </p:txBody>
      </p:sp>
      <p:sp>
        <p:nvSpPr>
          <p:cNvPr id="9" name="Rektangel 8">
            <a:extLst>
              <a:ext uri="{FF2B5EF4-FFF2-40B4-BE49-F238E27FC236}">
                <a16:creationId xmlns:a16="http://schemas.microsoft.com/office/drawing/2014/main" id="{EA7FBC60-B6BF-8201-AF1E-4519352C4945}"/>
              </a:ext>
            </a:extLst>
          </p:cNvPr>
          <p:cNvSpPr/>
          <p:nvPr/>
        </p:nvSpPr>
        <p:spPr>
          <a:xfrm>
            <a:off x="1488809" y="5770714"/>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Rektangel 15">
            <a:hlinkClick r:id="rId4" action="ppaction://hlinksldjump"/>
            <a:extLst>
              <a:ext uri="{FF2B5EF4-FFF2-40B4-BE49-F238E27FC236}">
                <a16:creationId xmlns:a16="http://schemas.microsoft.com/office/drawing/2014/main" id="{F63DCCB0-F2F0-56B4-DFDB-152A10C28CC3}"/>
              </a:ext>
            </a:extLst>
          </p:cNvPr>
          <p:cNvSpPr/>
          <p:nvPr/>
        </p:nvSpPr>
        <p:spPr>
          <a:xfrm>
            <a:off x="2410832" y="5807635"/>
            <a:ext cx="720000" cy="720000"/>
          </a:xfrm>
          <a:prstGeom prst="rect">
            <a:avLst/>
          </a:prstGeom>
          <a:solidFill>
            <a:srgbClr val="00B050"/>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2</a:t>
            </a:r>
          </a:p>
        </p:txBody>
      </p:sp>
      <p:sp>
        <p:nvSpPr>
          <p:cNvPr id="17" name="Rektangel 16">
            <a:extLst>
              <a:ext uri="{FF2B5EF4-FFF2-40B4-BE49-F238E27FC236}">
                <a16:creationId xmlns:a16="http://schemas.microsoft.com/office/drawing/2014/main" id="{3ACF451D-6148-077A-C559-08D8FFA4396F}"/>
              </a:ext>
            </a:extLst>
          </p:cNvPr>
          <p:cNvSpPr/>
          <p:nvPr/>
        </p:nvSpPr>
        <p:spPr>
          <a:xfrm>
            <a:off x="2366381" y="5764577"/>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Rektangel 13">
            <a:hlinkClick r:id="rId4" action="ppaction://hlinksldjump"/>
            <a:extLst>
              <a:ext uri="{FF2B5EF4-FFF2-40B4-BE49-F238E27FC236}">
                <a16:creationId xmlns:a16="http://schemas.microsoft.com/office/drawing/2014/main" id="{3061F83E-9210-0761-3890-9660970DD21D}"/>
              </a:ext>
            </a:extLst>
          </p:cNvPr>
          <p:cNvSpPr/>
          <p:nvPr/>
        </p:nvSpPr>
        <p:spPr>
          <a:xfrm>
            <a:off x="3287392" y="5812747"/>
            <a:ext cx="720000" cy="720000"/>
          </a:xfrm>
          <a:prstGeom prst="rect">
            <a:avLst/>
          </a:prstGeom>
          <a:solidFill>
            <a:srgbClr val="00B050"/>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3</a:t>
            </a:r>
          </a:p>
        </p:txBody>
      </p:sp>
      <p:sp>
        <p:nvSpPr>
          <p:cNvPr id="15" name="Rektangel 14">
            <a:extLst>
              <a:ext uri="{FF2B5EF4-FFF2-40B4-BE49-F238E27FC236}">
                <a16:creationId xmlns:a16="http://schemas.microsoft.com/office/drawing/2014/main" id="{D0976BAA-6E4C-FAF7-AB91-84DB916B7140}"/>
              </a:ext>
            </a:extLst>
          </p:cNvPr>
          <p:cNvSpPr/>
          <p:nvPr/>
        </p:nvSpPr>
        <p:spPr>
          <a:xfrm>
            <a:off x="3242941" y="5769689"/>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 name="Rektangel 22">
            <a:hlinkClick r:id="rId4" action="ppaction://hlinksldjump"/>
            <a:extLst>
              <a:ext uri="{FF2B5EF4-FFF2-40B4-BE49-F238E27FC236}">
                <a16:creationId xmlns:a16="http://schemas.microsoft.com/office/drawing/2014/main" id="{5039E08E-2580-8906-21D3-1B95A55E5520}"/>
              </a:ext>
            </a:extLst>
          </p:cNvPr>
          <p:cNvSpPr/>
          <p:nvPr/>
        </p:nvSpPr>
        <p:spPr>
          <a:xfrm>
            <a:off x="4164965" y="5812747"/>
            <a:ext cx="720000" cy="720000"/>
          </a:xfrm>
          <a:prstGeom prst="rect">
            <a:avLst/>
          </a:prstGeom>
          <a:solidFill>
            <a:srgbClr val="00B050"/>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4</a:t>
            </a:r>
          </a:p>
        </p:txBody>
      </p:sp>
      <p:sp>
        <p:nvSpPr>
          <p:cNvPr id="24" name="Rektangel 23">
            <a:extLst>
              <a:ext uri="{FF2B5EF4-FFF2-40B4-BE49-F238E27FC236}">
                <a16:creationId xmlns:a16="http://schemas.microsoft.com/office/drawing/2014/main" id="{8AB72C23-386F-EF57-64AE-DAAC3B3EAA8E}"/>
              </a:ext>
            </a:extLst>
          </p:cNvPr>
          <p:cNvSpPr/>
          <p:nvPr/>
        </p:nvSpPr>
        <p:spPr>
          <a:xfrm>
            <a:off x="4120514" y="5769689"/>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Rektangel 20">
            <a:hlinkClick r:id="rId4" action="ppaction://hlinksldjump"/>
            <a:extLst>
              <a:ext uri="{FF2B5EF4-FFF2-40B4-BE49-F238E27FC236}">
                <a16:creationId xmlns:a16="http://schemas.microsoft.com/office/drawing/2014/main" id="{0A38FA86-A7C6-8F44-01C4-94E667307567}"/>
              </a:ext>
            </a:extLst>
          </p:cNvPr>
          <p:cNvSpPr/>
          <p:nvPr/>
        </p:nvSpPr>
        <p:spPr>
          <a:xfrm>
            <a:off x="5041525" y="5817859"/>
            <a:ext cx="720000" cy="720000"/>
          </a:xfrm>
          <a:prstGeom prst="rect">
            <a:avLst/>
          </a:prstGeom>
          <a:solidFill>
            <a:srgbClr val="00B050"/>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5</a:t>
            </a:r>
          </a:p>
        </p:txBody>
      </p:sp>
      <p:sp>
        <p:nvSpPr>
          <p:cNvPr id="22" name="Rektangel 21">
            <a:extLst>
              <a:ext uri="{FF2B5EF4-FFF2-40B4-BE49-F238E27FC236}">
                <a16:creationId xmlns:a16="http://schemas.microsoft.com/office/drawing/2014/main" id="{723792C7-937C-ECBB-E7E2-411483BBDDB4}"/>
              </a:ext>
            </a:extLst>
          </p:cNvPr>
          <p:cNvSpPr/>
          <p:nvPr/>
        </p:nvSpPr>
        <p:spPr>
          <a:xfrm>
            <a:off x="4997074" y="5774801"/>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0" name="Rektangel 29">
            <a:hlinkClick r:id="rId4" action="ppaction://hlinksldjump"/>
            <a:extLst>
              <a:ext uri="{FF2B5EF4-FFF2-40B4-BE49-F238E27FC236}">
                <a16:creationId xmlns:a16="http://schemas.microsoft.com/office/drawing/2014/main" id="{C82D2CA1-4FA1-7B9F-EF7C-2EA882BBBA71}"/>
              </a:ext>
            </a:extLst>
          </p:cNvPr>
          <p:cNvSpPr/>
          <p:nvPr/>
        </p:nvSpPr>
        <p:spPr>
          <a:xfrm>
            <a:off x="5919095" y="5811722"/>
            <a:ext cx="720000" cy="720000"/>
          </a:xfrm>
          <a:prstGeom prst="rect">
            <a:avLst/>
          </a:prstGeom>
          <a:solidFill>
            <a:srgbClr val="00B050"/>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6</a:t>
            </a:r>
          </a:p>
        </p:txBody>
      </p:sp>
      <p:sp>
        <p:nvSpPr>
          <p:cNvPr id="31" name="Rektangel 30">
            <a:extLst>
              <a:ext uri="{FF2B5EF4-FFF2-40B4-BE49-F238E27FC236}">
                <a16:creationId xmlns:a16="http://schemas.microsoft.com/office/drawing/2014/main" id="{09ACCFF6-7C59-5F5A-B2DD-126678AC03F0}"/>
              </a:ext>
            </a:extLst>
          </p:cNvPr>
          <p:cNvSpPr/>
          <p:nvPr/>
        </p:nvSpPr>
        <p:spPr>
          <a:xfrm>
            <a:off x="5874644" y="5768664"/>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8" name="Rektangel 27">
            <a:hlinkClick r:id="rId4" action="ppaction://hlinksldjump"/>
            <a:extLst>
              <a:ext uri="{FF2B5EF4-FFF2-40B4-BE49-F238E27FC236}">
                <a16:creationId xmlns:a16="http://schemas.microsoft.com/office/drawing/2014/main" id="{0DB779B7-DF49-A207-3C9C-1F81DBD0861D}"/>
              </a:ext>
            </a:extLst>
          </p:cNvPr>
          <p:cNvSpPr/>
          <p:nvPr/>
        </p:nvSpPr>
        <p:spPr>
          <a:xfrm>
            <a:off x="6795655" y="5816834"/>
            <a:ext cx="720000" cy="720000"/>
          </a:xfrm>
          <a:prstGeom prst="rect">
            <a:avLst/>
          </a:prstGeom>
          <a:solidFill>
            <a:srgbClr val="00B050"/>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7</a:t>
            </a:r>
          </a:p>
        </p:txBody>
      </p:sp>
      <p:sp>
        <p:nvSpPr>
          <p:cNvPr id="29" name="Rektangel 28">
            <a:extLst>
              <a:ext uri="{FF2B5EF4-FFF2-40B4-BE49-F238E27FC236}">
                <a16:creationId xmlns:a16="http://schemas.microsoft.com/office/drawing/2014/main" id="{2DFEFA39-6E5B-D286-0E2D-0BC7152F8D4A}"/>
              </a:ext>
            </a:extLst>
          </p:cNvPr>
          <p:cNvSpPr/>
          <p:nvPr/>
        </p:nvSpPr>
        <p:spPr>
          <a:xfrm>
            <a:off x="6751204" y="5773776"/>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 name="Rektangel 36">
            <a:hlinkClick r:id="rId4" action="ppaction://hlinksldjump"/>
            <a:extLst>
              <a:ext uri="{FF2B5EF4-FFF2-40B4-BE49-F238E27FC236}">
                <a16:creationId xmlns:a16="http://schemas.microsoft.com/office/drawing/2014/main" id="{30DC40DD-2677-35F2-D9FD-C4082F9ED0C1}"/>
              </a:ext>
            </a:extLst>
          </p:cNvPr>
          <p:cNvSpPr/>
          <p:nvPr/>
        </p:nvSpPr>
        <p:spPr>
          <a:xfrm>
            <a:off x="7669642" y="5815838"/>
            <a:ext cx="720000" cy="720000"/>
          </a:xfrm>
          <a:prstGeom prst="rect">
            <a:avLst/>
          </a:prstGeom>
          <a:solidFill>
            <a:srgbClr val="00B050"/>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8</a:t>
            </a:r>
          </a:p>
        </p:txBody>
      </p:sp>
      <p:sp>
        <p:nvSpPr>
          <p:cNvPr id="38" name="Rektangel 37">
            <a:extLst>
              <a:ext uri="{FF2B5EF4-FFF2-40B4-BE49-F238E27FC236}">
                <a16:creationId xmlns:a16="http://schemas.microsoft.com/office/drawing/2014/main" id="{CD2094F0-E5B8-7AE8-A3A1-853185D0B29A}"/>
              </a:ext>
            </a:extLst>
          </p:cNvPr>
          <p:cNvSpPr/>
          <p:nvPr/>
        </p:nvSpPr>
        <p:spPr>
          <a:xfrm>
            <a:off x="7625191" y="5772780"/>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5" name="Rektangel 34">
            <a:hlinkClick r:id="rId4" action="ppaction://hlinksldjump"/>
            <a:extLst>
              <a:ext uri="{FF2B5EF4-FFF2-40B4-BE49-F238E27FC236}">
                <a16:creationId xmlns:a16="http://schemas.microsoft.com/office/drawing/2014/main" id="{5EBC7F29-7FC0-90A5-C381-FB72DD7E0A71}"/>
              </a:ext>
            </a:extLst>
          </p:cNvPr>
          <p:cNvSpPr/>
          <p:nvPr/>
        </p:nvSpPr>
        <p:spPr>
          <a:xfrm>
            <a:off x="8546202" y="5820950"/>
            <a:ext cx="720000" cy="720000"/>
          </a:xfrm>
          <a:prstGeom prst="rect">
            <a:avLst/>
          </a:prstGeom>
          <a:solidFill>
            <a:srgbClr val="00B050"/>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9</a:t>
            </a:r>
          </a:p>
        </p:txBody>
      </p:sp>
      <p:sp>
        <p:nvSpPr>
          <p:cNvPr id="36" name="Rektangel 35">
            <a:extLst>
              <a:ext uri="{FF2B5EF4-FFF2-40B4-BE49-F238E27FC236}">
                <a16:creationId xmlns:a16="http://schemas.microsoft.com/office/drawing/2014/main" id="{20849F6A-30C6-995D-E13E-644A16137EF5}"/>
              </a:ext>
            </a:extLst>
          </p:cNvPr>
          <p:cNvSpPr/>
          <p:nvPr/>
        </p:nvSpPr>
        <p:spPr>
          <a:xfrm>
            <a:off x="8501751" y="5777892"/>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2271FB34-DDCD-7740-8132-052B8CBCA0B0}"/>
              </a:ext>
            </a:extLst>
          </p:cNvPr>
          <p:cNvSpPr>
            <a:spLocks noGrp="1"/>
          </p:cNvSpPr>
          <p:nvPr>
            <p:ph type="title"/>
          </p:nvPr>
        </p:nvSpPr>
        <p:spPr/>
        <p:txBody>
          <a:bodyPr/>
          <a:lstStyle/>
          <a:p>
            <a:r>
              <a:rPr lang="da-DK" dirty="0"/>
              <a:t>Grøn nej</a:t>
            </a:r>
          </a:p>
        </p:txBody>
      </p:sp>
      <p:grpSp>
        <p:nvGrpSpPr>
          <p:cNvPr id="6" name="Gruppe 5">
            <a:extLst>
              <a:ext uri="{FF2B5EF4-FFF2-40B4-BE49-F238E27FC236}">
                <a16:creationId xmlns:a16="http://schemas.microsoft.com/office/drawing/2014/main" id="{FEE3092C-5E08-FA8E-FAAC-69B4AD7A567D}"/>
              </a:ext>
            </a:extLst>
          </p:cNvPr>
          <p:cNvGrpSpPr>
            <a:grpSpLocks noChangeAspect="1"/>
          </p:cNvGrpSpPr>
          <p:nvPr/>
        </p:nvGrpSpPr>
        <p:grpSpPr>
          <a:xfrm>
            <a:off x="448202" y="2638600"/>
            <a:ext cx="3539189" cy="1800000"/>
            <a:chOff x="207571" y="2638600"/>
            <a:chExt cx="3695700" cy="1879600"/>
          </a:xfrm>
        </p:grpSpPr>
        <p:pic>
          <p:nvPicPr>
            <p:cNvPr id="7" name="Billede 6">
              <a:extLst>
                <a:ext uri="{FF2B5EF4-FFF2-40B4-BE49-F238E27FC236}">
                  <a16:creationId xmlns:a16="http://schemas.microsoft.com/office/drawing/2014/main" id="{F15193B7-27CD-23DE-DCDB-40DB82E6210E}"/>
                </a:ext>
              </a:extLst>
            </p:cNvPr>
            <p:cNvPicPr>
              <a:picLocks noChangeAspect="1"/>
            </p:cNvPicPr>
            <p:nvPr/>
          </p:nvPicPr>
          <p:blipFill>
            <a:blip r:embed="rId5">
              <a:duotone>
                <a:prstClr val="black"/>
                <a:srgbClr val="D9C3A5">
                  <a:tint val="50000"/>
                  <a:satMod val="180000"/>
                </a:srgbClr>
              </a:duotone>
            </a:blip>
            <a:stretch>
              <a:fillRect/>
            </a:stretch>
          </p:blipFill>
          <p:spPr>
            <a:xfrm>
              <a:off x="207571" y="2638600"/>
              <a:ext cx="3695700" cy="1879600"/>
            </a:xfrm>
            <a:prstGeom prst="rect">
              <a:avLst/>
            </a:prstGeom>
          </p:spPr>
        </p:pic>
        <p:grpSp>
          <p:nvGrpSpPr>
            <p:cNvPr id="10" name="Gruppe 9">
              <a:extLst>
                <a:ext uri="{FF2B5EF4-FFF2-40B4-BE49-F238E27FC236}">
                  <a16:creationId xmlns:a16="http://schemas.microsoft.com/office/drawing/2014/main" id="{2C65BC51-C54E-2BA8-D830-BC5BA8B9FBF4}"/>
                </a:ext>
              </a:extLst>
            </p:cNvPr>
            <p:cNvGrpSpPr/>
            <p:nvPr/>
          </p:nvGrpSpPr>
          <p:grpSpPr>
            <a:xfrm>
              <a:off x="734178" y="3199092"/>
              <a:ext cx="2545887" cy="797112"/>
              <a:chOff x="5627551" y="2669004"/>
              <a:chExt cx="2545887" cy="797112"/>
            </a:xfrm>
          </p:grpSpPr>
          <p:grpSp>
            <p:nvGrpSpPr>
              <p:cNvPr id="11" name="Gruppe 10">
                <a:extLst>
                  <a:ext uri="{FF2B5EF4-FFF2-40B4-BE49-F238E27FC236}">
                    <a16:creationId xmlns:a16="http://schemas.microsoft.com/office/drawing/2014/main" id="{A91F1CD2-4B8B-1ABF-67CB-A469F8AE1A92}"/>
                  </a:ext>
                </a:extLst>
              </p:cNvPr>
              <p:cNvGrpSpPr/>
              <p:nvPr/>
            </p:nvGrpSpPr>
            <p:grpSpPr>
              <a:xfrm>
                <a:off x="6504878" y="2669004"/>
                <a:ext cx="792000" cy="792000"/>
                <a:chOff x="1242483" y="2665942"/>
                <a:chExt cx="792000" cy="792000"/>
              </a:xfrm>
            </p:grpSpPr>
            <p:sp>
              <p:nvSpPr>
                <p:cNvPr id="26" name="Rektangel 25">
                  <a:hlinkClick r:id="rId6" action="ppaction://hlinksldjump"/>
                  <a:extLst>
                    <a:ext uri="{FF2B5EF4-FFF2-40B4-BE49-F238E27FC236}">
                      <a16:creationId xmlns:a16="http://schemas.microsoft.com/office/drawing/2014/main" id="{AC063DD1-4E95-6AC5-4591-CD078A4D22C5}"/>
                    </a:ext>
                  </a:extLst>
                </p:cNvPr>
                <p:cNvSpPr/>
                <p:nvPr/>
              </p:nvSpPr>
              <p:spPr>
                <a:xfrm>
                  <a:off x="1286934" y="2709000"/>
                  <a:ext cx="720000" cy="720000"/>
                </a:xfrm>
                <a:prstGeom prst="rect">
                  <a:avLst/>
                </a:prstGeom>
                <a:solidFill>
                  <a:schemeClr val="bg2">
                    <a:lumMod val="25000"/>
                  </a:schemeClr>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1</a:t>
                  </a:r>
                </a:p>
              </p:txBody>
            </p:sp>
            <p:sp>
              <p:nvSpPr>
                <p:cNvPr id="27" name="Rektangel 26">
                  <a:extLst>
                    <a:ext uri="{FF2B5EF4-FFF2-40B4-BE49-F238E27FC236}">
                      <a16:creationId xmlns:a16="http://schemas.microsoft.com/office/drawing/2014/main" id="{E0CCBC8E-E46B-2668-E0BE-CC879DAB4B2F}"/>
                    </a:ext>
                  </a:extLst>
                </p:cNvPr>
                <p:cNvSpPr/>
                <p:nvPr/>
              </p:nvSpPr>
              <p:spPr>
                <a:xfrm>
                  <a:off x="1242483" y="2665942"/>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2" name="Gruppe 11">
                <a:extLst>
                  <a:ext uri="{FF2B5EF4-FFF2-40B4-BE49-F238E27FC236}">
                    <a16:creationId xmlns:a16="http://schemas.microsoft.com/office/drawing/2014/main" id="{C94531A6-4B7E-9B1E-2E1C-13197B454CC3}"/>
                  </a:ext>
                </a:extLst>
              </p:cNvPr>
              <p:cNvGrpSpPr/>
              <p:nvPr/>
            </p:nvGrpSpPr>
            <p:grpSpPr>
              <a:xfrm>
                <a:off x="7381438" y="2674116"/>
                <a:ext cx="792000" cy="792000"/>
                <a:chOff x="1242483" y="2665942"/>
                <a:chExt cx="792000" cy="792000"/>
              </a:xfrm>
            </p:grpSpPr>
            <p:sp>
              <p:nvSpPr>
                <p:cNvPr id="20" name="Rektangel 19">
                  <a:hlinkClick r:id="rId6" action="ppaction://hlinksldjump"/>
                  <a:extLst>
                    <a:ext uri="{FF2B5EF4-FFF2-40B4-BE49-F238E27FC236}">
                      <a16:creationId xmlns:a16="http://schemas.microsoft.com/office/drawing/2014/main" id="{6624AEEC-7E64-02AE-809C-37851CD7C9D8}"/>
                    </a:ext>
                  </a:extLst>
                </p:cNvPr>
                <p:cNvSpPr/>
                <p:nvPr/>
              </p:nvSpPr>
              <p:spPr>
                <a:xfrm>
                  <a:off x="1286934" y="2709000"/>
                  <a:ext cx="720000" cy="720000"/>
                </a:xfrm>
                <a:prstGeom prst="rect">
                  <a:avLst/>
                </a:prstGeom>
                <a:solidFill>
                  <a:srgbClr val="00B050"/>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1</a:t>
                  </a:r>
                </a:p>
              </p:txBody>
            </p:sp>
            <p:sp>
              <p:nvSpPr>
                <p:cNvPr id="25" name="Rektangel 24">
                  <a:extLst>
                    <a:ext uri="{FF2B5EF4-FFF2-40B4-BE49-F238E27FC236}">
                      <a16:creationId xmlns:a16="http://schemas.microsoft.com/office/drawing/2014/main" id="{ED8F37DA-1A75-7989-A24F-C26F1E831F0F}"/>
                    </a:ext>
                  </a:extLst>
                </p:cNvPr>
                <p:cNvSpPr/>
                <p:nvPr/>
              </p:nvSpPr>
              <p:spPr>
                <a:xfrm>
                  <a:off x="1242483" y="2665942"/>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3" name="Gruppe 12">
                <a:extLst>
                  <a:ext uri="{FF2B5EF4-FFF2-40B4-BE49-F238E27FC236}">
                    <a16:creationId xmlns:a16="http://schemas.microsoft.com/office/drawing/2014/main" id="{1FB76CA0-3D64-6005-63EA-2F04EE996557}"/>
                  </a:ext>
                </a:extLst>
              </p:cNvPr>
              <p:cNvGrpSpPr/>
              <p:nvPr/>
            </p:nvGrpSpPr>
            <p:grpSpPr>
              <a:xfrm>
                <a:off x="5627551" y="2671532"/>
                <a:ext cx="792000" cy="792000"/>
                <a:chOff x="1242483" y="2665942"/>
                <a:chExt cx="792000" cy="792000"/>
              </a:xfrm>
            </p:grpSpPr>
            <p:sp>
              <p:nvSpPr>
                <p:cNvPr id="18" name="Rektangel 17">
                  <a:hlinkClick r:id="rId6" action="ppaction://hlinksldjump"/>
                  <a:extLst>
                    <a:ext uri="{FF2B5EF4-FFF2-40B4-BE49-F238E27FC236}">
                      <a16:creationId xmlns:a16="http://schemas.microsoft.com/office/drawing/2014/main" id="{09FF0526-B072-3AA4-42F9-C9842268B435}"/>
                    </a:ext>
                  </a:extLst>
                </p:cNvPr>
                <p:cNvSpPr/>
                <p:nvPr/>
              </p:nvSpPr>
              <p:spPr>
                <a:xfrm>
                  <a:off x="1286934" y="2709000"/>
                  <a:ext cx="720000" cy="720000"/>
                </a:xfrm>
                <a:prstGeom prst="rect">
                  <a:avLst/>
                </a:prstGeom>
                <a:solidFill>
                  <a:schemeClr val="bg2">
                    <a:lumMod val="25000"/>
                  </a:schemeClr>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1</a:t>
                  </a:r>
                </a:p>
              </p:txBody>
            </p:sp>
            <p:sp>
              <p:nvSpPr>
                <p:cNvPr id="19" name="Rektangel 18">
                  <a:extLst>
                    <a:ext uri="{FF2B5EF4-FFF2-40B4-BE49-F238E27FC236}">
                      <a16:creationId xmlns:a16="http://schemas.microsoft.com/office/drawing/2014/main" id="{0406716C-EF8D-563D-B03C-2B61813A5789}"/>
                    </a:ext>
                  </a:extLst>
                </p:cNvPr>
                <p:cNvSpPr/>
                <p:nvPr/>
              </p:nvSpPr>
              <p:spPr>
                <a:xfrm>
                  <a:off x="1242483" y="2665942"/>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grpSp>
      </p:grpSp>
      <p:sp>
        <p:nvSpPr>
          <p:cNvPr id="32" name="Tekstfelt 31">
            <a:extLst>
              <a:ext uri="{FF2B5EF4-FFF2-40B4-BE49-F238E27FC236}">
                <a16:creationId xmlns:a16="http://schemas.microsoft.com/office/drawing/2014/main" id="{A04D151F-F30C-0FD4-1E0D-DD41DA7FC0C1}"/>
              </a:ext>
            </a:extLst>
          </p:cNvPr>
          <p:cNvSpPr txBox="1"/>
          <p:nvPr/>
        </p:nvSpPr>
        <p:spPr>
          <a:xfrm>
            <a:off x="16508" y="6566935"/>
            <a:ext cx="1051378" cy="276999"/>
          </a:xfrm>
          <a:prstGeom prst="rect">
            <a:avLst/>
          </a:prstGeom>
          <a:noFill/>
        </p:spPr>
        <p:txBody>
          <a:bodyPr wrap="none" rtlCol="0">
            <a:spAutoFit/>
          </a:bodyPr>
          <a:lstStyle/>
          <a:p>
            <a:r>
              <a:rPr lang="da-DK" sz="1200" dirty="0">
                <a:solidFill>
                  <a:schemeClr val="bg1"/>
                </a:solidFill>
              </a:rPr>
              <a:t>© Mat-</a:t>
            </a:r>
            <a:r>
              <a:rPr lang="da-DK" sz="1200" dirty="0" err="1">
                <a:solidFill>
                  <a:schemeClr val="bg1"/>
                </a:solidFill>
              </a:rPr>
              <a:t>nat.dk</a:t>
            </a:r>
            <a:endParaRPr lang="da-DK" sz="1200" dirty="0">
              <a:solidFill>
                <a:schemeClr val="bg1"/>
              </a:solidFill>
            </a:endParaRPr>
          </a:p>
        </p:txBody>
      </p:sp>
    </p:spTree>
    <p:extLst>
      <p:ext uri="{BB962C8B-B14F-4D97-AF65-F5344CB8AC3E}">
        <p14:creationId xmlns:p14="http://schemas.microsoft.com/office/powerpoint/2010/main" val="23418321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eoul Subway, Linje 5, Tog, Inde">
            <a:extLst>
              <a:ext uri="{FF2B5EF4-FFF2-40B4-BE49-F238E27FC236}">
                <a16:creationId xmlns:a16="http://schemas.microsoft.com/office/drawing/2014/main" id="{02B0DDA7-0494-A91E-4A18-D490D98782ED}"/>
              </a:ext>
            </a:extLst>
          </p:cNvPr>
          <p:cNvPicPr>
            <a:picLocks noChangeAspect="1" noChangeArrowheads="1"/>
          </p:cNvPicPr>
          <p:nvPr/>
        </p:nvPicPr>
        <p:blipFill rotWithShape="1">
          <a:blip r:embed="rId2">
            <a:duotone>
              <a:prstClr val="black"/>
              <a:srgbClr val="D9C3A5">
                <a:tint val="50000"/>
                <a:satMod val="180000"/>
              </a:srgbClr>
            </a:duotone>
            <a:extLst>
              <a:ext uri="{28A0092B-C50C-407E-A947-70E740481C1C}">
                <a14:useLocalDpi xmlns:a14="http://schemas.microsoft.com/office/drawing/2010/main" val="0"/>
              </a:ext>
            </a:extLst>
          </a:blip>
          <a:srcRect l="1425" r="2142" b="2"/>
          <a:stretch/>
        </p:blipFill>
        <p:spPr bwMode="auto">
          <a:xfrm>
            <a:off x="20" y="12857"/>
            <a:ext cx="9905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30978F91-3A47-3913-6F14-C8B768737EEA}"/>
              </a:ext>
            </a:extLst>
          </p:cNvPr>
          <p:cNvSpPr>
            <a:spLocks noGrp="1"/>
          </p:cNvSpPr>
          <p:nvPr>
            <p:ph type="title"/>
          </p:nvPr>
        </p:nvSpPr>
        <p:spPr/>
        <p:txBody>
          <a:bodyPr/>
          <a:lstStyle/>
          <a:p>
            <a:r>
              <a:rPr lang="da-DK" dirty="0">
                <a:solidFill>
                  <a:schemeClr val="bg1"/>
                </a:solidFill>
              </a:rPr>
              <a:t>Hurra</a:t>
            </a:r>
          </a:p>
        </p:txBody>
      </p:sp>
      <p:pic>
        <p:nvPicPr>
          <p:cNvPr id="4" name="Picture 2" descr="Seoul Subway, Linje 5, Tog, Inde">
            <a:extLst>
              <a:ext uri="{FF2B5EF4-FFF2-40B4-BE49-F238E27FC236}">
                <a16:creationId xmlns:a16="http://schemas.microsoft.com/office/drawing/2014/main" id="{FB9C0232-A064-9D04-42BE-B914E2236885}"/>
              </a:ext>
            </a:extLst>
          </p:cNvPr>
          <p:cNvPicPr>
            <a:picLocks noChangeAspect="1" noChangeArrowheads="1"/>
          </p:cNvPicPr>
          <p:nvPr/>
        </p:nvPicPr>
        <p:blipFill rotWithShape="1">
          <a:blip r:embed="rId2">
            <a:duotone>
              <a:prstClr val="black"/>
              <a:srgbClr val="D9C3A5">
                <a:tint val="50000"/>
                <a:satMod val="180000"/>
              </a:srgbClr>
            </a:duotone>
            <a:extLst>
              <a:ext uri="{28A0092B-C50C-407E-A947-70E740481C1C}">
                <a14:useLocalDpi xmlns:a14="http://schemas.microsoft.com/office/drawing/2010/main" val="0"/>
              </a:ext>
            </a:extLst>
          </a:blip>
          <a:srcRect l="1425" r="2142" b="2"/>
          <a:stretch/>
        </p:blipFill>
        <p:spPr bwMode="auto">
          <a:xfrm>
            <a:off x="3426106" y="2768799"/>
            <a:ext cx="3384630" cy="2342772"/>
          </a:xfrm>
          <a:prstGeom prst="hexagon">
            <a:avLst>
              <a:gd name="adj" fmla="val 32318"/>
              <a:gd name="vf" fmla="val 115470"/>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5" name="Rektangel 4">
            <a:extLst>
              <a:ext uri="{FF2B5EF4-FFF2-40B4-BE49-F238E27FC236}">
                <a16:creationId xmlns:a16="http://schemas.microsoft.com/office/drawing/2014/main" id="{0BE87189-3118-71EE-FD55-9EBA85581121}"/>
              </a:ext>
            </a:extLst>
          </p:cNvPr>
          <p:cNvSpPr/>
          <p:nvPr/>
        </p:nvSpPr>
        <p:spPr>
          <a:xfrm>
            <a:off x="0" y="0"/>
            <a:ext cx="9906000" cy="6869575"/>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a-DK"/>
          </a:p>
        </p:txBody>
      </p:sp>
      <p:sp>
        <p:nvSpPr>
          <p:cNvPr id="6" name="Tekstfelt 5">
            <a:extLst>
              <a:ext uri="{FF2B5EF4-FFF2-40B4-BE49-F238E27FC236}">
                <a16:creationId xmlns:a16="http://schemas.microsoft.com/office/drawing/2014/main" id="{E4D7C16E-9953-A34F-81C2-F00DCB02A548}"/>
              </a:ext>
            </a:extLst>
          </p:cNvPr>
          <p:cNvSpPr txBox="1"/>
          <p:nvPr/>
        </p:nvSpPr>
        <p:spPr>
          <a:xfrm>
            <a:off x="16508" y="6566935"/>
            <a:ext cx="1051378" cy="276999"/>
          </a:xfrm>
          <a:prstGeom prst="rect">
            <a:avLst/>
          </a:prstGeom>
          <a:noFill/>
        </p:spPr>
        <p:txBody>
          <a:bodyPr wrap="none" rtlCol="0">
            <a:spAutoFit/>
          </a:bodyPr>
          <a:lstStyle/>
          <a:p>
            <a:r>
              <a:rPr lang="da-DK" sz="1200" dirty="0">
                <a:solidFill>
                  <a:schemeClr val="bg1"/>
                </a:solidFill>
              </a:rPr>
              <a:t>© Mat-</a:t>
            </a:r>
            <a:r>
              <a:rPr lang="da-DK" sz="1200" dirty="0" err="1">
                <a:solidFill>
                  <a:schemeClr val="bg1"/>
                </a:solidFill>
              </a:rPr>
              <a:t>nat.dk</a:t>
            </a:r>
            <a:endParaRPr lang="da-DK" sz="1200" dirty="0">
              <a:solidFill>
                <a:schemeClr val="bg1"/>
              </a:solidFill>
            </a:endParaRPr>
          </a:p>
        </p:txBody>
      </p:sp>
    </p:spTree>
    <p:extLst>
      <p:ext uri="{BB962C8B-B14F-4D97-AF65-F5344CB8AC3E}">
        <p14:creationId xmlns:p14="http://schemas.microsoft.com/office/powerpoint/2010/main" val="4277054697"/>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B7E64-E23F-7EDA-37DB-AF20AB21DB9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541DF7B-90D4-A8C6-B4FC-38FEC1789818}"/>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3F4A60E0-0171-B0FF-CA60-72951AFFA250}"/>
              </a:ext>
            </a:extLst>
          </p:cNvPr>
          <p:cNvSpPr>
            <a:spLocks noGrp="1"/>
          </p:cNvSpPr>
          <p:nvPr>
            <p:ph idx="1"/>
          </p:nvPr>
        </p:nvSpPr>
        <p:spPr/>
        <p:txBody>
          <a:bodyPr/>
          <a:lstStyle/>
          <a:p>
            <a:endParaRPr lang="da-DK"/>
          </a:p>
        </p:txBody>
      </p:sp>
      <p:pic>
        <p:nvPicPr>
          <p:cNvPr id="5" name="Picture 2" descr="Undergrundsbane, Underjordisk, By">
            <a:extLst>
              <a:ext uri="{FF2B5EF4-FFF2-40B4-BE49-F238E27FC236}">
                <a16:creationId xmlns:a16="http://schemas.microsoft.com/office/drawing/2014/main" id="{F07AC363-A154-A364-A497-4530EADFE653}"/>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0" y="0"/>
            <a:ext cx="990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ktangel 5">
            <a:extLst>
              <a:ext uri="{FF2B5EF4-FFF2-40B4-BE49-F238E27FC236}">
                <a16:creationId xmlns:a16="http://schemas.microsoft.com/office/drawing/2014/main" id="{4653AE44-ACF4-F8AC-BCA1-D3D0A95E9E44}"/>
              </a:ext>
            </a:extLst>
          </p:cNvPr>
          <p:cNvSpPr/>
          <p:nvPr/>
        </p:nvSpPr>
        <p:spPr>
          <a:xfrm>
            <a:off x="1225685" y="1690689"/>
            <a:ext cx="920885" cy="63097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uppe 7">
            <a:extLst>
              <a:ext uri="{FF2B5EF4-FFF2-40B4-BE49-F238E27FC236}">
                <a16:creationId xmlns:a16="http://schemas.microsoft.com/office/drawing/2014/main" id="{74FC4669-B844-99BD-F7E9-3E35E6D52989}"/>
              </a:ext>
            </a:extLst>
          </p:cNvPr>
          <p:cNvGrpSpPr/>
          <p:nvPr/>
        </p:nvGrpSpPr>
        <p:grpSpPr>
          <a:xfrm>
            <a:off x="419687" y="1698086"/>
            <a:ext cx="9066627" cy="3445414"/>
            <a:chOff x="419687" y="1698086"/>
            <a:chExt cx="9066627" cy="3445414"/>
          </a:xfrm>
        </p:grpSpPr>
        <p:grpSp>
          <p:nvGrpSpPr>
            <p:cNvPr id="9" name="Gruppe 8">
              <a:extLst>
                <a:ext uri="{FF2B5EF4-FFF2-40B4-BE49-F238E27FC236}">
                  <a16:creationId xmlns:a16="http://schemas.microsoft.com/office/drawing/2014/main" id="{F2BFC159-7642-873D-D3D1-57650BD98CBC}"/>
                </a:ext>
              </a:extLst>
            </p:cNvPr>
            <p:cNvGrpSpPr/>
            <p:nvPr/>
          </p:nvGrpSpPr>
          <p:grpSpPr>
            <a:xfrm>
              <a:off x="419687" y="1698086"/>
              <a:ext cx="9066627" cy="3445414"/>
              <a:chOff x="1524000" y="1698086"/>
              <a:chExt cx="9066627" cy="3445414"/>
            </a:xfrm>
          </p:grpSpPr>
          <p:pic>
            <p:nvPicPr>
              <p:cNvPr id="32" name="Picture 2" descr="Bombe, Dynamit, Sprængstof, Eksplosion">
                <a:extLst>
                  <a:ext uri="{FF2B5EF4-FFF2-40B4-BE49-F238E27FC236}">
                    <a16:creationId xmlns:a16="http://schemas.microsoft.com/office/drawing/2014/main" id="{7C1A8694-9B35-12BA-4F8A-0AD79A4100F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3812"/>
              <a:stretch/>
            </p:blipFill>
            <p:spPr bwMode="auto">
              <a:xfrm rot="5400000">
                <a:off x="2079088" y="1159412"/>
                <a:ext cx="3429000" cy="453917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Bombe, Dynamit, Sprængstof, Eksplosion">
                <a:extLst>
                  <a:ext uri="{FF2B5EF4-FFF2-40B4-BE49-F238E27FC236}">
                    <a16:creationId xmlns:a16="http://schemas.microsoft.com/office/drawing/2014/main" id="{1FC599F5-283C-E218-5696-D17D9EA5F68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3812"/>
              <a:stretch/>
            </p:blipFill>
            <p:spPr bwMode="auto">
              <a:xfrm rot="16200000" flipH="1">
                <a:off x="6606540" y="1142998"/>
                <a:ext cx="3429000" cy="4539175"/>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Rektangel 9">
              <a:extLst>
                <a:ext uri="{FF2B5EF4-FFF2-40B4-BE49-F238E27FC236}">
                  <a16:creationId xmlns:a16="http://schemas.microsoft.com/office/drawing/2014/main" id="{F9158569-8928-77D4-F291-5C835B7DEB7F}"/>
                </a:ext>
              </a:extLst>
            </p:cNvPr>
            <p:cNvSpPr/>
            <p:nvPr/>
          </p:nvSpPr>
          <p:spPr>
            <a:xfrm>
              <a:off x="2564321" y="2316996"/>
              <a:ext cx="4290201" cy="2240935"/>
            </a:xfrm>
            <a:prstGeom prst="rect">
              <a:avLst/>
            </a:prstGeom>
            <a:solidFill>
              <a:schemeClr val="tx1">
                <a:lumMod val="75000"/>
                <a:lumOff val="25000"/>
              </a:schemeClr>
            </a:solidFill>
            <a:scene3d>
              <a:camera prst="orthographicFront"/>
              <a:lightRig rig="threePt" dir="t"/>
            </a:scene3d>
            <a:sp3d extrusionH="342900" prstMaterial="metal">
              <a:bevelT w="412750" h="1181100" prst="hardEdge"/>
              <a:bevelB w="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ktangel 10">
              <a:extLst>
                <a:ext uri="{FF2B5EF4-FFF2-40B4-BE49-F238E27FC236}">
                  <a16:creationId xmlns:a16="http://schemas.microsoft.com/office/drawing/2014/main" id="{9C919618-41DA-C1C5-8522-5DEA2D8C7A68}"/>
                </a:ext>
              </a:extLst>
            </p:cNvPr>
            <p:cNvSpPr/>
            <p:nvPr/>
          </p:nvSpPr>
          <p:spPr>
            <a:xfrm>
              <a:off x="2953237" y="2710540"/>
              <a:ext cx="3529339" cy="143691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uppe 12">
              <a:extLst>
                <a:ext uri="{FF2B5EF4-FFF2-40B4-BE49-F238E27FC236}">
                  <a16:creationId xmlns:a16="http://schemas.microsoft.com/office/drawing/2014/main" id="{DFE8304B-29BE-08AD-F1CC-15728ED8BF42}"/>
                </a:ext>
              </a:extLst>
            </p:cNvPr>
            <p:cNvGrpSpPr/>
            <p:nvPr/>
          </p:nvGrpSpPr>
          <p:grpSpPr>
            <a:xfrm>
              <a:off x="3728183" y="2780089"/>
              <a:ext cx="799039" cy="1145042"/>
              <a:chOff x="4478130" y="1907772"/>
              <a:chExt cx="2197352" cy="2748938"/>
            </a:xfrm>
          </p:grpSpPr>
          <p:sp>
            <p:nvSpPr>
              <p:cNvPr id="28" name="Afrundet rektangel 27">
                <a:extLst>
                  <a:ext uri="{FF2B5EF4-FFF2-40B4-BE49-F238E27FC236}">
                    <a16:creationId xmlns:a16="http://schemas.microsoft.com/office/drawing/2014/main" id="{CEA119B3-F0E2-F155-7891-DA13F3B2AA5A}"/>
                  </a:ext>
                </a:extLst>
              </p:cNvPr>
              <p:cNvSpPr/>
              <p:nvPr/>
            </p:nvSpPr>
            <p:spPr>
              <a:xfrm>
                <a:off x="5252317" y="1907772"/>
                <a:ext cx="1423165" cy="220005"/>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Afrundet rektangel 29">
                <a:extLst>
                  <a:ext uri="{FF2B5EF4-FFF2-40B4-BE49-F238E27FC236}">
                    <a16:creationId xmlns:a16="http://schemas.microsoft.com/office/drawing/2014/main" id="{BDFC39D0-F08B-FF02-9662-13391FF85EFE}"/>
                  </a:ext>
                </a:extLst>
              </p:cNvPr>
              <p:cNvSpPr/>
              <p:nvPr/>
            </p:nvSpPr>
            <p:spPr>
              <a:xfrm rot="5400000">
                <a:off x="4096260" y="2631287"/>
                <a:ext cx="1080000" cy="220006"/>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frundet rektangel 30">
                <a:extLst>
                  <a:ext uri="{FF2B5EF4-FFF2-40B4-BE49-F238E27FC236}">
                    <a16:creationId xmlns:a16="http://schemas.microsoft.com/office/drawing/2014/main" id="{6E574F58-CBD5-183B-AC37-B72B5D9FE304}"/>
                  </a:ext>
                </a:extLst>
              </p:cNvPr>
              <p:cNvSpPr/>
              <p:nvPr/>
            </p:nvSpPr>
            <p:spPr>
              <a:xfrm rot="5400000">
                <a:off x="4048133" y="4006707"/>
                <a:ext cx="1080000" cy="220006"/>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 name="Afrundet rektangel 13">
              <a:extLst>
                <a:ext uri="{FF2B5EF4-FFF2-40B4-BE49-F238E27FC236}">
                  <a16:creationId xmlns:a16="http://schemas.microsoft.com/office/drawing/2014/main" id="{4C8004FD-9F7A-4307-8C4D-2F8EB154BAA0}"/>
                </a:ext>
              </a:extLst>
            </p:cNvPr>
            <p:cNvSpPr/>
            <p:nvPr/>
          </p:nvSpPr>
          <p:spPr>
            <a:xfrm rot="5400000">
              <a:off x="4721758" y="3151792"/>
              <a:ext cx="104968" cy="80002"/>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Afrundet rektangel 14">
              <a:extLst>
                <a:ext uri="{FF2B5EF4-FFF2-40B4-BE49-F238E27FC236}">
                  <a16:creationId xmlns:a16="http://schemas.microsoft.com/office/drawing/2014/main" id="{6B7A52DF-32FD-F213-5397-A7CF11E11B25}"/>
                </a:ext>
              </a:extLst>
            </p:cNvPr>
            <p:cNvSpPr/>
            <p:nvPr/>
          </p:nvSpPr>
          <p:spPr>
            <a:xfrm rot="5400000">
              <a:off x="4700442" y="3572718"/>
              <a:ext cx="104968" cy="80002"/>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 name="Gruppe 15">
              <a:extLst>
                <a:ext uri="{FF2B5EF4-FFF2-40B4-BE49-F238E27FC236}">
                  <a16:creationId xmlns:a16="http://schemas.microsoft.com/office/drawing/2014/main" id="{F5319C9F-6B80-0CE3-F7A4-24DD512476BF}"/>
                </a:ext>
              </a:extLst>
            </p:cNvPr>
            <p:cNvGrpSpPr/>
            <p:nvPr/>
          </p:nvGrpSpPr>
          <p:grpSpPr>
            <a:xfrm>
              <a:off x="4960433" y="2797277"/>
              <a:ext cx="643805" cy="1233318"/>
              <a:chOff x="1757558" y="1935674"/>
              <a:chExt cx="1770456" cy="2960865"/>
            </a:xfrm>
          </p:grpSpPr>
          <p:grpSp>
            <p:nvGrpSpPr>
              <p:cNvPr id="22" name="Gruppe 21">
                <a:extLst>
                  <a:ext uri="{FF2B5EF4-FFF2-40B4-BE49-F238E27FC236}">
                    <a16:creationId xmlns:a16="http://schemas.microsoft.com/office/drawing/2014/main" id="{3FA211D8-A890-18B2-3566-46DDDB07065A}"/>
                  </a:ext>
                </a:extLst>
              </p:cNvPr>
              <p:cNvGrpSpPr/>
              <p:nvPr/>
            </p:nvGrpSpPr>
            <p:grpSpPr>
              <a:xfrm>
                <a:off x="1846655" y="2182460"/>
                <a:ext cx="1681359" cy="2471906"/>
                <a:chOff x="3086960" y="2184804"/>
                <a:chExt cx="1681359" cy="2471906"/>
              </a:xfrm>
            </p:grpSpPr>
            <p:sp>
              <p:nvSpPr>
                <p:cNvPr id="25" name="Afrundet rektangel 24">
                  <a:extLst>
                    <a:ext uri="{FF2B5EF4-FFF2-40B4-BE49-F238E27FC236}">
                      <a16:creationId xmlns:a16="http://schemas.microsoft.com/office/drawing/2014/main" id="{17DB69A7-1BCE-7E0F-496C-AB4834A250D5}"/>
                    </a:ext>
                  </a:extLst>
                </p:cNvPr>
                <p:cNvSpPr/>
                <p:nvPr/>
              </p:nvSpPr>
              <p:spPr>
                <a:xfrm>
                  <a:off x="3086960" y="3318997"/>
                  <a:ext cx="1423164" cy="220006"/>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Afrundet rektangel 25">
                  <a:extLst>
                    <a:ext uri="{FF2B5EF4-FFF2-40B4-BE49-F238E27FC236}">
                      <a16:creationId xmlns:a16="http://schemas.microsoft.com/office/drawing/2014/main" id="{96555FDE-38EC-6E27-B30A-5DDEB87E6265}"/>
                    </a:ext>
                  </a:extLst>
                </p:cNvPr>
                <p:cNvSpPr/>
                <p:nvPr/>
              </p:nvSpPr>
              <p:spPr>
                <a:xfrm rot="5400000">
                  <a:off x="4118317" y="2614801"/>
                  <a:ext cx="1080000" cy="220005"/>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Afrundet rektangel 26">
                  <a:extLst>
                    <a:ext uri="{FF2B5EF4-FFF2-40B4-BE49-F238E27FC236}">
                      <a16:creationId xmlns:a16="http://schemas.microsoft.com/office/drawing/2014/main" id="{CDF1B166-0004-F63B-BF4B-A23300B22440}"/>
                    </a:ext>
                  </a:extLst>
                </p:cNvPr>
                <p:cNvSpPr/>
                <p:nvPr/>
              </p:nvSpPr>
              <p:spPr>
                <a:xfrm rot="5400000">
                  <a:off x="4048133" y="4006707"/>
                  <a:ext cx="1080000" cy="220006"/>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3" name="Afrundet rektangel 22">
                <a:extLst>
                  <a:ext uri="{FF2B5EF4-FFF2-40B4-BE49-F238E27FC236}">
                    <a16:creationId xmlns:a16="http://schemas.microsoft.com/office/drawing/2014/main" id="{2A3FF7E6-3628-263D-7FAE-2C83FEC2BE93}"/>
                  </a:ext>
                </a:extLst>
              </p:cNvPr>
              <p:cNvSpPr/>
              <p:nvPr/>
            </p:nvSpPr>
            <p:spPr>
              <a:xfrm>
                <a:off x="1844309" y="1935674"/>
                <a:ext cx="1423164" cy="220006"/>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Afrundet rektangel 23">
                <a:extLst>
                  <a:ext uri="{FF2B5EF4-FFF2-40B4-BE49-F238E27FC236}">
                    <a16:creationId xmlns:a16="http://schemas.microsoft.com/office/drawing/2014/main" id="{8C20253A-B38C-6E8A-944F-11A99A3A6EAC}"/>
                  </a:ext>
                </a:extLst>
              </p:cNvPr>
              <p:cNvSpPr/>
              <p:nvPr/>
            </p:nvSpPr>
            <p:spPr>
              <a:xfrm>
                <a:off x="1757558" y="4676533"/>
                <a:ext cx="1423164" cy="220006"/>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7" name="Gruppe 16">
              <a:extLst>
                <a:ext uri="{FF2B5EF4-FFF2-40B4-BE49-F238E27FC236}">
                  <a16:creationId xmlns:a16="http://schemas.microsoft.com/office/drawing/2014/main" id="{36802D5C-F0B4-60B1-B159-409D874D7A92}"/>
                </a:ext>
              </a:extLst>
            </p:cNvPr>
            <p:cNvGrpSpPr/>
            <p:nvPr/>
          </p:nvGrpSpPr>
          <p:grpSpPr>
            <a:xfrm>
              <a:off x="3981658" y="2907918"/>
              <a:ext cx="643848" cy="1022780"/>
              <a:chOff x="2975687" y="2201290"/>
              <a:chExt cx="1770576" cy="2455414"/>
            </a:xfrm>
          </p:grpSpPr>
          <p:sp>
            <p:nvSpPr>
              <p:cNvPr id="18" name="Afrundet rektangel 17">
                <a:extLst>
                  <a:ext uri="{FF2B5EF4-FFF2-40B4-BE49-F238E27FC236}">
                    <a16:creationId xmlns:a16="http://schemas.microsoft.com/office/drawing/2014/main" id="{57E75123-C2AA-73E8-0B20-31C6E40C3ADB}"/>
                  </a:ext>
                </a:extLst>
              </p:cNvPr>
              <p:cNvSpPr/>
              <p:nvPr/>
            </p:nvSpPr>
            <p:spPr>
              <a:xfrm>
                <a:off x="3086960" y="3318997"/>
                <a:ext cx="1423164" cy="220006"/>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Afrundet rektangel 19">
                <a:extLst>
                  <a:ext uri="{FF2B5EF4-FFF2-40B4-BE49-F238E27FC236}">
                    <a16:creationId xmlns:a16="http://schemas.microsoft.com/office/drawing/2014/main" id="{E5E44C19-CD57-0C76-8CA6-52FB0A833C6C}"/>
                  </a:ext>
                </a:extLst>
              </p:cNvPr>
              <p:cNvSpPr/>
              <p:nvPr/>
            </p:nvSpPr>
            <p:spPr>
              <a:xfrm rot="5400000">
                <a:off x="4096260" y="2631287"/>
                <a:ext cx="1080000" cy="220006"/>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Afrundet rektangel 20">
                <a:extLst>
                  <a:ext uri="{FF2B5EF4-FFF2-40B4-BE49-F238E27FC236}">
                    <a16:creationId xmlns:a16="http://schemas.microsoft.com/office/drawing/2014/main" id="{4BD260C6-3F57-A863-0289-FABF4E98F0AF}"/>
                  </a:ext>
                </a:extLst>
              </p:cNvPr>
              <p:cNvSpPr/>
              <p:nvPr/>
            </p:nvSpPr>
            <p:spPr>
              <a:xfrm rot="5400000">
                <a:off x="2545691" y="4006702"/>
                <a:ext cx="1079998" cy="220005"/>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113" name="Gruppe 112">
            <a:extLst>
              <a:ext uri="{FF2B5EF4-FFF2-40B4-BE49-F238E27FC236}">
                <a16:creationId xmlns:a16="http://schemas.microsoft.com/office/drawing/2014/main" id="{2A782BCE-2022-9711-1494-A73CA6E7BC3B}"/>
              </a:ext>
            </a:extLst>
          </p:cNvPr>
          <p:cNvGrpSpPr/>
          <p:nvPr/>
        </p:nvGrpSpPr>
        <p:grpSpPr>
          <a:xfrm>
            <a:off x="5617402" y="2710540"/>
            <a:ext cx="805517" cy="1436917"/>
            <a:chOff x="5617402" y="2710540"/>
            <a:chExt cx="805517" cy="1436917"/>
          </a:xfrm>
        </p:grpSpPr>
        <p:sp>
          <p:nvSpPr>
            <p:cNvPr id="112" name="Rektangel 111">
              <a:extLst>
                <a:ext uri="{FF2B5EF4-FFF2-40B4-BE49-F238E27FC236}">
                  <a16:creationId xmlns:a16="http://schemas.microsoft.com/office/drawing/2014/main" id="{A6A46A21-2CA3-E00A-86F0-482229632AFB}"/>
                </a:ext>
              </a:extLst>
            </p:cNvPr>
            <p:cNvSpPr/>
            <p:nvPr/>
          </p:nvSpPr>
          <p:spPr>
            <a:xfrm>
              <a:off x="5617402" y="2710540"/>
              <a:ext cx="805517" cy="143691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a-DK"/>
            </a:p>
          </p:txBody>
        </p:sp>
        <p:grpSp>
          <p:nvGrpSpPr>
            <p:cNvPr id="41" name="Gruppe 40">
              <a:extLst>
                <a:ext uri="{FF2B5EF4-FFF2-40B4-BE49-F238E27FC236}">
                  <a16:creationId xmlns:a16="http://schemas.microsoft.com/office/drawing/2014/main" id="{3A868369-49CA-6F91-D361-5E50B91C53F8}"/>
                </a:ext>
              </a:extLst>
            </p:cNvPr>
            <p:cNvGrpSpPr/>
            <p:nvPr/>
          </p:nvGrpSpPr>
          <p:grpSpPr>
            <a:xfrm>
              <a:off x="5674828" y="2808431"/>
              <a:ext cx="693319" cy="1296613"/>
              <a:chOff x="5674828" y="2808431"/>
              <a:chExt cx="693319" cy="1296613"/>
            </a:xfrm>
          </p:grpSpPr>
          <p:sp>
            <p:nvSpPr>
              <p:cNvPr id="7" name="Ellipse 6">
                <a:extLst>
                  <a:ext uri="{FF2B5EF4-FFF2-40B4-BE49-F238E27FC236}">
                    <a16:creationId xmlns:a16="http://schemas.microsoft.com/office/drawing/2014/main" id="{116ABC2B-F4E7-2534-785F-DA07DE175042}"/>
                  </a:ext>
                </a:extLst>
              </p:cNvPr>
              <p:cNvSpPr>
                <a:spLocks noChangeAspect="1"/>
              </p:cNvSpPr>
              <p:nvPr/>
            </p:nvSpPr>
            <p:spPr>
              <a:xfrm>
                <a:off x="6156325" y="4033044"/>
                <a:ext cx="72000" cy="72000"/>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Afrundet rektangel 34">
                <a:extLst>
                  <a:ext uri="{FF2B5EF4-FFF2-40B4-BE49-F238E27FC236}">
                    <a16:creationId xmlns:a16="http://schemas.microsoft.com/office/drawing/2014/main" id="{C3C1BFB5-44B1-4771-766E-56BA6B58327D}"/>
                  </a:ext>
                </a:extLst>
              </p:cNvPr>
              <p:cNvSpPr/>
              <p:nvPr/>
            </p:nvSpPr>
            <p:spPr>
              <a:xfrm rot="5400000">
                <a:off x="6075781" y="3675941"/>
                <a:ext cx="449863" cy="80002"/>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Afrundet rektangel 35">
                <a:extLst>
                  <a:ext uri="{FF2B5EF4-FFF2-40B4-BE49-F238E27FC236}">
                    <a16:creationId xmlns:a16="http://schemas.microsoft.com/office/drawing/2014/main" id="{F93D4F91-BB28-51B5-7C41-C2B73FCB963E}"/>
                  </a:ext>
                </a:extLst>
              </p:cNvPr>
              <p:cNvSpPr/>
              <p:nvPr/>
            </p:nvSpPr>
            <p:spPr>
              <a:xfrm>
                <a:off x="5753976" y="2808431"/>
                <a:ext cx="517516" cy="91641"/>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Afrundet rektangel 37">
                <a:extLst>
                  <a:ext uri="{FF2B5EF4-FFF2-40B4-BE49-F238E27FC236}">
                    <a16:creationId xmlns:a16="http://schemas.microsoft.com/office/drawing/2014/main" id="{D35A4A9F-5B0E-402E-31C1-DFA893E18E87}"/>
                  </a:ext>
                </a:extLst>
              </p:cNvPr>
              <p:cNvSpPr/>
              <p:nvPr/>
            </p:nvSpPr>
            <p:spPr>
              <a:xfrm rot="5400000">
                <a:off x="6103214" y="3114178"/>
                <a:ext cx="449863" cy="80002"/>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9" name="Gruppe 38">
                <a:extLst>
                  <a:ext uri="{FF2B5EF4-FFF2-40B4-BE49-F238E27FC236}">
                    <a16:creationId xmlns:a16="http://schemas.microsoft.com/office/drawing/2014/main" id="{E9DBF157-6494-0D64-DBE3-D204E19FE33C}"/>
                  </a:ext>
                </a:extLst>
              </p:cNvPr>
              <p:cNvGrpSpPr/>
              <p:nvPr/>
            </p:nvGrpSpPr>
            <p:grpSpPr>
              <a:xfrm>
                <a:off x="5674828" y="2918093"/>
                <a:ext cx="597517" cy="1123656"/>
                <a:chOff x="5674828" y="2918093"/>
                <a:chExt cx="597517" cy="1123656"/>
              </a:xfrm>
            </p:grpSpPr>
            <p:sp>
              <p:nvSpPr>
                <p:cNvPr id="4" name="Afrundet rektangel 3">
                  <a:extLst>
                    <a:ext uri="{FF2B5EF4-FFF2-40B4-BE49-F238E27FC236}">
                      <a16:creationId xmlns:a16="http://schemas.microsoft.com/office/drawing/2014/main" id="{430C99FE-59E8-5E3A-F9AB-EF2EAC095E35}"/>
                    </a:ext>
                  </a:extLst>
                </p:cNvPr>
                <p:cNvSpPr/>
                <p:nvPr/>
              </p:nvSpPr>
              <p:spPr>
                <a:xfrm>
                  <a:off x="5754829" y="3383663"/>
                  <a:ext cx="517516" cy="91641"/>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Afrundet rektangel 33">
                  <a:extLst>
                    <a:ext uri="{FF2B5EF4-FFF2-40B4-BE49-F238E27FC236}">
                      <a16:creationId xmlns:a16="http://schemas.microsoft.com/office/drawing/2014/main" id="{14B56D3D-6ABA-16E5-F307-383897CD1A16}"/>
                    </a:ext>
                  </a:extLst>
                </p:cNvPr>
                <p:cNvSpPr/>
                <p:nvPr/>
              </p:nvSpPr>
              <p:spPr>
                <a:xfrm rot="5400000">
                  <a:off x="5489897" y="3103024"/>
                  <a:ext cx="449863" cy="80002"/>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Afrundet rektangel 36">
                  <a:extLst>
                    <a:ext uri="{FF2B5EF4-FFF2-40B4-BE49-F238E27FC236}">
                      <a16:creationId xmlns:a16="http://schemas.microsoft.com/office/drawing/2014/main" id="{2E9BEA01-50D5-B475-DB04-05ADBA407A51}"/>
                    </a:ext>
                  </a:extLst>
                </p:cNvPr>
                <p:cNvSpPr/>
                <p:nvPr/>
              </p:nvSpPr>
              <p:spPr>
                <a:xfrm>
                  <a:off x="5722430" y="3950108"/>
                  <a:ext cx="517516" cy="91641"/>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grpSp>
        <p:nvGrpSpPr>
          <p:cNvPr id="127" name="Gruppe 126">
            <a:extLst>
              <a:ext uri="{FF2B5EF4-FFF2-40B4-BE49-F238E27FC236}">
                <a16:creationId xmlns:a16="http://schemas.microsoft.com/office/drawing/2014/main" id="{48342A5A-E784-FDD0-5E77-A4EDBB6F71C0}"/>
              </a:ext>
            </a:extLst>
          </p:cNvPr>
          <p:cNvGrpSpPr/>
          <p:nvPr/>
        </p:nvGrpSpPr>
        <p:grpSpPr>
          <a:xfrm>
            <a:off x="5629089" y="2707777"/>
            <a:ext cx="805517" cy="1436917"/>
            <a:chOff x="8933121" y="2220097"/>
            <a:chExt cx="805517" cy="1436917"/>
          </a:xfrm>
        </p:grpSpPr>
        <p:sp>
          <p:nvSpPr>
            <p:cNvPr id="116" name="Rektangel 115">
              <a:extLst>
                <a:ext uri="{FF2B5EF4-FFF2-40B4-BE49-F238E27FC236}">
                  <a16:creationId xmlns:a16="http://schemas.microsoft.com/office/drawing/2014/main" id="{7C82333C-85D2-17EB-72BB-25A3D042E2A0}"/>
                </a:ext>
              </a:extLst>
            </p:cNvPr>
            <p:cNvSpPr/>
            <p:nvPr/>
          </p:nvSpPr>
          <p:spPr>
            <a:xfrm>
              <a:off x="8933121" y="2220097"/>
              <a:ext cx="805517" cy="143691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a-DK" b="1" dirty="0"/>
            </a:p>
          </p:txBody>
        </p:sp>
        <p:grpSp>
          <p:nvGrpSpPr>
            <p:cNvPr id="117" name="Gruppe 116">
              <a:extLst>
                <a:ext uri="{FF2B5EF4-FFF2-40B4-BE49-F238E27FC236}">
                  <a16:creationId xmlns:a16="http://schemas.microsoft.com/office/drawing/2014/main" id="{B7F984E5-3276-0953-1D70-5824D120AC95}"/>
                </a:ext>
              </a:extLst>
            </p:cNvPr>
            <p:cNvGrpSpPr/>
            <p:nvPr/>
          </p:nvGrpSpPr>
          <p:grpSpPr>
            <a:xfrm>
              <a:off x="8987052" y="2314260"/>
              <a:ext cx="693319" cy="1296613"/>
              <a:chOff x="5674828" y="2808431"/>
              <a:chExt cx="693319" cy="1296613"/>
            </a:xfrm>
          </p:grpSpPr>
          <p:sp>
            <p:nvSpPr>
              <p:cNvPr id="118" name="Ellipse 117">
                <a:extLst>
                  <a:ext uri="{FF2B5EF4-FFF2-40B4-BE49-F238E27FC236}">
                    <a16:creationId xmlns:a16="http://schemas.microsoft.com/office/drawing/2014/main" id="{AA69E8B3-11F6-7266-23F8-74BE039163A4}"/>
                  </a:ext>
                </a:extLst>
              </p:cNvPr>
              <p:cNvSpPr>
                <a:spLocks noChangeAspect="1"/>
              </p:cNvSpPr>
              <p:nvPr/>
            </p:nvSpPr>
            <p:spPr>
              <a:xfrm>
                <a:off x="6156325" y="4033044"/>
                <a:ext cx="72000" cy="72000"/>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 name="Afrundet rektangel 118">
                <a:extLst>
                  <a:ext uri="{FF2B5EF4-FFF2-40B4-BE49-F238E27FC236}">
                    <a16:creationId xmlns:a16="http://schemas.microsoft.com/office/drawing/2014/main" id="{BDD9B5BF-E588-D7FE-0304-D3B92E548E18}"/>
                  </a:ext>
                </a:extLst>
              </p:cNvPr>
              <p:cNvSpPr/>
              <p:nvPr/>
            </p:nvSpPr>
            <p:spPr>
              <a:xfrm rot="5400000">
                <a:off x="6075781" y="3675941"/>
                <a:ext cx="449863" cy="80002"/>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Afrundet rektangel 119">
                <a:extLst>
                  <a:ext uri="{FF2B5EF4-FFF2-40B4-BE49-F238E27FC236}">
                    <a16:creationId xmlns:a16="http://schemas.microsoft.com/office/drawing/2014/main" id="{A0913E97-6152-ADB0-54F5-8CE3D34106F4}"/>
                  </a:ext>
                </a:extLst>
              </p:cNvPr>
              <p:cNvSpPr/>
              <p:nvPr/>
            </p:nvSpPr>
            <p:spPr>
              <a:xfrm>
                <a:off x="5753976" y="2808431"/>
                <a:ext cx="517516" cy="91641"/>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1" name="Afrundet rektangel 120">
                <a:extLst>
                  <a:ext uri="{FF2B5EF4-FFF2-40B4-BE49-F238E27FC236}">
                    <a16:creationId xmlns:a16="http://schemas.microsoft.com/office/drawing/2014/main" id="{7F2E94AB-7217-56CD-DC72-F8D1848DA38D}"/>
                  </a:ext>
                </a:extLst>
              </p:cNvPr>
              <p:cNvSpPr/>
              <p:nvPr/>
            </p:nvSpPr>
            <p:spPr>
              <a:xfrm rot="5400000">
                <a:off x="6103214" y="3114178"/>
                <a:ext cx="449863" cy="80002"/>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2" name="Gruppe 121">
                <a:extLst>
                  <a:ext uri="{FF2B5EF4-FFF2-40B4-BE49-F238E27FC236}">
                    <a16:creationId xmlns:a16="http://schemas.microsoft.com/office/drawing/2014/main" id="{3AC21BF1-7928-0456-0790-412CFBBE8D6E}"/>
                  </a:ext>
                </a:extLst>
              </p:cNvPr>
              <p:cNvGrpSpPr/>
              <p:nvPr/>
            </p:nvGrpSpPr>
            <p:grpSpPr>
              <a:xfrm>
                <a:off x="5674828" y="2918093"/>
                <a:ext cx="597517" cy="1123656"/>
                <a:chOff x="5674828" y="2918093"/>
                <a:chExt cx="597517" cy="1123656"/>
              </a:xfrm>
            </p:grpSpPr>
            <p:sp>
              <p:nvSpPr>
                <p:cNvPr id="123" name="Afrundet rektangel 122">
                  <a:extLst>
                    <a:ext uri="{FF2B5EF4-FFF2-40B4-BE49-F238E27FC236}">
                      <a16:creationId xmlns:a16="http://schemas.microsoft.com/office/drawing/2014/main" id="{0EE7A061-BD16-40A4-4346-9772B4AE22C0}"/>
                    </a:ext>
                  </a:extLst>
                </p:cNvPr>
                <p:cNvSpPr/>
                <p:nvPr/>
              </p:nvSpPr>
              <p:spPr>
                <a:xfrm>
                  <a:off x="5754829" y="3383663"/>
                  <a:ext cx="517516" cy="91641"/>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4" name="Afrundet rektangel 123">
                  <a:extLst>
                    <a:ext uri="{FF2B5EF4-FFF2-40B4-BE49-F238E27FC236}">
                      <a16:creationId xmlns:a16="http://schemas.microsoft.com/office/drawing/2014/main" id="{7783FF1E-DB8D-DDFA-ABB1-B40F28104C27}"/>
                    </a:ext>
                  </a:extLst>
                </p:cNvPr>
                <p:cNvSpPr/>
                <p:nvPr/>
              </p:nvSpPr>
              <p:spPr>
                <a:xfrm rot="5400000">
                  <a:off x="5489897" y="3103024"/>
                  <a:ext cx="449863" cy="80002"/>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5" name="Afrundet rektangel 124">
                  <a:extLst>
                    <a:ext uri="{FF2B5EF4-FFF2-40B4-BE49-F238E27FC236}">
                      <a16:creationId xmlns:a16="http://schemas.microsoft.com/office/drawing/2014/main" id="{82CF63F2-5529-AD24-926A-84C389884EA8}"/>
                    </a:ext>
                  </a:extLst>
                </p:cNvPr>
                <p:cNvSpPr/>
                <p:nvPr/>
              </p:nvSpPr>
              <p:spPr>
                <a:xfrm>
                  <a:off x="5722430" y="3950108"/>
                  <a:ext cx="517516" cy="91641"/>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6" name="Afrundet rektangel 125">
                  <a:extLst>
                    <a:ext uri="{FF2B5EF4-FFF2-40B4-BE49-F238E27FC236}">
                      <a16:creationId xmlns:a16="http://schemas.microsoft.com/office/drawing/2014/main" id="{7E29C071-DB86-68D3-39B8-7309D3CD0DF6}"/>
                    </a:ext>
                  </a:extLst>
                </p:cNvPr>
                <p:cNvSpPr/>
                <p:nvPr/>
              </p:nvSpPr>
              <p:spPr>
                <a:xfrm rot="5400000">
                  <a:off x="5499635" y="3657358"/>
                  <a:ext cx="449863" cy="80002"/>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grpSp>
        <p:nvGrpSpPr>
          <p:cNvPr id="138" name="Gruppe 137">
            <a:extLst>
              <a:ext uri="{FF2B5EF4-FFF2-40B4-BE49-F238E27FC236}">
                <a16:creationId xmlns:a16="http://schemas.microsoft.com/office/drawing/2014/main" id="{5F39FD7B-0FFE-03E0-F2D0-F815798CE3C6}"/>
              </a:ext>
            </a:extLst>
          </p:cNvPr>
          <p:cNvGrpSpPr/>
          <p:nvPr/>
        </p:nvGrpSpPr>
        <p:grpSpPr>
          <a:xfrm>
            <a:off x="5608838" y="2712444"/>
            <a:ext cx="805517" cy="1436917"/>
            <a:chOff x="8717804" y="3733066"/>
            <a:chExt cx="805517" cy="1436917"/>
          </a:xfrm>
        </p:grpSpPr>
        <p:sp>
          <p:nvSpPr>
            <p:cNvPr id="115" name="Rektangel 114">
              <a:extLst>
                <a:ext uri="{FF2B5EF4-FFF2-40B4-BE49-F238E27FC236}">
                  <a16:creationId xmlns:a16="http://schemas.microsoft.com/office/drawing/2014/main" id="{1DE61DFD-2DE1-867E-8963-BA4E30382187}"/>
                </a:ext>
              </a:extLst>
            </p:cNvPr>
            <p:cNvSpPr/>
            <p:nvPr/>
          </p:nvSpPr>
          <p:spPr>
            <a:xfrm>
              <a:off x="8717804" y="3733066"/>
              <a:ext cx="805517" cy="143691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a-DK"/>
            </a:p>
          </p:txBody>
        </p:sp>
        <p:grpSp>
          <p:nvGrpSpPr>
            <p:cNvPr id="128" name="Gruppe 127">
              <a:extLst>
                <a:ext uri="{FF2B5EF4-FFF2-40B4-BE49-F238E27FC236}">
                  <a16:creationId xmlns:a16="http://schemas.microsoft.com/office/drawing/2014/main" id="{990E3648-7C69-7C07-FF39-F5CE0351BB61}"/>
                </a:ext>
              </a:extLst>
            </p:cNvPr>
            <p:cNvGrpSpPr/>
            <p:nvPr/>
          </p:nvGrpSpPr>
          <p:grpSpPr>
            <a:xfrm>
              <a:off x="8872142" y="3830473"/>
              <a:ext cx="614171" cy="1296613"/>
              <a:chOff x="5753976" y="2808431"/>
              <a:chExt cx="614171" cy="1296613"/>
            </a:xfrm>
          </p:grpSpPr>
          <p:sp>
            <p:nvSpPr>
              <p:cNvPr id="129" name="Ellipse 128">
                <a:extLst>
                  <a:ext uri="{FF2B5EF4-FFF2-40B4-BE49-F238E27FC236}">
                    <a16:creationId xmlns:a16="http://schemas.microsoft.com/office/drawing/2014/main" id="{B094DF70-D368-A6CE-23EB-B2EEEADC291D}"/>
                  </a:ext>
                </a:extLst>
              </p:cNvPr>
              <p:cNvSpPr>
                <a:spLocks noChangeAspect="1"/>
              </p:cNvSpPr>
              <p:nvPr/>
            </p:nvSpPr>
            <p:spPr>
              <a:xfrm>
                <a:off x="6156325" y="4033044"/>
                <a:ext cx="72000" cy="72000"/>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0" name="Afrundet rektangel 129">
                <a:extLst>
                  <a:ext uri="{FF2B5EF4-FFF2-40B4-BE49-F238E27FC236}">
                    <a16:creationId xmlns:a16="http://schemas.microsoft.com/office/drawing/2014/main" id="{E4A48CAB-D8F5-4752-0248-B4127AE19303}"/>
                  </a:ext>
                </a:extLst>
              </p:cNvPr>
              <p:cNvSpPr/>
              <p:nvPr/>
            </p:nvSpPr>
            <p:spPr>
              <a:xfrm rot="5400000">
                <a:off x="6075781" y="3675941"/>
                <a:ext cx="449863" cy="80002"/>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1" name="Afrundet rektangel 130">
                <a:extLst>
                  <a:ext uri="{FF2B5EF4-FFF2-40B4-BE49-F238E27FC236}">
                    <a16:creationId xmlns:a16="http://schemas.microsoft.com/office/drawing/2014/main" id="{621A8A8C-641E-797F-1F3C-1A05C8BFD37F}"/>
                  </a:ext>
                </a:extLst>
              </p:cNvPr>
              <p:cNvSpPr/>
              <p:nvPr/>
            </p:nvSpPr>
            <p:spPr>
              <a:xfrm>
                <a:off x="5753976" y="2808431"/>
                <a:ext cx="517516" cy="91641"/>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2" name="Afrundet rektangel 131">
                <a:extLst>
                  <a:ext uri="{FF2B5EF4-FFF2-40B4-BE49-F238E27FC236}">
                    <a16:creationId xmlns:a16="http://schemas.microsoft.com/office/drawing/2014/main" id="{82DEE7CD-E868-8595-90B9-EA798F350EAF}"/>
                  </a:ext>
                </a:extLst>
              </p:cNvPr>
              <p:cNvSpPr/>
              <p:nvPr/>
            </p:nvSpPr>
            <p:spPr>
              <a:xfrm rot="5400000">
                <a:off x="6103214" y="3114178"/>
                <a:ext cx="449863" cy="80002"/>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150" name="Gruppe 149">
            <a:extLst>
              <a:ext uri="{FF2B5EF4-FFF2-40B4-BE49-F238E27FC236}">
                <a16:creationId xmlns:a16="http://schemas.microsoft.com/office/drawing/2014/main" id="{0CFF8382-19C6-1C3E-7084-A88BDDDB981F}"/>
              </a:ext>
            </a:extLst>
          </p:cNvPr>
          <p:cNvGrpSpPr/>
          <p:nvPr/>
        </p:nvGrpSpPr>
        <p:grpSpPr>
          <a:xfrm>
            <a:off x="5686221" y="2716989"/>
            <a:ext cx="805517" cy="1436917"/>
            <a:chOff x="8580263" y="3323290"/>
            <a:chExt cx="805517" cy="1436917"/>
          </a:xfrm>
        </p:grpSpPr>
        <p:sp>
          <p:nvSpPr>
            <p:cNvPr id="149" name="Rektangel 148">
              <a:extLst>
                <a:ext uri="{FF2B5EF4-FFF2-40B4-BE49-F238E27FC236}">
                  <a16:creationId xmlns:a16="http://schemas.microsoft.com/office/drawing/2014/main" id="{672C2874-5E8D-B234-403B-237B3ADF1DFE}"/>
                </a:ext>
              </a:extLst>
            </p:cNvPr>
            <p:cNvSpPr/>
            <p:nvPr/>
          </p:nvSpPr>
          <p:spPr>
            <a:xfrm>
              <a:off x="8580263" y="3323290"/>
              <a:ext cx="805517" cy="143691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a-DK"/>
            </a:p>
          </p:txBody>
        </p:sp>
        <p:grpSp>
          <p:nvGrpSpPr>
            <p:cNvPr id="139" name="Gruppe 138">
              <a:extLst>
                <a:ext uri="{FF2B5EF4-FFF2-40B4-BE49-F238E27FC236}">
                  <a16:creationId xmlns:a16="http://schemas.microsoft.com/office/drawing/2014/main" id="{C00C82BE-8CE1-DD7A-6AA5-92ECEC0B1A65}"/>
                </a:ext>
              </a:extLst>
            </p:cNvPr>
            <p:cNvGrpSpPr/>
            <p:nvPr/>
          </p:nvGrpSpPr>
          <p:grpSpPr>
            <a:xfrm>
              <a:off x="8633177" y="3426235"/>
              <a:ext cx="665886" cy="1296613"/>
              <a:chOff x="5674828" y="2808431"/>
              <a:chExt cx="665886" cy="1296613"/>
            </a:xfrm>
          </p:grpSpPr>
          <p:sp>
            <p:nvSpPr>
              <p:cNvPr id="140" name="Ellipse 139">
                <a:extLst>
                  <a:ext uri="{FF2B5EF4-FFF2-40B4-BE49-F238E27FC236}">
                    <a16:creationId xmlns:a16="http://schemas.microsoft.com/office/drawing/2014/main" id="{F78AE5D5-B0D8-BB46-8A38-8DB3898E3A12}"/>
                  </a:ext>
                </a:extLst>
              </p:cNvPr>
              <p:cNvSpPr>
                <a:spLocks noChangeAspect="1"/>
              </p:cNvSpPr>
              <p:nvPr/>
            </p:nvSpPr>
            <p:spPr>
              <a:xfrm>
                <a:off x="6156325" y="4033044"/>
                <a:ext cx="72000" cy="72000"/>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 name="Afrundet rektangel 140">
                <a:extLst>
                  <a:ext uri="{FF2B5EF4-FFF2-40B4-BE49-F238E27FC236}">
                    <a16:creationId xmlns:a16="http://schemas.microsoft.com/office/drawing/2014/main" id="{AF3C6021-2CE8-08E8-AEA3-BC884D7949DA}"/>
                  </a:ext>
                </a:extLst>
              </p:cNvPr>
              <p:cNvSpPr/>
              <p:nvPr/>
            </p:nvSpPr>
            <p:spPr>
              <a:xfrm rot="5400000">
                <a:off x="6075781" y="3675941"/>
                <a:ext cx="449863" cy="80002"/>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 name="Afrundet rektangel 141">
                <a:extLst>
                  <a:ext uri="{FF2B5EF4-FFF2-40B4-BE49-F238E27FC236}">
                    <a16:creationId xmlns:a16="http://schemas.microsoft.com/office/drawing/2014/main" id="{64189370-BDA0-4CDF-99CD-4E91D45AB117}"/>
                  </a:ext>
                </a:extLst>
              </p:cNvPr>
              <p:cNvSpPr/>
              <p:nvPr/>
            </p:nvSpPr>
            <p:spPr>
              <a:xfrm>
                <a:off x="5753976" y="2808431"/>
                <a:ext cx="517516" cy="91641"/>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4" name="Gruppe 143">
                <a:extLst>
                  <a:ext uri="{FF2B5EF4-FFF2-40B4-BE49-F238E27FC236}">
                    <a16:creationId xmlns:a16="http://schemas.microsoft.com/office/drawing/2014/main" id="{B2C218D8-CEBB-CAFB-2A72-7FDCFD3E2731}"/>
                  </a:ext>
                </a:extLst>
              </p:cNvPr>
              <p:cNvGrpSpPr/>
              <p:nvPr/>
            </p:nvGrpSpPr>
            <p:grpSpPr>
              <a:xfrm>
                <a:off x="5674828" y="2918093"/>
                <a:ext cx="597517" cy="1123656"/>
                <a:chOff x="5674828" y="2918093"/>
                <a:chExt cx="597517" cy="1123656"/>
              </a:xfrm>
            </p:grpSpPr>
            <p:sp>
              <p:nvSpPr>
                <p:cNvPr id="145" name="Afrundet rektangel 144">
                  <a:extLst>
                    <a:ext uri="{FF2B5EF4-FFF2-40B4-BE49-F238E27FC236}">
                      <a16:creationId xmlns:a16="http://schemas.microsoft.com/office/drawing/2014/main" id="{2AAAFC0B-70CF-1312-D219-69153332CAA5}"/>
                    </a:ext>
                  </a:extLst>
                </p:cNvPr>
                <p:cNvSpPr/>
                <p:nvPr/>
              </p:nvSpPr>
              <p:spPr>
                <a:xfrm>
                  <a:off x="5754829" y="3383663"/>
                  <a:ext cx="517516" cy="91641"/>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6" name="Afrundet rektangel 145">
                  <a:extLst>
                    <a:ext uri="{FF2B5EF4-FFF2-40B4-BE49-F238E27FC236}">
                      <a16:creationId xmlns:a16="http://schemas.microsoft.com/office/drawing/2014/main" id="{15DB38BC-294A-32EB-88D1-736E3DEF9071}"/>
                    </a:ext>
                  </a:extLst>
                </p:cNvPr>
                <p:cNvSpPr/>
                <p:nvPr/>
              </p:nvSpPr>
              <p:spPr>
                <a:xfrm rot="5400000">
                  <a:off x="5489897" y="3103024"/>
                  <a:ext cx="449863" cy="80002"/>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 name="Afrundet rektangel 146">
                  <a:extLst>
                    <a:ext uri="{FF2B5EF4-FFF2-40B4-BE49-F238E27FC236}">
                      <a16:creationId xmlns:a16="http://schemas.microsoft.com/office/drawing/2014/main" id="{66CF100B-2602-AA7A-DBEA-C1606D8096DB}"/>
                    </a:ext>
                  </a:extLst>
                </p:cNvPr>
                <p:cNvSpPr/>
                <p:nvPr/>
              </p:nvSpPr>
              <p:spPr>
                <a:xfrm>
                  <a:off x="5722430" y="3950108"/>
                  <a:ext cx="517516" cy="91641"/>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8" name="Afrundet rektangel 147">
                  <a:extLst>
                    <a:ext uri="{FF2B5EF4-FFF2-40B4-BE49-F238E27FC236}">
                      <a16:creationId xmlns:a16="http://schemas.microsoft.com/office/drawing/2014/main" id="{118F892F-B767-9A4C-6FC0-52527F5051A8}"/>
                    </a:ext>
                  </a:extLst>
                </p:cNvPr>
                <p:cNvSpPr/>
                <p:nvPr/>
              </p:nvSpPr>
              <p:spPr>
                <a:xfrm rot="5400000">
                  <a:off x="5499635" y="3657358"/>
                  <a:ext cx="449863" cy="80002"/>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sp>
        <p:nvSpPr>
          <p:cNvPr id="94" name="Afrundet rektangel 93">
            <a:extLst>
              <a:ext uri="{FF2B5EF4-FFF2-40B4-BE49-F238E27FC236}">
                <a16:creationId xmlns:a16="http://schemas.microsoft.com/office/drawing/2014/main" id="{7DFA106C-C040-710F-0CB2-CC8FC611A386}"/>
              </a:ext>
            </a:extLst>
          </p:cNvPr>
          <p:cNvSpPr/>
          <p:nvPr/>
        </p:nvSpPr>
        <p:spPr>
          <a:xfrm>
            <a:off x="4082504" y="3893953"/>
            <a:ext cx="517516" cy="91641"/>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kstfelt 11">
            <a:extLst>
              <a:ext uri="{FF2B5EF4-FFF2-40B4-BE49-F238E27FC236}">
                <a16:creationId xmlns:a16="http://schemas.microsoft.com/office/drawing/2014/main" id="{0865ACC6-1550-BBAA-B8E9-C36E5E6BBCCE}"/>
              </a:ext>
            </a:extLst>
          </p:cNvPr>
          <p:cNvSpPr txBox="1"/>
          <p:nvPr/>
        </p:nvSpPr>
        <p:spPr>
          <a:xfrm>
            <a:off x="16508" y="6566935"/>
            <a:ext cx="1051378" cy="276999"/>
          </a:xfrm>
          <a:prstGeom prst="rect">
            <a:avLst/>
          </a:prstGeom>
          <a:noFill/>
        </p:spPr>
        <p:txBody>
          <a:bodyPr wrap="none" rtlCol="0">
            <a:spAutoFit/>
          </a:bodyPr>
          <a:lstStyle/>
          <a:p>
            <a:r>
              <a:rPr lang="da-DK" sz="1200" dirty="0">
                <a:solidFill>
                  <a:schemeClr val="bg1"/>
                </a:solidFill>
              </a:rPr>
              <a:t>© Mat-</a:t>
            </a:r>
            <a:r>
              <a:rPr lang="da-DK" sz="1200" dirty="0" err="1">
                <a:solidFill>
                  <a:schemeClr val="bg1"/>
                </a:solidFill>
              </a:rPr>
              <a:t>nat.dk</a:t>
            </a:r>
            <a:endParaRPr lang="da-DK" sz="1200" dirty="0">
              <a:solidFill>
                <a:schemeClr val="bg1"/>
              </a:solidFill>
            </a:endParaRPr>
          </a:p>
        </p:txBody>
      </p:sp>
    </p:spTree>
    <p:extLst>
      <p:ext uri="{BB962C8B-B14F-4D97-AF65-F5344CB8AC3E}">
        <p14:creationId xmlns:p14="http://schemas.microsoft.com/office/powerpoint/2010/main" val="1107140045"/>
      </p:ext>
    </p:extLst>
  </p:cSld>
  <p:clrMapOvr>
    <a:masterClrMapping/>
  </p:clrMapOvr>
  <mc:AlternateContent xmlns:mc="http://schemas.openxmlformats.org/markup-compatibility/2006" xmlns:p14="http://schemas.microsoft.com/office/powerpoint/2010/main">
    <mc:Choice Requires="p14">
      <p:transition p14:dur="0" advClick="0" advTm="0">
        <p:sndAc>
          <p:stSnd>
            <p:snd r:embed="rId2" name="click.wav"/>
          </p:stSnd>
        </p:sndAc>
      </p:transition>
    </mc:Choice>
    <mc:Fallback xmlns="">
      <p:transition advClick="0" advTm="0">
        <p:sndAc>
          <p:stSnd>
            <p:snd r:embed="rId5"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1000"/>
                                  </p:stCondLst>
                                  <p:childTnLst>
                                    <p:set>
                                      <p:cBhvr>
                                        <p:cTn id="6" dur="1" fill="hold">
                                          <p:stCondLst>
                                            <p:cond delay="0"/>
                                          </p:stCondLst>
                                        </p:cTn>
                                        <p:tgtEl>
                                          <p:spTgt spid="127"/>
                                        </p:tgtEl>
                                        <p:attrNameLst>
                                          <p:attrName>style.visibility</p:attrName>
                                        </p:attrNameLst>
                                      </p:cBhvr>
                                      <p:to>
                                        <p:strVal val="visible"/>
                                      </p:to>
                                    </p:set>
                                    <p:animEffect transition="in" filter="dissolve">
                                      <p:cBhvr>
                                        <p:cTn id="7" dur="500"/>
                                        <p:tgtEl>
                                          <p:spTgt spid="127"/>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8" fill="hold">
                            <p:stCondLst>
                              <p:cond delay="1500"/>
                            </p:stCondLst>
                            <p:childTnLst>
                              <p:par>
                                <p:cTn id="9" presetID="9" presetClass="entr" presetSubtype="0" fill="hold" nodeType="afterEffect">
                                  <p:stCondLst>
                                    <p:cond delay="1000"/>
                                  </p:stCondLst>
                                  <p:childTnLst>
                                    <p:set>
                                      <p:cBhvr>
                                        <p:cTn id="10" dur="1" fill="hold">
                                          <p:stCondLst>
                                            <p:cond delay="0"/>
                                          </p:stCondLst>
                                        </p:cTn>
                                        <p:tgtEl>
                                          <p:spTgt spid="138"/>
                                        </p:tgtEl>
                                        <p:attrNameLst>
                                          <p:attrName>style.visibility</p:attrName>
                                        </p:attrNameLst>
                                      </p:cBhvr>
                                      <p:to>
                                        <p:strVal val="visible"/>
                                      </p:to>
                                    </p:set>
                                    <p:animEffect transition="in" filter="dissolve">
                                      <p:cBhvr>
                                        <p:cTn id="11" dur="500"/>
                                        <p:tgtEl>
                                          <p:spTgt spid="138"/>
                                        </p:tgtEl>
                                      </p:cBhvr>
                                    </p:animEffec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par>
                          <p:cTn id="12" fill="hold">
                            <p:stCondLst>
                              <p:cond delay="3000"/>
                            </p:stCondLst>
                            <p:childTnLst>
                              <p:par>
                                <p:cTn id="13" presetID="9" presetClass="entr" presetSubtype="0" fill="hold" nodeType="afterEffect">
                                  <p:stCondLst>
                                    <p:cond delay="1000"/>
                                  </p:stCondLst>
                                  <p:childTnLst>
                                    <p:set>
                                      <p:cBhvr>
                                        <p:cTn id="14" dur="1" fill="hold">
                                          <p:stCondLst>
                                            <p:cond delay="0"/>
                                          </p:stCondLst>
                                        </p:cTn>
                                        <p:tgtEl>
                                          <p:spTgt spid="150"/>
                                        </p:tgtEl>
                                        <p:attrNameLst>
                                          <p:attrName>style.visibility</p:attrName>
                                        </p:attrNameLst>
                                      </p:cBhvr>
                                      <p:to>
                                        <p:strVal val="visible"/>
                                      </p:to>
                                    </p:set>
                                    <p:animEffect transition="in" filter="dissolve">
                                      <p:cBhvr>
                                        <p:cTn id="15" dur="500"/>
                                        <p:tgtEl>
                                          <p:spTgt spid="150"/>
                                        </p:tgtEl>
                                      </p:cBhvr>
                                    </p:animEffec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808B0A-E698-A4FD-E747-124F285907C9}"/>
            </a:ext>
          </a:extLst>
        </p:cNvPr>
        <p:cNvGrpSpPr/>
        <p:nvPr/>
      </p:nvGrpSpPr>
      <p:grpSpPr>
        <a:xfrm>
          <a:off x="0" y="0"/>
          <a:ext cx="0" cy="0"/>
          <a:chOff x="0" y="0"/>
          <a:chExt cx="0" cy="0"/>
        </a:xfrm>
      </p:grpSpPr>
      <p:pic>
        <p:nvPicPr>
          <p:cNvPr id="14" name="Picture 2" descr="Seoul Subway, Linje 5, Tog, Inde">
            <a:extLst>
              <a:ext uri="{FF2B5EF4-FFF2-40B4-BE49-F238E27FC236}">
                <a16:creationId xmlns:a16="http://schemas.microsoft.com/office/drawing/2014/main" id="{E178A084-A537-38AA-27BC-A2EB9FBF0A84}"/>
              </a:ext>
            </a:extLst>
          </p:cNvPr>
          <p:cNvPicPr>
            <a:picLocks noChangeAspect="1" noChangeArrowheads="1"/>
          </p:cNvPicPr>
          <p:nvPr/>
        </p:nvPicPr>
        <p:blipFill rotWithShape="1">
          <a:blip r:embed="rId2">
            <a:duotone>
              <a:prstClr val="black"/>
              <a:srgbClr val="D9C3A5">
                <a:tint val="50000"/>
                <a:satMod val="180000"/>
              </a:srgbClr>
            </a:duotone>
            <a:extLst>
              <a:ext uri="{28A0092B-C50C-407E-A947-70E740481C1C}">
                <a14:useLocalDpi xmlns:a14="http://schemas.microsoft.com/office/drawing/2010/main" val="0"/>
              </a:ext>
            </a:extLst>
          </a:blip>
          <a:srcRect l="1425" r="2142" b="2"/>
          <a:stretch/>
        </p:blipFill>
        <p:spPr bwMode="auto">
          <a:xfrm>
            <a:off x="20" y="1282"/>
            <a:ext cx="9905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13" name="Afrundet rektangel 12">
            <a:hlinkClick r:id="rId3" action="ppaction://hlinksldjump"/>
            <a:extLst>
              <a:ext uri="{FF2B5EF4-FFF2-40B4-BE49-F238E27FC236}">
                <a16:creationId xmlns:a16="http://schemas.microsoft.com/office/drawing/2014/main" id="{5A8AB8F9-B1F0-4F5E-76DB-C8464F287680}"/>
              </a:ext>
            </a:extLst>
          </p:cNvPr>
          <p:cNvSpPr/>
          <p:nvPr/>
        </p:nvSpPr>
        <p:spPr>
          <a:xfrm>
            <a:off x="7542831" y="5861371"/>
            <a:ext cx="2004175" cy="720000"/>
          </a:xfrm>
          <a:prstGeom prst="roundRect">
            <a:avLst/>
          </a:prstGeom>
          <a:solidFill>
            <a:srgbClr val="C00000">
              <a:alpha val="83484"/>
            </a:srgbClr>
          </a:solidFill>
          <a:ln>
            <a:solidFill>
              <a:srgbClr val="C00000"/>
            </a:solidFill>
          </a:ln>
          <a:effectLst>
            <a:softEdge rad="1270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da-DK" sz="3200" dirty="0">
                <a:solidFill>
                  <a:schemeClr val="bg1"/>
                </a:solidFill>
              </a:rPr>
              <a:t>Fortsæt</a:t>
            </a:r>
            <a:r>
              <a:rPr lang="da-DK" sz="4400" dirty="0">
                <a:solidFill>
                  <a:schemeClr val="bg1"/>
                </a:solidFill>
              </a:rPr>
              <a:t> </a:t>
            </a:r>
          </a:p>
        </p:txBody>
      </p:sp>
      <p:grpSp>
        <p:nvGrpSpPr>
          <p:cNvPr id="12" name="Gruppe 11">
            <a:extLst>
              <a:ext uri="{FF2B5EF4-FFF2-40B4-BE49-F238E27FC236}">
                <a16:creationId xmlns:a16="http://schemas.microsoft.com/office/drawing/2014/main" id="{94CB4FDD-9617-B772-CE17-4F0B157A9287}"/>
              </a:ext>
            </a:extLst>
          </p:cNvPr>
          <p:cNvGrpSpPr/>
          <p:nvPr/>
        </p:nvGrpSpPr>
        <p:grpSpPr>
          <a:xfrm>
            <a:off x="474612" y="623005"/>
            <a:ext cx="6579337" cy="5611990"/>
            <a:chOff x="1405543" y="1079269"/>
            <a:chExt cx="6579337" cy="5611990"/>
          </a:xfrm>
        </p:grpSpPr>
        <p:pic>
          <p:nvPicPr>
            <p:cNvPr id="2" name="Picture 2" descr="Papir, Papirvarer, Pergament, Gammel">
              <a:extLst>
                <a:ext uri="{FF2B5EF4-FFF2-40B4-BE49-F238E27FC236}">
                  <a16:creationId xmlns:a16="http://schemas.microsoft.com/office/drawing/2014/main" id="{55AD820F-31CB-8700-E408-3923FCE7B35E}"/>
                </a:ext>
              </a:extLst>
            </p:cNvPr>
            <p:cNvPicPr>
              <a:picLocks noChangeAspect="1" noChangeArrowheads="1"/>
            </p:cNvPicPr>
            <p:nvPr/>
          </p:nvPicPr>
          <p:blipFill>
            <a:blip r:embed="rId4">
              <a:clrChange>
                <a:clrFrom>
                  <a:srgbClr val="FFFFFA"/>
                </a:clrFrom>
                <a:clrTo>
                  <a:srgbClr val="FFFFFA">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5400000">
              <a:off x="1889217" y="595595"/>
              <a:ext cx="5611990" cy="6579337"/>
            </a:xfrm>
            <a:prstGeom prst="rect">
              <a:avLst/>
            </a:prstGeom>
            <a:noFill/>
            <a:extLst>
              <a:ext uri="{909E8E84-426E-40DD-AFC4-6F175D3DCCD1}">
                <a14:hiddenFill xmlns:a14="http://schemas.microsoft.com/office/drawing/2010/main">
                  <a:solidFill>
                    <a:srgbClr val="FFFFFF"/>
                  </a:solidFill>
                </a14:hiddenFill>
              </a:ext>
            </a:extLst>
          </p:spPr>
        </p:pic>
        <p:sp>
          <p:nvSpPr>
            <p:cNvPr id="11" name="Tekstfelt 10">
              <a:extLst>
                <a:ext uri="{FF2B5EF4-FFF2-40B4-BE49-F238E27FC236}">
                  <a16:creationId xmlns:a16="http://schemas.microsoft.com/office/drawing/2014/main" id="{9299777D-A310-3D1E-B86C-82C28DCCF6BE}"/>
                </a:ext>
              </a:extLst>
            </p:cNvPr>
            <p:cNvSpPr txBox="1"/>
            <p:nvPr/>
          </p:nvSpPr>
          <p:spPr>
            <a:xfrm>
              <a:off x="1649795" y="1369052"/>
              <a:ext cx="6090834" cy="5078313"/>
            </a:xfrm>
            <a:prstGeom prst="rect">
              <a:avLst/>
            </a:prstGeom>
            <a:noFill/>
          </p:spPr>
          <p:txBody>
            <a:bodyPr wrap="square">
              <a:spAutoFit/>
            </a:bodyPr>
            <a:lstStyle/>
            <a:p>
              <a:r>
                <a:rPr lang="da-DK" dirty="0">
                  <a:latin typeface="Chalkduster" panose="03050602040202020205" pitchFamily="66" charset="77"/>
                </a:rPr>
                <a:t>Godt gået! I har løst koden til næste togvogn og tager endnu et skridt tættere på bombens placering. </a:t>
              </a:r>
            </a:p>
            <a:p>
              <a:r>
                <a:rPr lang="da-DK" dirty="0">
                  <a:latin typeface="Chalkduster" panose="03050602040202020205" pitchFamily="66" charset="77"/>
                </a:rPr>
                <a:t>Men I har stadig ikke meget tid – toget suser videre, og uret tikker ubønhørligt. Der er ikke meget tid tilbage. </a:t>
              </a:r>
            </a:p>
            <a:p>
              <a:r>
                <a:rPr lang="da-DK" dirty="0">
                  <a:latin typeface="Chalkduster" panose="03050602040202020205" pitchFamily="66" charset="77"/>
                </a:rPr>
                <a:t>Da I træder ind i den nye vogn, møder I nye spor, og endnu en trecifret kode. Hackeren har efterladt flere udfordringer for at bremse jer. </a:t>
              </a:r>
            </a:p>
            <a:p>
              <a:endParaRPr lang="da-DK" dirty="0">
                <a:latin typeface="Chalkduster" panose="03050602040202020205" pitchFamily="66" charset="77"/>
              </a:endParaRPr>
            </a:p>
            <a:p>
              <a:r>
                <a:rPr lang="da-DK" dirty="0">
                  <a:latin typeface="Chalkduster" panose="03050602040202020205" pitchFamily="66" charset="77"/>
                </a:rPr>
                <a:t>Er I klar til at fortsætte og løse den næste gåde? </a:t>
              </a:r>
            </a:p>
            <a:p>
              <a:endParaRPr lang="da-DK" dirty="0">
                <a:latin typeface="Chalkduster" panose="03050602040202020205" pitchFamily="66" charset="77"/>
              </a:endParaRPr>
            </a:p>
            <a:p>
              <a:r>
                <a:rPr lang="da-DK" dirty="0">
                  <a:latin typeface="Chalkduster" panose="03050602040202020205" pitchFamily="66" charset="77"/>
                </a:rPr>
                <a:t>Hver løsning bringer jer tættere på at stoppe Hackerens hævn én gang for alle!</a:t>
              </a:r>
            </a:p>
            <a:p>
              <a:endParaRPr lang="da-DK" dirty="0">
                <a:latin typeface="Chalkduster" panose="03050602040202020205" pitchFamily="66" charset="77"/>
              </a:endParaRPr>
            </a:p>
            <a:p>
              <a:r>
                <a:rPr lang="da-DK" dirty="0">
                  <a:latin typeface="Chalkduster" panose="03050602040202020205" pitchFamily="66" charset="77"/>
                </a:rPr>
                <a:t>Men kan I nå det inden tiden løber ud?</a:t>
              </a:r>
            </a:p>
          </p:txBody>
        </p:sp>
      </p:grpSp>
      <p:sp>
        <p:nvSpPr>
          <p:cNvPr id="3" name="Tekstfelt 2">
            <a:extLst>
              <a:ext uri="{FF2B5EF4-FFF2-40B4-BE49-F238E27FC236}">
                <a16:creationId xmlns:a16="http://schemas.microsoft.com/office/drawing/2014/main" id="{845798D9-DB81-2E0A-30F3-DF227630687A}"/>
              </a:ext>
            </a:extLst>
          </p:cNvPr>
          <p:cNvSpPr txBox="1"/>
          <p:nvPr/>
        </p:nvSpPr>
        <p:spPr>
          <a:xfrm>
            <a:off x="16508" y="6566935"/>
            <a:ext cx="1051378" cy="276999"/>
          </a:xfrm>
          <a:prstGeom prst="rect">
            <a:avLst/>
          </a:prstGeom>
          <a:noFill/>
        </p:spPr>
        <p:txBody>
          <a:bodyPr wrap="none" rtlCol="0">
            <a:spAutoFit/>
          </a:bodyPr>
          <a:lstStyle/>
          <a:p>
            <a:r>
              <a:rPr lang="da-DK" sz="1200" dirty="0">
                <a:solidFill>
                  <a:schemeClr val="bg1"/>
                </a:solidFill>
              </a:rPr>
              <a:t>© Mat-</a:t>
            </a:r>
            <a:r>
              <a:rPr lang="da-DK" sz="1200" dirty="0" err="1">
                <a:solidFill>
                  <a:schemeClr val="bg1"/>
                </a:solidFill>
              </a:rPr>
              <a:t>nat.dk</a:t>
            </a:r>
            <a:endParaRPr lang="da-DK" sz="1200" dirty="0">
              <a:solidFill>
                <a:schemeClr val="bg1"/>
              </a:solidFill>
            </a:endParaRPr>
          </a:p>
        </p:txBody>
      </p:sp>
    </p:spTree>
    <p:extLst>
      <p:ext uri="{BB962C8B-B14F-4D97-AF65-F5344CB8AC3E}">
        <p14:creationId xmlns:p14="http://schemas.microsoft.com/office/powerpoint/2010/main" val="2094368102"/>
      </p:ext>
    </p:extLst>
  </p:cSld>
  <p:clrMapOvr>
    <a:masterClrMapping/>
  </p:clrMapOvr>
  <mc:AlternateContent xmlns:mc="http://schemas.openxmlformats.org/markup-compatibility/2006" xmlns:p14="http://schemas.microsoft.com/office/powerpoint/2010/main">
    <mc:Choice Requires="p14">
      <p:transition spd="slow" p14:dur="30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dissolve">
                                      <p:cBhvr>
                                        <p:cTn id="7" dur="2000"/>
                                        <p:tgtEl>
                                          <p:spTgt spid="14"/>
                                        </p:tgtEl>
                                      </p:cBhvr>
                                    </p:animEffect>
                                  </p:childTnLst>
                                </p:cTn>
                              </p:par>
                            </p:childTnLst>
                          </p:cTn>
                        </p:par>
                        <p:par>
                          <p:cTn id="8" fill="hold">
                            <p:stCondLst>
                              <p:cond delay="2000"/>
                            </p:stCondLst>
                            <p:childTnLst>
                              <p:par>
                                <p:cTn id="9" presetID="2" presetClass="entr" presetSubtype="4" fill="hold" nodeType="afterEffect">
                                  <p:stCondLst>
                                    <p:cond delay="0"/>
                                  </p:stCondLst>
                                  <p:childTnLst>
                                    <p:set>
                                      <p:cBhvr>
                                        <p:cTn id="10" dur="1" fill="hold">
                                          <p:stCondLst>
                                            <p:cond delay="0"/>
                                          </p:stCondLst>
                                        </p:cTn>
                                        <p:tgtEl>
                                          <p:spTgt spid="12"/>
                                        </p:tgtEl>
                                        <p:attrNameLst>
                                          <p:attrName>style.visibility</p:attrName>
                                        </p:attrNameLst>
                                      </p:cBhvr>
                                      <p:to>
                                        <p:strVal val="visible"/>
                                      </p:to>
                                    </p:set>
                                    <p:anim calcmode="lin" valueType="num">
                                      <p:cBhvr additive="base">
                                        <p:cTn id="11" dur="5000" fill="hold"/>
                                        <p:tgtEl>
                                          <p:spTgt spid="12"/>
                                        </p:tgtEl>
                                        <p:attrNameLst>
                                          <p:attrName>ppt_x</p:attrName>
                                        </p:attrNameLst>
                                      </p:cBhvr>
                                      <p:tavLst>
                                        <p:tav tm="0">
                                          <p:val>
                                            <p:strVal val="#ppt_x"/>
                                          </p:val>
                                        </p:tav>
                                        <p:tav tm="100000">
                                          <p:val>
                                            <p:strVal val="#ppt_x"/>
                                          </p:val>
                                        </p:tav>
                                      </p:tavLst>
                                    </p:anim>
                                    <p:anim calcmode="lin" valueType="num">
                                      <p:cBhvr additive="base">
                                        <p:cTn id="12" dur="5000" fill="hold"/>
                                        <p:tgtEl>
                                          <p:spTgt spid="12"/>
                                        </p:tgtEl>
                                        <p:attrNameLst>
                                          <p:attrName>ppt_y</p:attrName>
                                        </p:attrNameLst>
                                      </p:cBhvr>
                                      <p:tavLst>
                                        <p:tav tm="0">
                                          <p:val>
                                            <p:strVal val="1+#ppt_h/2"/>
                                          </p:val>
                                        </p:tav>
                                        <p:tav tm="100000">
                                          <p:val>
                                            <p:strVal val="#ppt_y"/>
                                          </p:val>
                                        </p:tav>
                                      </p:tavLst>
                                    </p:anim>
                                  </p:childTnLst>
                                </p:cTn>
                              </p:par>
                            </p:childTnLst>
                          </p:cTn>
                        </p:par>
                        <p:par>
                          <p:cTn id="13" fill="hold">
                            <p:stCondLst>
                              <p:cond delay="7000"/>
                            </p:stCondLst>
                            <p:childTnLst>
                              <p:par>
                                <p:cTn id="14" presetID="10" presetClass="entr" presetSubtype="0" fill="hold" grpId="0" nodeType="afterEffect">
                                  <p:stCondLst>
                                    <p:cond delay="1500"/>
                                  </p:stCondLst>
                                  <p:childTnLst>
                                    <p:set>
                                      <p:cBhvr>
                                        <p:cTn id="15" dur="1" fill="hold">
                                          <p:stCondLst>
                                            <p:cond delay="0"/>
                                          </p:stCondLst>
                                        </p:cTn>
                                        <p:tgtEl>
                                          <p:spTgt spid="13"/>
                                        </p:tgtEl>
                                        <p:attrNameLst>
                                          <p:attrName>style.visibility</p:attrName>
                                        </p:attrNameLst>
                                      </p:cBhvr>
                                      <p:to>
                                        <p:strVal val="visible"/>
                                      </p:to>
                                    </p:set>
                                    <p:animEffect transition="in" filter="fade">
                                      <p:cBhvr>
                                        <p:cTn id="16" dur="3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AD565B69-F4C9-F33C-C9ED-1123BA2BE339}"/>
              </a:ext>
            </a:extLst>
          </p:cNvPr>
          <p:cNvSpPr>
            <a:spLocks noGrp="1"/>
          </p:cNvSpPr>
          <p:nvPr>
            <p:ph type="title"/>
          </p:nvPr>
        </p:nvSpPr>
        <p:spPr/>
        <p:txBody>
          <a:bodyPr/>
          <a:lstStyle/>
          <a:p>
            <a:r>
              <a:rPr lang="da-DK" dirty="0">
                <a:solidFill>
                  <a:schemeClr val="bg1"/>
                </a:solidFill>
              </a:rPr>
              <a:t>Vogn 2.1</a:t>
            </a:r>
          </a:p>
        </p:txBody>
      </p:sp>
      <p:pic>
        <p:nvPicPr>
          <p:cNvPr id="11266" name="Picture 2" descr="Seoul Subway, Linje 5, Tog, Inde">
            <a:extLst>
              <a:ext uri="{FF2B5EF4-FFF2-40B4-BE49-F238E27FC236}">
                <a16:creationId xmlns:a16="http://schemas.microsoft.com/office/drawing/2014/main" id="{B1CE7783-DCEB-E772-9C73-DDED47E7808A}"/>
              </a:ext>
            </a:extLst>
          </p:cNvPr>
          <p:cNvPicPr>
            <a:picLocks noChangeAspect="1" noChangeArrowheads="1"/>
          </p:cNvPicPr>
          <p:nvPr/>
        </p:nvPicPr>
        <p:blipFill rotWithShape="1">
          <a:blip r:embed="rId2">
            <a:duotone>
              <a:prstClr val="black"/>
              <a:srgbClr val="D9C3A5">
                <a:tint val="50000"/>
                <a:satMod val="180000"/>
              </a:srgbClr>
            </a:duotone>
            <a:extLst>
              <a:ext uri="{28A0092B-C50C-407E-A947-70E740481C1C}">
                <a14:useLocalDpi xmlns:a14="http://schemas.microsoft.com/office/drawing/2010/main" val="0"/>
              </a:ext>
            </a:extLst>
          </a:blip>
          <a:srcRect l="1425" r="2142" b="2"/>
          <a:stretch/>
        </p:blipFill>
        <p:spPr bwMode="auto">
          <a:xfrm>
            <a:off x="20" y="12857"/>
            <a:ext cx="9905980" cy="6856718"/>
          </a:xfrm>
          <a:prstGeom prst="rect">
            <a:avLst/>
          </a:prstGeom>
          <a:noFill/>
          <a:ln>
            <a:solidFill>
              <a:srgbClr val="C00000"/>
            </a:solidFill>
          </a:ln>
          <a:extLst>
            <a:ext uri="{909E8E84-426E-40DD-AFC4-6F175D3DCCD1}">
              <a14:hiddenFill xmlns:a14="http://schemas.microsoft.com/office/drawing/2010/main">
                <a:solidFill>
                  <a:srgbClr val="FFFFFF"/>
                </a:solidFill>
              </a14:hiddenFill>
            </a:ext>
          </a:extLst>
        </p:spPr>
      </p:pic>
      <p:pic>
        <p:nvPicPr>
          <p:cNvPr id="2" name="Picture 2" descr="Seoul Subway, Linje 5, Tog, Inde">
            <a:extLst>
              <a:ext uri="{FF2B5EF4-FFF2-40B4-BE49-F238E27FC236}">
                <a16:creationId xmlns:a16="http://schemas.microsoft.com/office/drawing/2014/main" id="{736D4937-1B14-2D4C-ACC8-E1BD4D815E82}"/>
              </a:ext>
            </a:extLst>
          </p:cNvPr>
          <p:cNvPicPr>
            <a:picLocks noChangeAspect="1" noChangeArrowheads="1"/>
          </p:cNvPicPr>
          <p:nvPr/>
        </p:nvPicPr>
        <p:blipFill rotWithShape="1">
          <a:blip r:embed="rId2">
            <a:duotone>
              <a:prstClr val="black"/>
              <a:srgbClr val="D9C3A5">
                <a:tint val="50000"/>
                <a:satMod val="180000"/>
              </a:srgbClr>
            </a:duotone>
            <a:extLst>
              <a:ext uri="{28A0092B-C50C-407E-A947-70E740481C1C}">
                <a14:useLocalDpi xmlns:a14="http://schemas.microsoft.com/office/drawing/2010/main" val="0"/>
              </a:ext>
            </a:extLst>
          </a:blip>
          <a:srcRect l="1425" r="2142" b="2"/>
          <a:stretch/>
        </p:blipFill>
        <p:spPr bwMode="auto">
          <a:xfrm>
            <a:off x="3426106" y="2768799"/>
            <a:ext cx="3384630" cy="2342772"/>
          </a:xfrm>
          <a:prstGeom prst="hexagon">
            <a:avLst>
              <a:gd name="adj" fmla="val 32318"/>
              <a:gd name="vf" fmla="val 115470"/>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3" name="Venstrepil 2">
            <a:hlinkClick r:id="rId3" action="ppaction://hlinksldjump"/>
            <a:extLst>
              <a:ext uri="{FF2B5EF4-FFF2-40B4-BE49-F238E27FC236}">
                <a16:creationId xmlns:a16="http://schemas.microsoft.com/office/drawing/2014/main" id="{899FD17E-2155-D49F-25F8-4F9F8C47EF6E}"/>
              </a:ext>
            </a:extLst>
          </p:cNvPr>
          <p:cNvSpPr>
            <a:spLocks noChangeAspect="1"/>
          </p:cNvSpPr>
          <p:nvPr/>
        </p:nvSpPr>
        <p:spPr>
          <a:xfrm rot="5400000">
            <a:off x="4901143" y="4713269"/>
            <a:ext cx="468000" cy="508775"/>
          </a:xfrm>
          <a:prstGeom prst="leftArrow">
            <a:avLst/>
          </a:prstGeom>
          <a:solidFill>
            <a:srgbClr val="C00000"/>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Venstrepil 4">
            <a:hlinkClick r:id="rId4" action="ppaction://hlinksldjump"/>
            <a:extLst>
              <a:ext uri="{FF2B5EF4-FFF2-40B4-BE49-F238E27FC236}">
                <a16:creationId xmlns:a16="http://schemas.microsoft.com/office/drawing/2014/main" id="{D2BCEE53-E4DC-9033-A412-D9826F45A4AC}"/>
              </a:ext>
            </a:extLst>
          </p:cNvPr>
          <p:cNvSpPr>
            <a:spLocks noChangeAspect="1"/>
          </p:cNvSpPr>
          <p:nvPr/>
        </p:nvSpPr>
        <p:spPr>
          <a:xfrm rot="10800000">
            <a:off x="6909238" y="5000137"/>
            <a:ext cx="468000" cy="508775"/>
          </a:xfrm>
          <a:prstGeom prst="leftArrow">
            <a:avLst/>
          </a:prstGeom>
          <a:solidFill>
            <a:srgbClr val="C00000"/>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Venstrepil 5">
            <a:hlinkClick r:id="rId5" action="ppaction://hlinksldjump"/>
            <a:extLst>
              <a:ext uri="{FF2B5EF4-FFF2-40B4-BE49-F238E27FC236}">
                <a16:creationId xmlns:a16="http://schemas.microsoft.com/office/drawing/2014/main" id="{1A8C4309-1C63-8C65-9E5A-025B6AE1F38C}"/>
              </a:ext>
            </a:extLst>
          </p:cNvPr>
          <p:cNvSpPr>
            <a:spLocks noChangeAspect="1"/>
          </p:cNvSpPr>
          <p:nvPr/>
        </p:nvSpPr>
        <p:spPr>
          <a:xfrm rot="10800000" flipH="1">
            <a:off x="3126129" y="5009101"/>
            <a:ext cx="468000" cy="508775"/>
          </a:xfrm>
          <a:prstGeom prst="leftArrow">
            <a:avLst/>
          </a:prstGeom>
          <a:solidFill>
            <a:srgbClr val="C00000"/>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Kombinationstegning 7">
            <a:hlinkClick r:id="rId6" action="ppaction://hlinksldjump"/>
            <a:extLst>
              <a:ext uri="{FF2B5EF4-FFF2-40B4-BE49-F238E27FC236}">
                <a16:creationId xmlns:a16="http://schemas.microsoft.com/office/drawing/2014/main" id="{2247850B-8E53-09C5-ED1D-6B9FB730DD58}"/>
              </a:ext>
            </a:extLst>
          </p:cNvPr>
          <p:cNvSpPr/>
          <p:nvPr/>
        </p:nvSpPr>
        <p:spPr>
          <a:xfrm>
            <a:off x="7894553" y="2732730"/>
            <a:ext cx="205914" cy="750366"/>
          </a:xfrm>
          <a:custGeom>
            <a:avLst/>
            <a:gdLst>
              <a:gd name="connsiteX0" fmla="*/ 174503 w 205914"/>
              <a:gd name="connsiteY0" fmla="*/ 0 h 750366"/>
              <a:gd name="connsiteX1" fmla="*/ 0 w 205914"/>
              <a:gd name="connsiteY1" fmla="*/ 132623 h 750366"/>
              <a:gd name="connsiteX2" fmla="*/ 6980 w 205914"/>
              <a:gd name="connsiteY2" fmla="*/ 750366 h 750366"/>
              <a:gd name="connsiteX3" fmla="*/ 205914 w 205914"/>
              <a:gd name="connsiteY3" fmla="*/ 677075 h 750366"/>
              <a:gd name="connsiteX4" fmla="*/ 174503 w 205914"/>
              <a:gd name="connsiteY4" fmla="*/ 0 h 7503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914" h="750366">
                <a:moveTo>
                  <a:pt x="174503" y="0"/>
                </a:moveTo>
                <a:lnTo>
                  <a:pt x="0" y="132623"/>
                </a:lnTo>
                <a:cubicBezTo>
                  <a:pt x="2327" y="338537"/>
                  <a:pt x="4653" y="544452"/>
                  <a:pt x="6980" y="750366"/>
                </a:cubicBezTo>
                <a:lnTo>
                  <a:pt x="205914" y="677075"/>
                </a:lnTo>
                <a:lnTo>
                  <a:pt x="174503" y="0"/>
                </a:lnTo>
                <a:close/>
              </a:path>
            </a:pathLst>
          </a:custGeom>
          <a:blipFill dpi="0" rotWithShape="1">
            <a:blip r:embed="rId7">
              <a:duotone>
                <a:prstClr val="black"/>
                <a:srgbClr val="D9C3A5">
                  <a:tint val="50000"/>
                  <a:satMod val="180000"/>
                </a:srgbClr>
              </a:duotone>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a:blipFill>
          <a:ln w="38100">
            <a:solidFill>
              <a:schemeClr val="tx1">
                <a:lumMod val="75000"/>
                <a:lumOff val="25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4" name="Gruppe 3">
            <a:extLst>
              <a:ext uri="{FF2B5EF4-FFF2-40B4-BE49-F238E27FC236}">
                <a16:creationId xmlns:a16="http://schemas.microsoft.com/office/drawing/2014/main" id="{E0A8347C-7C1A-E6F6-4F29-3570F2A7B840}"/>
              </a:ext>
            </a:extLst>
          </p:cNvPr>
          <p:cNvGrpSpPr/>
          <p:nvPr/>
        </p:nvGrpSpPr>
        <p:grpSpPr>
          <a:xfrm>
            <a:off x="1880205" y="2661756"/>
            <a:ext cx="318113" cy="892313"/>
            <a:chOff x="4329043" y="2495826"/>
            <a:chExt cx="720035" cy="892313"/>
          </a:xfrm>
        </p:grpSpPr>
        <p:sp>
          <p:nvSpPr>
            <p:cNvPr id="9" name="Kombinationstegning 8">
              <a:extLst>
                <a:ext uri="{FF2B5EF4-FFF2-40B4-BE49-F238E27FC236}">
                  <a16:creationId xmlns:a16="http://schemas.microsoft.com/office/drawing/2014/main" id="{0A05264B-3E26-C171-4465-029F30C022B0}"/>
                </a:ext>
              </a:extLst>
            </p:cNvPr>
            <p:cNvSpPr/>
            <p:nvPr/>
          </p:nvSpPr>
          <p:spPr>
            <a:xfrm>
              <a:off x="4329043" y="2495826"/>
              <a:ext cx="720035" cy="892313"/>
            </a:xfrm>
            <a:custGeom>
              <a:avLst/>
              <a:gdLst>
                <a:gd name="connsiteX0" fmla="*/ 8835 w 720035"/>
                <a:gd name="connsiteY0" fmla="*/ 0 h 892313"/>
                <a:gd name="connsiteX1" fmla="*/ 0 w 720035"/>
                <a:gd name="connsiteY1" fmla="*/ 830470 h 892313"/>
                <a:gd name="connsiteX2" fmla="*/ 720035 w 720035"/>
                <a:gd name="connsiteY2" fmla="*/ 892313 h 892313"/>
                <a:gd name="connsiteX3" fmla="*/ 702366 w 720035"/>
                <a:gd name="connsiteY3" fmla="*/ 176696 h 892313"/>
                <a:gd name="connsiteX4" fmla="*/ 8835 w 720035"/>
                <a:gd name="connsiteY4" fmla="*/ 0 h 892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35" h="892313">
                  <a:moveTo>
                    <a:pt x="8835" y="0"/>
                  </a:moveTo>
                  <a:lnTo>
                    <a:pt x="0" y="830470"/>
                  </a:lnTo>
                  <a:lnTo>
                    <a:pt x="720035" y="892313"/>
                  </a:lnTo>
                  <a:lnTo>
                    <a:pt x="702366" y="176696"/>
                  </a:lnTo>
                  <a:lnTo>
                    <a:pt x="8835" y="0"/>
                  </a:lnTo>
                  <a:close/>
                </a:path>
              </a:pathLst>
            </a:custGeom>
            <a:solidFill>
              <a:srgbClr val="837A65"/>
            </a:solidFill>
            <a:ln w="12700">
              <a:solidFill>
                <a:schemeClr val="tx1"/>
              </a:solidFill>
            </a:ln>
            <a:scene3d>
              <a:camera prst="orthographicFront"/>
              <a:lightRig rig="threePt" dir="t"/>
            </a:scene3d>
            <a:sp3d>
              <a:bevelT w="114300" prst="hardEdg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0" name="Billede 9" descr="Et billede, der indeholder tekst, kvittering&#10;&#10;Automatisk genereret beskrivelse">
              <a:hlinkClick r:id="rId9" action="ppaction://hlinksldjump"/>
              <a:extLst>
                <a:ext uri="{FF2B5EF4-FFF2-40B4-BE49-F238E27FC236}">
                  <a16:creationId xmlns:a16="http://schemas.microsoft.com/office/drawing/2014/main" id="{DC1E6783-747A-29F9-40DA-AB3F98041ACC}"/>
                </a:ext>
              </a:extLst>
            </p:cNvPr>
            <p:cNvPicPr>
              <a:picLocks noChangeAspect="1"/>
            </p:cNvPicPr>
            <p:nvPr/>
          </p:nvPicPr>
          <p:blipFill rotWithShape="1">
            <a:blip r:embed="rId10"/>
            <a:srcRect b="4829"/>
            <a:stretch/>
          </p:blipFill>
          <p:spPr>
            <a:xfrm rot="182937">
              <a:off x="4410052" y="2633342"/>
              <a:ext cx="559745" cy="641581"/>
            </a:xfrm>
            <a:prstGeom prst="rect">
              <a:avLst/>
            </a:prstGeom>
            <a:effectLst>
              <a:softEdge rad="25400"/>
            </a:effectLst>
            <a:scene3d>
              <a:camera prst="isometricOffAxis2Left">
                <a:rot lat="1800000" lon="600000" rev="0"/>
              </a:camera>
              <a:lightRig rig="threePt" dir="t"/>
            </a:scene3d>
            <a:sp3d z="25400"/>
          </p:spPr>
        </p:pic>
      </p:grpSp>
      <p:pic>
        <p:nvPicPr>
          <p:cNvPr id="7170" name="Picture 2" descr="Foretagerdetkompetentetoldsted Taske">
            <a:hlinkClick r:id="rId11" action="ppaction://hlinksldjump"/>
            <a:extLst>
              <a:ext uri="{FF2B5EF4-FFF2-40B4-BE49-F238E27FC236}">
                <a16:creationId xmlns:a16="http://schemas.microsoft.com/office/drawing/2014/main" id="{97B73AB1-7A70-7F59-4431-B581E44065C4}"/>
              </a:ext>
            </a:extLst>
          </p:cNvPr>
          <p:cNvPicPr>
            <a:picLocks noChangeAspect="1" noChangeArrowheads="1"/>
          </p:cNvPicPr>
          <p:nvPr/>
        </p:nvPicPr>
        <p:blipFill>
          <a:blip r:embed="rId12">
            <a:duotone>
              <a:prstClr val="black"/>
              <a:srgbClr val="D9C3A5">
                <a:tint val="50000"/>
                <a:satMod val="180000"/>
              </a:srgbClr>
            </a:duotone>
            <a:extLst>
              <a:ext uri="{BEBA8EAE-BF5A-486C-A8C5-ECC9F3942E4B}">
                <a14:imgProps xmlns:a14="http://schemas.microsoft.com/office/drawing/2010/main">
                  <a14:imgLayer r:embed="rId1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908426" y="5000137"/>
            <a:ext cx="612000" cy="620186"/>
          </a:xfrm>
          <a:prstGeom prst="rect">
            <a:avLst/>
          </a:prstGeom>
          <a:noFill/>
          <a:scene3d>
            <a:camera prst="isometricOffAxis1Right"/>
            <a:lightRig rig="threePt" dir="t"/>
          </a:scene3d>
          <a:extLst>
            <a:ext uri="{909E8E84-426E-40DD-AFC4-6F175D3DCCD1}">
              <a14:hiddenFill xmlns:a14="http://schemas.microsoft.com/office/drawing/2010/main">
                <a:solidFill>
                  <a:srgbClr val="FFFFFF"/>
                </a:solidFill>
              </a14:hiddenFill>
            </a:ext>
          </a:extLst>
        </p:spPr>
      </p:pic>
      <p:sp>
        <p:nvSpPr>
          <p:cNvPr id="13" name="Rektangel 12">
            <a:hlinkClick r:id="rId14" action="ppaction://hlinksldjump"/>
            <a:extLst>
              <a:ext uri="{FF2B5EF4-FFF2-40B4-BE49-F238E27FC236}">
                <a16:creationId xmlns:a16="http://schemas.microsoft.com/office/drawing/2014/main" id="{F74AF945-3F94-62DB-A0F8-71CB1E18752C}"/>
              </a:ext>
            </a:extLst>
          </p:cNvPr>
          <p:cNvSpPr/>
          <p:nvPr/>
        </p:nvSpPr>
        <p:spPr>
          <a:xfrm rot="17601548">
            <a:off x="9059821" y="5607578"/>
            <a:ext cx="829073" cy="338554"/>
          </a:xfrm>
          <a:prstGeom prst="rect">
            <a:avLst/>
          </a:prstGeom>
          <a:noFill/>
          <a:effectLst>
            <a:glow rad="228600">
              <a:schemeClr val="accent5">
                <a:satMod val="175000"/>
                <a:alpha val="40000"/>
              </a:schemeClr>
            </a:glow>
            <a:outerShdw blurRad="50800" dist="38100" dir="2700000" algn="tl" rotWithShape="0">
              <a:prstClr val="black">
                <a:alpha val="40000"/>
              </a:prstClr>
            </a:outerShdw>
          </a:effectLst>
          <a:scene3d>
            <a:camera prst="isometricLeftDown"/>
            <a:lightRig rig="threePt" dir="t"/>
          </a:scene3d>
          <a:sp3d>
            <a:bevelT/>
          </a:sp3d>
        </p:spPr>
        <p:txBody>
          <a:bodyPr wrap="none" lIns="91440" tIns="45720" rIns="91440" bIns="45720">
            <a:spAutoFit/>
          </a:bodyPr>
          <a:lstStyle/>
          <a:p>
            <a:pPr algn="ctr"/>
            <a:r>
              <a:rPr lang="da-DK" sz="1600" b="1" dirty="0">
                <a:ln w="12700" cmpd="sng">
                  <a:solidFill>
                    <a:srgbClr val="3B382F"/>
                  </a:solidFill>
                  <a:prstDash val="solid"/>
                </a:ln>
                <a:gradFill>
                  <a:gsLst>
                    <a:gs pos="0">
                      <a:srgbClr val="928871"/>
                    </a:gs>
                    <a:gs pos="99000">
                      <a:srgbClr val="3B382F"/>
                    </a:gs>
                  </a:gsLst>
                  <a:lin ang="5400000"/>
                </a:gradFill>
                <a:latin typeface="Matura MT Script Capitals" panose="03020802060602070202" pitchFamily="66" charset="77"/>
              </a:rPr>
              <a:t>GUL</a:t>
            </a:r>
            <a:endParaRPr lang="da-DK" sz="1600" b="1" dirty="0">
              <a:ln w="12700" cmpd="sng">
                <a:solidFill>
                  <a:srgbClr val="3B382F"/>
                </a:solidFill>
                <a:prstDash val="solid"/>
              </a:ln>
              <a:gradFill>
                <a:gsLst>
                  <a:gs pos="0">
                    <a:srgbClr val="928871"/>
                  </a:gs>
                  <a:gs pos="99000">
                    <a:srgbClr val="3B382F"/>
                  </a:gs>
                </a:gsLst>
                <a:lin ang="5400000"/>
              </a:gradFill>
            </a:endParaRPr>
          </a:p>
        </p:txBody>
      </p:sp>
      <p:sp>
        <p:nvSpPr>
          <p:cNvPr id="11" name="Tekstfelt 10">
            <a:extLst>
              <a:ext uri="{FF2B5EF4-FFF2-40B4-BE49-F238E27FC236}">
                <a16:creationId xmlns:a16="http://schemas.microsoft.com/office/drawing/2014/main" id="{7B8AA4EA-D61A-D70F-DE6C-2919261C02FE}"/>
              </a:ext>
            </a:extLst>
          </p:cNvPr>
          <p:cNvSpPr txBox="1"/>
          <p:nvPr/>
        </p:nvSpPr>
        <p:spPr>
          <a:xfrm>
            <a:off x="16508" y="6566935"/>
            <a:ext cx="1051378" cy="276999"/>
          </a:xfrm>
          <a:prstGeom prst="rect">
            <a:avLst/>
          </a:prstGeom>
          <a:noFill/>
        </p:spPr>
        <p:txBody>
          <a:bodyPr wrap="none" rtlCol="0">
            <a:spAutoFit/>
          </a:bodyPr>
          <a:lstStyle/>
          <a:p>
            <a:r>
              <a:rPr lang="da-DK" sz="1200" dirty="0">
                <a:solidFill>
                  <a:schemeClr val="bg1"/>
                </a:solidFill>
              </a:rPr>
              <a:t>© Mat-</a:t>
            </a:r>
            <a:r>
              <a:rPr lang="da-DK" sz="1200" dirty="0" err="1">
                <a:solidFill>
                  <a:schemeClr val="bg1"/>
                </a:solidFill>
              </a:rPr>
              <a:t>nat.dk</a:t>
            </a:r>
            <a:endParaRPr lang="da-DK" sz="1200" dirty="0">
              <a:solidFill>
                <a:schemeClr val="bg1"/>
              </a:solidFill>
            </a:endParaRPr>
          </a:p>
        </p:txBody>
      </p:sp>
    </p:spTree>
    <p:extLst>
      <p:ext uri="{BB962C8B-B14F-4D97-AF65-F5344CB8AC3E}">
        <p14:creationId xmlns:p14="http://schemas.microsoft.com/office/powerpoint/2010/main" val="3848597588"/>
      </p:ext>
    </p:extLst>
  </p:cSld>
  <p:clrMapOvr>
    <a:masterClrMapping/>
  </p:clrMapOvr>
  <mc:AlternateContent xmlns:mc="http://schemas.openxmlformats.org/markup-compatibility/2006" xmlns:p14="http://schemas.microsoft.com/office/powerpoint/2010/main">
    <mc:Choice Requires="p14">
      <p:transition spd="slow" p14:dur="3000">
        <p:split orient="vert"/>
      </p:transition>
    </mc:Choice>
    <mc:Fallback xmlns="">
      <p:transition spd="slow">
        <p:split orient="vert"/>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642EA43-C628-4ABD-8281-8677411B353A}"/>
              </a:ext>
            </a:extLst>
          </p:cNvPr>
          <p:cNvSpPr>
            <a:spLocks noGrp="1"/>
          </p:cNvSpPr>
          <p:nvPr>
            <p:ph type="title"/>
          </p:nvPr>
        </p:nvSpPr>
        <p:spPr>
          <a:xfrm>
            <a:off x="580698" y="-103519"/>
            <a:ext cx="8543925" cy="1325563"/>
          </a:xfrm>
        </p:spPr>
        <p:txBody>
          <a:bodyPr/>
          <a:lstStyle/>
          <a:p>
            <a:r>
              <a:rPr lang="da-DK" dirty="0"/>
              <a:t>Formler</a:t>
            </a:r>
          </a:p>
        </p:txBody>
      </p:sp>
      <p:pic>
        <p:nvPicPr>
          <p:cNvPr id="4" name="Picture 2" descr="Jernbane, Transportere">
            <a:extLst>
              <a:ext uri="{FF2B5EF4-FFF2-40B4-BE49-F238E27FC236}">
                <a16:creationId xmlns:a16="http://schemas.microsoft.com/office/drawing/2014/main" id="{3FD07198-0E60-E285-02B5-ECA9B4EA95F8}"/>
              </a:ext>
            </a:extLst>
          </p:cNvPr>
          <p:cNvPicPr>
            <a:picLocks noChangeAspect="1" noChangeArrowheads="1"/>
          </p:cNvPicPr>
          <p:nvPr/>
        </p:nvPicPr>
        <p:blipFill rotWithShape="1">
          <a:blip r:embed="rId2">
            <a:duotone>
              <a:prstClr val="black"/>
              <a:srgbClr val="D9C3A5">
                <a:tint val="50000"/>
                <a:satMod val="180000"/>
              </a:srgb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30528" t="8427" r="61603" b="81682"/>
          <a:stretch/>
        </p:blipFill>
        <p:spPr bwMode="auto">
          <a:xfrm>
            <a:off x="0" y="-1"/>
            <a:ext cx="9906000" cy="689811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apir, Papirvarer, Pergament, Gammel">
            <a:extLst>
              <a:ext uri="{FF2B5EF4-FFF2-40B4-BE49-F238E27FC236}">
                <a16:creationId xmlns:a16="http://schemas.microsoft.com/office/drawing/2014/main" id="{B78AA146-CB7E-8395-16D9-4FFA31868D06}"/>
              </a:ext>
            </a:extLst>
          </p:cNvPr>
          <p:cNvPicPr>
            <a:picLocks noChangeAspect="1" noChangeArrowheads="1"/>
          </p:cNvPicPr>
          <p:nvPr/>
        </p:nvPicPr>
        <p:blipFill rotWithShape="1">
          <a:blip r:embed="rId4">
            <a:duotone>
              <a:prstClr val="black"/>
              <a:srgbClr val="D9C3A5">
                <a:tint val="50000"/>
                <a:satMod val="180000"/>
              </a:srgbClr>
            </a:duotone>
            <a:alphaModFix amt="85000"/>
            <a:extLst>
              <a:ext uri="{28A0092B-C50C-407E-A947-70E740481C1C}">
                <a14:useLocalDpi xmlns:a14="http://schemas.microsoft.com/office/drawing/2010/main" val="0"/>
              </a:ext>
            </a:extLst>
          </a:blip>
          <a:srcRect l="2255" t="1596" r="1991" b="1903"/>
          <a:stretch/>
        </p:blipFill>
        <p:spPr bwMode="auto">
          <a:xfrm rot="16200000">
            <a:off x="2263368" y="-398359"/>
            <a:ext cx="5178586" cy="7858407"/>
          </a:xfrm>
          <a:prstGeom prst="rect">
            <a:avLst/>
          </a:prstGeom>
          <a:noFill/>
          <a:extLst>
            <a:ext uri="{909E8E84-426E-40DD-AFC4-6F175D3DCCD1}">
              <a14:hiddenFill xmlns:a14="http://schemas.microsoft.com/office/drawing/2010/main">
                <a:solidFill>
                  <a:srgbClr val="FFFFFF"/>
                </a:solidFill>
              </a14:hiddenFill>
            </a:ext>
          </a:extLst>
        </p:spPr>
      </p:pic>
      <p:sp>
        <p:nvSpPr>
          <p:cNvPr id="10" name="Venstrepil 9">
            <a:hlinkClick r:id="rId5" action="ppaction://hlinksldjump"/>
            <a:extLst>
              <a:ext uri="{FF2B5EF4-FFF2-40B4-BE49-F238E27FC236}">
                <a16:creationId xmlns:a16="http://schemas.microsoft.com/office/drawing/2014/main" id="{5C69675A-6DB3-5CED-004A-D6EDDF27D63C}"/>
              </a:ext>
            </a:extLst>
          </p:cNvPr>
          <p:cNvSpPr/>
          <p:nvPr/>
        </p:nvSpPr>
        <p:spPr>
          <a:xfrm rot="16200000">
            <a:off x="8769553" y="5937263"/>
            <a:ext cx="763929" cy="830484"/>
          </a:xfrm>
          <a:prstGeom prst="leftArrow">
            <a:avLst/>
          </a:prstGeom>
          <a:solidFill>
            <a:srgbClr val="C00000"/>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ekstfelt 2">
            <a:extLst>
              <a:ext uri="{FF2B5EF4-FFF2-40B4-BE49-F238E27FC236}">
                <a16:creationId xmlns:a16="http://schemas.microsoft.com/office/drawing/2014/main" id="{E75A890E-D04A-7724-AC72-644976046041}"/>
              </a:ext>
            </a:extLst>
          </p:cNvPr>
          <p:cNvSpPr txBox="1"/>
          <p:nvPr/>
        </p:nvSpPr>
        <p:spPr>
          <a:xfrm>
            <a:off x="1430501" y="1476578"/>
            <a:ext cx="6785063" cy="3968074"/>
          </a:xfrm>
          <a:prstGeom prst="rect">
            <a:avLst/>
          </a:prstGeom>
          <a:noFill/>
        </p:spPr>
        <p:txBody>
          <a:bodyPr wrap="none" rtlCol="0">
            <a:spAutoFit/>
          </a:bodyPr>
          <a:lstStyle/>
          <a:p>
            <a:pPr>
              <a:lnSpc>
                <a:spcPct val="200000"/>
              </a:lnSpc>
            </a:pPr>
            <a:r>
              <a:rPr lang="da-DK" sz="4400" dirty="0">
                <a:latin typeface="Chalkduster" panose="03050602040202020205" pitchFamily="66" charset="77"/>
              </a:rPr>
              <a:t>v = s / t		</a:t>
            </a:r>
            <a:r>
              <a:rPr lang="da-DK" sz="1600" dirty="0">
                <a:latin typeface="Chalkduster" panose="03050602040202020205" pitchFamily="66" charset="77"/>
              </a:rPr>
              <a:t>(find gennemsnitsfarten)</a:t>
            </a:r>
          </a:p>
          <a:p>
            <a:pPr>
              <a:lnSpc>
                <a:spcPct val="200000"/>
              </a:lnSpc>
            </a:pPr>
            <a:r>
              <a:rPr lang="da-DK" sz="4400" dirty="0">
                <a:latin typeface="Chalkduster" panose="03050602040202020205" pitchFamily="66" charset="77"/>
              </a:rPr>
              <a:t>s = v ・ t		</a:t>
            </a:r>
            <a:r>
              <a:rPr lang="da-DK" sz="1600" dirty="0">
                <a:latin typeface="Chalkduster" panose="03050602040202020205" pitchFamily="66" charset="77"/>
              </a:rPr>
              <a:t>(find strækningen)</a:t>
            </a:r>
          </a:p>
          <a:p>
            <a:pPr>
              <a:lnSpc>
                <a:spcPct val="200000"/>
              </a:lnSpc>
            </a:pPr>
            <a:r>
              <a:rPr lang="da-DK" sz="4400" dirty="0">
                <a:latin typeface="Chalkduster" panose="03050602040202020205" pitchFamily="66" charset="77"/>
              </a:rPr>
              <a:t>t = s / v		</a:t>
            </a:r>
            <a:r>
              <a:rPr lang="da-DK" dirty="0">
                <a:latin typeface="Chalkduster" panose="03050602040202020205" pitchFamily="66" charset="77"/>
              </a:rPr>
              <a:t>(find tiden det tager)</a:t>
            </a:r>
            <a:endParaRPr lang="da-DK" sz="4400" dirty="0">
              <a:latin typeface="Chalkduster" panose="03050602040202020205" pitchFamily="66" charset="77"/>
            </a:endParaRPr>
          </a:p>
        </p:txBody>
      </p:sp>
      <p:sp>
        <p:nvSpPr>
          <p:cNvPr id="5" name="Tekstfelt 4">
            <a:extLst>
              <a:ext uri="{FF2B5EF4-FFF2-40B4-BE49-F238E27FC236}">
                <a16:creationId xmlns:a16="http://schemas.microsoft.com/office/drawing/2014/main" id="{FC490663-35B9-15BB-91D6-645B83727E6F}"/>
              </a:ext>
            </a:extLst>
          </p:cNvPr>
          <p:cNvSpPr txBox="1"/>
          <p:nvPr/>
        </p:nvSpPr>
        <p:spPr>
          <a:xfrm>
            <a:off x="329331" y="6410523"/>
            <a:ext cx="1051378" cy="276999"/>
          </a:xfrm>
          <a:prstGeom prst="rect">
            <a:avLst/>
          </a:prstGeom>
          <a:noFill/>
        </p:spPr>
        <p:txBody>
          <a:bodyPr wrap="none" rtlCol="0">
            <a:spAutoFit/>
          </a:bodyPr>
          <a:lstStyle/>
          <a:p>
            <a:r>
              <a:rPr lang="da-DK" sz="1200" dirty="0"/>
              <a:t>© Mat-</a:t>
            </a:r>
            <a:r>
              <a:rPr lang="da-DK" sz="1200" dirty="0" err="1"/>
              <a:t>nat.dk</a:t>
            </a:r>
            <a:endParaRPr lang="da-DK" sz="1200" dirty="0"/>
          </a:p>
        </p:txBody>
      </p:sp>
    </p:spTree>
    <p:extLst>
      <p:ext uri="{BB962C8B-B14F-4D97-AF65-F5344CB8AC3E}">
        <p14:creationId xmlns:p14="http://schemas.microsoft.com/office/powerpoint/2010/main" val="369488412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638FC5-DD32-831A-B033-503A9C3D14A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A70903D-7DED-6E6C-4F0C-032863FA998A}"/>
              </a:ext>
            </a:extLst>
          </p:cNvPr>
          <p:cNvSpPr>
            <a:spLocks noGrp="1"/>
          </p:cNvSpPr>
          <p:nvPr>
            <p:ph type="title"/>
          </p:nvPr>
        </p:nvSpPr>
        <p:spPr>
          <a:xfrm>
            <a:off x="681038" y="-486642"/>
            <a:ext cx="8543925" cy="1325563"/>
          </a:xfrm>
        </p:spPr>
        <p:txBody>
          <a:bodyPr/>
          <a:lstStyle/>
          <a:p>
            <a:r>
              <a:rPr lang="da-DK" dirty="0"/>
              <a:t>Køreplan H-tog – 2.1</a:t>
            </a:r>
          </a:p>
        </p:txBody>
      </p:sp>
      <p:pic>
        <p:nvPicPr>
          <p:cNvPr id="7" name="Picture 2" descr="Papir, Papirvarer, Pergament, Gammel">
            <a:extLst>
              <a:ext uri="{FF2B5EF4-FFF2-40B4-BE49-F238E27FC236}">
                <a16:creationId xmlns:a16="http://schemas.microsoft.com/office/drawing/2014/main" id="{E4159797-990C-349A-19ED-EAD74B674891}"/>
              </a:ext>
            </a:extLst>
          </p:cNvPr>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5400000">
            <a:off x="1238551" y="-1673087"/>
            <a:ext cx="7363928" cy="1030963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el 5">
            <a:extLst>
              <a:ext uri="{FF2B5EF4-FFF2-40B4-BE49-F238E27FC236}">
                <a16:creationId xmlns:a16="http://schemas.microsoft.com/office/drawing/2014/main" id="{497916C4-C9CB-6069-3BD8-103A6A3EF2E0}"/>
              </a:ext>
            </a:extLst>
          </p:cNvPr>
          <p:cNvGraphicFramePr>
            <a:graphicFrameLocks noGrp="1"/>
          </p:cNvGraphicFramePr>
          <p:nvPr>
            <p:extLst>
              <p:ext uri="{D42A27DB-BD31-4B8C-83A1-F6EECF244321}">
                <p14:modId xmlns:p14="http://schemas.microsoft.com/office/powerpoint/2010/main" val="29752989"/>
              </p:ext>
            </p:extLst>
          </p:nvPr>
        </p:nvGraphicFramePr>
        <p:xfrm>
          <a:off x="383031" y="462280"/>
          <a:ext cx="9261030" cy="6019800"/>
        </p:xfrm>
        <a:graphic>
          <a:graphicData uri="http://schemas.openxmlformats.org/drawingml/2006/table">
            <a:tbl>
              <a:tblPr firstRow="1" bandRow="1">
                <a:tableStyleId>{5940675A-B579-460E-94D1-54222C63F5DA}</a:tableStyleId>
              </a:tblPr>
              <a:tblGrid>
                <a:gridCol w="2160144">
                  <a:extLst>
                    <a:ext uri="{9D8B030D-6E8A-4147-A177-3AD203B41FA5}">
                      <a16:colId xmlns:a16="http://schemas.microsoft.com/office/drawing/2014/main" val="918916871"/>
                    </a:ext>
                  </a:extLst>
                </a:gridCol>
                <a:gridCol w="828675">
                  <a:extLst>
                    <a:ext uri="{9D8B030D-6E8A-4147-A177-3AD203B41FA5}">
                      <a16:colId xmlns:a16="http://schemas.microsoft.com/office/drawing/2014/main" val="4221638496"/>
                    </a:ext>
                  </a:extLst>
                </a:gridCol>
                <a:gridCol w="943776">
                  <a:extLst>
                    <a:ext uri="{9D8B030D-6E8A-4147-A177-3AD203B41FA5}">
                      <a16:colId xmlns:a16="http://schemas.microsoft.com/office/drawing/2014/main" val="1480594141"/>
                    </a:ext>
                  </a:extLst>
                </a:gridCol>
                <a:gridCol w="631822">
                  <a:extLst>
                    <a:ext uri="{9D8B030D-6E8A-4147-A177-3AD203B41FA5}">
                      <a16:colId xmlns:a16="http://schemas.microsoft.com/office/drawing/2014/main" val="3724071311"/>
                    </a:ext>
                  </a:extLst>
                </a:gridCol>
                <a:gridCol w="631823">
                  <a:extLst>
                    <a:ext uri="{9D8B030D-6E8A-4147-A177-3AD203B41FA5}">
                      <a16:colId xmlns:a16="http://schemas.microsoft.com/office/drawing/2014/main" val="595130215"/>
                    </a:ext>
                  </a:extLst>
                </a:gridCol>
                <a:gridCol w="631822">
                  <a:extLst>
                    <a:ext uri="{9D8B030D-6E8A-4147-A177-3AD203B41FA5}">
                      <a16:colId xmlns:a16="http://schemas.microsoft.com/office/drawing/2014/main" val="186703999"/>
                    </a:ext>
                  </a:extLst>
                </a:gridCol>
                <a:gridCol w="878201">
                  <a:extLst>
                    <a:ext uri="{9D8B030D-6E8A-4147-A177-3AD203B41FA5}">
                      <a16:colId xmlns:a16="http://schemas.microsoft.com/office/drawing/2014/main" val="1183976726"/>
                    </a:ext>
                  </a:extLst>
                </a:gridCol>
                <a:gridCol w="1676566">
                  <a:extLst>
                    <a:ext uri="{9D8B030D-6E8A-4147-A177-3AD203B41FA5}">
                      <a16:colId xmlns:a16="http://schemas.microsoft.com/office/drawing/2014/main" val="1446776656"/>
                    </a:ext>
                  </a:extLst>
                </a:gridCol>
                <a:gridCol w="878201">
                  <a:extLst>
                    <a:ext uri="{9D8B030D-6E8A-4147-A177-3AD203B41FA5}">
                      <a16:colId xmlns:a16="http://schemas.microsoft.com/office/drawing/2014/main" val="2393515455"/>
                    </a:ext>
                  </a:extLst>
                </a:gridCol>
              </a:tblGrid>
              <a:tr h="370840">
                <a:tc>
                  <a:txBody>
                    <a:bodyPr/>
                    <a:lstStyle/>
                    <a:p>
                      <a:r>
                        <a:rPr lang="da-DK" sz="2400" dirty="0">
                          <a:latin typeface="Chalkduster" panose="03050602040202020205" pitchFamily="66" charset="77"/>
                          <a:cs typeface="Dreaming Outloud Script Pro" panose="03050502040304050704" pitchFamily="66" charset="77"/>
                        </a:rPr>
                        <a:t>H - tog</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da-DK" sz="1400" dirty="0">
                        <a:latin typeface="Chalkduster" panose="03050602040202020205" pitchFamily="66" charset="77"/>
                        <a:cs typeface="Dreaming Outloud Script Pro" panose="03050502040304050704" pitchFamily="66" charset="77"/>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da-DK" sz="1400" dirty="0">
                        <a:latin typeface="Chalkduster" panose="03050602040202020205" pitchFamily="66" charset="77"/>
                        <a:cs typeface="Dreaming Outloud Script Pro" panose="03050502040304050704" pitchFamily="66" charset="77"/>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gridSpan="3">
                  <a:txBody>
                    <a:bodyPr/>
                    <a:lstStyle/>
                    <a:p>
                      <a:pPr algn="ctr"/>
                      <a:r>
                        <a:rPr lang="da-DK" sz="1400" dirty="0">
                          <a:latin typeface="Chalkduster" panose="03050602040202020205" pitchFamily="66" charset="77"/>
                          <a:cs typeface="Dreaming Outloud Script Pro" panose="03050502040304050704" pitchFamily="66" charset="77"/>
                        </a:rPr>
                        <a:t>Faste minuttal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da-DK"/>
                    </a:p>
                  </a:txBody>
                  <a:tcPr/>
                </a:tc>
                <a:tc hMerge="1">
                  <a:txBody>
                    <a:bodyPr/>
                    <a:lstStyle/>
                    <a:p>
                      <a:endParaRPr lang="da-DK"/>
                    </a:p>
                  </a:txBody>
                  <a:tcPr/>
                </a:tc>
                <a:tc>
                  <a:txBody>
                    <a:bodyPr/>
                    <a:lstStyle/>
                    <a:p>
                      <a:pPr algn="ctr"/>
                      <a:endParaRPr lang="da-DK" sz="1400" dirty="0">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400" dirty="0">
                          <a:latin typeface="Chalkduster" panose="03050602040202020205" pitchFamily="66" charset="77"/>
                          <a:cs typeface="Dreaming Outloud Script Pro" panose="03050502040304050704" pitchFamily="66" charset="77"/>
                        </a:rPr>
                        <a:t>Faste minuttal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da-DK" sz="1400" dirty="0">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02835776"/>
                  </a:ext>
                </a:extLst>
              </a:tr>
              <a:tr h="370840">
                <a:tc>
                  <a:txBody>
                    <a:bodyPr/>
                    <a:lstStyle/>
                    <a:p>
                      <a:endParaRPr lang="da-DK" sz="1500" dirty="0">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a-DK" sz="1500" dirty="0">
                        <a:latin typeface="Dreaming Outloud Script Pro" panose="03050502040304050704" pitchFamily="66" charset="77"/>
                        <a:cs typeface="Dreaming Outloud Script Pro" panose="03050502040304050704" pitchFamily="66" charset="77"/>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a-DK" sz="1500" dirty="0">
                        <a:latin typeface="Dreaming Outloud Script Pro" panose="03050502040304050704" pitchFamily="66" charset="77"/>
                        <a:cs typeface="Dreaming Outloud Script Pro" panose="03050502040304050704" pitchFamily="66" charset="77"/>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3">
                  <a:txBody>
                    <a:bodyPr/>
                    <a:lstStyle/>
                    <a:p>
                      <a:pPr algn="ctr"/>
                      <a:r>
                        <a:rPr lang="da-DK" sz="1800" dirty="0">
                          <a:latin typeface="Dreaming Outloud Script Pro" panose="03050502040304050704" pitchFamily="66" charset="77"/>
                          <a:cs typeface="Dreaming Outloud Script Pro" panose="03050502040304050704" pitchFamily="66" charset="77"/>
                        </a:rPr>
                        <a:t>7:00-18:00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da-DK"/>
                    </a:p>
                  </a:txBody>
                  <a:tcPr/>
                </a:tc>
                <a:tc hMerge="1">
                  <a:txBody>
                    <a:bodyPr/>
                    <a:lstStyle/>
                    <a:p>
                      <a:endParaRPr lang="da-DK"/>
                    </a:p>
                  </a:txBody>
                  <a:tcPr/>
                </a:tc>
                <a:tc>
                  <a:txBody>
                    <a:bodyPr/>
                    <a:lstStyle/>
                    <a:p>
                      <a:pPr algn="ctr"/>
                      <a:endParaRPr lang="da-DK" sz="1500" dirty="0">
                        <a:latin typeface="Dreaming Outloud Script Pro" panose="03050502040304050704"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18:00-21:30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a-DK" sz="1500" dirty="0">
                        <a:latin typeface="Dreaming Outloud Script Pro" panose="03050502040304050704"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200632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500" b="0" i="0" dirty="0" err="1">
                          <a:effectLst/>
                          <a:latin typeface="Chalkduster" panose="03050602040202020205" pitchFamily="66" charset="77"/>
                        </a:rPr>
                        <a:t>Brambleton</a:t>
                      </a:r>
                      <a:r>
                        <a:rPr lang="da-DK" sz="1500" b="0" i="0" dirty="0">
                          <a:effectLst/>
                          <a:latin typeface="Chalkduster" panose="03050602040202020205" pitchFamily="66" charset="77"/>
                        </a:rPr>
                        <a:t>  </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6:42</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7:12</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18:12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21:52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3055803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500" b="0" i="0" dirty="0">
                          <a:effectLst/>
                          <a:latin typeface="Chalkduster" panose="03050602040202020205" pitchFamily="66" charset="77"/>
                        </a:rPr>
                        <a:t>Silverhaven </a:t>
                      </a: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6:53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7:23</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43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03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18:23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22:03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2313221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500" b="0" i="0" dirty="0" err="1">
                          <a:effectLst/>
                          <a:latin typeface="Chalkduster" panose="03050602040202020205" pitchFamily="66" charset="77"/>
                        </a:rPr>
                        <a:t>Mistwood</a:t>
                      </a:r>
                      <a:endParaRPr lang="da-DK" sz="1500" b="0" i="0" dirty="0">
                        <a:effectLst/>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7:17</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7:47</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07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18:47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22:27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2653095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500" b="0" i="0" dirty="0" err="1">
                          <a:effectLst/>
                          <a:latin typeface="Chalkduster" panose="03050602040202020205" pitchFamily="66" charset="77"/>
                        </a:rPr>
                        <a:t>Eaglecrest</a:t>
                      </a:r>
                      <a:r>
                        <a:rPr lang="da-DK" sz="1500" b="0" i="0" dirty="0">
                          <a:effectLst/>
                          <a:latin typeface="Chalkduster" panose="03050602040202020205" pitchFamily="66" charset="77"/>
                        </a:rPr>
                        <a:t> </a:t>
                      </a: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7:28</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7:58</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18:58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22:38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1699248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500" b="0" i="0" dirty="0">
                          <a:effectLst/>
                          <a:latin typeface="Chalkduster" panose="03050602040202020205" pitchFamily="66" charset="77"/>
                        </a:rPr>
                        <a:t>Pines</a:t>
                      </a:r>
                      <a:endParaRPr lang="da-DK" sz="1500" b="0" i="0" dirty="0">
                        <a:effectLst/>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7:49</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8:19</a:t>
                      </a: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19:19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22:59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8373687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500" b="0" i="0" dirty="0">
                          <a:effectLst/>
                          <a:latin typeface="Chalkduster" panose="03050602040202020205" pitchFamily="66" charset="77"/>
                        </a:rPr>
                        <a:t>Frostholm </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8:01</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8:31</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31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51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19:31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31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23:11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57896281"/>
                  </a:ext>
                </a:extLst>
              </a:tr>
              <a:tr h="370840">
                <a:tc>
                  <a:txBody>
                    <a:bodyPr/>
                    <a:lstStyle/>
                    <a:p>
                      <a:r>
                        <a:rPr lang="da-DK" sz="1500" b="0" i="0" dirty="0" err="1">
                          <a:effectLst/>
                          <a:latin typeface="Chalkduster" panose="03050602040202020205" pitchFamily="66" charset="77"/>
                        </a:rPr>
                        <a:t>Dawnridge</a:t>
                      </a:r>
                      <a:endParaRPr lang="da-DK" sz="1500" dirty="0">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8:12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8:42</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19:42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23:22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92637272"/>
                  </a:ext>
                </a:extLst>
              </a:tr>
              <a:tr h="370840">
                <a:tc>
                  <a:txBody>
                    <a:bodyPr/>
                    <a:lstStyle/>
                    <a:p>
                      <a:r>
                        <a:rPr lang="da-DK" sz="1500" b="0" i="0" dirty="0" err="1">
                          <a:effectLst/>
                          <a:latin typeface="Chalkduster" panose="03050602040202020205" pitchFamily="66" charset="77"/>
                        </a:rPr>
                        <a:t>Sablewood</a:t>
                      </a:r>
                      <a:endParaRPr lang="da-DK" sz="1500" dirty="0">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8:43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9:13</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33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53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20:13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23:53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57830592"/>
                  </a:ext>
                </a:extLst>
              </a:tr>
              <a:tr h="370840">
                <a:tc>
                  <a:txBody>
                    <a:bodyPr/>
                    <a:lstStyle/>
                    <a:p>
                      <a:r>
                        <a:rPr lang="da-DK" sz="1500" b="0" i="0" dirty="0" err="1">
                          <a:effectLst/>
                          <a:latin typeface="Chalkduster" panose="03050602040202020205" pitchFamily="66" charset="77"/>
                        </a:rPr>
                        <a:t>Elmridge</a:t>
                      </a:r>
                      <a:endParaRPr lang="da-DK" sz="1500" dirty="0">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8:56</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9:26</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46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06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20:26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00:06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19745906"/>
                  </a:ext>
                </a:extLst>
              </a:tr>
              <a:tr h="370840">
                <a:tc>
                  <a:txBody>
                    <a:bodyPr/>
                    <a:lstStyle/>
                    <a:p>
                      <a:r>
                        <a:rPr lang="da-DK" sz="1500" b="0" i="0" dirty="0" err="1">
                          <a:effectLst/>
                          <a:latin typeface="Chalkduster" panose="03050602040202020205" pitchFamily="66" charset="77"/>
                        </a:rPr>
                        <a:t>Starlight</a:t>
                      </a:r>
                      <a:r>
                        <a:rPr lang="da-DK" sz="1500" b="0" i="0" dirty="0">
                          <a:effectLst/>
                          <a:latin typeface="Chalkduster" panose="03050602040202020205" pitchFamily="66" charset="77"/>
                        </a:rPr>
                        <a:t> Bluffs </a:t>
                      </a:r>
                      <a:endParaRPr lang="da-DK" sz="1500" dirty="0">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9:02</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9:32</a:t>
                      </a: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20:32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00:12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38735390"/>
                  </a:ext>
                </a:extLst>
              </a:tr>
              <a:tr h="370840">
                <a:tc>
                  <a:txBody>
                    <a:bodyPr/>
                    <a:lstStyle/>
                    <a:p>
                      <a:r>
                        <a:rPr lang="da-DK" sz="1500" b="0" i="0" dirty="0" err="1">
                          <a:effectLst/>
                          <a:latin typeface="Chalkduster" panose="03050602040202020205" pitchFamily="66" charset="77"/>
                        </a:rPr>
                        <a:t>Glimmerstone</a:t>
                      </a:r>
                      <a:endParaRPr lang="da-DK" sz="1500" dirty="0">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9:32</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10:02</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21:02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00:42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44211467"/>
                  </a:ext>
                </a:extLst>
              </a:tr>
              <a:tr h="370840">
                <a:tc>
                  <a:txBody>
                    <a:bodyPr/>
                    <a:lstStyle/>
                    <a:p>
                      <a:r>
                        <a:rPr lang="da-DK" sz="1500" b="0" i="0" dirty="0" err="1">
                          <a:effectLst/>
                          <a:latin typeface="Chalkduster" panose="03050602040202020205" pitchFamily="66" charset="77"/>
                        </a:rPr>
                        <a:t>Thornridge</a:t>
                      </a:r>
                      <a:endParaRPr lang="da-DK" sz="1500" dirty="0">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9:49</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10:19</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21:19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00:59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04560373"/>
                  </a:ext>
                </a:extLst>
              </a:tr>
              <a:tr h="370840">
                <a:tc>
                  <a:txBody>
                    <a:bodyPr/>
                    <a:lstStyle/>
                    <a:p>
                      <a:r>
                        <a:rPr lang="da-DK" sz="1500" b="0" i="0" dirty="0" err="1">
                          <a:effectLst/>
                          <a:latin typeface="Chalkduster" panose="03050602040202020205" pitchFamily="66" charset="77"/>
                        </a:rPr>
                        <a:t>Swiftwater</a:t>
                      </a:r>
                      <a:endParaRPr lang="da-DK" sz="1500" dirty="0">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10:14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10:44</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04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21:44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01:24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5666453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500" b="0" i="0" dirty="0" err="1">
                          <a:effectLst/>
                          <a:latin typeface="Chalkduster" panose="03050602040202020205" pitchFamily="66" charset="77"/>
                        </a:rPr>
                        <a:t>Mystic</a:t>
                      </a:r>
                      <a:r>
                        <a:rPr lang="da-DK" sz="1500" b="0" i="0" dirty="0">
                          <a:effectLst/>
                          <a:latin typeface="Chalkduster" panose="03050602040202020205" pitchFamily="66" charset="77"/>
                        </a:rPr>
                        <a:t> Haven </a:t>
                      </a: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10:42</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11:12</a:t>
                      </a: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22:12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01:52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53886407"/>
                  </a:ext>
                </a:extLst>
              </a:tr>
            </a:tbl>
          </a:graphicData>
        </a:graphic>
      </p:graphicFrame>
      <p:sp>
        <p:nvSpPr>
          <p:cNvPr id="5" name="Tekstfelt 4">
            <a:extLst>
              <a:ext uri="{FF2B5EF4-FFF2-40B4-BE49-F238E27FC236}">
                <a16:creationId xmlns:a16="http://schemas.microsoft.com/office/drawing/2014/main" id="{41E3DCBB-0379-10E9-632A-F10061E3D0AE}"/>
              </a:ext>
            </a:extLst>
          </p:cNvPr>
          <p:cNvSpPr txBox="1"/>
          <p:nvPr/>
        </p:nvSpPr>
        <p:spPr>
          <a:xfrm>
            <a:off x="-199103" y="1028343"/>
            <a:ext cx="2381864" cy="2308324"/>
          </a:xfrm>
          <a:prstGeom prst="rect">
            <a:avLst/>
          </a:prstGeom>
          <a:noFill/>
        </p:spPr>
        <p:txBody>
          <a:bodyPr wrap="square">
            <a:spAutoFit/>
          </a:bodyPr>
          <a:lstStyle/>
          <a:p>
            <a:pPr algn="l"/>
            <a:endParaRPr lang="da-DK" b="0" i="0" dirty="0">
              <a:effectLst/>
              <a:latin typeface="Söhne"/>
            </a:endParaRPr>
          </a:p>
          <a:p>
            <a:pPr algn="l"/>
            <a:endParaRPr lang="da-DK" b="0" i="0" dirty="0">
              <a:effectLst/>
              <a:latin typeface="Söhne"/>
            </a:endParaRPr>
          </a:p>
          <a:p>
            <a:pPr algn="l"/>
            <a:endParaRPr lang="da-DK" b="0" i="0" dirty="0">
              <a:effectLst/>
              <a:latin typeface="Söhne"/>
            </a:endParaRPr>
          </a:p>
          <a:p>
            <a:pPr algn="l"/>
            <a:endParaRPr lang="da-DK" b="0" i="0" dirty="0">
              <a:effectLst/>
              <a:latin typeface="Söhne"/>
            </a:endParaRPr>
          </a:p>
          <a:p>
            <a:pPr algn="l"/>
            <a:endParaRPr lang="da-DK" b="0" i="0" dirty="0">
              <a:effectLst/>
              <a:latin typeface="Söhne"/>
            </a:endParaRPr>
          </a:p>
          <a:p>
            <a:pPr algn="l"/>
            <a:endParaRPr lang="da-DK" b="0" i="0" dirty="0">
              <a:effectLst/>
              <a:latin typeface="Söhne"/>
            </a:endParaRPr>
          </a:p>
          <a:p>
            <a:pPr algn="l"/>
            <a:endParaRPr lang="da-DK" b="0" i="0" dirty="0">
              <a:effectLst/>
              <a:latin typeface="Söhne"/>
            </a:endParaRPr>
          </a:p>
          <a:p>
            <a:pPr algn="l"/>
            <a:endParaRPr lang="da-DK" b="0" i="0" dirty="0">
              <a:effectLst/>
              <a:latin typeface="Söhne"/>
            </a:endParaRPr>
          </a:p>
        </p:txBody>
      </p:sp>
      <p:sp>
        <p:nvSpPr>
          <p:cNvPr id="3" name="Venstrepil 2">
            <a:hlinkClick r:id="rId3" action="ppaction://hlinksldjump"/>
            <a:extLst>
              <a:ext uri="{FF2B5EF4-FFF2-40B4-BE49-F238E27FC236}">
                <a16:creationId xmlns:a16="http://schemas.microsoft.com/office/drawing/2014/main" id="{89494CE3-EEBF-91E8-FE4B-BB6B1A239182}"/>
              </a:ext>
            </a:extLst>
          </p:cNvPr>
          <p:cNvSpPr>
            <a:spLocks noChangeAspect="1"/>
          </p:cNvSpPr>
          <p:nvPr/>
        </p:nvSpPr>
        <p:spPr>
          <a:xfrm rot="16200000">
            <a:off x="9267024" y="6368743"/>
            <a:ext cx="612000" cy="665953"/>
          </a:xfrm>
          <a:prstGeom prst="leftArrow">
            <a:avLst/>
          </a:prstGeom>
          <a:solidFill>
            <a:srgbClr val="C00000"/>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1266" name="Picture 2" descr="Papir, Papirvarer, Pergament, Gammel">
            <a:extLst>
              <a:ext uri="{FF2B5EF4-FFF2-40B4-BE49-F238E27FC236}">
                <a16:creationId xmlns:a16="http://schemas.microsoft.com/office/drawing/2014/main" id="{0CE2CE72-E00F-53A8-569C-0BB63455AC39}"/>
              </a:ext>
            </a:extLst>
          </p:cNvPr>
          <p:cNvPicPr>
            <a:picLocks noChangeAspect="1" noChangeArrowheads="1"/>
          </p:cNvPicPr>
          <p:nvPr/>
        </p:nvPicPr>
        <p:blipFill rotWithShape="1">
          <a:blip r:embed="rId4">
            <a:clrChange>
              <a:clrFrom>
                <a:srgbClr val="FDFDFD"/>
              </a:clrFrom>
              <a:clrTo>
                <a:srgbClr val="FDFDFD">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t="71002" b="21084"/>
          <a:stretch/>
        </p:blipFill>
        <p:spPr bwMode="auto">
          <a:xfrm>
            <a:off x="1252025" y="5286964"/>
            <a:ext cx="8980546" cy="54269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kstfelt 3">
            <a:extLst>
              <a:ext uri="{FF2B5EF4-FFF2-40B4-BE49-F238E27FC236}">
                <a16:creationId xmlns:a16="http://schemas.microsoft.com/office/drawing/2014/main" id="{AF0DA68C-7F0A-805C-B1BA-5FC30C91B80E}"/>
              </a:ext>
            </a:extLst>
          </p:cNvPr>
          <p:cNvSpPr txBox="1"/>
          <p:nvPr/>
        </p:nvSpPr>
        <p:spPr>
          <a:xfrm>
            <a:off x="16508" y="6566935"/>
            <a:ext cx="1051378" cy="276999"/>
          </a:xfrm>
          <a:prstGeom prst="rect">
            <a:avLst/>
          </a:prstGeom>
          <a:noFill/>
        </p:spPr>
        <p:txBody>
          <a:bodyPr wrap="none" rtlCol="0">
            <a:spAutoFit/>
          </a:bodyPr>
          <a:lstStyle/>
          <a:p>
            <a:r>
              <a:rPr lang="da-DK" sz="1200" dirty="0"/>
              <a:t>© Mat-</a:t>
            </a:r>
            <a:r>
              <a:rPr lang="da-DK" sz="1200" dirty="0" err="1"/>
              <a:t>nat.dk</a:t>
            </a:r>
            <a:endParaRPr lang="da-DK" sz="1200" dirty="0"/>
          </a:p>
        </p:txBody>
      </p:sp>
    </p:spTree>
    <p:extLst>
      <p:ext uri="{BB962C8B-B14F-4D97-AF65-F5344CB8AC3E}">
        <p14:creationId xmlns:p14="http://schemas.microsoft.com/office/powerpoint/2010/main" val="128500441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C05681-137F-4C54-FDDF-FC3CAC3F8664}"/>
            </a:ext>
          </a:extLst>
        </p:cNvPr>
        <p:cNvGrpSpPr/>
        <p:nvPr/>
      </p:nvGrpSpPr>
      <p:grpSpPr>
        <a:xfrm>
          <a:off x="0" y="0"/>
          <a:ext cx="0" cy="0"/>
          <a:chOff x="0" y="0"/>
          <a:chExt cx="0" cy="0"/>
        </a:xfrm>
      </p:grpSpPr>
      <p:pic>
        <p:nvPicPr>
          <p:cNvPr id="3" name="Picture 2" descr="Papir, Papirvarer, Pergament, Gammel">
            <a:extLst>
              <a:ext uri="{FF2B5EF4-FFF2-40B4-BE49-F238E27FC236}">
                <a16:creationId xmlns:a16="http://schemas.microsoft.com/office/drawing/2014/main" id="{2D996428-CC71-AED1-BE2E-BB929EB970D7}"/>
              </a:ext>
            </a:extLst>
          </p:cNvPr>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5400000">
            <a:off x="1271036" y="-1544605"/>
            <a:ext cx="7363928" cy="10309636"/>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F46B5922-47B0-BBBC-F14D-4EF6B437B646}"/>
              </a:ext>
            </a:extLst>
          </p:cNvPr>
          <p:cNvSpPr>
            <a:spLocks noGrp="1"/>
          </p:cNvSpPr>
          <p:nvPr>
            <p:ph type="title"/>
          </p:nvPr>
        </p:nvSpPr>
        <p:spPr>
          <a:xfrm>
            <a:off x="540360" y="593727"/>
            <a:ext cx="8543925" cy="1028245"/>
          </a:xfrm>
        </p:spPr>
        <p:txBody>
          <a:bodyPr>
            <a:noAutofit/>
          </a:bodyPr>
          <a:lstStyle/>
          <a:p>
            <a:r>
              <a:rPr lang="da-DK" sz="9600" b="1" i="0" dirty="0">
                <a:ln>
                  <a:solidFill>
                    <a:schemeClr val="accent6">
                      <a:lumMod val="50000"/>
                    </a:schemeClr>
                  </a:solidFill>
                </a:ln>
                <a:solidFill>
                  <a:srgbClr val="EEEE07"/>
                </a:solidFill>
                <a:effectLst/>
                <a:latin typeface="Chalkduster" panose="03050602040202020205" pitchFamily="66" charset="77"/>
                <a:cs typeface="Dreaming Outloud Script Pro" panose="03050502040304050704" pitchFamily="66" charset="77"/>
              </a:rPr>
              <a:t>Gul</a:t>
            </a:r>
            <a:endParaRPr lang="da-DK" sz="9600" dirty="0">
              <a:ln>
                <a:solidFill>
                  <a:schemeClr val="accent6">
                    <a:lumMod val="50000"/>
                  </a:schemeClr>
                </a:solidFill>
              </a:ln>
              <a:solidFill>
                <a:srgbClr val="EEEE07"/>
              </a:solidFill>
              <a:latin typeface="Chalkduster" panose="03050602040202020205" pitchFamily="66" charset="77"/>
              <a:cs typeface="Dreaming Outloud Script Pro" panose="03050502040304050704" pitchFamily="66" charset="77"/>
            </a:endParaRPr>
          </a:p>
        </p:txBody>
      </p:sp>
      <p:sp>
        <p:nvSpPr>
          <p:cNvPr id="16" name="Venstrepil 15">
            <a:hlinkClick r:id="rId3" action="ppaction://hlinksldjump"/>
            <a:extLst>
              <a:ext uri="{FF2B5EF4-FFF2-40B4-BE49-F238E27FC236}">
                <a16:creationId xmlns:a16="http://schemas.microsoft.com/office/drawing/2014/main" id="{D5B7255B-CA63-72F2-E1EA-53CCF8BE1469}"/>
              </a:ext>
            </a:extLst>
          </p:cNvPr>
          <p:cNvSpPr/>
          <p:nvPr/>
        </p:nvSpPr>
        <p:spPr>
          <a:xfrm rot="16200000">
            <a:off x="8702321" y="6027709"/>
            <a:ext cx="763929" cy="830484"/>
          </a:xfrm>
          <a:prstGeom prst="leftArrow">
            <a:avLst/>
          </a:prstGeom>
          <a:solidFill>
            <a:srgbClr val="C00000"/>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mc:AlternateContent xmlns:mc="http://schemas.openxmlformats.org/markup-compatibility/2006" xmlns:a14="http://schemas.microsoft.com/office/drawing/2010/main">
        <mc:Choice Requires="a14">
          <p:sp>
            <p:nvSpPr>
              <p:cNvPr id="8" name="Tekstfelt 7">
                <a:extLst>
                  <a:ext uri="{FF2B5EF4-FFF2-40B4-BE49-F238E27FC236}">
                    <a16:creationId xmlns:a16="http://schemas.microsoft.com/office/drawing/2014/main" id="{454E8274-B692-ED22-F20D-FD08A9D0E81C}"/>
                  </a:ext>
                </a:extLst>
              </p:cNvPr>
              <p:cNvSpPr txBox="1"/>
              <p:nvPr/>
            </p:nvSpPr>
            <p:spPr>
              <a:xfrm>
                <a:off x="2182218" y="2767281"/>
                <a:ext cx="5541564" cy="1200329"/>
              </a:xfrm>
              <a:prstGeom prst="rect">
                <a:avLst/>
              </a:prstGeom>
              <a:noFill/>
            </p:spPr>
            <p:txBody>
              <a:bodyPr wrap="square">
                <a:spAutoFit/>
              </a:bodyPr>
              <a:lstStyle/>
              <a:p>
                <a:r>
                  <a:rPr lang="da-DK" sz="4400" dirty="0">
                    <a:latin typeface="Chalkduster" panose="03050602040202020205" pitchFamily="66" charset="77"/>
                  </a:rPr>
                  <a:t>Gul = </a:t>
                </a:r>
                <a14:m>
                  <m:oMath xmlns:m="http://schemas.openxmlformats.org/officeDocument/2006/math">
                    <m:r>
                      <a:rPr lang="da-DK" sz="7200" b="0" i="1" smtClean="0">
                        <a:latin typeface="Cambria Math" panose="02040503050406030204" pitchFamily="18" charset="0"/>
                      </a:rPr>
                      <m:t>𝑀</m:t>
                    </m:r>
                    <m:r>
                      <a:rPr lang="da-DK" sz="7200" b="0" i="1" smtClean="0">
                        <a:latin typeface="Cambria Math" panose="02040503050406030204" pitchFamily="18" charset="0"/>
                      </a:rPr>
                      <m:t> −</m:t>
                    </m:r>
                    <m:r>
                      <a:rPr lang="da-DK" sz="7200" b="0" i="1" smtClean="0">
                        <a:latin typeface="Cambria Math" panose="02040503050406030204" pitchFamily="18" charset="0"/>
                      </a:rPr>
                      <m:t>𝐺</m:t>
                    </m:r>
                  </m:oMath>
                </a14:m>
                <a:endParaRPr lang="da-DK" sz="7200" dirty="0">
                  <a:latin typeface="Chalkduster" panose="03050602040202020205" pitchFamily="66" charset="77"/>
                </a:endParaRPr>
              </a:p>
            </p:txBody>
          </p:sp>
        </mc:Choice>
        <mc:Fallback xmlns="">
          <p:sp>
            <p:nvSpPr>
              <p:cNvPr id="8" name="Tekstfelt 7">
                <a:extLst>
                  <a:ext uri="{FF2B5EF4-FFF2-40B4-BE49-F238E27FC236}">
                    <a16:creationId xmlns:a16="http://schemas.microsoft.com/office/drawing/2014/main" id="{454E8274-B692-ED22-F20D-FD08A9D0E81C}"/>
                  </a:ext>
                </a:extLst>
              </p:cNvPr>
              <p:cNvSpPr txBox="1">
                <a:spLocks noRot="1" noChangeAspect="1" noMove="1" noResize="1" noEditPoints="1" noAdjustHandles="1" noChangeArrowheads="1" noChangeShapeType="1" noTextEdit="1"/>
              </p:cNvSpPr>
              <p:nvPr/>
            </p:nvSpPr>
            <p:spPr>
              <a:xfrm>
                <a:off x="2182218" y="2767281"/>
                <a:ext cx="5541564" cy="1200329"/>
              </a:xfrm>
              <a:prstGeom prst="rect">
                <a:avLst/>
              </a:prstGeom>
              <a:blipFill>
                <a:blip r:embed="rId4"/>
                <a:stretch>
                  <a:fillRect l="-4338" t="-3125" b="-29167"/>
                </a:stretch>
              </a:blipFill>
            </p:spPr>
            <p:txBody>
              <a:bodyPr/>
              <a:lstStyle/>
              <a:p>
                <a:r>
                  <a:rPr lang="da-DK">
                    <a:noFill/>
                  </a:rPr>
                  <a:t> </a:t>
                </a:r>
              </a:p>
            </p:txBody>
          </p:sp>
        </mc:Fallback>
      </mc:AlternateContent>
      <p:sp>
        <p:nvSpPr>
          <p:cNvPr id="4" name="Tekstfelt 3">
            <a:extLst>
              <a:ext uri="{FF2B5EF4-FFF2-40B4-BE49-F238E27FC236}">
                <a16:creationId xmlns:a16="http://schemas.microsoft.com/office/drawing/2014/main" id="{8CF9A628-7027-1CB4-3082-BAE7F258A676}"/>
              </a:ext>
            </a:extLst>
          </p:cNvPr>
          <p:cNvSpPr txBox="1"/>
          <p:nvPr/>
        </p:nvSpPr>
        <p:spPr>
          <a:xfrm>
            <a:off x="16508" y="6566935"/>
            <a:ext cx="1051378" cy="276999"/>
          </a:xfrm>
          <a:prstGeom prst="rect">
            <a:avLst/>
          </a:prstGeom>
          <a:noFill/>
        </p:spPr>
        <p:txBody>
          <a:bodyPr wrap="none" rtlCol="0">
            <a:spAutoFit/>
          </a:bodyPr>
          <a:lstStyle/>
          <a:p>
            <a:r>
              <a:rPr lang="da-DK" sz="1200" dirty="0"/>
              <a:t>© Mat-</a:t>
            </a:r>
            <a:r>
              <a:rPr lang="da-DK" sz="1200" dirty="0" err="1"/>
              <a:t>nat.dk</a:t>
            </a:r>
            <a:endParaRPr lang="da-DK" sz="1200" dirty="0"/>
          </a:p>
        </p:txBody>
      </p:sp>
    </p:spTree>
    <p:extLst>
      <p:ext uri="{BB962C8B-B14F-4D97-AF65-F5344CB8AC3E}">
        <p14:creationId xmlns:p14="http://schemas.microsoft.com/office/powerpoint/2010/main" val="15636794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apir, Papirvarer, Pergament, Gammel">
            <a:extLst>
              <a:ext uri="{FF2B5EF4-FFF2-40B4-BE49-F238E27FC236}">
                <a16:creationId xmlns:a16="http://schemas.microsoft.com/office/drawing/2014/main" id="{62F6CC65-ED5E-1396-F773-097EC68B3144}"/>
              </a:ext>
            </a:extLst>
          </p:cNvPr>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5400000">
            <a:off x="1238551" y="-1673087"/>
            <a:ext cx="7363928" cy="10309636"/>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F51D6F40-5EAC-9E32-EF34-C13544F9936E}"/>
              </a:ext>
            </a:extLst>
          </p:cNvPr>
          <p:cNvSpPr>
            <a:spLocks noGrp="1"/>
          </p:cNvSpPr>
          <p:nvPr>
            <p:ph type="title"/>
          </p:nvPr>
        </p:nvSpPr>
        <p:spPr>
          <a:xfrm>
            <a:off x="681038" y="365126"/>
            <a:ext cx="8543925" cy="1028245"/>
          </a:xfrm>
        </p:spPr>
        <p:txBody>
          <a:bodyPr/>
          <a:lstStyle/>
          <a:p>
            <a:r>
              <a:rPr lang="da-DK" b="1" dirty="0">
                <a:latin typeface="Chalkduster" panose="03050602040202020205" pitchFamily="66" charset="77"/>
                <a:cs typeface="Dreaming Outloud Script Pro" panose="03050502040304050704" pitchFamily="66" charset="77"/>
              </a:rPr>
              <a:t>G</a:t>
            </a:r>
            <a:endParaRPr lang="da-DK" dirty="0">
              <a:latin typeface="Chalkduster" panose="03050602040202020205" pitchFamily="66" charset="77"/>
              <a:cs typeface="Dreaming Outloud Script Pro" panose="03050502040304050704" pitchFamily="66" charset="77"/>
            </a:endParaRPr>
          </a:p>
        </p:txBody>
      </p:sp>
      <p:sp>
        <p:nvSpPr>
          <p:cNvPr id="16" name="Venstrepil 15">
            <a:hlinkClick r:id="rId3" action="ppaction://hlinksldjump"/>
            <a:extLst>
              <a:ext uri="{FF2B5EF4-FFF2-40B4-BE49-F238E27FC236}">
                <a16:creationId xmlns:a16="http://schemas.microsoft.com/office/drawing/2014/main" id="{B0C96FE5-1394-7B5A-74F7-8FDA1FE00CB0}"/>
              </a:ext>
            </a:extLst>
          </p:cNvPr>
          <p:cNvSpPr/>
          <p:nvPr/>
        </p:nvSpPr>
        <p:spPr>
          <a:xfrm rot="16200000">
            <a:off x="8924101" y="6091811"/>
            <a:ext cx="763929" cy="830484"/>
          </a:xfrm>
          <a:prstGeom prst="leftArrow">
            <a:avLst/>
          </a:prstGeom>
          <a:solidFill>
            <a:srgbClr val="C00000"/>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ekstfelt 7">
            <a:extLst>
              <a:ext uri="{FF2B5EF4-FFF2-40B4-BE49-F238E27FC236}">
                <a16:creationId xmlns:a16="http://schemas.microsoft.com/office/drawing/2014/main" id="{3F788E7C-7E49-B868-7CAC-532E2936E477}"/>
              </a:ext>
            </a:extLst>
          </p:cNvPr>
          <p:cNvSpPr txBox="1"/>
          <p:nvPr/>
        </p:nvSpPr>
        <p:spPr>
          <a:xfrm>
            <a:off x="642729" y="1856170"/>
            <a:ext cx="7215809" cy="584775"/>
          </a:xfrm>
          <a:prstGeom prst="rect">
            <a:avLst/>
          </a:prstGeom>
          <a:noFill/>
        </p:spPr>
        <p:txBody>
          <a:bodyPr wrap="square">
            <a:spAutoFit/>
          </a:bodyPr>
          <a:lstStyle/>
          <a:p>
            <a:r>
              <a:rPr lang="da-DK" sz="3200" dirty="0">
                <a:latin typeface="Chalkduster" panose="03050602040202020205" pitchFamily="66" charset="77"/>
              </a:rPr>
              <a:t>G</a:t>
            </a:r>
            <a:r>
              <a:rPr lang="da-DK" dirty="0">
                <a:latin typeface="Chalkduster" panose="03050602040202020205" pitchFamily="66" charset="77"/>
              </a:rPr>
              <a:t> = er antallet af afgange i Opgave: Afgange 2</a:t>
            </a:r>
          </a:p>
        </p:txBody>
      </p:sp>
      <p:pic>
        <p:nvPicPr>
          <p:cNvPr id="4" name="Picture 2" descr="Transportere Tog Jernbane - Gratis billeder på Pixabay - Pixabay">
            <a:extLst>
              <a:ext uri="{FF2B5EF4-FFF2-40B4-BE49-F238E27FC236}">
                <a16:creationId xmlns:a16="http://schemas.microsoft.com/office/drawing/2014/main" id="{F5261724-B5F8-A00A-0FE0-EEE09BA99D09}"/>
              </a:ext>
            </a:extLst>
          </p:cNvPr>
          <p:cNvPicPr>
            <a:picLocks noChangeAspect="1" noChangeArrowheads="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flipH="1">
            <a:off x="1569000" y="3051000"/>
            <a:ext cx="6768000" cy="3807000"/>
          </a:xfrm>
          <a:prstGeom prst="rect">
            <a:avLst/>
          </a:prstGeom>
          <a:noFill/>
          <a:extLst>
            <a:ext uri="{909E8E84-426E-40DD-AFC4-6F175D3DCCD1}">
              <a14:hiddenFill xmlns:a14="http://schemas.microsoft.com/office/drawing/2010/main">
                <a:solidFill>
                  <a:srgbClr val="FFFFFF"/>
                </a:solidFill>
              </a14:hiddenFill>
            </a:ext>
          </a:extLst>
        </p:spPr>
      </p:pic>
      <p:sp>
        <p:nvSpPr>
          <p:cNvPr id="5" name="Tekstfelt 4">
            <a:extLst>
              <a:ext uri="{FF2B5EF4-FFF2-40B4-BE49-F238E27FC236}">
                <a16:creationId xmlns:a16="http://schemas.microsoft.com/office/drawing/2014/main" id="{4E3C5401-E00C-1BE7-80CF-C7307156A203}"/>
              </a:ext>
            </a:extLst>
          </p:cNvPr>
          <p:cNvSpPr txBox="1"/>
          <p:nvPr/>
        </p:nvSpPr>
        <p:spPr>
          <a:xfrm>
            <a:off x="16508" y="6566935"/>
            <a:ext cx="1051378" cy="276999"/>
          </a:xfrm>
          <a:prstGeom prst="rect">
            <a:avLst/>
          </a:prstGeom>
          <a:noFill/>
        </p:spPr>
        <p:txBody>
          <a:bodyPr wrap="none" rtlCol="0">
            <a:spAutoFit/>
          </a:bodyPr>
          <a:lstStyle/>
          <a:p>
            <a:r>
              <a:rPr lang="da-DK" sz="1200" dirty="0"/>
              <a:t>© Mat-</a:t>
            </a:r>
            <a:r>
              <a:rPr lang="da-DK" sz="1200" dirty="0" err="1"/>
              <a:t>nat.dk</a:t>
            </a:r>
            <a:endParaRPr lang="da-DK" sz="1200" dirty="0"/>
          </a:p>
        </p:txBody>
      </p:sp>
    </p:spTree>
    <p:extLst>
      <p:ext uri="{BB962C8B-B14F-4D97-AF65-F5344CB8AC3E}">
        <p14:creationId xmlns:p14="http://schemas.microsoft.com/office/powerpoint/2010/main" val="29145421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arkitektur,bil,interiør,tog,transport,undergrundsbane">
            <a:extLst>
              <a:ext uri="{FF2B5EF4-FFF2-40B4-BE49-F238E27FC236}">
                <a16:creationId xmlns:a16="http://schemas.microsoft.com/office/drawing/2014/main" id="{06C90B2A-646A-A448-B9FF-7C817E7E3A14}"/>
              </a:ext>
            </a:extLst>
          </p:cNvPr>
          <p:cNvPicPr>
            <a:picLocks noChangeAspect="1" noChangeArrowheads="1"/>
          </p:cNvPicPr>
          <p:nvPr/>
        </p:nvPicPr>
        <p:blipFill rotWithShape="1">
          <a:blip r:embed="rId2">
            <a:duotone>
              <a:prstClr val="black"/>
              <a:srgbClr val="D9C3A5">
                <a:tint val="50000"/>
                <a:satMod val="180000"/>
              </a:srgbClr>
            </a:duotone>
            <a:extLst>
              <a:ext uri="{28A0092B-C50C-407E-A947-70E740481C1C}">
                <a14:useLocalDpi xmlns:a14="http://schemas.microsoft.com/office/drawing/2010/main" val="0"/>
              </a:ext>
            </a:extLst>
          </a:blip>
          <a:srcRect l="3565" r="2" b="2"/>
          <a:stretch/>
        </p:blipFill>
        <p:spPr bwMode="auto">
          <a:xfrm>
            <a:off x="20" y="1282"/>
            <a:ext cx="9905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6" name="Afrundet rektangel 5">
            <a:extLst>
              <a:ext uri="{FF2B5EF4-FFF2-40B4-BE49-F238E27FC236}">
                <a16:creationId xmlns:a16="http://schemas.microsoft.com/office/drawing/2014/main" id="{82F0BE0A-958B-9592-0EA7-EE0FAED0AABC}"/>
              </a:ext>
            </a:extLst>
          </p:cNvPr>
          <p:cNvSpPr/>
          <p:nvPr/>
        </p:nvSpPr>
        <p:spPr>
          <a:xfrm>
            <a:off x="3259774" y="1431450"/>
            <a:ext cx="3370356" cy="249171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Afrundet rektangel 4">
            <a:extLst>
              <a:ext uri="{FF2B5EF4-FFF2-40B4-BE49-F238E27FC236}">
                <a16:creationId xmlns:a16="http://schemas.microsoft.com/office/drawing/2014/main" id="{4169E549-2009-CBC9-3BE3-14B5589AEB27}"/>
              </a:ext>
            </a:extLst>
          </p:cNvPr>
          <p:cNvSpPr/>
          <p:nvPr/>
        </p:nvSpPr>
        <p:spPr>
          <a:xfrm>
            <a:off x="3227294" y="1398970"/>
            <a:ext cx="3370356" cy="249171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3" name="Picture 6" descr="Papir, Gammelt Papir, Papirrulle">
            <a:hlinkClick r:id="rId3" action="ppaction://hlinksldjump"/>
            <a:extLst>
              <a:ext uri="{FF2B5EF4-FFF2-40B4-BE49-F238E27FC236}">
                <a16:creationId xmlns:a16="http://schemas.microsoft.com/office/drawing/2014/main" id="{5A1500F3-8BB3-F41E-C684-13AC9BC81BDE}"/>
              </a:ext>
            </a:extLst>
          </p:cNvPr>
          <p:cNvPicPr>
            <a:picLocks noChangeAspect="1" noChangeArrowheads="1"/>
          </p:cNvPicPr>
          <p:nvPr/>
        </p:nvPicPr>
        <p:blipFill rotWithShape="1">
          <a:blip r:embed="rId4">
            <a:duotone>
              <a:prstClr val="black"/>
              <a:srgbClr val="D9C3A5">
                <a:tint val="50000"/>
                <a:satMod val="180000"/>
              </a:srgbClr>
            </a:duotone>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l="32576" t="44630" r="21872" b="15185"/>
          <a:stretch/>
        </p:blipFill>
        <p:spPr bwMode="auto">
          <a:xfrm flipV="1">
            <a:off x="5077379" y="4316912"/>
            <a:ext cx="504000" cy="38140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Jernbane, Transportere">
            <a:extLst>
              <a:ext uri="{FF2B5EF4-FFF2-40B4-BE49-F238E27FC236}">
                <a16:creationId xmlns:a16="http://schemas.microsoft.com/office/drawing/2014/main" id="{870AAB88-8234-EFF2-14FE-835BFA8543A0}"/>
              </a:ext>
            </a:extLst>
          </p:cNvPr>
          <p:cNvPicPr>
            <a:picLocks noChangeAspect="1" noChangeArrowheads="1"/>
          </p:cNvPicPr>
          <p:nvPr/>
        </p:nvPicPr>
        <p:blipFill rotWithShape="1">
          <a:blip r:embed="rId6">
            <a:duotone>
              <a:prstClr val="black"/>
              <a:srgbClr val="D9C3A5">
                <a:tint val="50000"/>
                <a:satMod val="180000"/>
              </a:srgbClr>
            </a:duotone>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l="30399" t="8516" r="61409" b="81482"/>
          <a:stretch/>
        </p:blipFill>
        <p:spPr bwMode="auto">
          <a:xfrm flipH="1">
            <a:off x="6787372" y="1468717"/>
            <a:ext cx="822960" cy="685800"/>
          </a:xfrm>
          <a:prstGeom prst="rect">
            <a:avLst/>
          </a:prstGeom>
          <a:noFill/>
          <a:extLst>
            <a:ext uri="{909E8E84-426E-40DD-AFC4-6F175D3DCCD1}">
              <a14:hiddenFill xmlns:a14="http://schemas.microsoft.com/office/drawing/2010/main">
                <a:solidFill>
                  <a:srgbClr val="FFFFFF"/>
                </a:solidFill>
              </a14:hiddenFill>
            </a:ext>
          </a:extLst>
        </p:spPr>
      </p:pic>
      <p:pic>
        <p:nvPicPr>
          <p:cNvPr id="8" name="Billede 7">
            <a:hlinkClick r:id="rId8" action="ppaction://hlinksldjump"/>
            <a:extLst>
              <a:ext uri="{FF2B5EF4-FFF2-40B4-BE49-F238E27FC236}">
                <a16:creationId xmlns:a16="http://schemas.microsoft.com/office/drawing/2014/main" id="{B9062B5F-635B-F8B9-C279-8BD5FF309A52}"/>
              </a:ext>
            </a:extLst>
          </p:cNvPr>
          <p:cNvPicPr>
            <a:picLocks noChangeAspect="1"/>
          </p:cNvPicPr>
          <p:nvPr/>
        </p:nvPicPr>
        <p:blipFill>
          <a:blip r:embed="rId9"/>
          <a:stretch>
            <a:fillRect/>
          </a:stretch>
        </p:blipFill>
        <p:spPr>
          <a:xfrm>
            <a:off x="6895958" y="1552062"/>
            <a:ext cx="646874" cy="519109"/>
          </a:xfrm>
          <a:prstGeom prst="rect">
            <a:avLst/>
          </a:prstGeom>
          <a:scene3d>
            <a:camera prst="orthographicFront"/>
            <a:lightRig rig="threePt" dir="t"/>
          </a:scene3d>
          <a:sp3d>
            <a:bevelT w="25400" h="50800" prst="softRound"/>
          </a:sp3d>
        </p:spPr>
      </p:pic>
      <p:pic>
        <p:nvPicPr>
          <p:cNvPr id="9" name="Picture 4" descr="Kufferter, Rejse, Kuffert, Bagage">
            <a:extLst>
              <a:ext uri="{FF2B5EF4-FFF2-40B4-BE49-F238E27FC236}">
                <a16:creationId xmlns:a16="http://schemas.microsoft.com/office/drawing/2014/main" id="{539A52EA-B1ED-136D-47F8-0C79A05BE26F}"/>
              </a:ext>
            </a:extLst>
          </p:cNvPr>
          <p:cNvPicPr>
            <a:picLocks noChangeAspect="1" noChangeArrowheads="1"/>
          </p:cNvPicPr>
          <p:nvPr/>
        </p:nvPicPr>
        <p:blipFill rotWithShape="1">
          <a:blip r:embed="rId10">
            <a:duotone>
              <a:prstClr val="black"/>
              <a:srgbClr val="D9C3A5">
                <a:tint val="50000"/>
                <a:satMod val="180000"/>
              </a:srgbClr>
            </a:duotone>
            <a:extLst>
              <a:ext uri="{BEBA8EAE-BF5A-486C-A8C5-ECC9F3942E4B}">
                <a14:imgProps xmlns:a14="http://schemas.microsoft.com/office/drawing/2010/main">
                  <a14:imgLayer r:embed="rId11">
                    <a14:imgEffect>
                      <a14:brightnessContrast bright="40000"/>
                    </a14:imgEffect>
                  </a14:imgLayer>
                </a14:imgProps>
              </a:ext>
              <a:ext uri="{28A0092B-C50C-407E-A947-70E740481C1C}">
                <a14:useLocalDpi xmlns:a14="http://schemas.microsoft.com/office/drawing/2010/main" val="0"/>
              </a:ext>
            </a:extLst>
          </a:blip>
          <a:srcRect l="16057" t="18018" b="60541"/>
          <a:stretch/>
        </p:blipFill>
        <p:spPr bwMode="auto">
          <a:xfrm>
            <a:off x="2654558" y="4698318"/>
            <a:ext cx="2040654" cy="521244"/>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uppe 11">
            <a:extLst>
              <a:ext uri="{FF2B5EF4-FFF2-40B4-BE49-F238E27FC236}">
                <a16:creationId xmlns:a16="http://schemas.microsoft.com/office/drawing/2014/main" id="{44A86C68-0649-DD9C-D961-18C9E9CD4D25}"/>
              </a:ext>
            </a:extLst>
          </p:cNvPr>
          <p:cNvGrpSpPr/>
          <p:nvPr/>
        </p:nvGrpSpPr>
        <p:grpSpPr>
          <a:xfrm>
            <a:off x="481757" y="623005"/>
            <a:ext cx="6579337" cy="5611990"/>
            <a:chOff x="1405543" y="1079269"/>
            <a:chExt cx="6579337" cy="5611990"/>
          </a:xfrm>
        </p:grpSpPr>
        <p:pic>
          <p:nvPicPr>
            <p:cNvPr id="2" name="Picture 2" descr="Papir, Papirvarer, Pergament, Gammel">
              <a:extLst>
                <a:ext uri="{FF2B5EF4-FFF2-40B4-BE49-F238E27FC236}">
                  <a16:creationId xmlns:a16="http://schemas.microsoft.com/office/drawing/2014/main" id="{520F18E7-C432-0BEE-1A30-1DDDFFA900AA}"/>
                </a:ext>
              </a:extLst>
            </p:cNvPr>
            <p:cNvPicPr>
              <a:picLocks noChangeAspect="1" noChangeArrowheads="1"/>
            </p:cNvPicPr>
            <p:nvPr/>
          </p:nvPicPr>
          <p:blipFill>
            <a:blip r:embed="rId12">
              <a:clrChange>
                <a:clrFrom>
                  <a:srgbClr val="FFFFFA"/>
                </a:clrFrom>
                <a:clrTo>
                  <a:srgbClr val="FFFFFA">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5400000">
              <a:off x="1889217" y="595595"/>
              <a:ext cx="5611990" cy="6579337"/>
            </a:xfrm>
            <a:prstGeom prst="rect">
              <a:avLst/>
            </a:prstGeom>
            <a:noFill/>
            <a:extLst>
              <a:ext uri="{909E8E84-426E-40DD-AFC4-6F175D3DCCD1}">
                <a14:hiddenFill xmlns:a14="http://schemas.microsoft.com/office/drawing/2010/main">
                  <a:solidFill>
                    <a:srgbClr val="FFFFFF"/>
                  </a:solidFill>
                </a14:hiddenFill>
              </a:ext>
            </a:extLst>
          </p:spPr>
        </p:pic>
        <p:sp>
          <p:nvSpPr>
            <p:cNvPr id="11" name="Tekstfelt 10">
              <a:extLst>
                <a:ext uri="{FF2B5EF4-FFF2-40B4-BE49-F238E27FC236}">
                  <a16:creationId xmlns:a16="http://schemas.microsoft.com/office/drawing/2014/main" id="{EB1F892A-6CD6-92FC-C8A1-2BC740F91C08}"/>
                </a:ext>
              </a:extLst>
            </p:cNvPr>
            <p:cNvSpPr txBox="1"/>
            <p:nvPr/>
          </p:nvSpPr>
          <p:spPr>
            <a:xfrm>
              <a:off x="1649795" y="1369052"/>
              <a:ext cx="6090834" cy="5078313"/>
            </a:xfrm>
            <a:prstGeom prst="rect">
              <a:avLst/>
            </a:prstGeom>
            <a:noFill/>
          </p:spPr>
          <p:txBody>
            <a:bodyPr wrap="square">
              <a:spAutoFit/>
            </a:bodyPr>
            <a:lstStyle/>
            <a:p>
              <a:r>
                <a:rPr lang="da-DK" dirty="0">
                  <a:latin typeface="Chalkduster" panose="03050602040202020205" pitchFamily="66" charset="77"/>
                </a:rPr>
                <a:t>I har netop sat jer til rette på toget, da en ildevarslende besked tikker ind: En berygtet hacker har placeret en bombe et sted ombord. Tiden tæller ned, og toget bevæger sig hurtigt. </a:t>
              </a:r>
            </a:p>
            <a:p>
              <a:r>
                <a:rPr lang="da-DK" dirty="0">
                  <a:latin typeface="Chalkduster" panose="03050602040202020205" pitchFamily="66" charset="77"/>
                </a:rPr>
                <a:t>Hackeren har efterladt en række spor og trecifrede koder, gemt bag komplekse gåder i de forskellige kupeer. Kun ved at knække koderne kan I forhindre bomben i at detonere.</a:t>
              </a:r>
            </a:p>
            <a:p>
              <a:r>
                <a:rPr lang="da-DK" dirty="0">
                  <a:latin typeface="Chalkduster" panose="03050602040202020205" pitchFamily="66" charset="77"/>
                </a:rPr>
                <a:t>Sammen må I løse gåderne, finde koderne og forhindre katastrofen, før tiden rinder ud. </a:t>
              </a:r>
            </a:p>
            <a:p>
              <a:r>
                <a:rPr lang="da-DK" dirty="0">
                  <a:latin typeface="Chalkduster" panose="03050602040202020205" pitchFamily="66" charset="77"/>
                </a:rPr>
                <a:t>Dette er ikke kun en kamp mod en skruppelløs hacker, men også mod tiden. </a:t>
              </a:r>
            </a:p>
            <a:p>
              <a:endParaRPr lang="da-DK" dirty="0">
                <a:latin typeface="Chalkduster" panose="03050602040202020205" pitchFamily="66" charset="77"/>
              </a:endParaRPr>
            </a:p>
            <a:p>
              <a:r>
                <a:rPr lang="da-DK" dirty="0">
                  <a:latin typeface="Chalkduster" panose="03050602040202020205" pitchFamily="66" charset="77"/>
                </a:rPr>
                <a:t>Kan I holde hovedet koldt, løse mysteriet og redde de andre passagerer? </a:t>
              </a:r>
            </a:p>
          </p:txBody>
        </p:sp>
      </p:grpSp>
      <p:sp>
        <p:nvSpPr>
          <p:cNvPr id="13" name="Afrundet rektangel 12">
            <a:hlinkClick r:id="" action="ppaction://hlinkshowjump?jump=nextslide"/>
            <a:extLst>
              <a:ext uri="{FF2B5EF4-FFF2-40B4-BE49-F238E27FC236}">
                <a16:creationId xmlns:a16="http://schemas.microsoft.com/office/drawing/2014/main" id="{3030D897-F21C-3D7A-EC62-B6A05D90452A}"/>
              </a:ext>
            </a:extLst>
          </p:cNvPr>
          <p:cNvSpPr/>
          <p:nvPr/>
        </p:nvSpPr>
        <p:spPr>
          <a:xfrm>
            <a:off x="7542831" y="5861371"/>
            <a:ext cx="2004175" cy="720000"/>
          </a:xfrm>
          <a:prstGeom prst="roundRect">
            <a:avLst/>
          </a:prstGeom>
          <a:solidFill>
            <a:srgbClr val="C00000">
              <a:alpha val="83484"/>
            </a:srgbClr>
          </a:solidFill>
          <a:ln>
            <a:solidFill>
              <a:srgbClr val="C00000"/>
            </a:solidFill>
          </a:ln>
          <a:effectLst>
            <a:softEdge rad="1270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da-DK" sz="4400" dirty="0">
                <a:solidFill>
                  <a:schemeClr val="bg1"/>
                </a:solidFill>
              </a:rPr>
              <a:t>Start</a:t>
            </a:r>
          </a:p>
        </p:txBody>
      </p:sp>
      <p:sp>
        <p:nvSpPr>
          <p:cNvPr id="4" name="Tekstfelt 3">
            <a:extLst>
              <a:ext uri="{FF2B5EF4-FFF2-40B4-BE49-F238E27FC236}">
                <a16:creationId xmlns:a16="http://schemas.microsoft.com/office/drawing/2014/main" id="{8C24DA28-6F81-C985-0B3C-72B157EC4A93}"/>
              </a:ext>
            </a:extLst>
          </p:cNvPr>
          <p:cNvSpPr txBox="1"/>
          <p:nvPr/>
        </p:nvSpPr>
        <p:spPr>
          <a:xfrm>
            <a:off x="8847699" y="6566935"/>
            <a:ext cx="1051378" cy="276999"/>
          </a:xfrm>
          <a:prstGeom prst="rect">
            <a:avLst/>
          </a:prstGeom>
          <a:noFill/>
        </p:spPr>
        <p:txBody>
          <a:bodyPr wrap="none" rtlCol="0">
            <a:spAutoFit/>
          </a:bodyPr>
          <a:lstStyle/>
          <a:p>
            <a:r>
              <a:rPr lang="da-DK" sz="1200" dirty="0">
                <a:solidFill>
                  <a:schemeClr val="bg1"/>
                </a:solidFill>
              </a:rPr>
              <a:t>© Mat-</a:t>
            </a:r>
            <a:r>
              <a:rPr lang="da-DK" sz="1200" dirty="0" err="1">
                <a:solidFill>
                  <a:schemeClr val="bg1"/>
                </a:solidFill>
              </a:rPr>
              <a:t>nat.dk</a:t>
            </a:r>
            <a:endParaRPr lang="da-DK" sz="1200" dirty="0">
              <a:solidFill>
                <a:schemeClr val="bg1"/>
              </a:solidFill>
            </a:endParaRPr>
          </a:p>
        </p:txBody>
      </p:sp>
    </p:spTree>
    <p:extLst>
      <p:ext uri="{BB962C8B-B14F-4D97-AF65-F5344CB8AC3E}">
        <p14:creationId xmlns:p14="http://schemas.microsoft.com/office/powerpoint/2010/main" val="3106738915"/>
      </p:ext>
    </p:extLst>
  </p:cSld>
  <p:clrMapOvr>
    <a:masterClrMapping/>
  </p:clrMapOvr>
  <mc:AlternateContent xmlns:mc="http://schemas.openxmlformats.org/markup-compatibility/2006" xmlns:p14="http://schemas.microsoft.com/office/powerpoint/2010/main">
    <mc:Choice Requires="p14">
      <p:transition spd="slow" p14:dur="30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0" fill="hold"/>
                                        <p:tgtEl>
                                          <p:spTgt spid="12"/>
                                        </p:tgtEl>
                                        <p:attrNameLst>
                                          <p:attrName>ppt_x</p:attrName>
                                        </p:attrNameLst>
                                      </p:cBhvr>
                                      <p:tavLst>
                                        <p:tav tm="0">
                                          <p:val>
                                            <p:strVal val="#ppt_x"/>
                                          </p:val>
                                        </p:tav>
                                        <p:tav tm="100000">
                                          <p:val>
                                            <p:strVal val="#ppt_x"/>
                                          </p:val>
                                        </p:tav>
                                      </p:tavLst>
                                    </p:anim>
                                    <p:anim calcmode="lin" valueType="num">
                                      <p:cBhvr additive="base">
                                        <p:cTn id="8" dur="5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0"/>
                            </p:stCondLst>
                            <p:childTnLst>
                              <p:par>
                                <p:cTn id="10" presetID="10" presetClass="entr" presetSubtype="0" fill="hold" grpId="0" nodeType="afterEffect">
                                  <p:stCondLst>
                                    <p:cond delay="15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3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AD56F8-8CEB-C5AC-801D-F061534AF5DA}"/>
              </a:ext>
            </a:extLst>
          </p:cNvPr>
          <p:cNvSpPr>
            <a:spLocks noGrp="1"/>
          </p:cNvSpPr>
          <p:nvPr>
            <p:ph type="title"/>
          </p:nvPr>
        </p:nvSpPr>
        <p:spPr>
          <a:xfrm>
            <a:off x="891540" y="325550"/>
            <a:ext cx="8172450" cy="1742887"/>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4700" dirty="0" err="1">
                <a:solidFill>
                  <a:srgbClr val="FFFFFF"/>
                </a:solidFill>
              </a:rPr>
              <a:t>Vogn</a:t>
            </a:r>
            <a:r>
              <a:rPr lang="en-US" sz="4700" dirty="0">
                <a:solidFill>
                  <a:srgbClr val="FFFFFF"/>
                </a:solidFill>
              </a:rPr>
              <a:t> 2.1 </a:t>
            </a:r>
            <a:r>
              <a:rPr lang="en-US" sz="4700" dirty="0" err="1">
                <a:solidFill>
                  <a:srgbClr val="FFFFFF"/>
                </a:solidFill>
              </a:rPr>
              <a:t>venstre</a:t>
            </a:r>
            <a:endParaRPr lang="en-US" sz="4700" dirty="0">
              <a:solidFill>
                <a:srgbClr val="FFFFFF"/>
              </a:solidFill>
            </a:endParaRPr>
          </a:p>
        </p:txBody>
      </p:sp>
      <p:pic>
        <p:nvPicPr>
          <p:cNvPr id="3" name="Picture 2" descr="Seoul Subway, Linje 5, Tog">
            <a:extLst>
              <a:ext uri="{FF2B5EF4-FFF2-40B4-BE49-F238E27FC236}">
                <a16:creationId xmlns:a16="http://schemas.microsoft.com/office/drawing/2014/main" id="{8E804708-BFD4-4645-5759-E003659D1094}"/>
              </a:ext>
            </a:extLst>
          </p:cNvPr>
          <p:cNvPicPr>
            <a:picLocks noChangeAspect="1" noChangeArrowheads="1"/>
          </p:cNvPicPr>
          <p:nvPr/>
        </p:nvPicPr>
        <p:blipFill rotWithShape="1">
          <a:blip r:embed="rId2">
            <a:duotone>
              <a:prstClr val="black"/>
              <a:srgbClr val="D9C3A5">
                <a:tint val="50000"/>
                <a:satMod val="180000"/>
              </a:srgbClr>
            </a:duotone>
            <a:extLst>
              <a:ext uri="{28A0092B-C50C-407E-A947-70E740481C1C}">
                <a14:useLocalDpi xmlns:a14="http://schemas.microsoft.com/office/drawing/2010/main" val="0"/>
              </a:ext>
            </a:extLst>
          </a:blip>
          <a:srcRect r="3582" b="-1"/>
          <a:stretch/>
        </p:blipFill>
        <p:spPr bwMode="auto">
          <a:xfrm>
            <a:off x="33465" y="122441"/>
            <a:ext cx="9905998" cy="6857990"/>
          </a:xfrm>
          <a:prstGeom prst="rect">
            <a:avLst/>
          </a:prstGeom>
          <a:noFill/>
          <a:extLst>
            <a:ext uri="{909E8E84-426E-40DD-AFC4-6F175D3DCCD1}">
              <a14:hiddenFill xmlns:a14="http://schemas.microsoft.com/office/drawing/2010/main">
                <a:solidFill>
                  <a:srgbClr val="FFFFFF"/>
                </a:solidFill>
              </a14:hiddenFill>
            </a:ext>
          </a:extLst>
        </p:spPr>
      </p:pic>
      <p:sp>
        <p:nvSpPr>
          <p:cNvPr id="5" name="Venstrepil 4">
            <a:hlinkClick r:id="rId3" action="ppaction://hlinksldjump"/>
            <a:extLst>
              <a:ext uri="{FF2B5EF4-FFF2-40B4-BE49-F238E27FC236}">
                <a16:creationId xmlns:a16="http://schemas.microsoft.com/office/drawing/2014/main" id="{0C837898-4842-9448-2550-0628E7B455CC}"/>
              </a:ext>
            </a:extLst>
          </p:cNvPr>
          <p:cNvSpPr>
            <a:spLocks noChangeAspect="1"/>
          </p:cNvSpPr>
          <p:nvPr/>
        </p:nvSpPr>
        <p:spPr>
          <a:xfrm rot="10800000">
            <a:off x="9194041" y="3057202"/>
            <a:ext cx="576000" cy="626185"/>
          </a:xfrm>
          <a:prstGeom prst="leftArrow">
            <a:avLst/>
          </a:prstGeom>
          <a:solidFill>
            <a:srgbClr val="C00000"/>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1" name="Gruppe 10">
            <a:extLst>
              <a:ext uri="{FF2B5EF4-FFF2-40B4-BE49-F238E27FC236}">
                <a16:creationId xmlns:a16="http://schemas.microsoft.com/office/drawing/2014/main" id="{66A2B680-E698-2909-EA25-E942FFB717CE}"/>
              </a:ext>
            </a:extLst>
          </p:cNvPr>
          <p:cNvGrpSpPr/>
          <p:nvPr/>
        </p:nvGrpSpPr>
        <p:grpSpPr>
          <a:xfrm>
            <a:off x="4329043" y="2495826"/>
            <a:ext cx="720035" cy="892313"/>
            <a:chOff x="4329043" y="2495826"/>
            <a:chExt cx="720035" cy="892313"/>
          </a:xfrm>
        </p:grpSpPr>
        <p:sp>
          <p:nvSpPr>
            <p:cNvPr id="4" name="Kombinationstegning 3">
              <a:extLst>
                <a:ext uri="{FF2B5EF4-FFF2-40B4-BE49-F238E27FC236}">
                  <a16:creationId xmlns:a16="http://schemas.microsoft.com/office/drawing/2014/main" id="{D566FB63-2C8B-31C3-F636-FC0E8A5621E4}"/>
                </a:ext>
              </a:extLst>
            </p:cNvPr>
            <p:cNvSpPr/>
            <p:nvPr/>
          </p:nvSpPr>
          <p:spPr>
            <a:xfrm>
              <a:off x="4329043" y="2495826"/>
              <a:ext cx="720035" cy="892313"/>
            </a:xfrm>
            <a:custGeom>
              <a:avLst/>
              <a:gdLst>
                <a:gd name="connsiteX0" fmla="*/ 8835 w 720035"/>
                <a:gd name="connsiteY0" fmla="*/ 0 h 892313"/>
                <a:gd name="connsiteX1" fmla="*/ 0 w 720035"/>
                <a:gd name="connsiteY1" fmla="*/ 830470 h 892313"/>
                <a:gd name="connsiteX2" fmla="*/ 720035 w 720035"/>
                <a:gd name="connsiteY2" fmla="*/ 892313 h 892313"/>
                <a:gd name="connsiteX3" fmla="*/ 702366 w 720035"/>
                <a:gd name="connsiteY3" fmla="*/ 176696 h 892313"/>
                <a:gd name="connsiteX4" fmla="*/ 8835 w 720035"/>
                <a:gd name="connsiteY4" fmla="*/ 0 h 892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35" h="892313">
                  <a:moveTo>
                    <a:pt x="8835" y="0"/>
                  </a:moveTo>
                  <a:lnTo>
                    <a:pt x="0" y="830470"/>
                  </a:lnTo>
                  <a:lnTo>
                    <a:pt x="720035" y="892313"/>
                  </a:lnTo>
                  <a:lnTo>
                    <a:pt x="702366" y="176696"/>
                  </a:lnTo>
                  <a:lnTo>
                    <a:pt x="8835" y="0"/>
                  </a:lnTo>
                  <a:close/>
                </a:path>
              </a:pathLst>
            </a:custGeom>
            <a:solidFill>
              <a:srgbClr val="837A65"/>
            </a:solidFill>
            <a:ln w="12700">
              <a:solidFill>
                <a:schemeClr val="tx1"/>
              </a:solidFill>
            </a:ln>
            <a:scene3d>
              <a:camera prst="orthographicFront"/>
              <a:lightRig rig="threePt" dir="t"/>
            </a:scene3d>
            <a:sp3d>
              <a:bevelT w="114300" prst="hardEdg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0" name="Billede 9" descr="Et billede, der indeholder tekst, kvittering&#10;&#10;Automatisk genereret beskrivelse">
              <a:hlinkClick r:id="rId4" action="ppaction://hlinksldjump"/>
              <a:extLst>
                <a:ext uri="{FF2B5EF4-FFF2-40B4-BE49-F238E27FC236}">
                  <a16:creationId xmlns:a16="http://schemas.microsoft.com/office/drawing/2014/main" id="{285C3907-04E5-2D15-8081-5FE3ADC23343}"/>
                </a:ext>
              </a:extLst>
            </p:cNvPr>
            <p:cNvPicPr>
              <a:picLocks noChangeAspect="1"/>
            </p:cNvPicPr>
            <p:nvPr/>
          </p:nvPicPr>
          <p:blipFill rotWithShape="1">
            <a:blip r:embed="rId5"/>
            <a:srcRect b="4829"/>
            <a:stretch/>
          </p:blipFill>
          <p:spPr>
            <a:xfrm rot="182937">
              <a:off x="4410052" y="2633342"/>
              <a:ext cx="559745" cy="641581"/>
            </a:xfrm>
            <a:prstGeom prst="rect">
              <a:avLst/>
            </a:prstGeom>
            <a:effectLst>
              <a:softEdge rad="25400"/>
            </a:effectLst>
            <a:scene3d>
              <a:camera prst="isometricOffAxis2Left">
                <a:rot lat="1800000" lon="600000" rev="0"/>
              </a:camera>
              <a:lightRig rig="threePt" dir="t"/>
            </a:scene3d>
            <a:sp3d z="25400"/>
          </p:spPr>
        </p:pic>
      </p:grpSp>
      <p:pic>
        <p:nvPicPr>
          <p:cNvPr id="13" name="Picture 6" descr="Papir, Gammelt Papir, Papirrulle">
            <a:hlinkClick r:id="rId6" action="ppaction://hlinksldjump"/>
            <a:extLst>
              <a:ext uri="{FF2B5EF4-FFF2-40B4-BE49-F238E27FC236}">
                <a16:creationId xmlns:a16="http://schemas.microsoft.com/office/drawing/2014/main" id="{813D41CF-42D6-890D-0BC4-BB2F6225B1B1}"/>
              </a:ext>
            </a:extLst>
          </p:cNvPr>
          <p:cNvPicPr>
            <a:picLocks noChangeAspect="1" noChangeArrowheads="1"/>
          </p:cNvPicPr>
          <p:nvPr/>
        </p:nvPicPr>
        <p:blipFill rotWithShape="1">
          <a:blip r:embed="rId7">
            <a:duotone>
              <a:prstClr val="black"/>
              <a:srgbClr val="D9C3A5">
                <a:tint val="50000"/>
                <a:satMod val="180000"/>
              </a:srgbClr>
            </a:duotone>
            <a:extLst>
              <a:ext uri="{28A0092B-C50C-407E-A947-70E740481C1C}">
                <a14:useLocalDpi xmlns:a14="http://schemas.microsoft.com/office/drawing/2010/main" val="0"/>
              </a:ext>
            </a:extLst>
          </a:blip>
          <a:srcRect l="32576" t="44630" r="21872" b="15185"/>
          <a:stretch/>
        </p:blipFill>
        <p:spPr bwMode="auto">
          <a:xfrm flipV="1">
            <a:off x="7162180" y="4592016"/>
            <a:ext cx="276127" cy="208961"/>
          </a:xfrm>
          <a:prstGeom prst="rect">
            <a:avLst/>
          </a:prstGeom>
          <a:noFill/>
          <a:scene3d>
            <a:camera prst="perspectiveHeroicExtremeRightFacing"/>
            <a:lightRig rig="threePt" dir="t"/>
          </a:scene3d>
          <a:extLst>
            <a:ext uri="{909E8E84-426E-40DD-AFC4-6F175D3DCCD1}">
              <a14:hiddenFill xmlns:a14="http://schemas.microsoft.com/office/drawing/2010/main">
                <a:solidFill>
                  <a:srgbClr val="FFFFFF"/>
                </a:solidFill>
              </a14:hiddenFill>
            </a:ext>
          </a:extLst>
        </p:spPr>
      </p:pic>
      <p:pic>
        <p:nvPicPr>
          <p:cNvPr id="12" name="Picture 2" descr="Håndtaske, Rød, Lommebog, Pung, Læder">
            <a:hlinkClick r:id="rId8" action="ppaction://hlinksldjump"/>
            <a:extLst>
              <a:ext uri="{FF2B5EF4-FFF2-40B4-BE49-F238E27FC236}">
                <a16:creationId xmlns:a16="http://schemas.microsoft.com/office/drawing/2014/main" id="{21E67C2F-14DD-65B5-C272-01EB48A23B42}"/>
              </a:ext>
            </a:extLst>
          </p:cNvPr>
          <p:cNvPicPr>
            <a:picLocks noChangeAspect="1" noChangeArrowheads="1"/>
          </p:cNvPicPr>
          <p:nvPr/>
        </p:nvPicPr>
        <p:blipFill>
          <a:blip r:embed="rId9">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21343434">
            <a:off x="6774834" y="4578944"/>
            <a:ext cx="774692" cy="616784"/>
          </a:xfrm>
          <a:prstGeom prst="rect">
            <a:avLst/>
          </a:prstGeom>
          <a:noFill/>
          <a:scene3d>
            <a:camera prst="perspectiveHeroicExtremeRightFacing"/>
            <a:lightRig rig="threePt" dir="t"/>
          </a:scene3d>
          <a:extLst>
            <a:ext uri="{909E8E84-426E-40DD-AFC4-6F175D3DCCD1}">
              <a14:hiddenFill xmlns:a14="http://schemas.microsoft.com/office/drawing/2010/main">
                <a:solidFill>
                  <a:srgbClr val="FFFFFF"/>
                </a:solidFill>
              </a14:hiddenFill>
            </a:ext>
          </a:extLst>
        </p:spPr>
      </p:pic>
      <p:grpSp>
        <p:nvGrpSpPr>
          <p:cNvPr id="7" name="Gruppe 6">
            <a:extLst>
              <a:ext uri="{FF2B5EF4-FFF2-40B4-BE49-F238E27FC236}">
                <a16:creationId xmlns:a16="http://schemas.microsoft.com/office/drawing/2014/main" id="{073421F9-10CD-DCD8-0D95-9D9D1AED47BA}"/>
              </a:ext>
            </a:extLst>
          </p:cNvPr>
          <p:cNvGrpSpPr>
            <a:grpSpLocks noChangeAspect="1"/>
          </p:cNvGrpSpPr>
          <p:nvPr/>
        </p:nvGrpSpPr>
        <p:grpSpPr>
          <a:xfrm>
            <a:off x="7980706" y="4365818"/>
            <a:ext cx="468000" cy="1043036"/>
            <a:chOff x="615656" y="621319"/>
            <a:chExt cx="3077113" cy="6858000"/>
          </a:xfrm>
        </p:grpSpPr>
        <p:pic>
          <p:nvPicPr>
            <p:cNvPr id="8" name="Picture 12" descr="Avis, Nyheder, Artikel, Tidsskrift">
              <a:extLst>
                <a:ext uri="{FF2B5EF4-FFF2-40B4-BE49-F238E27FC236}">
                  <a16:creationId xmlns:a16="http://schemas.microsoft.com/office/drawing/2014/main" id="{A52D9ADA-E4CC-10E2-7ED3-DE462A18564A}"/>
                </a:ext>
              </a:extLst>
            </p:cNvPr>
            <p:cNvPicPr>
              <a:picLocks noChangeAspect="1" noChangeArrowheads="1"/>
            </p:cNvPicPr>
            <p:nvPr/>
          </p:nvPicPr>
          <p:blipFill rotWithShape="1">
            <a:blip r:embed="rId10">
              <a:duotone>
                <a:prstClr val="black"/>
                <a:srgbClr val="D9C3A5">
                  <a:tint val="50000"/>
                  <a:satMod val="180000"/>
                </a:srgbClr>
              </a:duotone>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rcRect r="13938" b="55910"/>
            <a:stretch/>
          </p:blipFill>
          <p:spPr bwMode="auto">
            <a:xfrm rot="4892420">
              <a:off x="277411" y="1385703"/>
              <a:ext cx="2525077" cy="1113658"/>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descr="Paraply, Lukket, Monsun, Regn, Regnslag">
              <a:hlinkClick r:id="rId12" action="ppaction://hlinksldjump"/>
              <a:extLst>
                <a:ext uri="{FF2B5EF4-FFF2-40B4-BE49-F238E27FC236}">
                  <a16:creationId xmlns:a16="http://schemas.microsoft.com/office/drawing/2014/main" id="{2A8E07BB-AC95-314E-0565-74A5D47B8429}"/>
                </a:ext>
              </a:extLst>
            </p:cNvPr>
            <p:cNvPicPr>
              <a:picLocks noChangeAspect="1" noChangeArrowheads="1"/>
            </p:cNvPicPr>
            <p:nvPr/>
          </p:nvPicPr>
          <p:blipFill rotWithShape="1">
            <a:blip r:embed="rId13">
              <a:duotone>
                <a:prstClr val="black"/>
                <a:srgbClr val="D9C3A5">
                  <a:tint val="50000"/>
                  <a:satMod val="180000"/>
                </a:srgbClr>
              </a:duotone>
              <a:extLst>
                <a:ext uri="{BEBA8EAE-BF5A-486C-A8C5-ECC9F3942E4B}">
                  <a14:imgProps xmlns:a14="http://schemas.microsoft.com/office/drawing/2010/main">
                    <a14:imgLayer r:embed="rId14">
                      <a14:imgEffect>
                        <a14:saturation sat="200000"/>
                      </a14:imgEffect>
                      <a14:imgEffect>
                        <a14:brightnessContrast bright="40000"/>
                      </a14:imgEffect>
                    </a14:imgLayer>
                  </a14:imgProps>
                </a:ext>
                <a:ext uri="{28A0092B-C50C-407E-A947-70E740481C1C}">
                  <a14:useLocalDpi xmlns:a14="http://schemas.microsoft.com/office/drawing/2010/main" val="0"/>
                </a:ext>
              </a:extLst>
            </a:blip>
            <a:srcRect r="10262"/>
            <a:stretch/>
          </p:blipFill>
          <p:spPr bwMode="auto">
            <a:xfrm>
              <a:off x="615656" y="621319"/>
              <a:ext cx="3077113" cy="6858000"/>
            </a:xfrm>
            <a:prstGeom prst="rect">
              <a:avLst/>
            </a:prstGeom>
            <a:noFill/>
            <a:extLst>
              <a:ext uri="{909E8E84-426E-40DD-AFC4-6F175D3DCCD1}">
                <a14:hiddenFill xmlns:a14="http://schemas.microsoft.com/office/drawing/2010/main">
                  <a:solidFill>
                    <a:srgbClr val="FFFFFF"/>
                  </a:solidFill>
                </a14:hiddenFill>
              </a:ext>
            </a:extLst>
          </p:spPr>
        </p:pic>
      </p:grpSp>
      <p:sp>
        <p:nvSpPr>
          <p:cNvPr id="6" name="Tekstfelt 5">
            <a:extLst>
              <a:ext uri="{FF2B5EF4-FFF2-40B4-BE49-F238E27FC236}">
                <a16:creationId xmlns:a16="http://schemas.microsoft.com/office/drawing/2014/main" id="{9158FB68-7E96-D089-8606-5A1EF460AB77}"/>
              </a:ext>
            </a:extLst>
          </p:cNvPr>
          <p:cNvSpPr txBox="1"/>
          <p:nvPr/>
        </p:nvSpPr>
        <p:spPr>
          <a:xfrm>
            <a:off x="8546911" y="6566935"/>
            <a:ext cx="1051378" cy="276999"/>
          </a:xfrm>
          <a:prstGeom prst="rect">
            <a:avLst/>
          </a:prstGeom>
          <a:noFill/>
        </p:spPr>
        <p:txBody>
          <a:bodyPr wrap="none" rtlCol="0">
            <a:spAutoFit/>
          </a:bodyPr>
          <a:lstStyle/>
          <a:p>
            <a:r>
              <a:rPr lang="da-DK" sz="1200" dirty="0">
                <a:solidFill>
                  <a:schemeClr val="bg1"/>
                </a:solidFill>
              </a:rPr>
              <a:t>© Mat-</a:t>
            </a:r>
            <a:r>
              <a:rPr lang="da-DK" sz="1200" dirty="0" err="1">
                <a:solidFill>
                  <a:schemeClr val="bg1"/>
                </a:solidFill>
              </a:rPr>
              <a:t>nat.dk</a:t>
            </a:r>
            <a:endParaRPr lang="da-DK" sz="1200" dirty="0">
              <a:solidFill>
                <a:schemeClr val="bg1"/>
              </a:solidFill>
            </a:endParaRPr>
          </a:p>
        </p:txBody>
      </p:sp>
    </p:spTree>
    <p:extLst>
      <p:ext uri="{BB962C8B-B14F-4D97-AF65-F5344CB8AC3E}">
        <p14:creationId xmlns:p14="http://schemas.microsoft.com/office/powerpoint/2010/main" val="672264952"/>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638FC5-DD32-831A-B033-503A9C3D14A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A70903D-7DED-6E6C-4F0C-032863FA998A}"/>
              </a:ext>
            </a:extLst>
          </p:cNvPr>
          <p:cNvSpPr>
            <a:spLocks noGrp="1"/>
          </p:cNvSpPr>
          <p:nvPr>
            <p:ph type="title"/>
          </p:nvPr>
        </p:nvSpPr>
        <p:spPr/>
        <p:txBody>
          <a:bodyPr/>
          <a:lstStyle/>
          <a:p>
            <a:r>
              <a:rPr lang="da-DK" dirty="0"/>
              <a:t>Køreplan H-tog</a:t>
            </a:r>
          </a:p>
        </p:txBody>
      </p:sp>
      <p:pic>
        <p:nvPicPr>
          <p:cNvPr id="7" name="Picture 2" descr="Papir, Papirvarer, Pergament, Gammel">
            <a:extLst>
              <a:ext uri="{FF2B5EF4-FFF2-40B4-BE49-F238E27FC236}">
                <a16:creationId xmlns:a16="http://schemas.microsoft.com/office/drawing/2014/main" id="{E4159797-990C-349A-19ED-EAD74B674891}"/>
              </a:ext>
            </a:extLst>
          </p:cNvPr>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5400000">
            <a:off x="1238551" y="-1673087"/>
            <a:ext cx="7363928" cy="10309636"/>
          </a:xfrm>
          <a:prstGeom prst="rect">
            <a:avLst/>
          </a:prstGeom>
          <a:noFill/>
          <a:extLst>
            <a:ext uri="{909E8E84-426E-40DD-AFC4-6F175D3DCCD1}">
              <a14:hiddenFill xmlns:a14="http://schemas.microsoft.com/office/drawing/2010/main">
                <a:solidFill>
                  <a:srgbClr val="FFFFFF"/>
                </a:solidFill>
              </a14:hiddenFill>
            </a:ext>
          </a:extLst>
        </p:spPr>
      </p:pic>
      <p:sp>
        <p:nvSpPr>
          <p:cNvPr id="5" name="Tekstfelt 4">
            <a:extLst>
              <a:ext uri="{FF2B5EF4-FFF2-40B4-BE49-F238E27FC236}">
                <a16:creationId xmlns:a16="http://schemas.microsoft.com/office/drawing/2014/main" id="{41E3DCBB-0379-10E9-632A-F10061E3D0AE}"/>
              </a:ext>
            </a:extLst>
          </p:cNvPr>
          <p:cNvSpPr txBox="1"/>
          <p:nvPr/>
        </p:nvSpPr>
        <p:spPr>
          <a:xfrm>
            <a:off x="-199103" y="1028343"/>
            <a:ext cx="2381864" cy="2308324"/>
          </a:xfrm>
          <a:prstGeom prst="rect">
            <a:avLst/>
          </a:prstGeom>
          <a:noFill/>
        </p:spPr>
        <p:txBody>
          <a:bodyPr wrap="square">
            <a:spAutoFit/>
          </a:bodyPr>
          <a:lstStyle/>
          <a:p>
            <a:pPr algn="l"/>
            <a:endParaRPr lang="da-DK" b="0" i="0" dirty="0">
              <a:effectLst/>
              <a:latin typeface="Söhne"/>
            </a:endParaRPr>
          </a:p>
          <a:p>
            <a:pPr algn="l"/>
            <a:endParaRPr lang="da-DK" b="0" i="0" dirty="0">
              <a:effectLst/>
              <a:latin typeface="Söhne"/>
            </a:endParaRPr>
          </a:p>
          <a:p>
            <a:pPr algn="l"/>
            <a:endParaRPr lang="da-DK" b="0" i="0" dirty="0">
              <a:effectLst/>
              <a:latin typeface="Söhne"/>
            </a:endParaRPr>
          </a:p>
          <a:p>
            <a:pPr algn="l"/>
            <a:endParaRPr lang="da-DK" b="0" i="0" dirty="0">
              <a:effectLst/>
              <a:latin typeface="Söhne"/>
            </a:endParaRPr>
          </a:p>
          <a:p>
            <a:pPr algn="l"/>
            <a:endParaRPr lang="da-DK" b="0" i="0" dirty="0">
              <a:effectLst/>
              <a:latin typeface="Söhne"/>
            </a:endParaRPr>
          </a:p>
          <a:p>
            <a:pPr algn="l"/>
            <a:endParaRPr lang="da-DK" b="0" i="0" dirty="0">
              <a:effectLst/>
              <a:latin typeface="Söhne"/>
            </a:endParaRPr>
          </a:p>
          <a:p>
            <a:pPr algn="l"/>
            <a:endParaRPr lang="da-DK" b="0" i="0" dirty="0">
              <a:effectLst/>
              <a:latin typeface="Söhne"/>
            </a:endParaRPr>
          </a:p>
          <a:p>
            <a:pPr algn="l"/>
            <a:endParaRPr lang="da-DK" b="0" i="0" dirty="0">
              <a:effectLst/>
              <a:latin typeface="Söhne"/>
            </a:endParaRPr>
          </a:p>
        </p:txBody>
      </p:sp>
      <p:graphicFrame>
        <p:nvGraphicFramePr>
          <p:cNvPr id="6" name="Tabel 5">
            <a:extLst>
              <a:ext uri="{FF2B5EF4-FFF2-40B4-BE49-F238E27FC236}">
                <a16:creationId xmlns:a16="http://schemas.microsoft.com/office/drawing/2014/main" id="{497916C4-C9CB-6069-3BD8-103A6A3EF2E0}"/>
              </a:ext>
            </a:extLst>
          </p:cNvPr>
          <p:cNvGraphicFramePr>
            <a:graphicFrameLocks noGrp="1"/>
          </p:cNvGraphicFramePr>
          <p:nvPr>
            <p:extLst>
              <p:ext uri="{D42A27DB-BD31-4B8C-83A1-F6EECF244321}">
                <p14:modId xmlns:p14="http://schemas.microsoft.com/office/powerpoint/2010/main" val="1857601993"/>
              </p:ext>
            </p:extLst>
          </p:nvPr>
        </p:nvGraphicFramePr>
        <p:xfrm>
          <a:off x="383031" y="462280"/>
          <a:ext cx="9261030" cy="6019800"/>
        </p:xfrm>
        <a:graphic>
          <a:graphicData uri="http://schemas.openxmlformats.org/drawingml/2006/table">
            <a:tbl>
              <a:tblPr firstRow="1" bandRow="1">
                <a:tableStyleId>{5940675A-B579-460E-94D1-54222C63F5DA}</a:tableStyleId>
              </a:tblPr>
              <a:tblGrid>
                <a:gridCol w="2160144">
                  <a:extLst>
                    <a:ext uri="{9D8B030D-6E8A-4147-A177-3AD203B41FA5}">
                      <a16:colId xmlns:a16="http://schemas.microsoft.com/office/drawing/2014/main" val="918916871"/>
                    </a:ext>
                  </a:extLst>
                </a:gridCol>
                <a:gridCol w="828675">
                  <a:extLst>
                    <a:ext uri="{9D8B030D-6E8A-4147-A177-3AD203B41FA5}">
                      <a16:colId xmlns:a16="http://schemas.microsoft.com/office/drawing/2014/main" val="4221638496"/>
                    </a:ext>
                  </a:extLst>
                </a:gridCol>
                <a:gridCol w="943776">
                  <a:extLst>
                    <a:ext uri="{9D8B030D-6E8A-4147-A177-3AD203B41FA5}">
                      <a16:colId xmlns:a16="http://schemas.microsoft.com/office/drawing/2014/main" val="1480594141"/>
                    </a:ext>
                  </a:extLst>
                </a:gridCol>
                <a:gridCol w="631822">
                  <a:extLst>
                    <a:ext uri="{9D8B030D-6E8A-4147-A177-3AD203B41FA5}">
                      <a16:colId xmlns:a16="http://schemas.microsoft.com/office/drawing/2014/main" val="3724071311"/>
                    </a:ext>
                  </a:extLst>
                </a:gridCol>
                <a:gridCol w="631823">
                  <a:extLst>
                    <a:ext uri="{9D8B030D-6E8A-4147-A177-3AD203B41FA5}">
                      <a16:colId xmlns:a16="http://schemas.microsoft.com/office/drawing/2014/main" val="595130215"/>
                    </a:ext>
                  </a:extLst>
                </a:gridCol>
                <a:gridCol w="631822">
                  <a:extLst>
                    <a:ext uri="{9D8B030D-6E8A-4147-A177-3AD203B41FA5}">
                      <a16:colId xmlns:a16="http://schemas.microsoft.com/office/drawing/2014/main" val="186703999"/>
                    </a:ext>
                  </a:extLst>
                </a:gridCol>
                <a:gridCol w="878201">
                  <a:extLst>
                    <a:ext uri="{9D8B030D-6E8A-4147-A177-3AD203B41FA5}">
                      <a16:colId xmlns:a16="http://schemas.microsoft.com/office/drawing/2014/main" val="1183976726"/>
                    </a:ext>
                  </a:extLst>
                </a:gridCol>
                <a:gridCol w="1676566">
                  <a:extLst>
                    <a:ext uri="{9D8B030D-6E8A-4147-A177-3AD203B41FA5}">
                      <a16:colId xmlns:a16="http://schemas.microsoft.com/office/drawing/2014/main" val="1446776656"/>
                    </a:ext>
                  </a:extLst>
                </a:gridCol>
                <a:gridCol w="878201">
                  <a:extLst>
                    <a:ext uri="{9D8B030D-6E8A-4147-A177-3AD203B41FA5}">
                      <a16:colId xmlns:a16="http://schemas.microsoft.com/office/drawing/2014/main" val="2393515455"/>
                    </a:ext>
                  </a:extLst>
                </a:gridCol>
              </a:tblGrid>
              <a:tr h="370840">
                <a:tc>
                  <a:txBody>
                    <a:bodyPr/>
                    <a:lstStyle/>
                    <a:p>
                      <a:r>
                        <a:rPr lang="da-DK" sz="2400" dirty="0">
                          <a:latin typeface="Chalkduster" panose="03050602040202020205" pitchFamily="66" charset="77"/>
                          <a:cs typeface="Dreaming Outloud Script Pro" panose="03050502040304050704" pitchFamily="66" charset="77"/>
                        </a:rPr>
                        <a:t>H - tog</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da-DK" sz="1400" dirty="0">
                        <a:latin typeface="Chalkduster" panose="03050602040202020205" pitchFamily="66" charset="77"/>
                        <a:cs typeface="Dreaming Outloud Script Pro" panose="03050502040304050704" pitchFamily="66" charset="77"/>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da-DK" sz="1400" dirty="0">
                        <a:latin typeface="Chalkduster" panose="03050602040202020205" pitchFamily="66" charset="77"/>
                        <a:cs typeface="Dreaming Outloud Script Pro" panose="03050502040304050704" pitchFamily="66" charset="77"/>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gridSpan="3">
                  <a:txBody>
                    <a:bodyPr/>
                    <a:lstStyle/>
                    <a:p>
                      <a:pPr algn="ctr"/>
                      <a:r>
                        <a:rPr lang="da-DK" sz="1400" dirty="0">
                          <a:latin typeface="Chalkduster" panose="03050602040202020205" pitchFamily="66" charset="77"/>
                          <a:cs typeface="Dreaming Outloud Script Pro" panose="03050502040304050704" pitchFamily="66" charset="77"/>
                        </a:rPr>
                        <a:t>Faste minuttal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da-DK"/>
                    </a:p>
                  </a:txBody>
                  <a:tcPr/>
                </a:tc>
                <a:tc hMerge="1">
                  <a:txBody>
                    <a:bodyPr/>
                    <a:lstStyle/>
                    <a:p>
                      <a:endParaRPr lang="da-DK"/>
                    </a:p>
                  </a:txBody>
                  <a:tcPr/>
                </a:tc>
                <a:tc>
                  <a:txBody>
                    <a:bodyPr/>
                    <a:lstStyle/>
                    <a:p>
                      <a:pPr algn="ctr"/>
                      <a:endParaRPr lang="da-DK" sz="1400" dirty="0">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400" dirty="0">
                          <a:latin typeface="Chalkduster" panose="03050602040202020205" pitchFamily="66" charset="77"/>
                          <a:cs typeface="Dreaming Outloud Script Pro" panose="03050502040304050704" pitchFamily="66" charset="77"/>
                        </a:rPr>
                        <a:t>Faste minuttal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da-DK" sz="1400" dirty="0">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02835776"/>
                  </a:ext>
                </a:extLst>
              </a:tr>
              <a:tr h="370840">
                <a:tc>
                  <a:txBody>
                    <a:bodyPr/>
                    <a:lstStyle/>
                    <a:p>
                      <a:endParaRPr lang="da-DK" sz="1500" dirty="0">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a-DK" sz="1500" dirty="0">
                        <a:latin typeface="Dreaming Outloud Script Pro" panose="03050502040304050704" pitchFamily="66" charset="77"/>
                        <a:cs typeface="Dreaming Outloud Script Pro" panose="03050502040304050704" pitchFamily="66" charset="77"/>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a-DK" sz="1500" dirty="0">
                        <a:latin typeface="Dreaming Outloud Script Pro" panose="03050502040304050704" pitchFamily="66" charset="77"/>
                        <a:cs typeface="Dreaming Outloud Script Pro" panose="03050502040304050704" pitchFamily="66" charset="77"/>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3">
                  <a:txBody>
                    <a:bodyPr/>
                    <a:lstStyle/>
                    <a:p>
                      <a:pPr algn="ctr"/>
                      <a:r>
                        <a:rPr lang="da-DK" sz="1800" dirty="0">
                          <a:latin typeface="Dreaming Outloud Script Pro" panose="03050502040304050704" pitchFamily="66" charset="77"/>
                          <a:cs typeface="Dreaming Outloud Script Pro" panose="03050502040304050704" pitchFamily="66" charset="77"/>
                        </a:rPr>
                        <a:t>7:00-18:00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da-DK"/>
                    </a:p>
                  </a:txBody>
                  <a:tcPr/>
                </a:tc>
                <a:tc hMerge="1">
                  <a:txBody>
                    <a:bodyPr/>
                    <a:lstStyle/>
                    <a:p>
                      <a:endParaRPr lang="da-DK"/>
                    </a:p>
                  </a:txBody>
                  <a:tcPr/>
                </a:tc>
                <a:tc>
                  <a:txBody>
                    <a:bodyPr/>
                    <a:lstStyle/>
                    <a:p>
                      <a:pPr algn="ctr"/>
                      <a:endParaRPr lang="da-DK" sz="1500" dirty="0">
                        <a:latin typeface="Dreaming Outloud Script Pro" panose="03050502040304050704"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18:00-21:30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a-DK" sz="1500" dirty="0">
                        <a:latin typeface="Dreaming Outloud Script Pro" panose="03050502040304050704"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200632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500" b="0" i="0" dirty="0" err="1">
                          <a:effectLst/>
                          <a:latin typeface="Chalkduster" panose="03050602040202020205" pitchFamily="66" charset="77"/>
                        </a:rPr>
                        <a:t>Brambleton</a:t>
                      </a:r>
                      <a:r>
                        <a:rPr lang="da-DK" sz="1500" b="0" i="0" dirty="0">
                          <a:effectLst/>
                          <a:latin typeface="Chalkduster" panose="03050602040202020205" pitchFamily="66" charset="77"/>
                        </a:rPr>
                        <a:t>  </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6:42</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7:12</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18:12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21:52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3055803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500" b="0" i="0" dirty="0">
                          <a:effectLst/>
                          <a:latin typeface="Chalkduster" panose="03050602040202020205" pitchFamily="66" charset="77"/>
                        </a:rPr>
                        <a:t>Silverhaven </a:t>
                      </a: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6:53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7:23</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43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03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18:23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22:03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2313221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500" b="0" i="0" dirty="0" err="1">
                          <a:effectLst/>
                          <a:latin typeface="Chalkduster" panose="03050602040202020205" pitchFamily="66" charset="77"/>
                        </a:rPr>
                        <a:t>Mistwood</a:t>
                      </a:r>
                      <a:endParaRPr lang="da-DK" sz="1500" b="0" i="0" dirty="0">
                        <a:effectLst/>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7:17</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7:47</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07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18:47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22:27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2653095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500" b="0" i="0" dirty="0" err="1">
                          <a:effectLst/>
                          <a:latin typeface="Chalkduster" panose="03050602040202020205" pitchFamily="66" charset="77"/>
                        </a:rPr>
                        <a:t>Eaglecrest</a:t>
                      </a:r>
                      <a:r>
                        <a:rPr lang="da-DK" sz="1500" b="0" i="0" dirty="0">
                          <a:effectLst/>
                          <a:latin typeface="Chalkduster" panose="03050602040202020205" pitchFamily="66" charset="77"/>
                        </a:rPr>
                        <a:t> </a:t>
                      </a: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7:28</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7:58</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18:58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22:38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1699248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500" b="0" i="0" dirty="0">
                          <a:effectLst/>
                          <a:latin typeface="Chalkduster" panose="03050602040202020205" pitchFamily="66" charset="77"/>
                        </a:rPr>
                        <a:t>Pines</a:t>
                      </a:r>
                      <a:endParaRPr lang="da-DK" sz="1500" b="0" i="0" dirty="0">
                        <a:effectLst/>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7:49</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8:19</a:t>
                      </a: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19:19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22:59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8373687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500" b="0" i="0" dirty="0">
                          <a:effectLst/>
                          <a:latin typeface="Chalkduster" panose="03050602040202020205" pitchFamily="66" charset="77"/>
                        </a:rPr>
                        <a:t>Frostholm </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8:01</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8:31</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31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51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19:31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31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23:11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57896281"/>
                  </a:ext>
                </a:extLst>
              </a:tr>
              <a:tr h="370840">
                <a:tc>
                  <a:txBody>
                    <a:bodyPr/>
                    <a:lstStyle/>
                    <a:p>
                      <a:r>
                        <a:rPr lang="da-DK" sz="1500" b="0" i="0" dirty="0" err="1">
                          <a:effectLst/>
                          <a:latin typeface="Chalkduster" panose="03050602040202020205" pitchFamily="66" charset="77"/>
                        </a:rPr>
                        <a:t>Dawnridge</a:t>
                      </a:r>
                      <a:endParaRPr lang="da-DK" sz="1500" dirty="0">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8:12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8:42</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19:42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23:22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92637272"/>
                  </a:ext>
                </a:extLst>
              </a:tr>
              <a:tr h="370840">
                <a:tc>
                  <a:txBody>
                    <a:bodyPr/>
                    <a:lstStyle/>
                    <a:p>
                      <a:r>
                        <a:rPr lang="da-DK" sz="1500" b="0" i="0" dirty="0" err="1">
                          <a:effectLst/>
                          <a:latin typeface="Chalkduster" panose="03050602040202020205" pitchFamily="66" charset="77"/>
                        </a:rPr>
                        <a:t>Sablewood</a:t>
                      </a:r>
                      <a:endParaRPr lang="da-DK" sz="1500" dirty="0">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8:43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9:13</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33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53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20:13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23:53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57830592"/>
                  </a:ext>
                </a:extLst>
              </a:tr>
              <a:tr h="370840">
                <a:tc>
                  <a:txBody>
                    <a:bodyPr/>
                    <a:lstStyle/>
                    <a:p>
                      <a:r>
                        <a:rPr lang="da-DK" sz="1500" b="0" i="0" dirty="0" err="1">
                          <a:effectLst/>
                          <a:latin typeface="Chalkduster" panose="03050602040202020205" pitchFamily="66" charset="77"/>
                        </a:rPr>
                        <a:t>Elmridge</a:t>
                      </a:r>
                      <a:endParaRPr lang="da-DK" sz="1500" dirty="0">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8:56</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9:26</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46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06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20:26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00:06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19745906"/>
                  </a:ext>
                </a:extLst>
              </a:tr>
              <a:tr h="370840">
                <a:tc>
                  <a:txBody>
                    <a:bodyPr/>
                    <a:lstStyle/>
                    <a:p>
                      <a:r>
                        <a:rPr lang="da-DK" sz="1500" b="0" i="0" dirty="0" err="1">
                          <a:effectLst/>
                          <a:latin typeface="Chalkduster" panose="03050602040202020205" pitchFamily="66" charset="77"/>
                        </a:rPr>
                        <a:t>Starlight</a:t>
                      </a:r>
                      <a:r>
                        <a:rPr lang="da-DK" sz="1500" b="0" i="0" dirty="0">
                          <a:effectLst/>
                          <a:latin typeface="Chalkduster" panose="03050602040202020205" pitchFamily="66" charset="77"/>
                        </a:rPr>
                        <a:t> Bluffs </a:t>
                      </a:r>
                      <a:endParaRPr lang="da-DK" sz="1500" dirty="0">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9:02</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9:32</a:t>
                      </a: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20:32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00:12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38735390"/>
                  </a:ext>
                </a:extLst>
              </a:tr>
              <a:tr h="370840">
                <a:tc>
                  <a:txBody>
                    <a:bodyPr/>
                    <a:lstStyle/>
                    <a:p>
                      <a:r>
                        <a:rPr lang="da-DK" sz="1500" b="0" i="0" dirty="0" err="1">
                          <a:effectLst/>
                          <a:latin typeface="Chalkduster" panose="03050602040202020205" pitchFamily="66" charset="77"/>
                        </a:rPr>
                        <a:t>Glimmerstone</a:t>
                      </a:r>
                      <a:endParaRPr lang="da-DK" sz="1500" dirty="0">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9:32</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10:02</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21:02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00:42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44211467"/>
                  </a:ext>
                </a:extLst>
              </a:tr>
              <a:tr h="370840">
                <a:tc>
                  <a:txBody>
                    <a:bodyPr/>
                    <a:lstStyle/>
                    <a:p>
                      <a:r>
                        <a:rPr lang="da-DK" sz="1500" b="0" i="0" dirty="0" err="1">
                          <a:effectLst/>
                          <a:latin typeface="Chalkduster" panose="03050602040202020205" pitchFamily="66" charset="77"/>
                        </a:rPr>
                        <a:t>Thornridge</a:t>
                      </a:r>
                      <a:endParaRPr lang="da-DK" sz="1500" dirty="0">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9:49</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10:19</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21:19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00:59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04560373"/>
                  </a:ext>
                </a:extLst>
              </a:tr>
              <a:tr h="370840">
                <a:tc>
                  <a:txBody>
                    <a:bodyPr/>
                    <a:lstStyle/>
                    <a:p>
                      <a:r>
                        <a:rPr lang="da-DK" sz="1500" b="0" i="0" dirty="0" err="1">
                          <a:effectLst/>
                          <a:latin typeface="Chalkduster" panose="03050602040202020205" pitchFamily="66" charset="77"/>
                        </a:rPr>
                        <a:t>Swiftwater</a:t>
                      </a:r>
                      <a:endParaRPr lang="da-DK" sz="1500" dirty="0">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10:14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10:44</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04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21:44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01:24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5666453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500" b="0" i="0" dirty="0" err="1">
                          <a:effectLst/>
                          <a:latin typeface="Chalkduster" panose="03050602040202020205" pitchFamily="66" charset="77"/>
                        </a:rPr>
                        <a:t>Mystic</a:t>
                      </a:r>
                      <a:r>
                        <a:rPr lang="da-DK" sz="1500" b="0" i="0" dirty="0">
                          <a:effectLst/>
                          <a:latin typeface="Chalkduster" panose="03050602040202020205" pitchFamily="66" charset="77"/>
                        </a:rPr>
                        <a:t> Haven </a:t>
                      </a: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10:42</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11:12</a:t>
                      </a: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22:12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01:52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53886407"/>
                  </a:ext>
                </a:extLst>
              </a:tr>
            </a:tbl>
          </a:graphicData>
        </a:graphic>
      </p:graphicFrame>
      <p:sp>
        <p:nvSpPr>
          <p:cNvPr id="3" name="Venstrepil 2">
            <a:hlinkClick r:id="rId3" action="ppaction://hlinksldjump"/>
            <a:extLst>
              <a:ext uri="{FF2B5EF4-FFF2-40B4-BE49-F238E27FC236}">
                <a16:creationId xmlns:a16="http://schemas.microsoft.com/office/drawing/2014/main" id="{89494CE3-EEBF-91E8-FE4B-BB6B1A239182}"/>
              </a:ext>
            </a:extLst>
          </p:cNvPr>
          <p:cNvSpPr>
            <a:spLocks noChangeAspect="1"/>
          </p:cNvSpPr>
          <p:nvPr/>
        </p:nvSpPr>
        <p:spPr>
          <a:xfrm rot="16200000">
            <a:off x="9267024" y="6368743"/>
            <a:ext cx="612000" cy="665953"/>
          </a:xfrm>
          <a:prstGeom prst="leftArrow">
            <a:avLst/>
          </a:prstGeom>
          <a:solidFill>
            <a:srgbClr val="C00000"/>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1266" name="Picture 2" descr="Papir, Papirvarer, Pergament, Gammel">
            <a:extLst>
              <a:ext uri="{FF2B5EF4-FFF2-40B4-BE49-F238E27FC236}">
                <a16:creationId xmlns:a16="http://schemas.microsoft.com/office/drawing/2014/main" id="{0CE2CE72-E00F-53A8-569C-0BB63455AC39}"/>
              </a:ext>
            </a:extLst>
          </p:cNvPr>
          <p:cNvPicPr>
            <a:picLocks noChangeAspect="1" noChangeArrowheads="1"/>
          </p:cNvPicPr>
          <p:nvPr/>
        </p:nvPicPr>
        <p:blipFill rotWithShape="1">
          <a:blip r:embed="rId4">
            <a:clrChange>
              <a:clrFrom>
                <a:srgbClr val="FDFDFD"/>
              </a:clrFrom>
              <a:clrTo>
                <a:srgbClr val="FDFDFD">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t="71002" b="21084"/>
          <a:stretch/>
        </p:blipFill>
        <p:spPr bwMode="auto">
          <a:xfrm>
            <a:off x="1252025" y="5286964"/>
            <a:ext cx="8980546" cy="54269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kstfelt 3">
            <a:extLst>
              <a:ext uri="{FF2B5EF4-FFF2-40B4-BE49-F238E27FC236}">
                <a16:creationId xmlns:a16="http://schemas.microsoft.com/office/drawing/2014/main" id="{0013DB49-49B9-4153-F83E-72D8A0A9ACB0}"/>
              </a:ext>
            </a:extLst>
          </p:cNvPr>
          <p:cNvSpPr txBox="1"/>
          <p:nvPr/>
        </p:nvSpPr>
        <p:spPr>
          <a:xfrm>
            <a:off x="16508" y="6566935"/>
            <a:ext cx="1051378" cy="276999"/>
          </a:xfrm>
          <a:prstGeom prst="rect">
            <a:avLst/>
          </a:prstGeom>
          <a:noFill/>
        </p:spPr>
        <p:txBody>
          <a:bodyPr wrap="none" rtlCol="0">
            <a:spAutoFit/>
          </a:bodyPr>
          <a:lstStyle/>
          <a:p>
            <a:r>
              <a:rPr lang="da-DK" sz="1200" dirty="0"/>
              <a:t>© Mat-</a:t>
            </a:r>
            <a:r>
              <a:rPr lang="da-DK" sz="1200" dirty="0" err="1"/>
              <a:t>nat.dk</a:t>
            </a:r>
            <a:endParaRPr lang="da-DK" sz="1200" dirty="0"/>
          </a:p>
        </p:txBody>
      </p:sp>
    </p:spTree>
    <p:extLst>
      <p:ext uri="{BB962C8B-B14F-4D97-AF65-F5344CB8AC3E}">
        <p14:creationId xmlns:p14="http://schemas.microsoft.com/office/powerpoint/2010/main" val="5690294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8A40994-7CA3-E8E3-F415-59683D0A059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27AD8B64-5985-D318-B158-82DC0EBCD26C}"/>
              </a:ext>
            </a:extLst>
          </p:cNvPr>
          <p:cNvSpPr>
            <a:spLocks noGrp="1"/>
          </p:cNvSpPr>
          <p:nvPr>
            <p:ph type="title"/>
          </p:nvPr>
        </p:nvSpPr>
        <p:spPr/>
        <p:txBody>
          <a:bodyPr/>
          <a:lstStyle/>
          <a:p>
            <a:r>
              <a:rPr lang="da-DK" dirty="0"/>
              <a:t>Taske</a:t>
            </a:r>
          </a:p>
        </p:txBody>
      </p:sp>
      <p:grpSp>
        <p:nvGrpSpPr>
          <p:cNvPr id="18" name="Gruppe 17">
            <a:extLst>
              <a:ext uri="{FF2B5EF4-FFF2-40B4-BE49-F238E27FC236}">
                <a16:creationId xmlns:a16="http://schemas.microsoft.com/office/drawing/2014/main" id="{846C946C-509D-1789-EE26-37650A675441}"/>
              </a:ext>
            </a:extLst>
          </p:cNvPr>
          <p:cNvGrpSpPr/>
          <p:nvPr/>
        </p:nvGrpSpPr>
        <p:grpSpPr>
          <a:xfrm>
            <a:off x="8906" y="-1"/>
            <a:ext cx="9897093" cy="6858001"/>
            <a:chOff x="424546" y="0"/>
            <a:chExt cx="9119966" cy="6571120"/>
          </a:xfrm>
        </p:grpSpPr>
        <p:pic>
          <p:nvPicPr>
            <p:cNvPr id="16" name="Picture 2" descr="Jernbane, Transportere">
              <a:extLst>
                <a:ext uri="{FF2B5EF4-FFF2-40B4-BE49-F238E27FC236}">
                  <a16:creationId xmlns:a16="http://schemas.microsoft.com/office/drawing/2014/main" id="{7DD7F0BC-87E5-5842-1908-E3A242DF0125}"/>
                </a:ext>
              </a:extLst>
            </p:cNvPr>
            <p:cNvPicPr>
              <a:picLocks noChangeAspect="1" noChangeArrowheads="1"/>
            </p:cNvPicPr>
            <p:nvPr/>
          </p:nvPicPr>
          <p:blipFill rotWithShape="1">
            <a:blip r:embed="rId2">
              <a:duotone>
                <a:prstClr val="black"/>
                <a:srgbClr val="D9C3A5">
                  <a:tint val="50000"/>
                  <a:satMod val="180000"/>
                </a:srgb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58836" t="55706" r="30599" b="25480"/>
            <a:stretch/>
          </p:blipFill>
          <p:spPr bwMode="auto">
            <a:xfrm>
              <a:off x="424546" y="0"/>
              <a:ext cx="5375275" cy="653302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Jernbane, Transportere">
              <a:extLst>
                <a:ext uri="{FF2B5EF4-FFF2-40B4-BE49-F238E27FC236}">
                  <a16:creationId xmlns:a16="http://schemas.microsoft.com/office/drawing/2014/main" id="{9DDF24D6-B7A5-4567-2B63-D44C55E62D28}"/>
                </a:ext>
              </a:extLst>
            </p:cNvPr>
            <p:cNvPicPr>
              <a:picLocks noChangeAspect="1" noChangeArrowheads="1"/>
            </p:cNvPicPr>
            <p:nvPr/>
          </p:nvPicPr>
          <p:blipFill rotWithShape="1">
            <a:blip r:embed="rId2">
              <a:duotone>
                <a:prstClr val="black"/>
                <a:srgbClr val="D9C3A5">
                  <a:tint val="50000"/>
                  <a:satMod val="180000"/>
                </a:srgb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60751" t="55706" r="30599" b="25480"/>
            <a:stretch/>
          </p:blipFill>
          <p:spPr bwMode="auto">
            <a:xfrm>
              <a:off x="5143500" y="38099"/>
              <a:ext cx="4401012" cy="653302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 name="Gruppe 2">
            <a:extLst>
              <a:ext uri="{FF2B5EF4-FFF2-40B4-BE49-F238E27FC236}">
                <a16:creationId xmlns:a16="http://schemas.microsoft.com/office/drawing/2014/main" id="{BAFEAA31-6EFA-1CC9-94DA-57220C4FE8C2}"/>
              </a:ext>
            </a:extLst>
          </p:cNvPr>
          <p:cNvGrpSpPr/>
          <p:nvPr/>
        </p:nvGrpSpPr>
        <p:grpSpPr>
          <a:xfrm>
            <a:off x="1493049" y="127463"/>
            <a:ext cx="6429668" cy="5286210"/>
            <a:chOff x="1493049" y="127463"/>
            <a:chExt cx="6429668" cy="5286210"/>
          </a:xfrm>
        </p:grpSpPr>
        <p:pic>
          <p:nvPicPr>
            <p:cNvPr id="4" name="Picture 6" descr="Papir, Gammelt Papir, Papirrulle">
              <a:hlinkClick r:id="rId4" action="ppaction://hlinksldjump"/>
              <a:extLst>
                <a:ext uri="{FF2B5EF4-FFF2-40B4-BE49-F238E27FC236}">
                  <a16:creationId xmlns:a16="http://schemas.microsoft.com/office/drawing/2014/main" id="{ABFDA3E4-5F03-8F7C-B94C-29050DCFDBFA}"/>
                </a:ext>
              </a:extLst>
            </p:cNvPr>
            <p:cNvPicPr>
              <a:picLocks noChangeAspect="1" noChangeArrowheads="1"/>
            </p:cNvPicPr>
            <p:nvPr/>
          </p:nvPicPr>
          <p:blipFill rotWithShape="1">
            <a:blip r:embed="rId5">
              <a:duotone>
                <a:prstClr val="black"/>
                <a:srgbClr val="D9C3A5">
                  <a:tint val="50000"/>
                  <a:satMod val="180000"/>
                </a:srgbClr>
              </a:duotone>
              <a:extLst>
                <a:ext uri="{28A0092B-C50C-407E-A947-70E740481C1C}">
                  <a14:useLocalDpi xmlns:a14="http://schemas.microsoft.com/office/drawing/2010/main" val="0"/>
                </a:ext>
              </a:extLst>
            </a:blip>
            <a:srcRect l="32576" t="44630" r="21872" b="15185"/>
            <a:stretch/>
          </p:blipFill>
          <p:spPr bwMode="auto">
            <a:xfrm flipV="1">
              <a:off x="4910249" y="127463"/>
              <a:ext cx="3012468" cy="2279706"/>
            </a:xfrm>
            <a:prstGeom prst="rect">
              <a:avLst/>
            </a:prstGeom>
            <a:noFill/>
            <a:extLst>
              <a:ext uri="{909E8E84-426E-40DD-AFC4-6F175D3DCCD1}">
                <a14:hiddenFill xmlns:a14="http://schemas.microsoft.com/office/drawing/2010/main">
                  <a:solidFill>
                    <a:srgbClr val="FFFFFF"/>
                  </a:solidFill>
                </a14:hiddenFill>
              </a:ext>
            </a:extLst>
          </p:spPr>
        </p:pic>
        <p:pic>
          <p:nvPicPr>
            <p:cNvPr id="14338" name="Picture 2" descr="Håndtaske, Rød, Lommebog, Pung, Læder">
              <a:hlinkClick r:id="rId4" action="ppaction://hlinksldjump"/>
              <a:extLst>
                <a:ext uri="{FF2B5EF4-FFF2-40B4-BE49-F238E27FC236}">
                  <a16:creationId xmlns:a16="http://schemas.microsoft.com/office/drawing/2014/main" id="{8FD796CC-D25B-3DA6-FB5B-0C88E2FC1184}"/>
                </a:ext>
              </a:extLst>
            </p:cNvPr>
            <p:cNvPicPr>
              <a:picLocks noChangeAspect="1" noChangeArrowheads="1"/>
            </p:cNvPicPr>
            <p:nvPr/>
          </p:nvPicPr>
          <p:blipFill>
            <a:blip r:embed="rId6">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1493049" y="616821"/>
              <a:ext cx="6024935" cy="4796852"/>
            </a:xfrm>
            <a:prstGeom prst="rect">
              <a:avLst/>
            </a:prstGeom>
            <a:noFill/>
            <a:extLst>
              <a:ext uri="{909E8E84-426E-40DD-AFC4-6F175D3DCCD1}">
                <a14:hiddenFill xmlns:a14="http://schemas.microsoft.com/office/drawing/2010/main">
                  <a:solidFill>
                    <a:srgbClr val="FFFFFF"/>
                  </a:solidFill>
                </a14:hiddenFill>
              </a:ext>
            </a:extLst>
          </p:spPr>
        </p:pic>
      </p:grpSp>
      <p:sp>
        <p:nvSpPr>
          <p:cNvPr id="5" name="Tekstfelt 4">
            <a:extLst>
              <a:ext uri="{FF2B5EF4-FFF2-40B4-BE49-F238E27FC236}">
                <a16:creationId xmlns:a16="http://schemas.microsoft.com/office/drawing/2014/main" id="{8047E0BF-5404-F310-2851-4FA7CD7120AE}"/>
              </a:ext>
            </a:extLst>
          </p:cNvPr>
          <p:cNvSpPr txBox="1"/>
          <p:nvPr/>
        </p:nvSpPr>
        <p:spPr>
          <a:xfrm>
            <a:off x="148857" y="6446618"/>
            <a:ext cx="1051378" cy="276999"/>
          </a:xfrm>
          <a:prstGeom prst="rect">
            <a:avLst/>
          </a:prstGeom>
          <a:noFill/>
        </p:spPr>
        <p:txBody>
          <a:bodyPr wrap="none" rtlCol="0">
            <a:spAutoFit/>
          </a:bodyPr>
          <a:lstStyle/>
          <a:p>
            <a:r>
              <a:rPr lang="da-DK" sz="1200" dirty="0">
                <a:solidFill>
                  <a:schemeClr val="bg1"/>
                </a:solidFill>
              </a:rPr>
              <a:t>© Mat-</a:t>
            </a:r>
            <a:r>
              <a:rPr lang="da-DK" sz="1200" dirty="0" err="1">
                <a:solidFill>
                  <a:schemeClr val="bg1"/>
                </a:solidFill>
              </a:rPr>
              <a:t>nat.dk</a:t>
            </a:r>
            <a:endParaRPr lang="da-DK" sz="1200" dirty="0">
              <a:solidFill>
                <a:schemeClr val="bg1"/>
              </a:solidFill>
            </a:endParaRPr>
          </a:p>
        </p:txBody>
      </p:sp>
    </p:spTree>
    <p:extLst>
      <p:ext uri="{BB962C8B-B14F-4D97-AF65-F5344CB8AC3E}">
        <p14:creationId xmlns:p14="http://schemas.microsoft.com/office/powerpoint/2010/main" val="4917663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5DA6052-666E-5235-59F3-22239183A50D}"/>
            </a:ext>
          </a:extLst>
        </p:cNvPr>
        <p:cNvGrpSpPr/>
        <p:nvPr/>
      </p:nvGrpSpPr>
      <p:grpSpPr>
        <a:xfrm>
          <a:off x="0" y="0"/>
          <a:ext cx="0" cy="0"/>
          <a:chOff x="0" y="0"/>
          <a:chExt cx="0" cy="0"/>
        </a:xfrm>
      </p:grpSpPr>
      <p:pic>
        <p:nvPicPr>
          <p:cNvPr id="7" name="Picture 2" descr="Papir, Papirvarer, Pergament, Gammel">
            <a:extLst>
              <a:ext uri="{FF2B5EF4-FFF2-40B4-BE49-F238E27FC236}">
                <a16:creationId xmlns:a16="http://schemas.microsoft.com/office/drawing/2014/main" id="{35A8DF00-0C65-5371-BBA9-55DDCC790ED2}"/>
              </a:ext>
            </a:extLst>
          </p:cNvPr>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5400000">
            <a:off x="1238551" y="-1673087"/>
            <a:ext cx="7363928" cy="10309636"/>
          </a:xfrm>
          <a:prstGeom prst="rect">
            <a:avLst/>
          </a:prstGeom>
          <a:noFill/>
          <a:extLst>
            <a:ext uri="{909E8E84-426E-40DD-AFC4-6F175D3DCCD1}">
              <a14:hiddenFill xmlns:a14="http://schemas.microsoft.com/office/drawing/2010/main">
                <a:solidFill>
                  <a:srgbClr val="FFFFFF"/>
                </a:solidFill>
              </a14:hiddenFill>
            </a:ext>
          </a:extLst>
        </p:spPr>
      </p:pic>
      <p:sp>
        <p:nvSpPr>
          <p:cNvPr id="5" name="Tekstfelt 4">
            <a:extLst>
              <a:ext uri="{FF2B5EF4-FFF2-40B4-BE49-F238E27FC236}">
                <a16:creationId xmlns:a16="http://schemas.microsoft.com/office/drawing/2014/main" id="{EA1C8DBB-DCE1-6524-72F5-06ACD48814B8}"/>
              </a:ext>
            </a:extLst>
          </p:cNvPr>
          <p:cNvSpPr txBox="1"/>
          <p:nvPr/>
        </p:nvSpPr>
        <p:spPr>
          <a:xfrm>
            <a:off x="-199103" y="1028343"/>
            <a:ext cx="2381864" cy="2308324"/>
          </a:xfrm>
          <a:prstGeom prst="rect">
            <a:avLst/>
          </a:prstGeom>
          <a:noFill/>
        </p:spPr>
        <p:txBody>
          <a:bodyPr wrap="square">
            <a:spAutoFit/>
          </a:bodyPr>
          <a:lstStyle/>
          <a:p>
            <a:pPr algn="l"/>
            <a:endParaRPr lang="da-DK" b="0" i="0" dirty="0">
              <a:effectLst/>
              <a:latin typeface="Söhne"/>
            </a:endParaRPr>
          </a:p>
          <a:p>
            <a:pPr algn="l"/>
            <a:endParaRPr lang="da-DK" b="0" i="0" dirty="0">
              <a:effectLst/>
              <a:latin typeface="Söhne"/>
            </a:endParaRPr>
          </a:p>
          <a:p>
            <a:pPr algn="l"/>
            <a:endParaRPr lang="da-DK" b="0" i="0" dirty="0">
              <a:effectLst/>
              <a:latin typeface="Söhne"/>
            </a:endParaRPr>
          </a:p>
          <a:p>
            <a:pPr algn="l"/>
            <a:endParaRPr lang="da-DK" b="0" i="0" dirty="0">
              <a:effectLst/>
              <a:latin typeface="Söhne"/>
            </a:endParaRPr>
          </a:p>
          <a:p>
            <a:pPr algn="l"/>
            <a:endParaRPr lang="da-DK" b="0" i="0" dirty="0">
              <a:effectLst/>
              <a:latin typeface="Söhne"/>
            </a:endParaRPr>
          </a:p>
          <a:p>
            <a:pPr algn="l"/>
            <a:endParaRPr lang="da-DK" b="0" i="0" dirty="0">
              <a:effectLst/>
              <a:latin typeface="Söhne"/>
            </a:endParaRPr>
          </a:p>
          <a:p>
            <a:pPr algn="l"/>
            <a:endParaRPr lang="da-DK" b="0" i="0" dirty="0">
              <a:effectLst/>
              <a:latin typeface="Söhne"/>
            </a:endParaRPr>
          </a:p>
          <a:p>
            <a:pPr algn="l"/>
            <a:endParaRPr lang="da-DK" b="0" i="0" dirty="0">
              <a:effectLst/>
              <a:latin typeface="Söhne"/>
            </a:endParaRPr>
          </a:p>
        </p:txBody>
      </p:sp>
      <p:sp>
        <p:nvSpPr>
          <p:cNvPr id="2" name="Titel 1">
            <a:extLst>
              <a:ext uri="{FF2B5EF4-FFF2-40B4-BE49-F238E27FC236}">
                <a16:creationId xmlns:a16="http://schemas.microsoft.com/office/drawing/2014/main" id="{8D3E1ED5-B872-5EAC-A81C-994A88D14B10}"/>
              </a:ext>
            </a:extLst>
          </p:cNvPr>
          <p:cNvSpPr>
            <a:spLocks noGrp="1"/>
          </p:cNvSpPr>
          <p:nvPr>
            <p:ph type="title"/>
          </p:nvPr>
        </p:nvSpPr>
        <p:spPr>
          <a:xfrm>
            <a:off x="539741" y="365126"/>
            <a:ext cx="8826519" cy="1325563"/>
          </a:xfrm>
        </p:spPr>
        <p:txBody>
          <a:bodyPr/>
          <a:lstStyle/>
          <a:p>
            <a:r>
              <a:rPr lang="da-DK" b="1" i="0" dirty="0">
                <a:effectLst/>
                <a:latin typeface="Chalkduster" panose="03050602040202020205" pitchFamily="66" charset="77"/>
              </a:rPr>
              <a:t>Opgave: Afgange 2</a:t>
            </a:r>
            <a:endParaRPr lang="da-DK" dirty="0"/>
          </a:p>
        </p:txBody>
      </p:sp>
      <p:pic>
        <p:nvPicPr>
          <p:cNvPr id="47106" name="Picture 2" descr="Transportere Tog Jernbane - Gratis billeder på Pixabay - Pixabay">
            <a:extLst>
              <a:ext uri="{FF2B5EF4-FFF2-40B4-BE49-F238E27FC236}">
                <a16:creationId xmlns:a16="http://schemas.microsoft.com/office/drawing/2014/main" id="{4A035206-4858-FEE2-7B16-32C0099BC127}"/>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1569000" y="3051000"/>
            <a:ext cx="6768000" cy="3807000"/>
          </a:xfrm>
          <a:prstGeom prst="rect">
            <a:avLst/>
          </a:prstGeom>
          <a:noFill/>
          <a:extLst>
            <a:ext uri="{909E8E84-426E-40DD-AFC4-6F175D3DCCD1}">
              <a14:hiddenFill xmlns:a14="http://schemas.microsoft.com/office/drawing/2010/main">
                <a:solidFill>
                  <a:srgbClr val="FFFFFF"/>
                </a:solidFill>
              </a14:hiddenFill>
            </a:ext>
          </a:extLst>
        </p:spPr>
      </p:pic>
      <p:sp>
        <p:nvSpPr>
          <p:cNvPr id="3" name="Tekstfelt 2">
            <a:extLst>
              <a:ext uri="{FF2B5EF4-FFF2-40B4-BE49-F238E27FC236}">
                <a16:creationId xmlns:a16="http://schemas.microsoft.com/office/drawing/2014/main" id="{1772F1E2-D711-D91A-D3E7-AA1693EFDCD9}"/>
              </a:ext>
            </a:extLst>
          </p:cNvPr>
          <p:cNvSpPr txBox="1"/>
          <p:nvPr/>
        </p:nvSpPr>
        <p:spPr>
          <a:xfrm>
            <a:off x="195941" y="1690689"/>
            <a:ext cx="9710059" cy="1600438"/>
          </a:xfrm>
          <a:prstGeom prst="rect">
            <a:avLst/>
          </a:prstGeom>
          <a:noFill/>
        </p:spPr>
        <p:txBody>
          <a:bodyPr wrap="square">
            <a:spAutoFit/>
          </a:bodyPr>
          <a:lstStyle/>
          <a:p>
            <a:r>
              <a:rPr lang="da-DK" sz="1400" b="0" i="0" dirty="0">
                <a:effectLst/>
                <a:latin typeface="Chalkduster" panose="03050602040202020205" pitchFamily="66" charset="77"/>
                <a:cs typeface="Dreaming Outloud Script Pro" panose="03050502040304050704" pitchFamily="66" charset="77"/>
              </a:rPr>
              <a:t>Du tager H-toget fra </a:t>
            </a:r>
            <a:r>
              <a:rPr lang="da-DK" sz="1400" b="0" i="0" dirty="0" err="1">
                <a:effectLst/>
                <a:latin typeface="Chalkduster" panose="03050602040202020205" pitchFamily="66" charset="77"/>
                <a:cs typeface="Dreaming Outloud Script Pro" panose="03050502040304050704" pitchFamily="66" charset="77"/>
              </a:rPr>
              <a:t>Brambleton</a:t>
            </a:r>
            <a:r>
              <a:rPr lang="da-DK" sz="1400" b="0" i="0" dirty="0">
                <a:effectLst/>
                <a:latin typeface="Chalkduster" panose="03050602040202020205" pitchFamily="66" charset="77"/>
                <a:cs typeface="Dreaming Outloud Script Pro" panose="03050502040304050704" pitchFamily="66" charset="77"/>
              </a:rPr>
              <a:t> i tidsrummet 15:45-22:15. Der er flere afgange at vælge imellem.</a:t>
            </a:r>
            <a:endParaRPr lang="da-DK" sz="1400" dirty="0">
              <a:latin typeface="Chalkduster" panose="03050602040202020205" pitchFamily="66" charset="77"/>
              <a:cs typeface="Dreaming Outloud Script Pro" panose="03050502040304050704" pitchFamily="66" charset="77"/>
            </a:endParaRPr>
          </a:p>
          <a:p>
            <a:endParaRPr lang="da-DK" sz="1400" b="0" i="0" dirty="0">
              <a:effectLst/>
              <a:latin typeface="Chalkduster" panose="03050602040202020205" pitchFamily="66" charset="77"/>
              <a:cs typeface="Dreaming Outloud Script Pro" panose="03050502040304050704" pitchFamily="66" charset="77"/>
            </a:endParaRPr>
          </a:p>
          <a:p>
            <a:pPr algn="l"/>
            <a:r>
              <a:rPr lang="da-DK" sz="1400" b="0" i="0" dirty="0">
                <a:effectLst/>
                <a:latin typeface="Chalkduster" panose="03050602040202020205" pitchFamily="66" charset="77"/>
                <a:cs typeface="Dreaming Outloud Script Pro" panose="03050502040304050704" pitchFamily="66" charset="77"/>
              </a:rPr>
              <a:t>Spørgsmål:</a:t>
            </a:r>
          </a:p>
          <a:p>
            <a:pPr algn="l"/>
            <a:endParaRPr lang="da-DK" sz="1400" b="0" i="0" dirty="0">
              <a:effectLst/>
              <a:latin typeface="Chalkduster" panose="03050602040202020205" pitchFamily="66" charset="77"/>
              <a:cs typeface="Dreaming Outloud Script Pro" panose="03050502040304050704" pitchFamily="66" charset="77"/>
            </a:endParaRPr>
          </a:p>
          <a:p>
            <a:r>
              <a:rPr lang="da-DK" sz="1400" b="0" i="0" dirty="0">
                <a:effectLst/>
                <a:latin typeface="Chalkduster" panose="03050602040202020205" pitchFamily="66" charset="77"/>
                <a:cs typeface="Dreaming Outloud Script Pro" panose="03050502040304050704" pitchFamily="66" charset="77"/>
              </a:rPr>
              <a:t>Hvor mange togafgange fra </a:t>
            </a:r>
            <a:r>
              <a:rPr lang="da-DK" sz="1400" b="0" i="0" dirty="0" err="1">
                <a:effectLst/>
                <a:latin typeface="Chalkduster" panose="03050602040202020205" pitchFamily="66" charset="77"/>
                <a:cs typeface="Dreaming Outloud Script Pro" panose="03050502040304050704" pitchFamily="66" charset="77"/>
              </a:rPr>
              <a:t>Brambleton</a:t>
            </a:r>
            <a:r>
              <a:rPr lang="da-DK" sz="1400" b="0" i="0" dirty="0">
                <a:effectLst/>
                <a:latin typeface="Chalkduster" panose="03050602040202020205" pitchFamily="66" charset="77"/>
                <a:cs typeface="Dreaming Outloud Script Pro" panose="03050502040304050704" pitchFamily="66" charset="77"/>
              </a:rPr>
              <a:t> har H-toget i den pågældende periode?</a:t>
            </a:r>
            <a:endParaRPr lang="da-DK" sz="1400" dirty="0">
              <a:latin typeface="Chalkduster" panose="03050602040202020205" pitchFamily="66" charset="77"/>
              <a:cs typeface="Dreaming Outloud Script Pro" panose="03050502040304050704" pitchFamily="66" charset="77"/>
            </a:endParaRPr>
          </a:p>
          <a:p>
            <a:pPr algn="l"/>
            <a:endParaRPr lang="da-DK" sz="1400" b="0" i="0" dirty="0">
              <a:effectLst/>
              <a:latin typeface="Chalkduster" panose="03050602040202020205" pitchFamily="66" charset="77"/>
              <a:cs typeface="Dreaming Outloud Script Pro" panose="03050502040304050704" pitchFamily="66" charset="77"/>
            </a:endParaRPr>
          </a:p>
        </p:txBody>
      </p:sp>
      <p:sp>
        <p:nvSpPr>
          <p:cNvPr id="8" name="Venstrepil 7">
            <a:hlinkClick r:id="rId4" action="ppaction://hlinksldjump"/>
            <a:extLst>
              <a:ext uri="{FF2B5EF4-FFF2-40B4-BE49-F238E27FC236}">
                <a16:creationId xmlns:a16="http://schemas.microsoft.com/office/drawing/2014/main" id="{26C40737-7DFA-1A67-AB4D-F6D5F59D20F5}"/>
              </a:ext>
            </a:extLst>
          </p:cNvPr>
          <p:cNvSpPr/>
          <p:nvPr/>
        </p:nvSpPr>
        <p:spPr>
          <a:xfrm rot="16200000">
            <a:off x="8924101" y="6091811"/>
            <a:ext cx="763929" cy="830484"/>
          </a:xfrm>
          <a:prstGeom prst="leftArrow">
            <a:avLst/>
          </a:prstGeom>
          <a:solidFill>
            <a:srgbClr val="C00000"/>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kstfelt 3">
            <a:extLst>
              <a:ext uri="{FF2B5EF4-FFF2-40B4-BE49-F238E27FC236}">
                <a16:creationId xmlns:a16="http://schemas.microsoft.com/office/drawing/2014/main" id="{FF3AC647-E502-E962-F517-B3AE52936720}"/>
              </a:ext>
            </a:extLst>
          </p:cNvPr>
          <p:cNvSpPr txBox="1"/>
          <p:nvPr/>
        </p:nvSpPr>
        <p:spPr>
          <a:xfrm>
            <a:off x="16508" y="6566935"/>
            <a:ext cx="1051378" cy="276999"/>
          </a:xfrm>
          <a:prstGeom prst="rect">
            <a:avLst/>
          </a:prstGeom>
          <a:noFill/>
        </p:spPr>
        <p:txBody>
          <a:bodyPr wrap="none" rtlCol="0">
            <a:spAutoFit/>
          </a:bodyPr>
          <a:lstStyle/>
          <a:p>
            <a:r>
              <a:rPr lang="da-DK" sz="1200" dirty="0"/>
              <a:t>© Mat-</a:t>
            </a:r>
            <a:r>
              <a:rPr lang="da-DK" sz="1200" dirty="0" err="1"/>
              <a:t>nat.dk</a:t>
            </a:r>
            <a:endParaRPr lang="da-DK" sz="1200" dirty="0"/>
          </a:p>
        </p:txBody>
      </p:sp>
    </p:spTree>
    <p:extLst>
      <p:ext uri="{BB962C8B-B14F-4D97-AF65-F5344CB8AC3E}">
        <p14:creationId xmlns:p14="http://schemas.microsoft.com/office/powerpoint/2010/main" val="5653865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apir, Papirvarer, Pergament, Gammel">
            <a:extLst>
              <a:ext uri="{FF2B5EF4-FFF2-40B4-BE49-F238E27FC236}">
                <a16:creationId xmlns:a16="http://schemas.microsoft.com/office/drawing/2014/main" id="{62F6CC65-ED5E-1396-F773-097EC68B3144}"/>
              </a:ext>
            </a:extLst>
          </p:cNvPr>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5400000">
            <a:off x="1238551" y="-1673087"/>
            <a:ext cx="7363928" cy="10309636"/>
          </a:xfrm>
          <a:prstGeom prst="rect">
            <a:avLst/>
          </a:prstGeom>
          <a:noFill/>
          <a:extLst>
            <a:ext uri="{909E8E84-426E-40DD-AFC4-6F175D3DCCD1}">
              <a14:hiddenFill xmlns:a14="http://schemas.microsoft.com/office/drawing/2010/main">
                <a:solidFill>
                  <a:srgbClr val="FFFFFF"/>
                </a:solidFill>
              </a14:hiddenFill>
            </a:ext>
          </a:extLst>
        </p:spPr>
      </p:pic>
      <p:sp>
        <p:nvSpPr>
          <p:cNvPr id="16" name="Venstrepil 15">
            <a:hlinkClick r:id="rId3" action="ppaction://hlinksldjump"/>
            <a:extLst>
              <a:ext uri="{FF2B5EF4-FFF2-40B4-BE49-F238E27FC236}">
                <a16:creationId xmlns:a16="http://schemas.microsoft.com/office/drawing/2014/main" id="{B0C96FE5-1394-7B5A-74F7-8FDA1FE00CB0}"/>
              </a:ext>
            </a:extLst>
          </p:cNvPr>
          <p:cNvSpPr/>
          <p:nvPr/>
        </p:nvSpPr>
        <p:spPr>
          <a:xfrm rot="16200000">
            <a:off x="8924101" y="6091811"/>
            <a:ext cx="763929" cy="830484"/>
          </a:xfrm>
          <a:prstGeom prst="leftArrow">
            <a:avLst/>
          </a:prstGeom>
          <a:solidFill>
            <a:srgbClr val="C00000"/>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itel 7">
            <a:extLst>
              <a:ext uri="{FF2B5EF4-FFF2-40B4-BE49-F238E27FC236}">
                <a16:creationId xmlns:a16="http://schemas.microsoft.com/office/drawing/2014/main" id="{1A83A465-5B99-A106-E0F5-5C2BC336DEB4}"/>
              </a:ext>
            </a:extLst>
          </p:cNvPr>
          <p:cNvSpPr>
            <a:spLocks noGrp="1"/>
          </p:cNvSpPr>
          <p:nvPr>
            <p:ph type="title"/>
          </p:nvPr>
        </p:nvSpPr>
        <p:spPr/>
        <p:txBody>
          <a:bodyPr/>
          <a:lstStyle/>
          <a:p>
            <a:r>
              <a:rPr lang="da-DK" b="1" dirty="0">
                <a:latin typeface="Chalkduster" panose="03050602040202020205" pitchFamily="66" charset="77"/>
              </a:rPr>
              <a:t>M</a:t>
            </a:r>
            <a:endParaRPr lang="da-DK" dirty="0">
              <a:latin typeface="Chalkduster" panose="03050602040202020205" pitchFamily="66" charset="77"/>
            </a:endParaRPr>
          </a:p>
        </p:txBody>
      </p:sp>
      <p:sp>
        <p:nvSpPr>
          <p:cNvPr id="2" name="Tekstfelt 1">
            <a:extLst>
              <a:ext uri="{FF2B5EF4-FFF2-40B4-BE49-F238E27FC236}">
                <a16:creationId xmlns:a16="http://schemas.microsoft.com/office/drawing/2014/main" id="{C8CBDCE8-4012-2C8A-6B1C-99E9FE8E4BF1}"/>
              </a:ext>
            </a:extLst>
          </p:cNvPr>
          <p:cNvSpPr txBox="1"/>
          <p:nvPr/>
        </p:nvSpPr>
        <p:spPr>
          <a:xfrm>
            <a:off x="642729" y="1856170"/>
            <a:ext cx="8248094" cy="584775"/>
          </a:xfrm>
          <a:prstGeom prst="rect">
            <a:avLst/>
          </a:prstGeom>
          <a:noFill/>
        </p:spPr>
        <p:txBody>
          <a:bodyPr wrap="square">
            <a:spAutoFit/>
          </a:bodyPr>
          <a:lstStyle/>
          <a:p>
            <a:r>
              <a:rPr lang="da-DK" sz="3200" dirty="0">
                <a:latin typeface="Chalkduster" panose="03050602040202020205" pitchFamily="66" charset="77"/>
              </a:rPr>
              <a:t>M</a:t>
            </a:r>
            <a:r>
              <a:rPr lang="da-DK" dirty="0">
                <a:latin typeface="Chalkduster" panose="03050602040202020205" pitchFamily="66" charset="77"/>
              </a:rPr>
              <a:t> = er </a:t>
            </a:r>
            <a:r>
              <a:rPr lang="da-DK" dirty="0" err="1">
                <a:latin typeface="Chalkduster" panose="03050602040202020205" pitchFamily="66" charset="77"/>
              </a:rPr>
              <a:t>minuttaller</a:t>
            </a:r>
            <a:r>
              <a:rPr lang="da-DK" dirty="0">
                <a:latin typeface="Chalkduster" panose="03050602040202020205" pitchFamily="66" charset="77"/>
              </a:rPr>
              <a:t> i klokkeslættet i Opgave: Ankomst</a:t>
            </a:r>
          </a:p>
        </p:txBody>
      </p:sp>
      <p:grpSp>
        <p:nvGrpSpPr>
          <p:cNvPr id="15" name="Gruppe 14">
            <a:extLst>
              <a:ext uri="{FF2B5EF4-FFF2-40B4-BE49-F238E27FC236}">
                <a16:creationId xmlns:a16="http://schemas.microsoft.com/office/drawing/2014/main" id="{3960D60A-A522-0217-EF5E-0DA49E1A5A6E}"/>
              </a:ext>
            </a:extLst>
          </p:cNvPr>
          <p:cNvGrpSpPr/>
          <p:nvPr/>
        </p:nvGrpSpPr>
        <p:grpSpPr>
          <a:xfrm>
            <a:off x="2251564" y="3697358"/>
            <a:ext cx="6481362" cy="927654"/>
            <a:chOff x="2251564" y="3697358"/>
            <a:chExt cx="6481362" cy="927654"/>
          </a:xfrm>
        </p:grpSpPr>
        <p:grpSp>
          <p:nvGrpSpPr>
            <p:cNvPr id="13" name="Gruppe 12">
              <a:extLst>
                <a:ext uri="{FF2B5EF4-FFF2-40B4-BE49-F238E27FC236}">
                  <a16:creationId xmlns:a16="http://schemas.microsoft.com/office/drawing/2014/main" id="{8FB6804D-DFFB-175A-F6C6-49D3E98F5B9A}"/>
                </a:ext>
              </a:extLst>
            </p:cNvPr>
            <p:cNvGrpSpPr/>
            <p:nvPr/>
          </p:nvGrpSpPr>
          <p:grpSpPr>
            <a:xfrm>
              <a:off x="2251564" y="4611757"/>
              <a:ext cx="6481362" cy="13255"/>
              <a:chOff x="2251564" y="4611757"/>
              <a:chExt cx="6481362" cy="13255"/>
            </a:xfrm>
          </p:grpSpPr>
          <p:grpSp>
            <p:nvGrpSpPr>
              <p:cNvPr id="7" name="Gruppe 6">
                <a:extLst>
                  <a:ext uri="{FF2B5EF4-FFF2-40B4-BE49-F238E27FC236}">
                    <a16:creationId xmlns:a16="http://schemas.microsoft.com/office/drawing/2014/main" id="{119B6F18-D56F-CBF0-787B-A3EC2B0BCFA4}"/>
                  </a:ext>
                </a:extLst>
              </p:cNvPr>
              <p:cNvGrpSpPr/>
              <p:nvPr/>
            </p:nvGrpSpPr>
            <p:grpSpPr>
              <a:xfrm>
                <a:off x="2251564" y="4611757"/>
                <a:ext cx="2909898" cy="6627"/>
                <a:chOff x="2251564" y="4611757"/>
                <a:chExt cx="2909898" cy="6627"/>
              </a:xfrm>
            </p:grpSpPr>
            <p:cxnSp>
              <p:nvCxnSpPr>
                <p:cNvPr id="4" name="Lige forbindelse 3">
                  <a:extLst>
                    <a:ext uri="{FF2B5EF4-FFF2-40B4-BE49-F238E27FC236}">
                      <a16:creationId xmlns:a16="http://schemas.microsoft.com/office/drawing/2014/main" id="{766DA8FA-0D4D-4122-56BD-AFEA8C845363}"/>
                    </a:ext>
                  </a:extLst>
                </p:cNvPr>
                <p:cNvCxnSpPr/>
                <p:nvPr/>
              </p:nvCxnSpPr>
              <p:spPr>
                <a:xfrm>
                  <a:off x="2251564" y="4611757"/>
                  <a:ext cx="1260000"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5" name="Lige forbindelse 4">
                  <a:extLst>
                    <a:ext uri="{FF2B5EF4-FFF2-40B4-BE49-F238E27FC236}">
                      <a16:creationId xmlns:a16="http://schemas.microsoft.com/office/drawing/2014/main" id="{8746B29A-4D1B-84E2-D61D-96DC1840FCCE}"/>
                    </a:ext>
                  </a:extLst>
                </p:cNvPr>
                <p:cNvCxnSpPr/>
                <p:nvPr/>
              </p:nvCxnSpPr>
              <p:spPr>
                <a:xfrm>
                  <a:off x="3901462" y="4618384"/>
                  <a:ext cx="1260000"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9" name="Gruppe 8">
                <a:extLst>
                  <a:ext uri="{FF2B5EF4-FFF2-40B4-BE49-F238E27FC236}">
                    <a16:creationId xmlns:a16="http://schemas.microsoft.com/office/drawing/2014/main" id="{C2D34497-27C4-DBF1-B2AC-3F858DDE75B6}"/>
                  </a:ext>
                </a:extLst>
              </p:cNvPr>
              <p:cNvGrpSpPr/>
              <p:nvPr/>
            </p:nvGrpSpPr>
            <p:grpSpPr>
              <a:xfrm>
                <a:off x="5823028" y="4618385"/>
                <a:ext cx="2909898" cy="6627"/>
                <a:chOff x="2251564" y="4611757"/>
                <a:chExt cx="2909898" cy="6627"/>
              </a:xfrm>
            </p:grpSpPr>
            <p:cxnSp>
              <p:nvCxnSpPr>
                <p:cNvPr id="10" name="Lige forbindelse 9">
                  <a:extLst>
                    <a:ext uri="{FF2B5EF4-FFF2-40B4-BE49-F238E27FC236}">
                      <a16:creationId xmlns:a16="http://schemas.microsoft.com/office/drawing/2014/main" id="{0D1F5721-E3BC-4C75-1362-AEAA53742E3B}"/>
                    </a:ext>
                  </a:extLst>
                </p:cNvPr>
                <p:cNvCxnSpPr/>
                <p:nvPr/>
              </p:nvCxnSpPr>
              <p:spPr>
                <a:xfrm>
                  <a:off x="2251564" y="4611757"/>
                  <a:ext cx="1260000"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Lige forbindelse 11">
                  <a:extLst>
                    <a:ext uri="{FF2B5EF4-FFF2-40B4-BE49-F238E27FC236}">
                      <a16:creationId xmlns:a16="http://schemas.microsoft.com/office/drawing/2014/main" id="{8687BB71-BDE7-60DE-B2D1-D2DA2FBDAC86}"/>
                    </a:ext>
                  </a:extLst>
                </p:cNvPr>
                <p:cNvCxnSpPr/>
                <p:nvPr/>
              </p:nvCxnSpPr>
              <p:spPr>
                <a:xfrm>
                  <a:off x="3901462" y="4618384"/>
                  <a:ext cx="1260000" cy="0"/>
                </a:xfrm>
                <a:prstGeom prst="line">
                  <a:avLst/>
                </a:prstGeom>
                <a:ln w="57150">
                  <a:solidFill>
                    <a:schemeClr val="bg2">
                      <a:lumMod val="50000"/>
                    </a:schemeClr>
                  </a:solidFill>
                </a:ln>
              </p:spPr>
              <p:style>
                <a:lnRef idx="1">
                  <a:schemeClr val="accent1"/>
                </a:lnRef>
                <a:fillRef idx="0">
                  <a:schemeClr val="accent1"/>
                </a:fillRef>
                <a:effectRef idx="0">
                  <a:schemeClr val="accent1"/>
                </a:effectRef>
                <a:fontRef idx="minor">
                  <a:schemeClr val="tx1"/>
                </a:fontRef>
              </p:style>
            </p:cxnSp>
          </p:grpSp>
        </p:grpSp>
        <p:sp>
          <p:nvSpPr>
            <p:cNvPr id="14" name="Tekstfelt 13">
              <a:extLst>
                <a:ext uri="{FF2B5EF4-FFF2-40B4-BE49-F238E27FC236}">
                  <a16:creationId xmlns:a16="http://schemas.microsoft.com/office/drawing/2014/main" id="{A71E15DE-4D4A-803E-C9F4-F0806C911763}"/>
                </a:ext>
              </a:extLst>
            </p:cNvPr>
            <p:cNvSpPr txBox="1"/>
            <p:nvPr/>
          </p:nvSpPr>
          <p:spPr>
            <a:xfrm>
              <a:off x="5327376" y="3697358"/>
              <a:ext cx="412292" cy="923330"/>
            </a:xfrm>
            <a:prstGeom prst="rect">
              <a:avLst/>
            </a:prstGeom>
            <a:noFill/>
          </p:spPr>
          <p:txBody>
            <a:bodyPr wrap="none" rtlCol="0">
              <a:spAutoFit/>
            </a:bodyPr>
            <a:lstStyle/>
            <a:p>
              <a:r>
                <a:rPr lang="da-DK" sz="5400" dirty="0">
                  <a:latin typeface="Chalkduster" panose="03050602040202020205" pitchFamily="66" charset="77"/>
                </a:rPr>
                <a:t>:</a:t>
              </a:r>
            </a:p>
          </p:txBody>
        </p:sp>
      </p:grpSp>
      <p:sp>
        <p:nvSpPr>
          <p:cNvPr id="11" name="Ellipse 10">
            <a:extLst>
              <a:ext uri="{FF2B5EF4-FFF2-40B4-BE49-F238E27FC236}">
                <a16:creationId xmlns:a16="http://schemas.microsoft.com/office/drawing/2014/main" id="{77C082A0-1960-8A84-2A36-4A9F95B87578}"/>
              </a:ext>
            </a:extLst>
          </p:cNvPr>
          <p:cNvSpPr/>
          <p:nvPr/>
        </p:nvSpPr>
        <p:spPr>
          <a:xfrm>
            <a:off x="5244821" y="3071960"/>
            <a:ext cx="4109687" cy="2690191"/>
          </a:xfrm>
          <a:prstGeom prst="ellipse">
            <a:avLst/>
          </a:prstGeom>
          <a:noFill/>
          <a:ln w="57150">
            <a:solidFill>
              <a:schemeClr val="bg2">
                <a:lumMod val="5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ekstfelt 5">
            <a:extLst>
              <a:ext uri="{FF2B5EF4-FFF2-40B4-BE49-F238E27FC236}">
                <a16:creationId xmlns:a16="http://schemas.microsoft.com/office/drawing/2014/main" id="{8FF9FA40-0194-F5F2-7B88-51E305D54696}"/>
              </a:ext>
            </a:extLst>
          </p:cNvPr>
          <p:cNvSpPr txBox="1"/>
          <p:nvPr/>
        </p:nvSpPr>
        <p:spPr>
          <a:xfrm>
            <a:off x="16508" y="6566935"/>
            <a:ext cx="1051378" cy="276999"/>
          </a:xfrm>
          <a:prstGeom prst="rect">
            <a:avLst/>
          </a:prstGeom>
          <a:noFill/>
        </p:spPr>
        <p:txBody>
          <a:bodyPr wrap="none" rtlCol="0">
            <a:spAutoFit/>
          </a:bodyPr>
          <a:lstStyle/>
          <a:p>
            <a:r>
              <a:rPr lang="da-DK" sz="1200" dirty="0"/>
              <a:t>© Mat-</a:t>
            </a:r>
            <a:r>
              <a:rPr lang="da-DK" sz="1200" dirty="0" err="1"/>
              <a:t>nat.dk</a:t>
            </a:r>
            <a:endParaRPr lang="da-DK" sz="1200" dirty="0"/>
          </a:p>
        </p:txBody>
      </p:sp>
    </p:spTree>
    <p:extLst>
      <p:ext uri="{BB962C8B-B14F-4D97-AF65-F5344CB8AC3E}">
        <p14:creationId xmlns:p14="http://schemas.microsoft.com/office/powerpoint/2010/main" val="67757094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AD56F8-8CEB-C5AC-801D-F061534AF5DA}"/>
              </a:ext>
            </a:extLst>
          </p:cNvPr>
          <p:cNvSpPr>
            <a:spLocks noGrp="1"/>
          </p:cNvSpPr>
          <p:nvPr>
            <p:ph type="title"/>
          </p:nvPr>
        </p:nvSpPr>
        <p:spPr>
          <a:xfrm>
            <a:off x="891540" y="325550"/>
            <a:ext cx="8172450" cy="1153626"/>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4700" dirty="0" err="1">
                <a:solidFill>
                  <a:srgbClr val="FFFFFF"/>
                </a:solidFill>
              </a:rPr>
              <a:t>Vogn</a:t>
            </a:r>
            <a:r>
              <a:rPr lang="en-US" sz="4700" dirty="0">
                <a:solidFill>
                  <a:srgbClr val="FFFFFF"/>
                </a:solidFill>
              </a:rPr>
              <a:t> 2.1 - </a:t>
            </a:r>
            <a:r>
              <a:rPr lang="en-US" sz="4700" dirty="0" err="1">
                <a:solidFill>
                  <a:srgbClr val="FFFFFF"/>
                </a:solidFill>
              </a:rPr>
              <a:t>højre</a:t>
            </a:r>
            <a:endParaRPr lang="en-US" sz="4700" dirty="0">
              <a:solidFill>
                <a:srgbClr val="FFFFFF"/>
              </a:solidFill>
            </a:endParaRPr>
          </a:p>
        </p:txBody>
      </p:sp>
      <p:pic>
        <p:nvPicPr>
          <p:cNvPr id="3" name="Picture 2" descr="Seoul Subway, Linje 5, Tog">
            <a:extLst>
              <a:ext uri="{FF2B5EF4-FFF2-40B4-BE49-F238E27FC236}">
                <a16:creationId xmlns:a16="http://schemas.microsoft.com/office/drawing/2014/main" id="{8E804708-BFD4-4645-5759-E003659D1094}"/>
              </a:ext>
            </a:extLst>
          </p:cNvPr>
          <p:cNvPicPr>
            <a:picLocks noChangeAspect="1" noChangeArrowheads="1"/>
          </p:cNvPicPr>
          <p:nvPr/>
        </p:nvPicPr>
        <p:blipFill rotWithShape="1">
          <a:blip r:embed="rId2">
            <a:duotone>
              <a:prstClr val="black"/>
              <a:srgbClr val="D9C3A5">
                <a:tint val="50000"/>
                <a:satMod val="180000"/>
              </a:srgbClr>
            </a:duotone>
            <a:extLst>
              <a:ext uri="{28A0092B-C50C-407E-A947-70E740481C1C}">
                <a14:useLocalDpi xmlns:a14="http://schemas.microsoft.com/office/drawing/2010/main" val="0"/>
              </a:ext>
            </a:extLst>
          </a:blip>
          <a:srcRect r="3582" b="-1"/>
          <a:stretch/>
        </p:blipFill>
        <p:spPr bwMode="auto">
          <a:xfrm flipH="1">
            <a:off x="-2475" y="10"/>
            <a:ext cx="9905998" cy="6857990"/>
          </a:xfrm>
          <a:prstGeom prst="rect">
            <a:avLst/>
          </a:prstGeom>
          <a:noFill/>
          <a:extLst>
            <a:ext uri="{909E8E84-426E-40DD-AFC4-6F175D3DCCD1}">
              <a14:hiddenFill xmlns:a14="http://schemas.microsoft.com/office/drawing/2010/main">
                <a:solidFill>
                  <a:srgbClr val="FFFFFF"/>
                </a:solidFill>
              </a14:hiddenFill>
            </a:ext>
          </a:extLst>
        </p:spPr>
      </p:pic>
      <p:sp>
        <p:nvSpPr>
          <p:cNvPr id="6" name="Venstrepil 5">
            <a:hlinkClick r:id="rId3" action="ppaction://hlinksldjump"/>
            <a:extLst>
              <a:ext uri="{FF2B5EF4-FFF2-40B4-BE49-F238E27FC236}">
                <a16:creationId xmlns:a16="http://schemas.microsoft.com/office/drawing/2014/main" id="{EBF474B1-FBA0-343F-7A3D-5D695B9702B4}"/>
              </a:ext>
            </a:extLst>
          </p:cNvPr>
          <p:cNvSpPr>
            <a:spLocks noChangeAspect="1"/>
          </p:cNvSpPr>
          <p:nvPr/>
        </p:nvSpPr>
        <p:spPr>
          <a:xfrm rot="10800000" flipH="1">
            <a:off x="40127" y="3057202"/>
            <a:ext cx="576000" cy="626185"/>
          </a:xfrm>
          <a:prstGeom prst="leftArrow">
            <a:avLst/>
          </a:prstGeom>
          <a:solidFill>
            <a:srgbClr val="C00000"/>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4" name="Picture 4" descr="Bagage, Kuffert, Håndtaske, Folder">
            <a:hlinkClick r:id="rId4" action="ppaction://hlinksldjump"/>
            <a:extLst>
              <a:ext uri="{FF2B5EF4-FFF2-40B4-BE49-F238E27FC236}">
                <a16:creationId xmlns:a16="http://schemas.microsoft.com/office/drawing/2014/main" id="{CD9FB8D3-0B7B-C71B-D955-F20338304CF4}"/>
              </a:ext>
            </a:extLst>
          </p:cNvPr>
          <p:cNvPicPr>
            <a:picLocks noChangeAspect="1" noChangeArrowheads="1"/>
          </p:cNvPicPr>
          <p:nvPr/>
        </p:nvPicPr>
        <p:blipFill>
          <a:blip r:embed="rId5">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4164065" y="4890962"/>
            <a:ext cx="813700" cy="86794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descr="Seoul Subway, Linje 5, Tog">
            <a:extLst>
              <a:ext uri="{FF2B5EF4-FFF2-40B4-BE49-F238E27FC236}">
                <a16:creationId xmlns:a16="http://schemas.microsoft.com/office/drawing/2014/main" id="{260D1823-A2E2-1038-9707-FEAC4FC71C89}"/>
              </a:ext>
            </a:extLst>
          </p:cNvPr>
          <p:cNvPicPr>
            <a:picLocks noChangeAspect="1" noChangeArrowheads="1"/>
          </p:cNvPicPr>
          <p:nvPr/>
        </p:nvPicPr>
        <p:blipFill rotWithShape="1">
          <a:blip r:embed="rId2">
            <a:duotone>
              <a:prstClr val="black"/>
              <a:srgbClr val="D9C3A5">
                <a:tint val="50000"/>
                <a:satMod val="180000"/>
              </a:srgbClr>
            </a:duotone>
            <a:extLst>
              <a:ext uri="{28A0092B-C50C-407E-A947-70E740481C1C}">
                <a14:useLocalDpi xmlns:a14="http://schemas.microsoft.com/office/drawing/2010/main" val="0"/>
              </a:ext>
            </a:extLst>
          </a:blip>
          <a:srcRect l="42063" t="77777" r="46171" b="9567"/>
          <a:stretch/>
        </p:blipFill>
        <p:spPr bwMode="auto">
          <a:xfrm flipH="1">
            <a:off x="4373331" y="5324936"/>
            <a:ext cx="1208868" cy="86794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6" descr="Paraply, Rød, Regn, Vejr, Vand">
            <a:hlinkClick r:id="rId6" action="ppaction://hlinksldjump"/>
            <a:extLst>
              <a:ext uri="{FF2B5EF4-FFF2-40B4-BE49-F238E27FC236}">
                <a16:creationId xmlns:a16="http://schemas.microsoft.com/office/drawing/2014/main" id="{D522F002-727E-397E-7478-18271F8A7DB7}"/>
              </a:ext>
            </a:extLst>
          </p:cNvPr>
          <p:cNvPicPr>
            <a:picLocks noChangeAspect="1" noChangeArrowheads="1"/>
          </p:cNvPicPr>
          <p:nvPr/>
        </p:nvPicPr>
        <p:blipFill>
          <a:blip r:embed="rId7">
            <a:duotone>
              <a:prstClr val="black"/>
              <a:srgbClr val="D9C3A5">
                <a:tint val="50000"/>
                <a:satMod val="180000"/>
              </a:srgbClr>
            </a:duotone>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rot="19401624">
            <a:off x="7612076" y="1558701"/>
            <a:ext cx="3011895" cy="313678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Kuffert, Vintage, Transportere">
            <a:extLst>
              <a:ext uri="{FF2B5EF4-FFF2-40B4-BE49-F238E27FC236}">
                <a16:creationId xmlns:a16="http://schemas.microsoft.com/office/drawing/2014/main" id="{9BE7F0D8-28CD-B5DE-453E-2DAFE9FFF7BF}"/>
              </a:ext>
            </a:extLst>
          </p:cNvPr>
          <p:cNvPicPr>
            <a:picLocks noChangeAspect="1" noChangeArrowheads="1"/>
          </p:cNvPicPr>
          <p:nvPr/>
        </p:nvPicPr>
        <p:blipFill>
          <a:blip r:embed="rId9">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56185">
            <a:off x="1389111" y="4625280"/>
            <a:ext cx="828000" cy="681203"/>
          </a:xfrm>
          <a:prstGeom prst="rect">
            <a:avLst/>
          </a:prstGeom>
          <a:noFill/>
          <a:scene3d>
            <a:camera prst="perspectiveHeroicExtremeRightFacing"/>
            <a:lightRig rig="threePt" dir="t"/>
          </a:scene3d>
          <a:extLst>
            <a:ext uri="{909E8E84-426E-40DD-AFC4-6F175D3DCCD1}">
              <a14:hiddenFill xmlns:a14="http://schemas.microsoft.com/office/drawing/2010/main">
                <a:solidFill>
                  <a:srgbClr val="FFFFFF"/>
                </a:solidFill>
              </a14:hiddenFill>
            </a:ext>
          </a:extLst>
        </p:spPr>
      </p:pic>
      <p:pic>
        <p:nvPicPr>
          <p:cNvPr id="12" name="Picture 4" descr="Kuffert, Vintage, Transportere">
            <a:hlinkClick r:id="rId10" action="ppaction://hlinksldjump"/>
            <a:extLst>
              <a:ext uri="{FF2B5EF4-FFF2-40B4-BE49-F238E27FC236}">
                <a16:creationId xmlns:a16="http://schemas.microsoft.com/office/drawing/2014/main" id="{AD6A352F-FFE4-89D2-106E-8B791A803B55}"/>
              </a:ext>
            </a:extLst>
          </p:cNvPr>
          <p:cNvPicPr>
            <a:picLocks noChangeAspect="1" noChangeArrowheads="1"/>
          </p:cNvPicPr>
          <p:nvPr/>
        </p:nvPicPr>
        <p:blipFill>
          <a:blip r:embed="rId9">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56185">
            <a:off x="1397779" y="4625282"/>
            <a:ext cx="828000" cy="681203"/>
          </a:xfrm>
          <a:prstGeom prst="rect">
            <a:avLst/>
          </a:prstGeom>
          <a:noFill/>
          <a:scene3d>
            <a:camera prst="perspectiveHeroicExtremeRightFacing"/>
            <a:lightRig rig="threePt" dir="t"/>
          </a:scene3d>
          <a:extLst>
            <a:ext uri="{909E8E84-426E-40DD-AFC4-6F175D3DCCD1}">
              <a14:hiddenFill xmlns:a14="http://schemas.microsoft.com/office/drawing/2010/main">
                <a:solidFill>
                  <a:srgbClr val="FFFFFF"/>
                </a:solidFill>
              </a14:hiddenFill>
            </a:ext>
          </a:extLst>
        </p:spPr>
      </p:pic>
      <p:pic>
        <p:nvPicPr>
          <p:cNvPr id="11" name="Picture 2" descr="Seoul Subway, Linje 5, Tog">
            <a:extLst>
              <a:ext uri="{FF2B5EF4-FFF2-40B4-BE49-F238E27FC236}">
                <a16:creationId xmlns:a16="http://schemas.microsoft.com/office/drawing/2014/main" id="{7B095EAB-1BD8-1835-DCA0-699D24E2DBD1}"/>
              </a:ext>
            </a:extLst>
          </p:cNvPr>
          <p:cNvPicPr>
            <a:picLocks noChangeAspect="1" noChangeArrowheads="1"/>
          </p:cNvPicPr>
          <p:nvPr/>
        </p:nvPicPr>
        <p:blipFill rotWithShape="1">
          <a:blip r:embed="rId2">
            <a:duotone>
              <a:prstClr val="black"/>
              <a:srgbClr val="D9C3A5">
                <a:tint val="50000"/>
                <a:satMod val="180000"/>
              </a:srgbClr>
            </a:duotone>
            <a:extLst>
              <a:ext uri="{28A0092B-C50C-407E-A947-70E740481C1C}">
                <a14:useLocalDpi xmlns:a14="http://schemas.microsoft.com/office/drawing/2010/main" val="0"/>
              </a:ext>
            </a:extLst>
          </a:blip>
          <a:srcRect l="66016" t="67738" r="21767" b="16425"/>
          <a:stretch/>
        </p:blipFill>
        <p:spPr bwMode="auto">
          <a:xfrm flipH="1">
            <a:off x="1872138" y="4652086"/>
            <a:ext cx="1255032" cy="1086091"/>
          </a:xfrm>
          <a:prstGeom prst="rect">
            <a:avLst/>
          </a:prstGeom>
          <a:noFill/>
          <a:extLst>
            <a:ext uri="{909E8E84-426E-40DD-AFC4-6F175D3DCCD1}">
              <a14:hiddenFill xmlns:a14="http://schemas.microsoft.com/office/drawing/2010/main">
                <a:solidFill>
                  <a:srgbClr val="FFFFFF"/>
                </a:solidFill>
              </a14:hiddenFill>
            </a:ext>
          </a:extLst>
        </p:spPr>
      </p:pic>
      <p:sp>
        <p:nvSpPr>
          <p:cNvPr id="7" name="Tekstfelt 6">
            <a:extLst>
              <a:ext uri="{FF2B5EF4-FFF2-40B4-BE49-F238E27FC236}">
                <a16:creationId xmlns:a16="http://schemas.microsoft.com/office/drawing/2014/main" id="{968953EC-C645-6B2F-B2E3-C796F713F1D9}"/>
              </a:ext>
            </a:extLst>
          </p:cNvPr>
          <p:cNvSpPr txBox="1"/>
          <p:nvPr/>
        </p:nvSpPr>
        <p:spPr>
          <a:xfrm>
            <a:off x="8823637" y="6518807"/>
            <a:ext cx="1051378" cy="276999"/>
          </a:xfrm>
          <a:prstGeom prst="rect">
            <a:avLst/>
          </a:prstGeom>
          <a:noFill/>
        </p:spPr>
        <p:txBody>
          <a:bodyPr wrap="none" rtlCol="0">
            <a:spAutoFit/>
          </a:bodyPr>
          <a:lstStyle/>
          <a:p>
            <a:r>
              <a:rPr lang="da-DK" sz="1200" dirty="0">
                <a:solidFill>
                  <a:schemeClr val="bg1"/>
                </a:solidFill>
              </a:rPr>
              <a:t>© Mat-</a:t>
            </a:r>
            <a:r>
              <a:rPr lang="da-DK" sz="1200" dirty="0" err="1">
                <a:solidFill>
                  <a:schemeClr val="bg1"/>
                </a:solidFill>
              </a:rPr>
              <a:t>nat.dk</a:t>
            </a:r>
            <a:endParaRPr lang="da-DK" sz="1200" dirty="0">
              <a:solidFill>
                <a:schemeClr val="bg1"/>
              </a:solidFill>
            </a:endParaRPr>
          </a:p>
        </p:txBody>
      </p:sp>
    </p:spTree>
    <p:extLst>
      <p:ext uri="{BB962C8B-B14F-4D97-AF65-F5344CB8AC3E}">
        <p14:creationId xmlns:p14="http://schemas.microsoft.com/office/powerpoint/2010/main" val="253986269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F08144-2777-87FF-9378-272AE1EA8D46}"/>
            </a:ext>
          </a:extLst>
        </p:cNvPr>
        <p:cNvGrpSpPr/>
        <p:nvPr/>
      </p:nvGrpSpPr>
      <p:grpSpPr>
        <a:xfrm>
          <a:off x="0" y="0"/>
          <a:ext cx="0" cy="0"/>
          <a:chOff x="0" y="0"/>
          <a:chExt cx="0" cy="0"/>
        </a:xfrm>
      </p:grpSpPr>
      <p:sp>
        <p:nvSpPr>
          <p:cNvPr id="8" name="Titel 7">
            <a:extLst>
              <a:ext uri="{FF2B5EF4-FFF2-40B4-BE49-F238E27FC236}">
                <a16:creationId xmlns:a16="http://schemas.microsoft.com/office/drawing/2014/main" id="{75329FC5-5BAA-114E-4296-30C01069E8F8}"/>
              </a:ext>
            </a:extLst>
          </p:cNvPr>
          <p:cNvSpPr>
            <a:spLocks noGrp="1"/>
          </p:cNvSpPr>
          <p:nvPr>
            <p:ph type="title"/>
          </p:nvPr>
        </p:nvSpPr>
        <p:spPr/>
        <p:txBody>
          <a:bodyPr/>
          <a:lstStyle/>
          <a:p>
            <a:r>
              <a:rPr lang="da-DK" b="1" i="0" dirty="0">
                <a:effectLst/>
                <a:latin typeface="Chalkduster" panose="03050602040202020205" pitchFamily="66" charset="77"/>
              </a:rPr>
              <a:t>kuffert1</a:t>
            </a:r>
            <a:endParaRPr lang="da-DK" dirty="0">
              <a:latin typeface="Chalkduster" panose="03050602040202020205" pitchFamily="66" charset="77"/>
            </a:endParaRPr>
          </a:p>
        </p:txBody>
      </p:sp>
      <p:grpSp>
        <p:nvGrpSpPr>
          <p:cNvPr id="2" name="Gruppe 1">
            <a:extLst>
              <a:ext uri="{FF2B5EF4-FFF2-40B4-BE49-F238E27FC236}">
                <a16:creationId xmlns:a16="http://schemas.microsoft.com/office/drawing/2014/main" id="{346F6E59-D31A-4362-D4CC-6385A15A83FD}"/>
              </a:ext>
            </a:extLst>
          </p:cNvPr>
          <p:cNvGrpSpPr/>
          <p:nvPr/>
        </p:nvGrpSpPr>
        <p:grpSpPr>
          <a:xfrm>
            <a:off x="8906" y="-1"/>
            <a:ext cx="9897093" cy="6858001"/>
            <a:chOff x="424546" y="0"/>
            <a:chExt cx="9119966" cy="6571120"/>
          </a:xfrm>
        </p:grpSpPr>
        <p:pic>
          <p:nvPicPr>
            <p:cNvPr id="3" name="Picture 2" descr="Jernbane, Transportere">
              <a:extLst>
                <a:ext uri="{FF2B5EF4-FFF2-40B4-BE49-F238E27FC236}">
                  <a16:creationId xmlns:a16="http://schemas.microsoft.com/office/drawing/2014/main" id="{69224A28-BD27-62C4-A0CE-40DFBB3E775F}"/>
                </a:ext>
              </a:extLst>
            </p:cNvPr>
            <p:cNvPicPr>
              <a:picLocks noChangeAspect="1" noChangeArrowheads="1"/>
            </p:cNvPicPr>
            <p:nvPr/>
          </p:nvPicPr>
          <p:blipFill rotWithShape="1">
            <a:blip r:embed="rId2">
              <a:duotone>
                <a:prstClr val="black"/>
                <a:srgbClr val="D9C3A5">
                  <a:tint val="50000"/>
                  <a:satMod val="180000"/>
                </a:srgb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58836" t="55706" r="30599" b="25480"/>
            <a:stretch/>
          </p:blipFill>
          <p:spPr bwMode="auto">
            <a:xfrm>
              <a:off x="424546" y="0"/>
              <a:ext cx="5375275" cy="653302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Jernbane, Transportere">
              <a:extLst>
                <a:ext uri="{FF2B5EF4-FFF2-40B4-BE49-F238E27FC236}">
                  <a16:creationId xmlns:a16="http://schemas.microsoft.com/office/drawing/2014/main" id="{641F4A94-6D4A-7CBA-D4A1-1AF6591261C8}"/>
                </a:ext>
              </a:extLst>
            </p:cNvPr>
            <p:cNvPicPr>
              <a:picLocks noChangeAspect="1" noChangeArrowheads="1"/>
            </p:cNvPicPr>
            <p:nvPr/>
          </p:nvPicPr>
          <p:blipFill rotWithShape="1">
            <a:blip r:embed="rId2">
              <a:duotone>
                <a:prstClr val="black"/>
                <a:srgbClr val="D9C3A5">
                  <a:tint val="50000"/>
                  <a:satMod val="180000"/>
                </a:srgb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60751" t="55706" r="30599" b="25480"/>
            <a:stretch/>
          </p:blipFill>
          <p:spPr bwMode="auto">
            <a:xfrm>
              <a:off x="5143500" y="38099"/>
              <a:ext cx="4401012" cy="6533021"/>
            </a:xfrm>
            <a:prstGeom prst="rect">
              <a:avLst/>
            </a:prstGeom>
            <a:noFill/>
            <a:extLst>
              <a:ext uri="{909E8E84-426E-40DD-AFC4-6F175D3DCCD1}">
                <a14:hiddenFill xmlns:a14="http://schemas.microsoft.com/office/drawing/2010/main">
                  <a:solidFill>
                    <a:srgbClr val="FFFFFF"/>
                  </a:solidFill>
                </a14:hiddenFill>
              </a:ext>
            </a:extLst>
          </p:spPr>
        </p:pic>
      </p:grpSp>
      <p:pic>
        <p:nvPicPr>
          <p:cNvPr id="62466" name="Picture 2" descr="Kuffert, Vintage, Åben, Transportere">
            <a:extLst>
              <a:ext uri="{FF2B5EF4-FFF2-40B4-BE49-F238E27FC236}">
                <a16:creationId xmlns:a16="http://schemas.microsoft.com/office/drawing/2014/main" id="{18E29E86-7FBF-95BC-2320-3AD95841B3AB}"/>
              </a:ext>
            </a:extLst>
          </p:cNvPr>
          <p:cNvPicPr>
            <a:picLocks noChangeAspect="1" noChangeArrowheads="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1571625" y="-519549"/>
            <a:ext cx="676116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Papir, Papirvarer, Pergament, Gammel">
            <a:hlinkClick r:id="rId5" action="ppaction://hlinksldjump"/>
            <a:extLst>
              <a:ext uri="{FF2B5EF4-FFF2-40B4-BE49-F238E27FC236}">
                <a16:creationId xmlns:a16="http://schemas.microsoft.com/office/drawing/2014/main" id="{46C12F12-70A0-C9F2-52A2-EFF449F7A935}"/>
              </a:ext>
            </a:extLst>
          </p:cNvPr>
          <p:cNvPicPr>
            <a:picLocks noChangeAspect="1" noChangeArrowheads="1"/>
          </p:cNvPicPr>
          <p:nvPr/>
        </p:nvPicPr>
        <p:blipFill>
          <a:blip r:embed="rId6">
            <a:duotone>
              <a:prstClr val="black"/>
              <a:srgbClr val="D9C3A5">
                <a:tint val="50000"/>
                <a:satMod val="180000"/>
              </a:srgbClr>
            </a:duotone>
            <a:extLst>
              <a:ext uri="{BEBA8EAE-BF5A-486C-A8C5-ECC9F3942E4B}">
                <a14:imgProps xmlns:a14="http://schemas.microsoft.com/office/drawing/2010/main">
                  <a14:imgLayer r:embed="rId7">
                    <a14:imgEffect>
                      <a14:brightnessContrast bright="-20000" contrast="-20000"/>
                    </a14:imgEffect>
                  </a14:imgLayer>
                </a14:imgProps>
              </a:ext>
              <a:ext uri="{28A0092B-C50C-407E-A947-70E740481C1C}">
                <a14:useLocalDpi xmlns:a14="http://schemas.microsoft.com/office/drawing/2010/main" val="0"/>
              </a:ext>
            </a:extLst>
          </a:blip>
          <a:srcRect/>
          <a:stretch>
            <a:fillRect/>
          </a:stretch>
        </p:blipFill>
        <p:spPr bwMode="auto">
          <a:xfrm rot="5400000">
            <a:off x="4185495" y="1920242"/>
            <a:ext cx="3319472" cy="4425962"/>
          </a:xfrm>
          <a:prstGeom prst="rect">
            <a:avLst/>
          </a:prstGeom>
          <a:noFill/>
          <a:scene3d>
            <a:camera prst="perspectiveRelaxedModerately"/>
            <a:lightRig rig="threePt" dir="t"/>
          </a:scene3d>
          <a:extLst>
            <a:ext uri="{909E8E84-426E-40DD-AFC4-6F175D3DCCD1}">
              <a14:hiddenFill xmlns:a14="http://schemas.microsoft.com/office/drawing/2010/main">
                <a:solidFill>
                  <a:srgbClr val="FFFFFF"/>
                </a:solidFill>
              </a14:hiddenFill>
            </a:ext>
          </a:extLst>
        </p:spPr>
      </p:pic>
      <p:pic>
        <p:nvPicPr>
          <p:cNvPr id="11" name="Picture 2" descr="Kuffert, Vintage, Åben, Transportere">
            <a:extLst>
              <a:ext uri="{FF2B5EF4-FFF2-40B4-BE49-F238E27FC236}">
                <a16:creationId xmlns:a16="http://schemas.microsoft.com/office/drawing/2014/main" id="{C218FB34-42F1-846A-9AC3-4B30BE83734E}"/>
              </a:ext>
            </a:extLst>
          </p:cNvPr>
          <p:cNvPicPr>
            <a:picLocks noChangeAspect="1" noChangeArrowheads="1"/>
          </p:cNvPicPr>
          <p:nvPr/>
        </p:nvPicPr>
        <p:blipFill rotWithShape="1">
          <a:blip r:embed="rId4">
            <a:duotone>
              <a:prstClr val="black"/>
              <a:srgbClr val="D9C3A5">
                <a:tint val="50000"/>
                <a:satMod val="180000"/>
              </a:srgbClr>
            </a:duotone>
            <a:extLst>
              <a:ext uri="{28A0092B-C50C-407E-A947-70E740481C1C}">
                <a14:useLocalDpi xmlns:a14="http://schemas.microsoft.com/office/drawing/2010/main" val="0"/>
              </a:ext>
            </a:extLst>
          </a:blip>
          <a:srcRect t="60244"/>
          <a:stretch/>
        </p:blipFill>
        <p:spPr bwMode="auto">
          <a:xfrm>
            <a:off x="1570407" y="3601513"/>
            <a:ext cx="6761163" cy="2726499"/>
          </a:xfrm>
          <a:prstGeom prst="rect">
            <a:avLst/>
          </a:prstGeom>
          <a:noFill/>
          <a:extLst>
            <a:ext uri="{909E8E84-426E-40DD-AFC4-6F175D3DCCD1}">
              <a14:hiddenFill xmlns:a14="http://schemas.microsoft.com/office/drawing/2010/main">
                <a:solidFill>
                  <a:srgbClr val="FFFFFF"/>
                </a:solidFill>
              </a14:hiddenFill>
            </a:ext>
          </a:extLst>
        </p:spPr>
      </p:pic>
      <p:sp>
        <p:nvSpPr>
          <p:cNvPr id="5" name="Tekstfelt 4">
            <a:extLst>
              <a:ext uri="{FF2B5EF4-FFF2-40B4-BE49-F238E27FC236}">
                <a16:creationId xmlns:a16="http://schemas.microsoft.com/office/drawing/2014/main" id="{A80F0D3F-2120-B66B-B6A6-42DF0165B37B}"/>
              </a:ext>
            </a:extLst>
          </p:cNvPr>
          <p:cNvSpPr txBox="1"/>
          <p:nvPr/>
        </p:nvSpPr>
        <p:spPr>
          <a:xfrm>
            <a:off x="148856" y="6470681"/>
            <a:ext cx="1051378" cy="276999"/>
          </a:xfrm>
          <a:prstGeom prst="rect">
            <a:avLst/>
          </a:prstGeom>
          <a:noFill/>
        </p:spPr>
        <p:txBody>
          <a:bodyPr wrap="none" rtlCol="0">
            <a:spAutoFit/>
          </a:bodyPr>
          <a:lstStyle/>
          <a:p>
            <a:r>
              <a:rPr lang="da-DK" sz="1200" dirty="0">
                <a:solidFill>
                  <a:schemeClr val="bg1"/>
                </a:solidFill>
              </a:rPr>
              <a:t>© Mat-</a:t>
            </a:r>
            <a:r>
              <a:rPr lang="da-DK" sz="1200" dirty="0" err="1">
                <a:solidFill>
                  <a:schemeClr val="bg1"/>
                </a:solidFill>
              </a:rPr>
              <a:t>nat.dk</a:t>
            </a:r>
            <a:endParaRPr lang="da-DK" sz="1200" dirty="0">
              <a:solidFill>
                <a:schemeClr val="bg1"/>
              </a:solidFill>
            </a:endParaRPr>
          </a:p>
        </p:txBody>
      </p:sp>
    </p:spTree>
    <p:extLst>
      <p:ext uri="{BB962C8B-B14F-4D97-AF65-F5344CB8AC3E}">
        <p14:creationId xmlns:p14="http://schemas.microsoft.com/office/powerpoint/2010/main" val="1522267554"/>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C80E96-BF19-A89A-EBBD-B63D99212071}"/>
            </a:ext>
          </a:extLst>
        </p:cNvPr>
        <p:cNvGrpSpPr/>
        <p:nvPr/>
      </p:nvGrpSpPr>
      <p:grpSpPr>
        <a:xfrm>
          <a:off x="0" y="0"/>
          <a:ext cx="0" cy="0"/>
          <a:chOff x="0" y="0"/>
          <a:chExt cx="0" cy="0"/>
        </a:xfrm>
      </p:grpSpPr>
      <p:pic>
        <p:nvPicPr>
          <p:cNvPr id="3" name="Picture 2" descr="Papir, Papirvarer, Pergament, Gammel">
            <a:extLst>
              <a:ext uri="{FF2B5EF4-FFF2-40B4-BE49-F238E27FC236}">
                <a16:creationId xmlns:a16="http://schemas.microsoft.com/office/drawing/2014/main" id="{D15C1BE7-30DF-8CC5-7802-B63A02EB06B9}"/>
              </a:ext>
            </a:extLst>
          </p:cNvPr>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5400000">
            <a:off x="1238551" y="-1673087"/>
            <a:ext cx="7363928" cy="10309636"/>
          </a:xfrm>
          <a:prstGeom prst="rect">
            <a:avLst/>
          </a:prstGeom>
          <a:noFill/>
          <a:extLst>
            <a:ext uri="{909E8E84-426E-40DD-AFC4-6F175D3DCCD1}">
              <a14:hiddenFill xmlns:a14="http://schemas.microsoft.com/office/drawing/2010/main">
                <a:solidFill>
                  <a:srgbClr val="FFFFFF"/>
                </a:solidFill>
              </a14:hiddenFill>
            </a:ext>
          </a:extLst>
        </p:spPr>
      </p:pic>
      <p:sp>
        <p:nvSpPr>
          <p:cNvPr id="16" name="Venstrepil 15">
            <a:hlinkClick r:id="rId3" action="ppaction://hlinksldjump"/>
            <a:extLst>
              <a:ext uri="{FF2B5EF4-FFF2-40B4-BE49-F238E27FC236}">
                <a16:creationId xmlns:a16="http://schemas.microsoft.com/office/drawing/2014/main" id="{8736C0F0-DCBE-22AA-6E42-59CBE1596C74}"/>
              </a:ext>
            </a:extLst>
          </p:cNvPr>
          <p:cNvSpPr/>
          <p:nvPr/>
        </p:nvSpPr>
        <p:spPr>
          <a:xfrm rot="16200000">
            <a:off x="8924101" y="6091811"/>
            <a:ext cx="763929" cy="830484"/>
          </a:xfrm>
          <a:prstGeom prst="leftArrow">
            <a:avLst/>
          </a:prstGeom>
          <a:solidFill>
            <a:srgbClr val="C00000"/>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itel 7">
            <a:extLst>
              <a:ext uri="{FF2B5EF4-FFF2-40B4-BE49-F238E27FC236}">
                <a16:creationId xmlns:a16="http://schemas.microsoft.com/office/drawing/2014/main" id="{8C018713-0BA8-E826-B36E-7DC39AA2D942}"/>
              </a:ext>
            </a:extLst>
          </p:cNvPr>
          <p:cNvSpPr>
            <a:spLocks noGrp="1"/>
          </p:cNvSpPr>
          <p:nvPr>
            <p:ph type="title"/>
          </p:nvPr>
        </p:nvSpPr>
        <p:spPr/>
        <p:txBody>
          <a:bodyPr/>
          <a:lstStyle/>
          <a:p>
            <a:r>
              <a:rPr lang="da-DK" b="1" dirty="0">
                <a:latin typeface="Chalkduster" panose="03050602040202020205" pitchFamily="66" charset="77"/>
              </a:rPr>
              <a:t>I</a:t>
            </a:r>
            <a:endParaRPr lang="da-DK" dirty="0">
              <a:latin typeface="Chalkduster" panose="03050602040202020205" pitchFamily="66" charset="77"/>
            </a:endParaRPr>
          </a:p>
        </p:txBody>
      </p:sp>
      <p:sp>
        <p:nvSpPr>
          <p:cNvPr id="2" name="Tekstfelt 1">
            <a:extLst>
              <a:ext uri="{FF2B5EF4-FFF2-40B4-BE49-F238E27FC236}">
                <a16:creationId xmlns:a16="http://schemas.microsoft.com/office/drawing/2014/main" id="{8F36A722-F6D5-19A1-9F1C-F5536917CDB8}"/>
              </a:ext>
            </a:extLst>
          </p:cNvPr>
          <p:cNvSpPr txBox="1"/>
          <p:nvPr/>
        </p:nvSpPr>
        <p:spPr>
          <a:xfrm>
            <a:off x="642729" y="1856170"/>
            <a:ext cx="8248094" cy="1138773"/>
          </a:xfrm>
          <a:prstGeom prst="rect">
            <a:avLst/>
          </a:prstGeom>
          <a:noFill/>
        </p:spPr>
        <p:txBody>
          <a:bodyPr wrap="square">
            <a:spAutoFit/>
          </a:bodyPr>
          <a:lstStyle/>
          <a:p>
            <a:pPr algn="l"/>
            <a:r>
              <a:rPr lang="da-DK" sz="3200" dirty="0">
                <a:latin typeface="Chalkduster" panose="03050602040202020205" pitchFamily="66" charset="77"/>
              </a:rPr>
              <a:t>I</a:t>
            </a:r>
            <a:r>
              <a:rPr lang="da-DK" dirty="0">
                <a:latin typeface="Chalkduster" panose="03050602040202020205" pitchFamily="66" charset="77"/>
              </a:rPr>
              <a:t> = er antallet af minutter i Opgave: Togkapløbet</a:t>
            </a:r>
            <a:endParaRPr lang="da-DK" b="0" i="0" dirty="0">
              <a:effectLst/>
              <a:latin typeface="Chalkduster" panose="03050602040202020205" pitchFamily="66" charset="77"/>
            </a:endParaRPr>
          </a:p>
          <a:p>
            <a:pPr algn="l"/>
            <a:r>
              <a:rPr lang="da-DK" b="0" i="0" dirty="0">
                <a:effectLst/>
                <a:latin typeface="Chalkduster" panose="03050602040202020205" pitchFamily="66" charset="77"/>
              </a:rPr>
              <a:t>(hele antal minutter)</a:t>
            </a:r>
          </a:p>
          <a:p>
            <a:pPr marL="0" marR="0" indent="0" algn="l" rtl="0" eaLnBrk="1" fontAlgn="auto" latinLnBrk="0" hangingPunct="1">
              <a:spcBef>
                <a:spcPts val="0"/>
              </a:spcBef>
              <a:spcAft>
                <a:spcPts val="0"/>
              </a:spcAft>
            </a:pPr>
            <a:endParaRPr lang="da-DK" dirty="0">
              <a:latin typeface="Chalkduster" panose="03050602040202020205" pitchFamily="66" charset="77"/>
            </a:endParaRPr>
          </a:p>
        </p:txBody>
      </p:sp>
      <p:pic>
        <p:nvPicPr>
          <p:cNvPr id="11" name="Picture 2" descr="Transportere Tog Jernbane - Gratis billeder på Pixabay - Pixabay">
            <a:extLst>
              <a:ext uri="{FF2B5EF4-FFF2-40B4-BE49-F238E27FC236}">
                <a16:creationId xmlns:a16="http://schemas.microsoft.com/office/drawing/2014/main" id="{0DDC2E81-65B6-7953-1851-6E4DA0347B37}"/>
              </a:ext>
            </a:extLst>
          </p:cNvPr>
          <p:cNvPicPr>
            <a:picLocks noChangeAspect="1" noChangeArrowheads="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flipH="1">
            <a:off x="1569000" y="3051000"/>
            <a:ext cx="6768000" cy="3807000"/>
          </a:xfrm>
          <a:prstGeom prst="rect">
            <a:avLst/>
          </a:prstGeom>
          <a:noFill/>
          <a:extLst>
            <a:ext uri="{909E8E84-426E-40DD-AFC4-6F175D3DCCD1}">
              <a14:hiddenFill xmlns:a14="http://schemas.microsoft.com/office/drawing/2010/main">
                <a:solidFill>
                  <a:srgbClr val="FFFFFF"/>
                </a:solidFill>
              </a14:hiddenFill>
            </a:ext>
          </a:extLst>
        </p:spPr>
      </p:pic>
      <p:sp>
        <p:nvSpPr>
          <p:cNvPr id="4" name="Tekstfelt 3">
            <a:extLst>
              <a:ext uri="{FF2B5EF4-FFF2-40B4-BE49-F238E27FC236}">
                <a16:creationId xmlns:a16="http://schemas.microsoft.com/office/drawing/2014/main" id="{1306EA5C-D770-88F7-01B2-5BC48C3E8D31}"/>
              </a:ext>
            </a:extLst>
          </p:cNvPr>
          <p:cNvSpPr txBox="1"/>
          <p:nvPr/>
        </p:nvSpPr>
        <p:spPr>
          <a:xfrm>
            <a:off x="16508" y="6566935"/>
            <a:ext cx="1051378" cy="276999"/>
          </a:xfrm>
          <a:prstGeom prst="rect">
            <a:avLst/>
          </a:prstGeom>
          <a:noFill/>
        </p:spPr>
        <p:txBody>
          <a:bodyPr wrap="none" rtlCol="0">
            <a:spAutoFit/>
          </a:bodyPr>
          <a:lstStyle/>
          <a:p>
            <a:r>
              <a:rPr lang="da-DK" sz="1200" dirty="0"/>
              <a:t>© Mat-</a:t>
            </a:r>
            <a:r>
              <a:rPr lang="da-DK" sz="1200" dirty="0" err="1"/>
              <a:t>nat.dk</a:t>
            </a:r>
            <a:endParaRPr lang="da-DK" sz="1200" dirty="0"/>
          </a:p>
        </p:txBody>
      </p:sp>
    </p:spTree>
    <p:extLst>
      <p:ext uri="{BB962C8B-B14F-4D97-AF65-F5344CB8AC3E}">
        <p14:creationId xmlns:p14="http://schemas.microsoft.com/office/powerpoint/2010/main" val="88901000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apir, Papirvarer, Pergament, Gammel">
            <a:extLst>
              <a:ext uri="{FF2B5EF4-FFF2-40B4-BE49-F238E27FC236}">
                <a16:creationId xmlns:a16="http://schemas.microsoft.com/office/drawing/2014/main" id="{62F6CC65-ED5E-1396-F773-097EC68B3144}"/>
              </a:ext>
            </a:extLst>
          </p:cNvPr>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5400000">
            <a:off x="1271036" y="-1544605"/>
            <a:ext cx="7363928" cy="10309636"/>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F51D6F40-5EAC-9E32-EF34-C13544F9936E}"/>
              </a:ext>
            </a:extLst>
          </p:cNvPr>
          <p:cNvSpPr>
            <a:spLocks noGrp="1"/>
          </p:cNvSpPr>
          <p:nvPr>
            <p:ph type="title"/>
          </p:nvPr>
        </p:nvSpPr>
        <p:spPr>
          <a:xfrm>
            <a:off x="540360" y="593727"/>
            <a:ext cx="8543925" cy="1028245"/>
          </a:xfrm>
        </p:spPr>
        <p:txBody>
          <a:bodyPr>
            <a:noAutofit/>
          </a:bodyPr>
          <a:lstStyle/>
          <a:p>
            <a:r>
              <a:rPr lang="da-DK" sz="9600" b="1" i="0" dirty="0">
                <a:ln>
                  <a:solidFill>
                    <a:schemeClr val="accent6">
                      <a:lumMod val="50000"/>
                    </a:schemeClr>
                  </a:solidFill>
                </a:ln>
                <a:solidFill>
                  <a:schemeClr val="accent2">
                    <a:lumMod val="75000"/>
                  </a:schemeClr>
                </a:solidFill>
                <a:effectLst/>
                <a:latin typeface="Chalkduster" panose="03050602040202020205" pitchFamily="66" charset="77"/>
                <a:cs typeface="Dreaming Outloud Script Pro" panose="03050502040304050704" pitchFamily="66" charset="77"/>
              </a:rPr>
              <a:t>Orange</a:t>
            </a:r>
            <a:endParaRPr lang="da-DK" sz="9600" dirty="0">
              <a:ln>
                <a:solidFill>
                  <a:schemeClr val="accent6">
                    <a:lumMod val="50000"/>
                  </a:schemeClr>
                </a:solidFill>
              </a:ln>
              <a:solidFill>
                <a:schemeClr val="accent2">
                  <a:lumMod val="75000"/>
                </a:schemeClr>
              </a:solidFill>
              <a:latin typeface="Chalkduster" panose="03050602040202020205" pitchFamily="66" charset="77"/>
              <a:cs typeface="Dreaming Outloud Script Pro" panose="03050502040304050704" pitchFamily="66" charset="77"/>
            </a:endParaRPr>
          </a:p>
        </p:txBody>
      </p:sp>
      <p:sp>
        <p:nvSpPr>
          <p:cNvPr id="16" name="Venstrepil 15">
            <a:hlinkClick r:id="rId3" action="ppaction://hlinksldjump"/>
            <a:extLst>
              <a:ext uri="{FF2B5EF4-FFF2-40B4-BE49-F238E27FC236}">
                <a16:creationId xmlns:a16="http://schemas.microsoft.com/office/drawing/2014/main" id="{B0C96FE5-1394-7B5A-74F7-8FDA1FE00CB0}"/>
              </a:ext>
            </a:extLst>
          </p:cNvPr>
          <p:cNvSpPr/>
          <p:nvPr/>
        </p:nvSpPr>
        <p:spPr>
          <a:xfrm rot="16200000">
            <a:off x="8702321" y="6027709"/>
            <a:ext cx="763929" cy="830484"/>
          </a:xfrm>
          <a:prstGeom prst="leftArrow">
            <a:avLst/>
          </a:prstGeom>
          <a:solidFill>
            <a:srgbClr val="C00000"/>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mc:AlternateContent xmlns:mc="http://schemas.openxmlformats.org/markup-compatibility/2006" xmlns:a14="http://schemas.microsoft.com/office/drawing/2010/main">
        <mc:Choice Requires="a14">
          <p:sp>
            <p:nvSpPr>
              <p:cNvPr id="8" name="Tekstfelt 7">
                <a:extLst>
                  <a:ext uri="{FF2B5EF4-FFF2-40B4-BE49-F238E27FC236}">
                    <a16:creationId xmlns:a16="http://schemas.microsoft.com/office/drawing/2014/main" id="{3F788E7C-7E49-B868-7CAC-532E2936E477}"/>
                  </a:ext>
                </a:extLst>
              </p:cNvPr>
              <p:cNvSpPr txBox="1"/>
              <p:nvPr/>
            </p:nvSpPr>
            <p:spPr>
              <a:xfrm>
                <a:off x="2997544" y="2515367"/>
                <a:ext cx="3910913" cy="1834028"/>
              </a:xfrm>
              <a:prstGeom prst="rect">
                <a:avLst/>
              </a:prstGeom>
              <a:noFill/>
            </p:spPr>
            <p:txBody>
              <a:bodyPr wrap="square">
                <a:spAutoFit/>
              </a:bodyPr>
              <a:lstStyle/>
              <a:p>
                <a:r>
                  <a:rPr lang="da-DK" sz="4400" dirty="0">
                    <a:latin typeface="Chalkduster" panose="03050602040202020205" pitchFamily="66" charset="77"/>
                  </a:rPr>
                  <a:t>Orange = </a:t>
                </a:r>
                <a14:m>
                  <m:oMath xmlns:m="http://schemas.openxmlformats.org/officeDocument/2006/math">
                    <m:f>
                      <m:fPr>
                        <m:ctrlPr>
                          <a:rPr lang="da-DK" sz="8000" i="1" smtClean="0">
                            <a:latin typeface="Cambria Math" panose="02040503050406030204" pitchFamily="18" charset="0"/>
                          </a:rPr>
                        </m:ctrlPr>
                      </m:fPr>
                      <m:num>
                        <m:r>
                          <a:rPr lang="da-DK" sz="8000" b="0" i="1" smtClean="0">
                            <a:latin typeface="Cambria Math" panose="02040503050406030204" pitchFamily="18" charset="0"/>
                          </a:rPr>
                          <m:t>𝐼</m:t>
                        </m:r>
                      </m:num>
                      <m:den>
                        <m:r>
                          <a:rPr lang="da-DK" sz="8000" b="0" i="1" smtClean="0">
                            <a:latin typeface="Cambria Math" panose="02040503050406030204" pitchFamily="18" charset="0"/>
                          </a:rPr>
                          <m:t>𝐾</m:t>
                        </m:r>
                      </m:den>
                    </m:f>
                  </m:oMath>
                </a14:m>
                <a:endParaRPr lang="da-DK" sz="8000" dirty="0">
                  <a:latin typeface="Chalkduster" panose="03050602040202020205" pitchFamily="66" charset="77"/>
                </a:endParaRPr>
              </a:p>
            </p:txBody>
          </p:sp>
        </mc:Choice>
        <mc:Fallback xmlns="">
          <p:sp>
            <p:nvSpPr>
              <p:cNvPr id="8" name="Tekstfelt 7">
                <a:extLst>
                  <a:ext uri="{FF2B5EF4-FFF2-40B4-BE49-F238E27FC236}">
                    <a16:creationId xmlns:a16="http://schemas.microsoft.com/office/drawing/2014/main" id="{3F788E7C-7E49-B868-7CAC-532E2936E477}"/>
                  </a:ext>
                </a:extLst>
              </p:cNvPr>
              <p:cNvSpPr txBox="1">
                <a:spLocks noRot="1" noChangeAspect="1" noMove="1" noResize="1" noEditPoints="1" noAdjustHandles="1" noChangeArrowheads="1" noChangeShapeType="1" noTextEdit="1"/>
              </p:cNvSpPr>
              <p:nvPr/>
            </p:nvSpPr>
            <p:spPr>
              <a:xfrm>
                <a:off x="2997544" y="2515367"/>
                <a:ext cx="3910913" cy="1834028"/>
              </a:xfrm>
              <a:prstGeom prst="rect">
                <a:avLst/>
              </a:prstGeom>
              <a:blipFill>
                <a:blip r:embed="rId4"/>
                <a:stretch>
                  <a:fillRect l="-6494" r="-2597" b="-9655"/>
                </a:stretch>
              </a:blipFill>
            </p:spPr>
            <p:txBody>
              <a:bodyPr/>
              <a:lstStyle/>
              <a:p>
                <a:r>
                  <a:rPr lang="da-DK">
                    <a:noFill/>
                  </a:rPr>
                  <a:t> </a:t>
                </a:r>
              </a:p>
            </p:txBody>
          </p:sp>
        </mc:Fallback>
      </mc:AlternateContent>
      <p:sp>
        <p:nvSpPr>
          <p:cNvPr id="4" name="Tekstfelt 3">
            <a:extLst>
              <a:ext uri="{FF2B5EF4-FFF2-40B4-BE49-F238E27FC236}">
                <a16:creationId xmlns:a16="http://schemas.microsoft.com/office/drawing/2014/main" id="{8C037F0D-B7D9-454D-730F-88DF990F7044}"/>
              </a:ext>
            </a:extLst>
          </p:cNvPr>
          <p:cNvSpPr txBox="1"/>
          <p:nvPr/>
        </p:nvSpPr>
        <p:spPr>
          <a:xfrm>
            <a:off x="16508" y="6566935"/>
            <a:ext cx="1051378" cy="276999"/>
          </a:xfrm>
          <a:prstGeom prst="rect">
            <a:avLst/>
          </a:prstGeom>
          <a:noFill/>
        </p:spPr>
        <p:txBody>
          <a:bodyPr wrap="none" rtlCol="0">
            <a:spAutoFit/>
          </a:bodyPr>
          <a:lstStyle/>
          <a:p>
            <a:r>
              <a:rPr lang="da-DK" sz="1200" dirty="0"/>
              <a:t>© Mat-</a:t>
            </a:r>
            <a:r>
              <a:rPr lang="da-DK" sz="1200" dirty="0" err="1"/>
              <a:t>nat.dk</a:t>
            </a:r>
            <a:endParaRPr lang="da-DK" sz="1200" dirty="0"/>
          </a:p>
        </p:txBody>
      </p:sp>
    </p:spTree>
    <p:extLst>
      <p:ext uri="{BB962C8B-B14F-4D97-AF65-F5344CB8AC3E}">
        <p14:creationId xmlns:p14="http://schemas.microsoft.com/office/powerpoint/2010/main" val="304245978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761E15-6733-CD90-D3BE-4F4C0ACDC6B8}"/>
            </a:ext>
          </a:extLst>
        </p:cNvPr>
        <p:cNvGrpSpPr/>
        <p:nvPr/>
      </p:nvGrpSpPr>
      <p:grpSpPr>
        <a:xfrm>
          <a:off x="0" y="0"/>
          <a:ext cx="0" cy="0"/>
          <a:chOff x="0" y="0"/>
          <a:chExt cx="0" cy="0"/>
        </a:xfrm>
      </p:grpSpPr>
      <p:sp>
        <p:nvSpPr>
          <p:cNvPr id="8" name="Titel 7">
            <a:extLst>
              <a:ext uri="{FF2B5EF4-FFF2-40B4-BE49-F238E27FC236}">
                <a16:creationId xmlns:a16="http://schemas.microsoft.com/office/drawing/2014/main" id="{7FFFE899-64C8-B4AB-1482-DA02E83D5E7A}"/>
              </a:ext>
            </a:extLst>
          </p:cNvPr>
          <p:cNvSpPr>
            <a:spLocks noGrp="1"/>
          </p:cNvSpPr>
          <p:nvPr>
            <p:ph type="title"/>
          </p:nvPr>
        </p:nvSpPr>
        <p:spPr/>
        <p:txBody>
          <a:bodyPr/>
          <a:lstStyle/>
          <a:p>
            <a:r>
              <a:rPr lang="da-DK" b="1" i="0" dirty="0">
                <a:effectLst/>
                <a:latin typeface="Chalkduster" panose="03050602040202020205" pitchFamily="66" charset="77"/>
              </a:rPr>
              <a:t>Kuffert1 1</a:t>
            </a:r>
            <a:endParaRPr lang="da-DK" dirty="0">
              <a:latin typeface="Chalkduster" panose="03050602040202020205" pitchFamily="66" charset="77"/>
            </a:endParaRPr>
          </a:p>
        </p:txBody>
      </p:sp>
      <p:grpSp>
        <p:nvGrpSpPr>
          <p:cNvPr id="2" name="Gruppe 1">
            <a:extLst>
              <a:ext uri="{FF2B5EF4-FFF2-40B4-BE49-F238E27FC236}">
                <a16:creationId xmlns:a16="http://schemas.microsoft.com/office/drawing/2014/main" id="{66880DB6-B6DC-663D-9DD2-A4A513BD0575}"/>
              </a:ext>
            </a:extLst>
          </p:cNvPr>
          <p:cNvGrpSpPr/>
          <p:nvPr/>
        </p:nvGrpSpPr>
        <p:grpSpPr>
          <a:xfrm>
            <a:off x="8906" y="-1"/>
            <a:ext cx="9897093" cy="6858001"/>
            <a:chOff x="424546" y="0"/>
            <a:chExt cx="9119966" cy="6571120"/>
          </a:xfrm>
        </p:grpSpPr>
        <p:pic>
          <p:nvPicPr>
            <p:cNvPr id="3" name="Picture 2" descr="Jernbane, Transportere">
              <a:extLst>
                <a:ext uri="{FF2B5EF4-FFF2-40B4-BE49-F238E27FC236}">
                  <a16:creationId xmlns:a16="http://schemas.microsoft.com/office/drawing/2014/main" id="{D0C92798-0671-1432-8CA7-8ABD0F098D0F}"/>
                </a:ext>
              </a:extLst>
            </p:cNvPr>
            <p:cNvPicPr>
              <a:picLocks noChangeAspect="1" noChangeArrowheads="1"/>
            </p:cNvPicPr>
            <p:nvPr/>
          </p:nvPicPr>
          <p:blipFill rotWithShape="1">
            <a:blip r:embed="rId2">
              <a:duotone>
                <a:prstClr val="black"/>
                <a:srgbClr val="D9C3A5">
                  <a:tint val="50000"/>
                  <a:satMod val="180000"/>
                </a:srgb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58836" t="55706" r="30599" b="25480"/>
            <a:stretch/>
          </p:blipFill>
          <p:spPr bwMode="auto">
            <a:xfrm>
              <a:off x="424546" y="0"/>
              <a:ext cx="5375275" cy="653302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Jernbane, Transportere">
              <a:extLst>
                <a:ext uri="{FF2B5EF4-FFF2-40B4-BE49-F238E27FC236}">
                  <a16:creationId xmlns:a16="http://schemas.microsoft.com/office/drawing/2014/main" id="{5DA32F73-63A6-A7D5-18F1-3E9883458C5C}"/>
                </a:ext>
              </a:extLst>
            </p:cNvPr>
            <p:cNvPicPr>
              <a:picLocks noChangeAspect="1" noChangeArrowheads="1"/>
            </p:cNvPicPr>
            <p:nvPr/>
          </p:nvPicPr>
          <p:blipFill rotWithShape="1">
            <a:blip r:embed="rId2">
              <a:duotone>
                <a:prstClr val="black"/>
                <a:srgbClr val="D9C3A5">
                  <a:tint val="50000"/>
                  <a:satMod val="180000"/>
                </a:srgb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60751" t="55706" r="30599" b="25480"/>
            <a:stretch/>
          </p:blipFill>
          <p:spPr bwMode="auto">
            <a:xfrm>
              <a:off x="5143500" y="38099"/>
              <a:ext cx="4401012" cy="6533021"/>
            </a:xfrm>
            <a:prstGeom prst="rect">
              <a:avLst/>
            </a:prstGeom>
            <a:noFill/>
            <a:extLst>
              <a:ext uri="{909E8E84-426E-40DD-AFC4-6F175D3DCCD1}">
                <a14:hiddenFill xmlns:a14="http://schemas.microsoft.com/office/drawing/2010/main">
                  <a:solidFill>
                    <a:srgbClr val="FFFFFF"/>
                  </a:solidFill>
                </a14:hiddenFill>
              </a:ext>
            </a:extLst>
          </p:spPr>
        </p:pic>
      </p:grpSp>
      <p:pic>
        <p:nvPicPr>
          <p:cNvPr id="5" name="Picture 2" descr="Kuffert, Læder Kuffert, Antik">
            <a:extLst>
              <a:ext uri="{FF2B5EF4-FFF2-40B4-BE49-F238E27FC236}">
                <a16:creationId xmlns:a16="http://schemas.microsoft.com/office/drawing/2014/main" id="{9C962FF6-6CF1-EEC8-81D5-2806D23C786D}"/>
              </a:ext>
            </a:extLst>
          </p:cNvPr>
          <p:cNvPicPr>
            <a:picLocks noChangeAspect="1" noChangeArrowheads="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2233373" y="365126"/>
            <a:ext cx="6507739" cy="6070704"/>
          </a:xfrm>
          <a:prstGeom prst="rect">
            <a:avLst/>
          </a:prstGeom>
          <a:noFill/>
          <a:extLst>
            <a:ext uri="{909E8E84-426E-40DD-AFC4-6F175D3DCCD1}">
              <a14:hiddenFill xmlns:a14="http://schemas.microsoft.com/office/drawing/2010/main">
                <a:solidFill>
                  <a:srgbClr val="FFFFFF"/>
                </a:solidFill>
              </a14:hiddenFill>
            </a:ext>
          </a:extLst>
        </p:spPr>
      </p:pic>
      <p:pic>
        <p:nvPicPr>
          <p:cNvPr id="6146" name="Picture 2" descr="Forsegle, Konvolutten">
            <a:hlinkClick r:id="rId5" action="ppaction://hlinksldjump"/>
            <a:extLst>
              <a:ext uri="{FF2B5EF4-FFF2-40B4-BE49-F238E27FC236}">
                <a16:creationId xmlns:a16="http://schemas.microsoft.com/office/drawing/2014/main" id="{2747AF83-8CD1-0DEC-213A-A990206FB4CF}"/>
              </a:ext>
            </a:extLst>
          </p:cNvPr>
          <p:cNvPicPr>
            <a:picLocks noChangeAspect="1" noChangeArrowheads="1"/>
          </p:cNvPicPr>
          <p:nvPr/>
        </p:nvPicPr>
        <p:blipFill>
          <a:blip r:embed="rId6">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633627">
            <a:off x="3592640" y="3184691"/>
            <a:ext cx="3803634" cy="2139544"/>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Kuffert, Læder Kuffert, Antik">
            <a:extLst>
              <a:ext uri="{FF2B5EF4-FFF2-40B4-BE49-F238E27FC236}">
                <a16:creationId xmlns:a16="http://schemas.microsoft.com/office/drawing/2014/main" id="{4B6FDDA8-3D59-9327-0D07-11883505665A}"/>
              </a:ext>
            </a:extLst>
          </p:cNvPr>
          <p:cNvPicPr>
            <a:picLocks noChangeAspect="1" noChangeArrowheads="1"/>
          </p:cNvPicPr>
          <p:nvPr/>
        </p:nvPicPr>
        <p:blipFill rotWithShape="1">
          <a:blip r:embed="rId4">
            <a:duotone>
              <a:prstClr val="black"/>
              <a:srgbClr val="D9C3A5">
                <a:tint val="50000"/>
                <a:satMod val="180000"/>
              </a:srgbClr>
            </a:duotone>
            <a:extLst>
              <a:ext uri="{28A0092B-C50C-407E-A947-70E740481C1C}">
                <a14:useLocalDpi xmlns:a14="http://schemas.microsoft.com/office/drawing/2010/main" val="0"/>
              </a:ext>
            </a:extLst>
          </a:blip>
          <a:srcRect t="76812" b="-1"/>
          <a:stretch/>
        </p:blipFill>
        <p:spPr bwMode="auto">
          <a:xfrm>
            <a:off x="2189832" y="5006339"/>
            <a:ext cx="6507739" cy="1407721"/>
          </a:xfrm>
          <a:prstGeom prst="rect">
            <a:avLst/>
          </a:prstGeom>
          <a:noFill/>
          <a:extLst>
            <a:ext uri="{909E8E84-426E-40DD-AFC4-6F175D3DCCD1}">
              <a14:hiddenFill xmlns:a14="http://schemas.microsoft.com/office/drawing/2010/main">
                <a:solidFill>
                  <a:srgbClr val="FFFFFF"/>
                </a:solidFill>
              </a14:hiddenFill>
            </a:ext>
          </a:extLst>
        </p:spPr>
      </p:pic>
      <p:sp>
        <p:nvSpPr>
          <p:cNvPr id="6" name="Tekstfelt 5">
            <a:extLst>
              <a:ext uri="{FF2B5EF4-FFF2-40B4-BE49-F238E27FC236}">
                <a16:creationId xmlns:a16="http://schemas.microsoft.com/office/drawing/2014/main" id="{2A1EE053-F313-98B4-4A06-06A1501DD30C}"/>
              </a:ext>
            </a:extLst>
          </p:cNvPr>
          <p:cNvSpPr txBox="1"/>
          <p:nvPr/>
        </p:nvSpPr>
        <p:spPr>
          <a:xfrm>
            <a:off x="148856" y="6470681"/>
            <a:ext cx="1051378" cy="276999"/>
          </a:xfrm>
          <a:prstGeom prst="rect">
            <a:avLst/>
          </a:prstGeom>
          <a:noFill/>
        </p:spPr>
        <p:txBody>
          <a:bodyPr wrap="none" rtlCol="0">
            <a:spAutoFit/>
          </a:bodyPr>
          <a:lstStyle/>
          <a:p>
            <a:r>
              <a:rPr lang="da-DK" sz="1200" dirty="0">
                <a:solidFill>
                  <a:schemeClr val="bg1"/>
                </a:solidFill>
              </a:rPr>
              <a:t>© Mat-</a:t>
            </a:r>
            <a:r>
              <a:rPr lang="da-DK" sz="1200" dirty="0" err="1">
                <a:solidFill>
                  <a:schemeClr val="bg1"/>
                </a:solidFill>
              </a:rPr>
              <a:t>nat.dk</a:t>
            </a:r>
            <a:endParaRPr lang="da-DK" sz="1200" dirty="0">
              <a:solidFill>
                <a:schemeClr val="bg1"/>
              </a:solidFill>
            </a:endParaRPr>
          </a:p>
        </p:txBody>
      </p:sp>
    </p:spTree>
    <p:extLst>
      <p:ext uri="{BB962C8B-B14F-4D97-AF65-F5344CB8AC3E}">
        <p14:creationId xmlns:p14="http://schemas.microsoft.com/office/powerpoint/2010/main" val="25414255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22DC45-A033-780A-73EE-F29A432FD189}"/>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01C0CE1-1864-F137-AE82-ED1794ACFEB3}"/>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DA4B9C36-305C-7C73-BF36-101AD0E5FE68}"/>
              </a:ext>
            </a:extLst>
          </p:cNvPr>
          <p:cNvSpPr>
            <a:spLocks noGrp="1"/>
          </p:cNvSpPr>
          <p:nvPr>
            <p:ph idx="1"/>
          </p:nvPr>
        </p:nvSpPr>
        <p:spPr/>
        <p:txBody>
          <a:bodyPr/>
          <a:lstStyle/>
          <a:p>
            <a:endParaRPr lang="da-DK"/>
          </a:p>
        </p:txBody>
      </p:sp>
      <p:pic>
        <p:nvPicPr>
          <p:cNvPr id="5" name="Picture 2" descr="Undergrundsbane, Underjordisk, By">
            <a:extLst>
              <a:ext uri="{FF2B5EF4-FFF2-40B4-BE49-F238E27FC236}">
                <a16:creationId xmlns:a16="http://schemas.microsoft.com/office/drawing/2014/main" id="{222B02ED-B806-D5BE-D429-52ADACD8A2EF}"/>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0" y="0"/>
            <a:ext cx="990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ktangel 5">
            <a:extLst>
              <a:ext uri="{FF2B5EF4-FFF2-40B4-BE49-F238E27FC236}">
                <a16:creationId xmlns:a16="http://schemas.microsoft.com/office/drawing/2014/main" id="{EB923D20-1240-1A43-159F-1FFE198F3E3A}"/>
              </a:ext>
            </a:extLst>
          </p:cNvPr>
          <p:cNvSpPr/>
          <p:nvPr/>
        </p:nvSpPr>
        <p:spPr>
          <a:xfrm>
            <a:off x="1225685" y="1690689"/>
            <a:ext cx="920885" cy="63097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uppe 7">
            <a:extLst>
              <a:ext uri="{FF2B5EF4-FFF2-40B4-BE49-F238E27FC236}">
                <a16:creationId xmlns:a16="http://schemas.microsoft.com/office/drawing/2014/main" id="{2007244E-4190-39CD-4DCA-DFD61C953E5E}"/>
              </a:ext>
            </a:extLst>
          </p:cNvPr>
          <p:cNvGrpSpPr/>
          <p:nvPr/>
        </p:nvGrpSpPr>
        <p:grpSpPr>
          <a:xfrm>
            <a:off x="419687" y="1698086"/>
            <a:ext cx="9066627" cy="3445414"/>
            <a:chOff x="419687" y="1698086"/>
            <a:chExt cx="9066627" cy="3445414"/>
          </a:xfrm>
        </p:grpSpPr>
        <p:grpSp>
          <p:nvGrpSpPr>
            <p:cNvPr id="9" name="Gruppe 8">
              <a:extLst>
                <a:ext uri="{FF2B5EF4-FFF2-40B4-BE49-F238E27FC236}">
                  <a16:creationId xmlns:a16="http://schemas.microsoft.com/office/drawing/2014/main" id="{B12B6425-3198-4E56-1BA8-DB99D23FE387}"/>
                </a:ext>
              </a:extLst>
            </p:cNvPr>
            <p:cNvGrpSpPr/>
            <p:nvPr/>
          </p:nvGrpSpPr>
          <p:grpSpPr>
            <a:xfrm>
              <a:off x="419687" y="1698086"/>
              <a:ext cx="9066627" cy="3445414"/>
              <a:chOff x="1524000" y="1698086"/>
              <a:chExt cx="9066627" cy="3445414"/>
            </a:xfrm>
          </p:grpSpPr>
          <p:pic>
            <p:nvPicPr>
              <p:cNvPr id="32" name="Picture 2" descr="Bombe, Dynamit, Sprængstof, Eksplosion">
                <a:extLst>
                  <a:ext uri="{FF2B5EF4-FFF2-40B4-BE49-F238E27FC236}">
                    <a16:creationId xmlns:a16="http://schemas.microsoft.com/office/drawing/2014/main" id="{5E58E91B-9168-BCD2-B127-7035531DB25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3812"/>
              <a:stretch/>
            </p:blipFill>
            <p:spPr bwMode="auto">
              <a:xfrm rot="5400000">
                <a:off x="2079088" y="1159412"/>
                <a:ext cx="3429000" cy="453917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Bombe, Dynamit, Sprængstof, Eksplosion">
                <a:extLst>
                  <a:ext uri="{FF2B5EF4-FFF2-40B4-BE49-F238E27FC236}">
                    <a16:creationId xmlns:a16="http://schemas.microsoft.com/office/drawing/2014/main" id="{5D853AC8-178C-1565-6B9C-A7F3EB14453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3812"/>
              <a:stretch/>
            </p:blipFill>
            <p:spPr bwMode="auto">
              <a:xfrm rot="16200000" flipH="1">
                <a:off x="6606540" y="1142998"/>
                <a:ext cx="3429000" cy="4539175"/>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Rektangel 9">
              <a:extLst>
                <a:ext uri="{FF2B5EF4-FFF2-40B4-BE49-F238E27FC236}">
                  <a16:creationId xmlns:a16="http://schemas.microsoft.com/office/drawing/2014/main" id="{491E69F6-629D-9D8A-DFB3-E0E99B488C54}"/>
                </a:ext>
              </a:extLst>
            </p:cNvPr>
            <p:cNvSpPr/>
            <p:nvPr/>
          </p:nvSpPr>
          <p:spPr>
            <a:xfrm>
              <a:off x="2564321" y="2316996"/>
              <a:ext cx="4290201" cy="2240935"/>
            </a:xfrm>
            <a:prstGeom prst="rect">
              <a:avLst/>
            </a:prstGeom>
            <a:solidFill>
              <a:schemeClr val="tx1">
                <a:lumMod val="75000"/>
                <a:lumOff val="25000"/>
              </a:schemeClr>
            </a:solidFill>
            <a:scene3d>
              <a:camera prst="orthographicFront"/>
              <a:lightRig rig="threePt" dir="t"/>
            </a:scene3d>
            <a:sp3d extrusionH="342900" prstMaterial="metal">
              <a:bevelT w="412750" h="1181100" prst="hardEdge"/>
              <a:bevelB w="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ktangel 10">
              <a:extLst>
                <a:ext uri="{FF2B5EF4-FFF2-40B4-BE49-F238E27FC236}">
                  <a16:creationId xmlns:a16="http://schemas.microsoft.com/office/drawing/2014/main" id="{2A83015C-A50C-8221-0197-A860BCF41816}"/>
                </a:ext>
              </a:extLst>
            </p:cNvPr>
            <p:cNvSpPr/>
            <p:nvPr/>
          </p:nvSpPr>
          <p:spPr>
            <a:xfrm>
              <a:off x="2953237" y="2710540"/>
              <a:ext cx="3529339" cy="143691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uppe 12">
              <a:extLst>
                <a:ext uri="{FF2B5EF4-FFF2-40B4-BE49-F238E27FC236}">
                  <a16:creationId xmlns:a16="http://schemas.microsoft.com/office/drawing/2014/main" id="{5549E372-6459-2C8B-42DE-7F25C97E8914}"/>
                </a:ext>
              </a:extLst>
            </p:cNvPr>
            <p:cNvGrpSpPr/>
            <p:nvPr/>
          </p:nvGrpSpPr>
          <p:grpSpPr>
            <a:xfrm>
              <a:off x="3142300" y="2902351"/>
              <a:ext cx="683387" cy="1022780"/>
              <a:chOff x="2866954" y="2201290"/>
              <a:chExt cx="1879309" cy="2455420"/>
            </a:xfrm>
          </p:grpSpPr>
          <p:sp>
            <p:nvSpPr>
              <p:cNvPr id="28" name="Afrundet rektangel 27">
                <a:extLst>
                  <a:ext uri="{FF2B5EF4-FFF2-40B4-BE49-F238E27FC236}">
                    <a16:creationId xmlns:a16="http://schemas.microsoft.com/office/drawing/2014/main" id="{3B00D2E6-D069-59A8-CAAE-BAF97AB020F2}"/>
                  </a:ext>
                </a:extLst>
              </p:cNvPr>
              <p:cNvSpPr/>
              <p:nvPr/>
            </p:nvSpPr>
            <p:spPr>
              <a:xfrm>
                <a:off x="3086960" y="3318997"/>
                <a:ext cx="1423164" cy="220006"/>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9" name="Afrundet rektangel 28">
                <a:extLst>
                  <a:ext uri="{FF2B5EF4-FFF2-40B4-BE49-F238E27FC236}">
                    <a16:creationId xmlns:a16="http://schemas.microsoft.com/office/drawing/2014/main" id="{5CC9A17A-7248-F7B0-C04D-9F230F0B0B12}"/>
                  </a:ext>
                </a:extLst>
              </p:cNvPr>
              <p:cNvSpPr/>
              <p:nvPr/>
            </p:nvSpPr>
            <p:spPr>
              <a:xfrm rot="5400000">
                <a:off x="2436957" y="2631287"/>
                <a:ext cx="1080000" cy="220006"/>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Afrundet rektangel 29">
                <a:extLst>
                  <a:ext uri="{FF2B5EF4-FFF2-40B4-BE49-F238E27FC236}">
                    <a16:creationId xmlns:a16="http://schemas.microsoft.com/office/drawing/2014/main" id="{37891127-E417-E10E-500A-D6E7A43DF169}"/>
                  </a:ext>
                </a:extLst>
              </p:cNvPr>
              <p:cNvSpPr/>
              <p:nvPr/>
            </p:nvSpPr>
            <p:spPr>
              <a:xfrm rot="5400000">
                <a:off x="4096260" y="2631287"/>
                <a:ext cx="1080000" cy="220006"/>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frundet rektangel 30">
                <a:extLst>
                  <a:ext uri="{FF2B5EF4-FFF2-40B4-BE49-F238E27FC236}">
                    <a16:creationId xmlns:a16="http://schemas.microsoft.com/office/drawing/2014/main" id="{C7070028-1650-B2F5-815A-546A81FBFCDD}"/>
                  </a:ext>
                </a:extLst>
              </p:cNvPr>
              <p:cNvSpPr/>
              <p:nvPr/>
            </p:nvSpPr>
            <p:spPr>
              <a:xfrm rot="5400000">
                <a:off x="4048133" y="4006707"/>
                <a:ext cx="1080000" cy="220006"/>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 name="Afrundet rektangel 13">
              <a:extLst>
                <a:ext uri="{FF2B5EF4-FFF2-40B4-BE49-F238E27FC236}">
                  <a16:creationId xmlns:a16="http://schemas.microsoft.com/office/drawing/2014/main" id="{37979BA1-548E-798D-11DE-077B83569ADD}"/>
                </a:ext>
              </a:extLst>
            </p:cNvPr>
            <p:cNvSpPr/>
            <p:nvPr/>
          </p:nvSpPr>
          <p:spPr>
            <a:xfrm rot="5400000">
              <a:off x="4721758" y="3151792"/>
              <a:ext cx="104968" cy="80002"/>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Afrundet rektangel 14">
              <a:extLst>
                <a:ext uri="{FF2B5EF4-FFF2-40B4-BE49-F238E27FC236}">
                  <a16:creationId xmlns:a16="http://schemas.microsoft.com/office/drawing/2014/main" id="{967CB586-5690-4423-63FB-39DF71881476}"/>
                </a:ext>
              </a:extLst>
            </p:cNvPr>
            <p:cNvSpPr/>
            <p:nvPr/>
          </p:nvSpPr>
          <p:spPr>
            <a:xfrm rot="5400000">
              <a:off x="4700442" y="3572718"/>
              <a:ext cx="104968" cy="80002"/>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6" name="Gruppe 15">
              <a:extLst>
                <a:ext uri="{FF2B5EF4-FFF2-40B4-BE49-F238E27FC236}">
                  <a16:creationId xmlns:a16="http://schemas.microsoft.com/office/drawing/2014/main" id="{BA8A5DD8-F18D-0807-F1FB-AC484D64B5ED}"/>
                </a:ext>
              </a:extLst>
            </p:cNvPr>
            <p:cNvGrpSpPr/>
            <p:nvPr/>
          </p:nvGrpSpPr>
          <p:grpSpPr>
            <a:xfrm>
              <a:off x="4912829" y="2797277"/>
              <a:ext cx="665887" cy="1233318"/>
              <a:chOff x="1626649" y="1935674"/>
              <a:chExt cx="1831182" cy="2960865"/>
            </a:xfrm>
          </p:grpSpPr>
          <p:grpSp>
            <p:nvGrpSpPr>
              <p:cNvPr id="22" name="Gruppe 21">
                <a:extLst>
                  <a:ext uri="{FF2B5EF4-FFF2-40B4-BE49-F238E27FC236}">
                    <a16:creationId xmlns:a16="http://schemas.microsoft.com/office/drawing/2014/main" id="{99B34FAC-55AA-268F-622C-D05686D0AEA8}"/>
                  </a:ext>
                </a:extLst>
              </p:cNvPr>
              <p:cNvGrpSpPr/>
              <p:nvPr/>
            </p:nvGrpSpPr>
            <p:grpSpPr>
              <a:xfrm>
                <a:off x="1626649" y="2198946"/>
                <a:ext cx="1831182" cy="2455420"/>
                <a:chOff x="2866954" y="2201290"/>
                <a:chExt cx="1831182" cy="2455420"/>
              </a:xfrm>
            </p:grpSpPr>
            <p:sp>
              <p:nvSpPr>
                <p:cNvPr id="25" name="Afrundet rektangel 24">
                  <a:extLst>
                    <a:ext uri="{FF2B5EF4-FFF2-40B4-BE49-F238E27FC236}">
                      <a16:creationId xmlns:a16="http://schemas.microsoft.com/office/drawing/2014/main" id="{460256F7-B988-832D-E99F-B929EA7F393D}"/>
                    </a:ext>
                  </a:extLst>
                </p:cNvPr>
                <p:cNvSpPr/>
                <p:nvPr/>
              </p:nvSpPr>
              <p:spPr>
                <a:xfrm>
                  <a:off x="3086960" y="3318997"/>
                  <a:ext cx="1423164" cy="220006"/>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Afrundet rektangel 25">
                  <a:extLst>
                    <a:ext uri="{FF2B5EF4-FFF2-40B4-BE49-F238E27FC236}">
                      <a16:creationId xmlns:a16="http://schemas.microsoft.com/office/drawing/2014/main" id="{D85A7DFF-6B6E-624E-1903-2FA4034FB63C}"/>
                    </a:ext>
                  </a:extLst>
                </p:cNvPr>
                <p:cNvSpPr/>
                <p:nvPr/>
              </p:nvSpPr>
              <p:spPr>
                <a:xfrm rot="5400000">
                  <a:off x="2436957" y="2631287"/>
                  <a:ext cx="1080000" cy="220006"/>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Afrundet rektangel 26">
                  <a:extLst>
                    <a:ext uri="{FF2B5EF4-FFF2-40B4-BE49-F238E27FC236}">
                      <a16:creationId xmlns:a16="http://schemas.microsoft.com/office/drawing/2014/main" id="{31AE5B9B-DF56-FBD4-A0CD-008905CD0946}"/>
                    </a:ext>
                  </a:extLst>
                </p:cNvPr>
                <p:cNvSpPr/>
                <p:nvPr/>
              </p:nvSpPr>
              <p:spPr>
                <a:xfrm rot="5400000">
                  <a:off x="4048133" y="4006707"/>
                  <a:ext cx="1080000" cy="220006"/>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23" name="Afrundet rektangel 22">
                <a:extLst>
                  <a:ext uri="{FF2B5EF4-FFF2-40B4-BE49-F238E27FC236}">
                    <a16:creationId xmlns:a16="http://schemas.microsoft.com/office/drawing/2014/main" id="{AB19F986-33BA-91FE-C313-C2108A126439}"/>
                  </a:ext>
                </a:extLst>
              </p:cNvPr>
              <p:cNvSpPr/>
              <p:nvPr/>
            </p:nvSpPr>
            <p:spPr>
              <a:xfrm>
                <a:off x="1844309" y="1935674"/>
                <a:ext cx="1423164" cy="220006"/>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Afrundet rektangel 23">
                <a:extLst>
                  <a:ext uri="{FF2B5EF4-FFF2-40B4-BE49-F238E27FC236}">
                    <a16:creationId xmlns:a16="http://schemas.microsoft.com/office/drawing/2014/main" id="{C733A3BE-1777-A064-C7EE-360A1EB0FEC4}"/>
                  </a:ext>
                </a:extLst>
              </p:cNvPr>
              <p:cNvSpPr/>
              <p:nvPr/>
            </p:nvSpPr>
            <p:spPr>
              <a:xfrm>
                <a:off x="1757558" y="4676533"/>
                <a:ext cx="1423164" cy="220006"/>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7" name="Gruppe 16">
              <a:extLst>
                <a:ext uri="{FF2B5EF4-FFF2-40B4-BE49-F238E27FC236}">
                  <a16:creationId xmlns:a16="http://schemas.microsoft.com/office/drawing/2014/main" id="{4334C2C2-FDF6-9821-84D7-D86E1A59DB1F}"/>
                </a:ext>
              </a:extLst>
            </p:cNvPr>
            <p:cNvGrpSpPr/>
            <p:nvPr/>
          </p:nvGrpSpPr>
          <p:grpSpPr>
            <a:xfrm>
              <a:off x="3942118" y="2907918"/>
              <a:ext cx="683387" cy="1022780"/>
              <a:chOff x="2866954" y="2201290"/>
              <a:chExt cx="1879309" cy="2455420"/>
            </a:xfrm>
          </p:grpSpPr>
          <p:sp>
            <p:nvSpPr>
              <p:cNvPr id="18" name="Afrundet rektangel 17">
                <a:extLst>
                  <a:ext uri="{FF2B5EF4-FFF2-40B4-BE49-F238E27FC236}">
                    <a16:creationId xmlns:a16="http://schemas.microsoft.com/office/drawing/2014/main" id="{43A3E94C-325F-4614-7965-C5B395B702FB}"/>
                  </a:ext>
                </a:extLst>
              </p:cNvPr>
              <p:cNvSpPr/>
              <p:nvPr/>
            </p:nvSpPr>
            <p:spPr>
              <a:xfrm>
                <a:off x="3086960" y="3318997"/>
                <a:ext cx="1423164" cy="220006"/>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Afrundet rektangel 18">
                <a:extLst>
                  <a:ext uri="{FF2B5EF4-FFF2-40B4-BE49-F238E27FC236}">
                    <a16:creationId xmlns:a16="http://schemas.microsoft.com/office/drawing/2014/main" id="{6D20AEAF-F19A-BEA7-BD3E-6DA9A5156837}"/>
                  </a:ext>
                </a:extLst>
              </p:cNvPr>
              <p:cNvSpPr/>
              <p:nvPr/>
            </p:nvSpPr>
            <p:spPr>
              <a:xfrm rot="5400000">
                <a:off x="2436957" y="2631287"/>
                <a:ext cx="1080000" cy="220006"/>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Afrundet rektangel 19">
                <a:extLst>
                  <a:ext uri="{FF2B5EF4-FFF2-40B4-BE49-F238E27FC236}">
                    <a16:creationId xmlns:a16="http://schemas.microsoft.com/office/drawing/2014/main" id="{9654EA0B-B80A-1549-5346-81A61A575400}"/>
                  </a:ext>
                </a:extLst>
              </p:cNvPr>
              <p:cNvSpPr/>
              <p:nvPr/>
            </p:nvSpPr>
            <p:spPr>
              <a:xfrm rot="5400000">
                <a:off x="4096260" y="2631287"/>
                <a:ext cx="1080000" cy="220006"/>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Afrundet rektangel 20">
                <a:extLst>
                  <a:ext uri="{FF2B5EF4-FFF2-40B4-BE49-F238E27FC236}">
                    <a16:creationId xmlns:a16="http://schemas.microsoft.com/office/drawing/2014/main" id="{0D1CCF75-972F-DE95-DE0A-0B528EA52D3B}"/>
                  </a:ext>
                </a:extLst>
              </p:cNvPr>
              <p:cNvSpPr/>
              <p:nvPr/>
            </p:nvSpPr>
            <p:spPr>
              <a:xfrm rot="5400000">
                <a:off x="4048133" y="4006707"/>
                <a:ext cx="1080000" cy="220006"/>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113" name="Gruppe 112">
            <a:extLst>
              <a:ext uri="{FF2B5EF4-FFF2-40B4-BE49-F238E27FC236}">
                <a16:creationId xmlns:a16="http://schemas.microsoft.com/office/drawing/2014/main" id="{242D76A2-1B67-E459-6EF3-E349B1545534}"/>
              </a:ext>
            </a:extLst>
          </p:cNvPr>
          <p:cNvGrpSpPr/>
          <p:nvPr/>
        </p:nvGrpSpPr>
        <p:grpSpPr>
          <a:xfrm>
            <a:off x="5617402" y="2710540"/>
            <a:ext cx="805517" cy="1436917"/>
            <a:chOff x="5617402" y="2710540"/>
            <a:chExt cx="805517" cy="1436917"/>
          </a:xfrm>
        </p:grpSpPr>
        <p:sp>
          <p:nvSpPr>
            <p:cNvPr id="112" name="Rektangel 111">
              <a:extLst>
                <a:ext uri="{FF2B5EF4-FFF2-40B4-BE49-F238E27FC236}">
                  <a16:creationId xmlns:a16="http://schemas.microsoft.com/office/drawing/2014/main" id="{4B517E56-139F-BFE0-1A1B-EB8E75A5E414}"/>
                </a:ext>
              </a:extLst>
            </p:cNvPr>
            <p:cNvSpPr/>
            <p:nvPr/>
          </p:nvSpPr>
          <p:spPr>
            <a:xfrm>
              <a:off x="5617402" y="2710540"/>
              <a:ext cx="805517" cy="143691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a-DK"/>
            </a:p>
          </p:txBody>
        </p:sp>
        <p:grpSp>
          <p:nvGrpSpPr>
            <p:cNvPr id="41" name="Gruppe 40">
              <a:extLst>
                <a:ext uri="{FF2B5EF4-FFF2-40B4-BE49-F238E27FC236}">
                  <a16:creationId xmlns:a16="http://schemas.microsoft.com/office/drawing/2014/main" id="{76D367ED-3A65-15AC-FDAE-4FDE49FE90B0}"/>
                </a:ext>
              </a:extLst>
            </p:cNvPr>
            <p:cNvGrpSpPr/>
            <p:nvPr/>
          </p:nvGrpSpPr>
          <p:grpSpPr>
            <a:xfrm>
              <a:off x="5674828" y="2808431"/>
              <a:ext cx="693319" cy="1296613"/>
              <a:chOff x="5674828" y="2808431"/>
              <a:chExt cx="693319" cy="1296613"/>
            </a:xfrm>
          </p:grpSpPr>
          <p:sp>
            <p:nvSpPr>
              <p:cNvPr id="7" name="Ellipse 6">
                <a:extLst>
                  <a:ext uri="{FF2B5EF4-FFF2-40B4-BE49-F238E27FC236}">
                    <a16:creationId xmlns:a16="http://schemas.microsoft.com/office/drawing/2014/main" id="{FE87E908-A9D8-A911-911D-597E0CFF3FCA}"/>
                  </a:ext>
                </a:extLst>
              </p:cNvPr>
              <p:cNvSpPr>
                <a:spLocks noChangeAspect="1"/>
              </p:cNvSpPr>
              <p:nvPr/>
            </p:nvSpPr>
            <p:spPr>
              <a:xfrm>
                <a:off x="6156325" y="4033044"/>
                <a:ext cx="72000" cy="72000"/>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Afrundet rektangel 34">
                <a:extLst>
                  <a:ext uri="{FF2B5EF4-FFF2-40B4-BE49-F238E27FC236}">
                    <a16:creationId xmlns:a16="http://schemas.microsoft.com/office/drawing/2014/main" id="{3EC53660-E3EB-2F1F-17FD-EC2CD4DD36CA}"/>
                  </a:ext>
                </a:extLst>
              </p:cNvPr>
              <p:cNvSpPr/>
              <p:nvPr/>
            </p:nvSpPr>
            <p:spPr>
              <a:xfrm rot="5400000">
                <a:off x="6075781" y="3675941"/>
                <a:ext cx="449863" cy="80002"/>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Afrundet rektangel 35">
                <a:extLst>
                  <a:ext uri="{FF2B5EF4-FFF2-40B4-BE49-F238E27FC236}">
                    <a16:creationId xmlns:a16="http://schemas.microsoft.com/office/drawing/2014/main" id="{38D8C692-C35E-6B45-24E9-0472E3223FC7}"/>
                  </a:ext>
                </a:extLst>
              </p:cNvPr>
              <p:cNvSpPr/>
              <p:nvPr/>
            </p:nvSpPr>
            <p:spPr>
              <a:xfrm>
                <a:off x="5753976" y="2808431"/>
                <a:ext cx="517516" cy="91641"/>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Afrundet rektangel 37">
                <a:extLst>
                  <a:ext uri="{FF2B5EF4-FFF2-40B4-BE49-F238E27FC236}">
                    <a16:creationId xmlns:a16="http://schemas.microsoft.com/office/drawing/2014/main" id="{BF51362C-0143-5450-4246-02BFC01C7D9F}"/>
                  </a:ext>
                </a:extLst>
              </p:cNvPr>
              <p:cNvSpPr/>
              <p:nvPr/>
            </p:nvSpPr>
            <p:spPr>
              <a:xfrm rot="5400000">
                <a:off x="6103214" y="3114178"/>
                <a:ext cx="449863" cy="80002"/>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9" name="Gruppe 38">
                <a:extLst>
                  <a:ext uri="{FF2B5EF4-FFF2-40B4-BE49-F238E27FC236}">
                    <a16:creationId xmlns:a16="http://schemas.microsoft.com/office/drawing/2014/main" id="{0B6263CE-6D6A-BCDA-AEF3-4F3FB0FD11A3}"/>
                  </a:ext>
                </a:extLst>
              </p:cNvPr>
              <p:cNvGrpSpPr/>
              <p:nvPr/>
            </p:nvGrpSpPr>
            <p:grpSpPr>
              <a:xfrm>
                <a:off x="5674828" y="2918093"/>
                <a:ext cx="597517" cy="1123656"/>
                <a:chOff x="5674828" y="2918093"/>
                <a:chExt cx="597517" cy="1123656"/>
              </a:xfrm>
            </p:grpSpPr>
            <p:sp>
              <p:nvSpPr>
                <p:cNvPr id="4" name="Afrundet rektangel 3">
                  <a:extLst>
                    <a:ext uri="{FF2B5EF4-FFF2-40B4-BE49-F238E27FC236}">
                      <a16:creationId xmlns:a16="http://schemas.microsoft.com/office/drawing/2014/main" id="{D9F19B7D-5017-0707-096E-A18893B043A5}"/>
                    </a:ext>
                  </a:extLst>
                </p:cNvPr>
                <p:cNvSpPr/>
                <p:nvPr/>
              </p:nvSpPr>
              <p:spPr>
                <a:xfrm>
                  <a:off x="5754829" y="3383663"/>
                  <a:ext cx="517516" cy="91641"/>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Afrundet rektangel 33">
                  <a:extLst>
                    <a:ext uri="{FF2B5EF4-FFF2-40B4-BE49-F238E27FC236}">
                      <a16:creationId xmlns:a16="http://schemas.microsoft.com/office/drawing/2014/main" id="{75566B4B-93DD-18D6-0B75-AAB9E687E5C3}"/>
                    </a:ext>
                  </a:extLst>
                </p:cNvPr>
                <p:cNvSpPr/>
                <p:nvPr/>
              </p:nvSpPr>
              <p:spPr>
                <a:xfrm rot="5400000">
                  <a:off x="5489897" y="3103024"/>
                  <a:ext cx="449863" cy="80002"/>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Afrundet rektangel 36">
                  <a:extLst>
                    <a:ext uri="{FF2B5EF4-FFF2-40B4-BE49-F238E27FC236}">
                      <a16:creationId xmlns:a16="http://schemas.microsoft.com/office/drawing/2014/main" id="{497532B1-0AF1-3DE2-7ABB-90E3EAB4845B}"/>
                    </a:ext>
                  </a:extLst>
                </p:cNvPr>
                <p:cNvSpPr/>
                <p:nvPr/>
              </p:nvSpPr>
              <p:spPr>
                <a:xfrm>
                  <a:off x="5722430" y="3950108"/>
                  <a:ext cx="517516" cy="91641"/>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grpSp>
        <p:nvGrpSpPr>
          <p:cNvPr id="127" name="Gruppe 126">
            <a:extLst>
              <a:ext uri="{FF2B5EF4-FFF2-40B4-BE49-F238E27FC236}">
                <a16:creationId xmlns:a16="http://schemas.microsoft.com/office/drawing/2014/main" id="{667F0CE6-15F8-10E6-A456-EB6FEA8DB8F8}"/>
              </a:ext>
            </a:extLst>
          </p:cNvPr>
          <p:cNvGrpSpPr/>
          <p:nvPr/>
        </p:nvGrpSpPr>
        <p:grpSpPr>
          <a:xfrm>
            <a:off x="5629089" y="2707777"/>
            <a:ext cx="805517" cy="1436917"/>
            <a:chOff x="8933121" y="2220097"/>
            <a:chExt cx="805517" cy="1436917"/>
          </a:xfrm>
        </p:grpSpPr>
        <p:sp>
          <p:nvSpPr>
            <p:cNvPr id="116" name="Rektangel 115">
              <a:extLst>
                <a:ext uri="{FF2B5EF4-FFF2-40B4-BE49-F238E27FC236}">
                  <a16:creationId xmlns:a16="http://schemas.microsoft.com/office/drawing/2014/main" id="{A60788E9-89F2-E19D-E87D-28B9EC1A4B75}"/>
                </a:ext>
              </a:extLst>
            </p:cNvPr>
            <p:cNvSpPr/>
            <p:nvPr/>
          </p:nvSpPr>
          <p:spPr>
            <a:xfrm>
              <a:off x="8933121" y="2220097"/>
              <a:ext cx="805517" cy="143691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a-DK" b="1" dirty="0"/>
            </a:p>
          </p:txBody>
        </p:sp>
        <p:grpSp>
          <p:nvGrpSpPr>
            <p:cNvPr id="117" name="Gruppe 116">
              <a:extLst>
                <a:ext uri="{FF2B5EF4-FFF2-40B4-BE49-F238E27FC236}">
                  <a16:creationId xmlns:a16="http://schemas.microsoft.com/office/drawing/2014/main" id="{A3D60729-537F-4D4D-F658-17C792BE3C11}"/>
                </a:ext>
              </a:extLst>
            </p:cNvPr>
            <p:cNvGrpSpPr/>
            <p:nvPr/>
          </p:nvGrpSpPr>
          <p:grpSpPr>
            <a:xfrm>
              <a:off x="8987052" y="2314260"/>
              <a:ext cx="693319" cy="1296613"/>
              <a:chOff x="5674828" y="2808431"/>
              <a:chExt cx="693319" cy="1296613"/>
            </a:xfrm>
          </p:grpSpPr>
          <p:sp>
            <p:nvSpPr>
              <p:cNvPr id="118" name="Ellipse 117">
                <a:extLst>
                  <a:ext uri="{FF2B5EF4-FFF2-40B4-BE49-F238E27FC236}">
                    <a16:creationId xmlns:a16="http://schemas.microsoft.com/office/drawing/2014/main" id="{234E6382-1451-2013-35E6-4EB807BAD3D8}"/>
                  </a:ext>
                </a:extLst>
              </p:cNvPr>
              <p:cNvSpPr>
                <a:spLocks noChangeAspect="1"/>
              </p:cNvSpPr>
              <p:nvPr/>
            </p:nvSpPr>
            <p:spPr>
              <a:xfrm>
                <a:off x="6156325" y="4033044"/>
                <a:ext cx="72000" cy="72000"/>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 name="Afrundet rektangel 118">
                <a:extLst>
                  <a:ext uri="{FF2B5EF4-FFF2-40B4-BE49-F238E27FC236}">
                    <a16:creationId xmlns:a16="http://schemas.microsoft.com/office/drawing/2014/main" id="{42A09D5A-A657-6AD5-185B-A9CB048C74E2}"/>
                  </a:ext>
                </a:extLst>
              </p:cNvPr>
              <p:cNvSpPr/>
              <p:nvPr/>
            </p:nvSpPr>
            <p:spPr>
              <a:xfrm rot="5400000">
                <a:off x="6075781" y="3675941"/>
                <a:ext cx="449863" cy="80002"/>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Afrundet rektangel 119">
                <a:extLst>
                  <a:ext uri="{FF2B5EF4-FFF2-40B4-BE49-F238E27FC236}">
                    <a16:creationId xmlns:a16="http://schemas.microsoft.com/office/drawing/2014/main" id="{DD3C88DD-A3B8-B97C-2099-436F3FC00C2E}"/>
                  </a:ext>
                </a:extLst>
              </p:cNvPr>
              <p:cNvSpPr/>
              <p:nvPr/>
            </p:nvSpPr>
            <p:spPr>
              <a:xfrm>
                <a:off x="5753976" y="2808431"/>
                <a:ext cx="517516" cy="91641"/>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1" name="Afrundet rektangel 120">
                <a:extLst>
                  <a:ext uri="{FF2B5EF4-FFF2-40B4-BE49-F238E27FC236}">
                    <a16:creationId xmlns:a16="http://schemas.microsoft.com/office/drawing/2014/main" id="{ECB67D22-82CB-A047-B035-C2CACE2FF263}"/>
                  </a:ext>
                </a:extLst>
              </p:cNvPr>
              <p:cNvSpPr/>
              <p:nvPr/>
            </p:nvSpPr>
            <p:spPr>
              <a:xfrm rot="5400000">
                <a:off x="6103214" y="3114178"/>
                <a:ext cx="449863" cy="80002"/>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2" name="Gruppe 121">
                <a:extLst>
                  <a:ext uri="{FF2B5EF4-FFF2-40B4-BE49-F238E27FC236}">
                    <a16:creationId xmlns:a16="http://schemas.microsoft.com/office/drawing/2014/main" id="{31223FBE-7C67-A2A5-22C1-724B1C1C3EAD}"/>
                  </a:ext>
                </a:extLst>
              </p:cNvPr>
              <p:cNvGrpSpPr/>
              <p:nvPr/>
            </p:nvGrpSpPr>
            <p:grpSpPr>
              <a:xfrm>
                <a:off x="5674828" y="2918093"/>
                <a:ext cx="597517" cy="1123656"/>
                <a:chOff x="5674828" y="2918093"/>
                <a:chExt cx="597517" cy="1123656"/>
              </a:xfrm>
            </p:grpSpPr>
            <p:sp>
              <p:nvSpPr>
                <p:cNvPr id="123" name="Afrundet rektangel 122">
                  <a:extLst>
                    <a:ext uri="{FF2B5EF4-FFF2-40B4-BE49-F238E27FC236}">
                      <a16:creationId xmlns:a16="http://schemas.microsoft.com/office/drawing/2014/main" id="{68168C0D-404D-D1EC-99C6-AAF9F9F69447}"/>
                    </a:ext>
                  </a:extLst>
                </p:cNvPr>
                <p:cNvSpPr/>
                <p:nvPr/>
              </p:nvSpPr>
              <p:spPr>
                <a:xfrm>
                  <a:off x="5754829" y="3383663"/>
                  <a:ext cx="517516" cy="91641"/>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4" name="Afrundet rektangel 123">
                  <a:extLst>
                    <a:ext uri="{FF2B5EF4-FFF2-40B4-BE49-F238E27FC236}">
                      <a16:creationId xmlns:a16="http://schemas.microsoft.com/office/drawing/2014/main" id="{60079CA0-FEBA-2ABF-8CED-B37D8117E5F6}"/>
                    </a:ext>
                  </a:extLst>
                </p:cNvPr>
                <p:cNvSpPr/>
                <p:nvPr/>
              </p:nvSpPr>
              <p:spPr>
                <a:xfrm rot="5400000">
                  <a:off x="5489897" y="3103024"/>
                  <a:ext cx="449863" cy="80002"/>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5" name="Afrundet rektangel 124">
                  <a:extLst>
                    <a:ext uri="{FF2B5EF4-FFF2-40B4-BE49-F238E27FC236}">
                      <a16:creationId xmlns:a16="http://schemas.microsoft.com/office/drawing/2014/main" id="{3309E72C-84E0-89F1-5A2B-42584D290DC8}"/>
                    </a:ext>
                  </a:extLst>
                </p:cNvPr>
                <p:cNvSpPr/>
                <p:nvPr/>
              </p:nvSpPr>
              <p:spPr>
                <a:xfrm>
                  <a:off x="5722430" y="3950108"/>
                  <a:ext cx="517516" cy="91641"/>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6" name="Afrundet rektangel 125">
                  <a:extLst>
                    <a:ext uri="{FF2B5EF4-FFF2-40B4-BE49-F238E27FC236}">
                      <a16:creationId xmlns:a16="http://schemas.microsoft.com/office/drawing/2014/main" id="{9A21274C-E8F2-EC58-2AA6-423CF4638E7C}"/>
                    </a:ext>
                  </a:extLst>
                </p:cNvPr>
                <p:cNvSpPr/>
                <p:nvPr/>
              </p:nvSpPr>
              <p:spPr>
                <a:xfrm rot="5400000">
                  <a:off x="5499635" y="3657358"/>
                  <a:ext cx="449863" cy="80002"/>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grpSp>
        <p:nvGrpSpPr>
          <p:cNvPr id="138" name="Gruppe 137">
            <a:extLst>
              <a:ext uri="{FF2B5EF4-FFF2-40B4-BE49-F238E27FC236}">
                <a16:creationId xmlns:a16="http://schemas.microsoft.com/office/drawing/2014/main" id="{327484DC-4C4B-64C3-3EA8-DF50B2DA0885}"/>
              </a:ext>
            </a:extLst>
          </p:cNvPr>
          <p:cNvGrpSpPr/>
          <p:nvPr/>
        </p:nvGrpSpPr>
        <p:grpSpPr>
          <a:xfrm>
            <a:off x="5608838" y="2712444"/>
            <a:ext cx="805517" cy="1436917"/>
            <a:chOff x="8717804" y="3733066"/>
            <a:chExt cx="805517" cy="1436917"/>
          </a:xfrm>
        </p:grpSpPr>
        <p:sp>
          <p:nvSpPr>
            <p:cNvPr id="115" name="Rektangel 114">
              <a:extLst>
                <a:ext uri="{FF2B5EF4-FFF2-40B4-BE49-F238E27FC236}">
                  <a16:creationId xmlns:a16="http://schemas.microsoft.com/office/drawing/2014/main" id="{5AF69BDB-3E1C-BB54-4E7E-A9C192A8FC71}"/>
                </a:ext>
              </a:extLst>
            </p:cNvPr>
            <p:cNvSpPr/>
            <p:nvPr/>
          </p:nvSpPr>
          <p:spPr>
            <a:xfrm>
              <a:off x="8717804" y="3733066"/>
              <a:ext cx="805517" cy="143691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a-DK"/>
            </a:p>
          </p:txBody>
        </p:sp>
        <p:grpSp>
          <p:nvGrpSpPr>
            <p:cNvPr id="128" name="Gruppe 127">
              <a:extLst>
                <a:ext uri="{FF2B5EF4-FFF2-40B4-BE49-F238E27FC236}">
                  <a16:creationId xmlns:a16="http://schemas.microsoft.com/office/drawing/2014/main" id="{BE013B41-D66C-707C-1F03-3CA37CC7F6E8}"/>
                </a:ext>
              </a:extLst>
            </p:cNvPr>
            <p:cNvGrpSpPr/>
            <p:nvPr/>
          </p:nvGrpSpPr>
          <p:grpSpPr>
            <a:xfrm>
              <a:off x="8872142" y="3830473"/>
              <a:ext cx="614171" cy="1296613"/>
              <a:chOff x="5753976" y="2808431"/>
              <a:chExt cx="614171" cy="1296613"/>
            </a:xfrm>
          </p:grpSpPr>
          <p:sp>
            <p:nvSpPr>
              <p:cNvPr id="129" name="Ellipse 128">
                <a:extLst>
                  <a:ext uri="{FF2B5EF4-FFF2-40B4-BE49-F238E27FC236}">
                    <a16:creationId xmlns:a16="http://schemas.microsoft.com/office/drawing/2014/main" id="{C63DD0BD-6D57-3445-C987-76E7CE6A7448}"/>
                  </a:ext>
                </a:extLst>
              </p:cNvPr>
              <p:cNvSpPr>
                <a:spLocks noChangeAspect="1"/>
              </p:cNvSpPr>
              <p:nvPr/>
            </p:nvSpPr>
            <p:spPr>
              <a:xfrm>
                <a:off x="6156325" y="4033044"/>
                <a:ext cx="72000" cy="72000"/>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0" name="Afrundet rektangel 129">
                <a:extLst>
                  <a:ext uri="{FF2B5EF4-FFF2-40B4-BE49-F238E27FC236}">
                    <a16:creationId xmlns:a16="http://schemas.microsoft.com/office/drawing/2014/main" id="{7A7335FC-9095-9C85-7231-DE68F5F5FFA1}"/>
                  </a:ext>
                </a:extLst>
              </p:cNvPr>
              <p:cNvSpPr/>
              <p:nvPr/>
            </p:nvSpPr>
            <p:spPr>
              <a:xfrm rot="5400000">
                <a:off x="6075781" y="3675941"/>
                <a:ext cx="449863" cy="80002"/>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1" name="Afrundet rektangel 130">
                <a:extLst>
                  <a:ext uri="{FF2B5EF4-FFF2-40B4-BE49-F238E27FC236}">
                    <a16:creationId xmlns:a16="http://schemas.microsoft.com/office/drawing/2014/main" id="{BE6ABC13-07F3-5BC4-2F58-FFA20994621D}"/>
                  </a:ext>
                </a:extLst>
              </p:cNvPr>
              <p:cNvSpPr/>
              <p:nvPr/>
            </p:nvSpPr>
            <p:spPr>
              <a:xfrm>
                <a:off x="5753976" y="2808431"/>
                <a:ext cx="517516" cy="91641"/>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2" name="Afrundet rektangel 131">
                <a:extLst>
                  <a:ext uri="{FF2B5EF4-FFF2-40B4-BE49-F238E27FC236}">
                    <a16:creationId xmlns:a16="http://schemas.microsoft.com/office/drawing/2014/main" id="{7D0E7928-01C3-0DC0-88F0-56EFC239B865}"/>
                  </a:ext>
                </a:extLst>
              </p:cNvPr>
              <p:cNvSpPr/>
              <p:nvPr/>
            </p:nvSpPr>
            <p:spPr>
              <a:xfrm rot="5400000">
                <a:off x="6103214" y="3114178"/>
                <a:ext cx="449863" cy="80002"/>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150" name="Gruppe 149">
            <a:extLst>
              <a:ext uri="{FF2B5EF4-FFF2-40B4-BE49-F238E27FC236}">
                <a16:creationId xmlns:a16="http://schemas.microsoft.com/office/drawing/2014/main" id="{5D64616A-DA29-4E16-88E9-DD9078208B52}"/>
              </a:ext>
            </a:extLst>
          </p:cNvPr>
          <p:cNvGrpSpPr/>
          <p:nvPr/>
        </p:nvGrpSpPr>
        <p:grpSpPr>
          <a:xfrm>
            <a:off x="5686221" y="2716989"/>
            <a:ext cx="805517" cy="1436917"/>
            <a:chOff x="8580263" y="3323290"/>
            <a:chExt cx="805517" cy="1436917"/>
          </a:xfrm>
        </p:grpSpPr>
        <p:sp>
          <p:nvSpPr>
            <p:cNvPr id="149" name="Rektangel 148">
              <a:extLst>
                <a:ext uri="{FF2B5EF4-FFF2-40B4-BE49-F238E27FC236}">
                  <a16:creationId xmlns:a16="http://schemas.microsoft.com/office/drawing/2014/main" id="{E55FADFE-2A45-8057-49E7-C1F7DD623912}"/>
                </a:ext>
              </a:extLst>
            </p:cNvPr>
            <p:cNvSpPr/>
            <p:nvPr/>
          </p:nvSpPr>
          <p:spPr>
            <a:xfrm>
              <a:off x="8580263" y="3323290"/>
              <a:ext cx="805517" cy="143691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a-DK"/>
            </a:p>
          </p:txBody>
        </p:sp>
        <p:grpSp>
          <p:nvGrpSpPr>
            <p:cNvPr id="139" name="Gruppe 138">
              <a:extLst>
                <a:ext uri="{FF2B5EF4-FFF2-40B4-BE49-F238E27FC236}">
                  <a16:creationId xmlns:a16="http://schemas.microsoft.com/office/drawing/2014/main" id="{84EEC1C2-20ED-23CB-994D-1A39FE3E4C4D}"/>
                </a:ext>
              </a:extLst>
            </p:cNvPr>
            <p:cNvGrpSpPr/>
            <p:nvPr/>
          </p:nvGrpSpPr>
          <p:grpSpPr>
            <a:xfrm>
              <a:off x="8633177" y="3426235"/>
              <a:ext cx="665886" cy="1296613"/>
              <a:chOff x="5674828" y="2808431"/>
              <a:chExt cx="665886" cy="1296613"/>
            </a:xfrm>
          </p:grpSpPr>
          <p:sp>
            <p:nvSpPr>
              <p:cNvPr id="140" name="Ellipse 139">
                <a:extLst>
                  <a:ext uri="{FF2B5EF4-FFF2-40B4-BE49-F238E27FC236}">
                    <a16:creationId xmlns:a16="http://schemas.microsoft.com/office/drawing/2014/main" id="{968D001E-8127-2F03-6F39-B06B03B1A6DE}"/>
                  </a:ext>
                </a:extLst>
              </p:cNvPr>
              <p:cNvSpPr>
                <a:spLocks noChangeAspect="1"/>
              </p:cNvSpPr>
              <p:nvPr/>
            </p:nvSpPr>
            <p:spPr>
              <a:xfrm>
                <a:off x="6156325" y="4033044"/>
                <a:ext cx="72000" cy="72000"/>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 name="Afrundet rektangel 140">
                <a:extLst>
                  <a:ext uri="{FF2B5EF4-FFF2-40B4-BE49-F238E27FC236}">
                    <a16:creationId xmlns:a16="http://schemas.microsoft.com/office/drawing/2014/main" id="{C699D27C-C63E-BF8D-DE54-7847CB269D1D}"/>
                  </a:ext>
                </a:extLst>
              </p:cNvPr>
              <p:cNvSpPr/>
              <p:nvPr/>
            </p:nvSpPr>
            <p:spPr>
              <a:xfrm rot="5400000">
                <a:off x="6075781" y="3675941"/>
                <a:ext cx="449863" cy="80002"/>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 name="Afrundet rektangel 141">
                <a:extLst>
                  <a:ext uri="{FF2B5EF4-FFF2-40B4-BE49-F238E27FC236}">
                    <a16:creationId xmlns:a16="http://schemas.microsoft.com/office/drawing/2014/main" id="{53DA6A12-85FC-56B5-F02C-93C4B452DB9F}"/>
                  </a:ext>
                </a:extLst>
              </p:cNvPr>
              <p:cNvSpPr/>
              <p:nvPr/>
            </p:nvSpPr>
            <p:spPr>
              <a:xfrm>
                <a:off x="5753976" y="2808431"/>
                <a:ext cx="517516" cy="91641"/>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4" name="Gruppe 143">
                <a:extLst>
                  <a:ext uri="{FF2B5EF4-FFF2-40B4-BE49-F238E27FC236}">
                    <a16:creationId xmlns:a16="http://schemas.microsoft.com/office/drawing/2014/main" id="{A66C178D-6DA1-63D7-DB80-B86B4748BEC4}"/>
                  </a:ext>
                </a:extLst>
              </p:cNvPr>
              <p:cNvGrpSpPr/>
              <p:nvPr/>
            </p:nvGrpSpPr>
            <p:grpSpPr>
              <a:xfrm>
                <a:off x="5674828" y="2918093"/>
                <a:ext cx="597517" cy="1123656"/>
                <a:chOff x="5674828" y="2918093"/>
                <a:chExt cx="597517" cy="1123656"/>
              </a:xfrm>
            </p:grpSpPr>
            <p:sp>
              <p:nvSpPr>
                <p:cNvPr id="145" name="Afrundet rektangel 144">
                  <a:extLst>
                    <a:ext uri="{FF2B5EF4-FFF2-40B4-BE49-F238E27FC236}">
                      <a16:creationId xmlns:a16="http://schemas.microsoft.com/office/drawing/2014/main" id="{A5587E30-6DD3-FE76-1DBF-C44621E79C6C}"/>
                    </a:ext>
                  </a:extLst>
                </p:cNvPr>
                <p:cNvSpPr/>
                <p:nvPr/>
              </p:nvSpPr>
              <p:spPr>
                <a:xfrm>
                  <a:off x="5754829" y="3383663"/>
                  <a:ext cx="517516" cy="91641"/>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6" name="Afrundet rektangel 145">
                  <a:extLst>
                    <a:ext uri="{FF2B5EF4-FFF2-40B4-BE49-F238E27FC236}">
                      <a16:creationId xmlns:a16="http://schemas.microsoft.com/office/drawing/2014/main" id="{311875B1-99CD-6A25-6CDC-715904CF6705}"/>
                    </a:ext>
                  </a:extLst>
                </p:cNvPr>
                <p:cNvSpPr/>
                <p:nvPr/>
              </p:nvSpPr>
              <p:spPr>
                <a:xfrm rot="5400000">
                  <a:off x="5489897" y="3103024"/>
                  <a:ext cx="449863" cy="80002"/>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 name="Afrundet rektangel 146">
                  <a:extLst>
                    <a:ext uri="{FF2B5EF4-FFF2-40B4-BE49-F238E27FC236}">
                      <a16:creationId xmlns:a16="http://schemas.microsoft.com/office/drawing/2014/main" id="{12A91FF9-F818-7AFB-B2F1-A1963356FEB5}"/>
                    </a:ext>
                  </a:extLst>
                </p:cNvPr>
                <p:cNvSpPr/>
                <p:nvPr/>
              </p:nvSpPr>
              <p:spPr>
                <a:xfrm>
                  <a:off x="5722430" y="3950108"/>
                  <a:ext cx="517516" cy="91641"/>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8" name="Afrundet rektangel 147">
                  <a:extLst>
                    <a:ext uri="{FF2B5EF4-FFF2-40B4-BE49-F238E27FC236}">
                      <a16:creationId xmlns:a16="http://schemas.microsoft.com/office/drawing/2014/main" id="{790BC8B0-E0A7-A550-941D-EBDCEE769943}"/>
                    </a:ext>
                  </a:extLst>
                </p:cNvPr>
                <p:cNvSpPr/>
                <p:nvPr/>
              </p:nvSpPr>
              <p:spPr>
                <a:xfrm rot="5400000">
                  <a:off x="5499635" y="3657358"/>
                  <a:ext cx="449863" cy="80002"/>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sp>
        <p:nvSpPr>
          <p:cNvPr id="12" name="Tekstfelt 11">
            <a:extLst>
              <a:ext uri="{FF2B5EF4-FFF2-40B4-BE49-F238E27FC236}">
                <a16:creationId xmlns:a16="http://schemas.microsoft.com/office/drawing/2014/main" id="{1D6D7807-331F-3555-2F2A-945902D8395A}"/>
              </a:ext>
            </a:extLst>
          </p:cNvPr>
          <p:cNvSpPr txBox="1"/>
          <p:nvPr/>
        </p:nvSpPr>
        <p:spPr>
          <a:xfrm>
            <a:off x="8847699" y="6566935"/>
            <a:ext cx="1051378" cy="276999"/>
          </a:xfrm>
          <a:prstGeom prst="rect">
            <a:avLst/>
          </a:prstGeom>
          <a:noFill/>
        </p:spPr>
        <p:txBody>
          <a:bodyPr wrap="none" rtlCol="0">
            <a:spAutoFit/>
          </a:bodyPr>
          <a:lstStyle/>
          <a:p>
            <a:r>
              <a:rPr lang="da-DK" sz="1200" dirty="0">
                <a:solidFill>
                  <a:schemeClr val="bg1"/>
                </a:solidFill>
              </a:rPr>
              <a:t>© Mat-</a:t>
            </a:r>
            <a:r>
              <a:rPr lang="da-DK" sz="1200" dirty="0" err="1">
                <a:solidFill>
                  <a:schemeClr val="bg1"/>
                </a:solidFill>
              </a:rPr>
              <a:t>nat.dk</a:t>
            </a:r>
            <a:endParaRPr lang="da-DK" sz="1200" dirty="0">
              <a:solidFill>
                <a:schemeClr val="bg1"/>
              </a:solidFill>
            </a:endParaRPr>
          </a:p>
        </p:txBody>
      </p:sp>
    </p:spTree>
    <p:extLst>
      <p:ext uri="{BB962C8B-B14F-4D97-AF65-F5344CB8AC3E}">
        <p14:creationId xmlns:p14="http://schemas.microsoft.com/office/powerpoint/2010/main" val="1749051523"/>
      </p:ext>
    </p:extLst>
  </p:cSld>
  <p:clrMapOvr>
    <a:masterClrMapping/>
  </p:clrMapOvr>
  <mc:AlternateContent xmlns:mc="http://schemas.openxmlformats.org/markup-compatibility/2006" xmlns:p14="http://schemas.microsoft.com/office/powerpoint/2010/main">
    <mc:Choice Requires="p14">
      <p:transition p14:dur="0" advClick="0" advTm="0">
        <p:sndAc>
          <p:stSnd>
            <p:snd r:embed="rId2" name="click.wav"/>
          </p:stSnd>
        </p:sndAc>
      </p:transition>
    </mc:Choice>
    <mc:Fallback xmlns="">
      <p:transition advClick="0" advTm="0">
        <p:sndAc>
          <p:stSnd>
            <p:snd r:embed="rId5"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1000"/>
                                  </p:stCondLst>
                                  <p:childTnLst>
                                    <p:set>
                                      <p:cBhvr>
                                        <p:cTn id="6" dur="1" fill="hold">
                                          <p:stCondLst>
                                            <p:cond delay="0"/>
                                          </p:stCondLst>
                                        </p:cTn>
                                        <p:tgtEl>
                                          <p:spTgt spid="127"/>
                                        </p:tgtEl>
                                        <p:attrNameLst>
                                          <p:attrName>style.visibility</p:attrName>
                                        </p:attrNameLst>
                                      </p:cBhvr>
                                      <p:to>
                                        <p:strVal val="visible"/>
                                      </p:to>
                                    </p:set>
                                    <p:animEffect transition="in" filter="dissolve">
                                      <p:cBhvr>
                                        <p:cTn id="7" dur="500"/>
                                        <p:tgtEl>
                                          <p:spTgt spid="127"/>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8" fill="hold">
                            <p:stCondLst>
                              <p:cond delay="1500"/>
                            </p:stCondLst>
                            <p:childTnLst>
                              <p:par>
                                <p:cTn id="9" presetID="9" presetClass="entr" presetSubtype="0" fill="hold" nodeType="afterEffect">
                                  <p:stCondLst>
                                    <p:cond delay="1000"/>
                                  </p:stCondLst>
                                  <p:childTnLst>
                                    <p:set>
                                      <p:cBhvr>
                                        <p:cTn id="10" dur="1" fill="hold">
                                          <p:stCondLst>
                                            <p:cond delay="0"/>
                                          </p:stCondLst>
                                        </p:cTn>
                                        <p:tgtEl>
                                          <p:spTgt spid="138"/>
                                        </p:tgtEl>
                                        <p:attrNameLst>
                                          <p:attrName>style.visibility</p:attrName>
                                        </p:attrNameLst>
                                      </p:cBhvr>
                                      <p:to>
                                        <p:strVal val="visible"/>
                                      </p:to>
                                    </p:set>
                                    <p:animEffect transition="in" filter="dissolve">
                                      <p:cBhvr>
                                        <p:cTn id="11" dur="500"/>
                                        <p:tgtEl>
                                          <p:spTgt spid="138"/>
                                        </p:tgtEl>
                                      </p:cBhvr>
                                    </p:animEffec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par>
                          <p:cTn id="12" fill="hold">
                            <p:stCondLst>
                              <p:cond delay="3000"/>
                            </p:stCondLst>
                            <p:childTnLst>
                              <p:par>
                                <p:cTn id="13" presetID="9" presetClass="entr" presetSubtype="0" fill="hold" nodeType="afterEffect">
                                  <p:stCondLst>
                                    <p:cond delay="1000"/>
                                  </p:stCondLst>
                                  <p:childTnLst>
                                    <p:set>
                                      <p:cBhvr>
                                        <p:cTn id="14" dur="1" fill="hold">
                                          <p:stCondLst>
                                            <p:cond delay="0"/>
                                          </p:stCondLst>
                                        </p:cTn>
                                        <p:tgtEl>
                                          <p:spTgt spid="150"/>
                                        </p:tgtEl>
                                        <p:attrNameLst>
                                          <p:attrName>style.visibility</p:attrName>
                                        </p:attrNameLst>
                                      </p:cBhvr>
                                      <p:to>
                                        <p:strVal val="visible"/>
                                      </p:to>
                                    </p:set>
                                    <p:animEffect transition="in" filter="dissolve">
                                      <p:cBhvr>
                                        <p:cTn id="15" dur="500"/>
                                        <p:tgtEl>
                                          <p:spTgt spid="150"/>
                                        </p:tgtEl>
                                      </p:cBhvr>
                                    </p:animEffec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213B6D7-36A0-9B99-FD92-464E0C7EBE00}"/>
            </a:ext>
          </a:extLst>
        </p:cNvPr>
        <p:cNvGrpSpPr/>
        <p:nvPr/>
      </p:nvGrpSpPr>
      <p:grpSpPr>
        <a:xfrm>
          <a:off x="0" y="0"/>
          <a:ext cx="0" cy="0"/>
          <a:chOff x="0" y="0"/>
          <a:chExt cx="0" cy="0"/>
        </a:xfrm>
      </p:grpSpPr>
      <p:grpSp>
        <p:nvGrpSpPr>
          <p:cNvPr id="2" name="Gruppe 1">
            <a:extLst>
              <a:ext uri="{FF2B5EF4-FFF2-40B4-BE49-F238E27FC236}">
                <a16:creationId xmlns:a16="http://schemas.microsoft.com/office/drawing/2014/main" id="{25406601-CEB4-8967-5FF9-B9D7F9378D1B}"/>
              </a:ext>
            </a:extLst>
          </p:cNvPr>
          <p:cNvGrpSpPr/>
          <p:nvPr/>
        </p:nvGrpSpPr>
        <p:grpSpPr>
          <a:xfrm>
            <a:off x="8906" y="-1"/>
            <a:ext cx="9897093" cy="6858001"/>
            <a:chOff x="424546" y="0"/>
            <a:chExt cx="9119966" cy="6571120"/>
          </a:xfrm>
        </p:grpSpPr>
        <p:pic>
          <p:nvPicPr>
            <p:cNvPr id="3" name="Picture 2" descr="Jernbane, Transportere">
              <a:extLst>
                <a:ext uri="{FF2B5EF4-FFF2-40B4-BE49-F238E27FC236}">
                  <a16:creationId xmlns:a16="http://schemas.microsoft.com/office/drawing/2014/main" id="{140E883F-DAB7-9ABC-D919-78273DB9635F}"/>
                </a:ext>
              </a:extLst>
            </p:cNvPr>
            <p:cNvPicPr>
              <a:picLocks noChangeAspect="1" noChangeArrowheads="1"/>
            </p:cNvPicPr>
            <p:nvPr/>
          </p:nvPicPr>
          <p:blipFill rotWithShape="1">
            <a:blip r:embed="rId2">
              <a:duotone>
                <a:prstClr val="black"/>
                <a:srgbClr val="D9C3A5">
                  <a:tint val="50000"/>
                  <a:satMod val="180000"/>
                </a:srgb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58836" t="55706" r="30599" b="25480"/>
            <a:stretch/>
          </p:blipFill>
          <p:spPr bwMode="auto">
            <a:xfrm>
              <a:off x="424546" y="0"/>
              <a:ext cx="5375275" cy="653302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descr="Jernbane, Transportere">
              <a:extLst>
                <a:ext uri="{FF2B5EF4-FFF2-40B4-BE49-F238E27FC236}">
                  <a16:creationId xmlns:a16="http://schemas.microsoft.com/office/drawing/2014/main" id="{2234C972-7215-FFAA-5B64-309217CFA14E}"/>
                </a:ext>
              </a:extLst>
            </p:cNvPr>
            <p:cNvPicPr>
              <a:picLocks noChangeAspect="1" noChangeArrowheads="1"/>
            </p:cNvPicPr>
            <p:nvPr/>
          </p:nvPicPr>
          <p:blipFill rotWithShape="1">
            <a:blip r:embed="rId2">
              <a:duotone>
                <a:prstClr val="black"/>
                <a:srgbClr val="D9C3A5">
                  <a:tint val="50000"/>
                  <a:satMod val="180000"/>
                </a:srgb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60751" t="55706" r="30599" b="25480"/>
            <a:stretch/>
          </p:blipFill>
          <p:spPr bwMode="auto">
            <a:xfrm>
              <a:off x="5143500" y="38099"/>
              <a:ext cx="4401012" cy="6533021"/>
            </a:xfrm>
            <a:prstGeom prst="rect">
              <a:avLst/>
            </a:prstGeom>
            <a:noFill/>
            <a:extLst>
              <a:ext uri="{909E8E84-426E-40DD-AFC4-6F175D3DCCD1}">
                <a14:hiddenFill xmlns:a14="http://schemas.microsoft.com/office/drawing/2010/main">
                  <a:solidFill>
                    <a:srgbClr val="FFFFFF"/>
                  </a:solidFill>
                </a14:hiddenFill>
              </a:ext>
            </a:extLst>
          </p:spPr>
        </p:pic>
      </p:grpSp>
      <p:sp>
        <p:nvSpPr>
          <p:cNvPr id="8" name="Titel 7">
            <a:extLst>
              <a:ext uri="{FF2B5EF4-FFF2-40B4-BE49-F238E27FC236}">
                <a16:creationId xmlns:a16="http://schemas.microsoft.com/office/drawing/2014/main" id="{3AC377CF-F8DB-4DCD-F7DB-E34EE5087B7B}"/>
              </a:ext>
            </a:extLst>
          </p:cNvPr>
          <p:cNvSpPr>
            <a:spLocks noGrp="1"/>
          </p:cNvSpPr>
          <p:nvPr>
            <p:ph type="title"/>
          </p:nvPr>
        </p:nvSpPr>
        <p:spPr/>
        <p:txBody>
          <a:bodyPr/>
          <a:lstStyle/>
          <a:p>
            <a:r>
              <a:rPr lang="da-DK" b="1" i="0" dirty="0">
                <a:effectLst/>
                <a:latin typeface="Chalkduster" panose="03050602040202020205" pitchFamily="66" charset="77"/>
              </a:rPr>
              <a:t> Kuffert1 1 brev</a:t>
            </a:r>
            <a:endParaRPr lang="da-DK" dirty="0">
              <a:latin typeface="Chalkduster" panose="03050602040202020205" pitchFamily="66" charset="77"/>
            </a:endParaRPr>
          </a:p>
        </p:txBody>
      </p:sp>
      <p:pic>
        <p:nvPicPr>
          <p:cNvPr id="5" name="Picture 2" descr="Kuffert, Læder Kuffert, Antik">
            <a:extLst>
              <a:ext uri="{FF2B5EF4-FFF2-40B4-BE49-F238E27FC236}">
                <a16:creationId xmlns:a16="http://schemas.microsoft.com/office/drawing/2014/main" id="{E1CA1156-7A67-5E70-7B8A-C45B045AEEF5}"/>
              </a:ext>
            </a:extLst>
          </p:cNvPr>
          <p:cNvPicPr>
            <a:picLocks noChangeAspect="1" noChangeArrowheads="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139613" y="-2532217"/>
            <a:ext cx="10023603" cy="9350455"/>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descr="Kuvert, Post, Porto, Posthus, Happy Mail">
            <a:hlinkClick r:id="rId5" action="ppaction://hlinksldjump"/>
            <a:extLst>
              <a:ext uri="{FF2B5EF4-FFF2-40B4-BE49-F238E27FC236}">
                <a16:creationId xmlns:a16="http://schemas.microsoft.com/office/drawing/2014/main" id="{1E95ECC7-8D53-7610-41F2-30DED69074B9}"/>
              </a:ext>
            </a:extLst>
          </p:cNvPr>
          <p:cNvPicPr>
            <a:picLocks noChangeAspect="1" noChangeArrowheads="1"/>
          </p:cNvPicPr>
          <p:nvPr/>
        </p:nvPicPr>
        <p:blipFill>
          <a:blip r:embed="rId6">
            <a:duotone>
              <a:prstClr val="black"/>
              <a:srgbClr val="D9C3A5">
                <a:tint val="50000"/>
                <a:satMod val="180000"/>
              </a:srgbClr>
            </a:duotone>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1158810" y="-365126"/>
            <a:ext cx="7470775"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Kuffert, Læder Kuffert, Antik">
            <a:extLst>
              <a:ext uri="{FF2B5EF4-FFF2-40B4-BE49-F238E27FC236}">
                <a16:creationId xmlns:a16="http://schemas.microsoft.com/office/drawing/2014/main" id="{2F5FADDF-2D6B-07A1-21BD-7A000257797C}"/>
              </a:ext>
            </a:extLst>
          </p:cNvPr>
          <p:cNvPicPr>
            <a:picLocks noChangeAspect="1" noChangeArrowheads="1"/>
          </p:cNvPicPr>
          <p:nvPr/>
        </p:nvPicPr>
        <p:blipFill rotWithShape="1">
          <a:blip r:embed="rId4">
            <a:duotone>
              <a:prstClr val="black"/>
              <a:srgbClr val="D9C3A5">
                <a:tint val="50000"/>
                <a:satMod val="180000"/>
              </a:srgbClr>
            </a:duotone>
            <a:extLst>
              <a:ext uri="{28A0092B-C50C-407E-A947-70E740481C1C}">
                <a14:useLocalDpi xmlns:a14="http://schemas.microsoft.com/office/drawing/2010/main" val="0"/>
              </a:ext>
            </a:extLst>
          </a:blip>
          <a:srcRect t="76812" b="-1"/>
          <a:stretch/>
        </p:blipFill>
        <p:spPr bwMode="auto">
          <a:xfrm>
            <a:off x="-161144" y="4519490"/>
            <a:ext cx="10023603" cy="2168254"/>
          </a:xfrm>
          <a:prstGeom prst="rect">
            <a:avLst/>
          </a:prstGeom>
          <a:noFill/>
          <a:extLst>
            <a:ext uri="{909E8E84-426E-40DD-AFC4-6F175D3DCCD1}">
              <a14:hiddenFill xmlns:a14="http://schemas.microsoft.com/office/drawing/2010/main">
                <a:solidFill>
                  <a:srgbClr val="FFFFFF"/>
                </a:solidFill>
              </a14:hiddenFill>
            </a:ext>
          </a:extLst>
        </p:spPr>
      </p:pic>
      <p:sp>
        <p:nvSpPr>
          <p:cNvPr id="6" name="Tekstfelt 5">
            <a:extLst>
              <a:ext uri="{FF2B5EF4-FFF2-40B4-BE49-F238E27FC236}">
                <a16:creationId xmlns:a16="http://schemas.microsoft.com/office/drawing/2014/main" id="{0AAFD0D0-F84B-F2FE-FC40-31B5D99FC917}"/>
              </a:ext>
            </a:extLst>
          </p:cNvPr>
          <p:cNvSpPr txBox="1"/>
          <p:nvPr/>
        </p:nvSpPr>
        <p:spPr>
          <a:xfrm>
            <a:off x="112762" y="6470681"/>
            <a:ext cx="1051378" cy="276999"/>
          </a:xfrm>
          <a:prstGeom prst="rect">
            <a:avLst/>
          </a:prstGeom>
          <a:noFill/>
        </p:spPr>
        <p:txBody>
          <a:bodyPr wrap="none" rtlCol="0">
            <a:spAutoFit/>
          </a:bodyPr>
          <a:lstStyle/>
          <a:p>
            <a:r>
              <a:rPr lang="da-DK" sz="1200" dirty="0">
                <a:solidFill>
                  <a:schemeClr val="bg1"/>
                </a:solidFill>
              </a:rPr>
              <a:t>© Mat-</a:t>
            </a:r>
            <a:r>
              <a:rPr lang="da-DK" sz="1200" dirty="0" err="1">
                <a:solidFill>
                  <a:schemeClr val="bg1"/>
                </a:solidFill>
              </a:rPr>
              <a:t>nat.dk</a:t>
            </a:r>
            <a:endParaRPr lang="da-DK" sz="1200" dirty="0">
              <a:solidFill>
                <a:schemeClr val="bg1"/>
              </a:solidFill>
            </a:endParaRPr>
          </a:p>
        </p:txBody>
      </p:sp>
    </p:spTree>
    <p:extLst>
      <p:ext uri="{BB962C8B-B14F-4D97-AF65-F5344CB8AC3E}">
        <p14:creationId xmlns:p14="http://schemas.microsoft.com/office/powerpoint/2010/main" val="15140064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4D713-2BC1-1460-2DAE-CC9069BE8688}"/>
            </a:ext>
          </a:extLst>
        </p:cNvPr>
        <p:cNvGrpSpPr/>
        <p:nvPr/>
      </p:nvGrpSpPr>
      <p:grpSpPr>
        <a:xfrm>
          <a:off x="0" y="0"/>
          <a:ext cx="0" cy="0"/>
          <a:chOff x="0" y="0"/>
          <a:chExt cx="0" cy="0"/>
        </a:xfrm>
      </p:grpSpPr>
      <p:pic>
        <p:nvPicPr>
          <p:cNvPr id="3" name="Picture 2" descr="Papir, Papirvarer, Pergament, Gammel">
            <a:extLst>
              <a:ext uri="{FF2B5EF4-FFF2-40B4-BE49-F238E27FC236}">
                <a16:creationId xmlns:a16="http://schemas.microsoft.com/office/drawing/2014/main" id="{9B36649A-C20E-C2FB-35CD-79923A28945A}"/>
              </a:ext>
            </a:extLst>
          </p:cNvPr>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5400000">
            <a:off x="1238551" y="-1673087"/>
            <a:ext cx="7363928" cy="10309636"/>
          </a:xfrm>
          <a:prstGeom prst="rect">
            <a:avLst/>
          </a:prstGeom>
          <a:noFill/>
          <a:extLst>
            <a:ext uri="{909E8E84-426E-40DD-AFC4-6F175D3DCCD1}">
              <a14:hiddenFill xmlns:a14="http://schemas.microsoft.com/office/drawing/2010/main">
                <a:solidFill>
                  <a:srgbClr val="FFFFFF"/>
                </a:solidFill>
              </a14:hiddenFill>
            </a:ext>
          </a:extLst>
        </p:spPr>
      </p:pic>
      <p:sp>
        <p:nvSpPr>
          <p:cNvPr id="16" name="Venstrepil 15">
            <a:hlinkClick r:id="rId3" action="ppaction://hlinksldjump"/>
            <a:extLst>
              <a:ext uri="{FF2B5EF4-FFF2-40B4-BE49-F238E27FC236}">
                <a16:creationId xmlns:a16="http://schemas.microsoft.com/office/drawing/2014/main" id="{06894A53-7FAD-551E-2625-E3B740A1EBDD}"/>
              </a:ext>
            </a:extLst>
          </p:cNvPr>
          <p:cNvSpPr/>
          <p:nvPr/>
        </p:nvSpPr>
        <p:spPr>
          <a:xfrm rot="16200000">
            <a:off x="8924101" y="6091811"/>
            <a:ext cx="763929" cy="830484"/>
          </a:xfrm>
          <a:prstGeom prst="leftArrow">
            <a:avLst/>
          </a:prstGeom>
          <a:solidFill>
            <a:srgbClr val="C00000"/>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itel 7">
            <a:extLst>
              <a:ext uri="{FF2B5EF4-FFF2-40B4-BE49-F238E27FC236}">
                <a16:creationId xmlns:a16="http://schemas.microsoft.com/office/drawing/2014/main" id="{9EA93842-DE61-9C66-A1BD-8E8C8DC56773}"/>
              </a:ext>
            </a:extLst>
          </p:cNvPr>
          <p:cNvSpPr>
            <a:spLocks noGrp="1"/>
          </p:cNvSpPr>
          <p:nvPr>
            <p:ph type="title"/>
          </p:nvPr>
        </p:nvSpPr>
        <p:spPr/>
        <p:txBody>
          <a:bodyPr/>
          <a:lstStyle/>
          <a:p>
            <a:r>
              <a:rPr lang="da-DK" b="1" dirty="0">
                <a:latin typeface="Chalkduster" panose="03050602040202020205" pitchFamily="66" charset="77"/>
              </a:rPr>
              <a:t>Opgave: Ankomst</a:t>
            </a:r>
            <a:endParaRPr lang="da-DK" dirty="0">
              <a:latin typeface="Chalkduster" panose="03050602040202020205" pitchFamily="66" charset="77"/>
            </a:endParaRPr>
          </a:p>
        </p:txBody>
      </p:sp>
      <p:pic>
        <p:nvPicPr>
          <p:cNvPr id="11" name="Picture 2" descr="Transportere Tog Jernbane - Gratis billeder på Pixabay - Pixabay">
            <a:extLst>
              <a:ext uri="{FF2B5EF4-FFF2-40B4-BE49-F238E27FC236}">
                <a16:creationId xmlns:a16="http://schemas.microsoft.com/office/drawing/2014/main" id="{1F3B475A-2695-1EA4-2BB2-14D98CFB8EDF}"/>
              </a:ext>
            </a:extLst>
          </p:cNvPr>
          <p:cNvPicPr>
            <a:picLocks noChangeAspect="1" noChangeArrowheads="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flipH="1">
            <a:off x="1137514" y="3525993"/>
            <a:ext cx="6768000" cy="3807000"/>
          </a:xfrm>
          <a:prstGeom prst="rect">
            <a:avLst/>
          </a:prstGeom>
          <a:noFill/>
          <a:extLst>
            <a:ext uri="{909E8E84-426E-40DD-AFC4-6F175D3DCCD1}">
              <a14:hiddenFill xmlns:a14="http://schemas.microsoft.com/office/drawing/2010/main">
                <a:solidFill>
                  <a:srgbClr val="FFFFFF"/>
                </a:solidFill>
              </a14:hiddenFill>
            </a:ext>
          </a:extLst>
        </p:spPr>
      </p:pic>
      <p:sp>
        <p:nvSpPr>
          <p:cNvPr id="10" name="Tekstfelt 9">
            <a:extLst>
              <a:ext uri="{FF2B5EF4-FFF2-40B4-BE49-F238E27FC236}">
                <a16:creationId xmlns:a16="http://schemas.microsoft.com/office/drawing/2014/main" id="{835D8FC5-EF87-3A2D-758C-1DAFCA71BA79}"/>
              </a:ext>
            </a:extLst>
          </p:cNvPr>
          <p:cNvSpPr txBox="1"/>
          <p:nvPr/>
        </p:nvSpPr>
        <p:spPr>
          <a:xfrm>
            <a:off x="546099" y="1635071"/>
            <a:ext cx="8543925" cy="2585323"/>
          </a:xfrm>
          <a:prstGeom prst="rect">
            <a:avLst/>
          </a:prstGeom>
          <a:noFill/>
        </p:spPr>
        <p:txBody>
          <a:bodyPr wrap="square">
            <a:spAutoFit/>
          </a:bodyPr>
          <a:lstStyle/>
          <a:p>
            <a:r>
              <a:rPr lang="da-DK" b="0" i="0" dirty="0">
                <a:effectLst/>
                <a:latin typeface="Chalkduster" panose="03050602040202020205" pitchFamily="66" charset="77"/>
              </a:rPr>
              <a:t>Forestil dig, at Du tager toget fra Pines kl. 20:19. Du skal stå af i </a:t>
            </a:r>
            <a:r>
              <a:rPr lang="da-DK" b="0" i="0" dirty="0" err="1">
                <a:effectLst/>
                <a:latin typeface="Chalkduster" panose="03050602040202020205" pitchFamily="66" charset="77"/>
              </a:rPr>
              <a:t>Thornridge</a:t>
            </a:r>
            <a:r>
              <a:rPr lang="da-DK" b="0" i="0" dirty="0">
                <a:effectLst/>
                <a:latin typeface="Chalkduster" panose="03050602040202020205" pitchFamily="66" charset="77"/>
              </a:rPr>
              <a:t>.</a:t>
            </a:r>
          </a:p>
          <a:p>
            <a:r>
              <a:rPr lang="da-DK" dirty="0">
                <a:latin typeface="Chalkduster" panose="03050602040202020205" pitchFamily="66" charset="77"/>
              </a:rPr>
              <a:t>Der er 6 stationer, hvor toget skal stoppe mellem Pines og </a:t>
            </a:r>
            <a:r>
              <a:rPr lang="da-DK" dirty="0" err="1">
                <a:latin typeface="Chalkduster" panose="03050602040202020205" pitchFamily="66" charset="77"/>
              </a:rPr>
              <a:t>Thornridge</a:t>
            </a:r>
            <a:r>
              <a:rPr lang="da-DK" dirty="0">
                <a:latin typeface="Chalkduster" panose="03050602040202020205" pitchFamily="66" charset="77"/>
              </a:rPr>
              <a:t>. Toget holder 2 minutter på hver station. Der er 108 km mellem de to byer. Når toget er i bevægelse kører det med en gennemsnitsfart over hele strækningen på 60 km/t.</a:t>
            </a:r>
            <a:endParaRPr lang="da-DK" b="0" i="0" dirty="0">
              <a:effectLst/>
              <a:latin typeface="Chalkduster" panose="03050602040202020205" pitchFamily="66" charset="77"/>
            </a:endParaRPr>
          </a:p>
          <a:p>
            <a:pPr algn="l"/>
            <a:endParaRPr lang="da-DK" b="0" i="0" dirty="0">
              <a:effectLst/>
              <a:latin typeface="Chalkduster" panose="03050602040202020205" pitchFamily="66" charset="77"/>
            </a:endParaRPr>
          </a:p>
          <a:p>
            <a:pPr algn="l"/>
            <a:r>
              <a:rPr lang="da-DK" b="0" i="0" dirty="0">
                <a:effectLst/>
                <a:latin typeface="Chalkduster" panose="03050602040202020205" pitchFamily="66" charset="77"/>
              </a:rPr>
              <a:t>Spørgsmål:</a:t>
            </a:r>
          </a:p>
          <a:p>
            <a:pPr algn="l"/>
            <a:r>
              <a:rPr lang="da-DK" b="0" i="0" dirty="0">
                <a:effectLst/>
                <a:latin typeface="Chalkduster" panose="03050602040202020205" pitchFamily="66" charset="77"/>
              </a:rPr>
              <a:t>Hvad tid ankommer toget til </a:t>
            </a:r>
            <a:r>
              <a:rPr lang="da-DK" b="0" i="0" dirty="0" err="1">
                <a:effectLst/>
                <a:latin typeface="Chalkduster" panose="03050602040202020205" pitchFamily="66" charset="77"/>
              </a:rPr>
              <a:t>Thornridge</a:t>
            </a:r>
            <a:r>
              <a:rPr lang="da-DK" b="0" i="0" dirty="0">
                <a:effectLst/>
                <a:latin typeface="Chalkduster" panose="03050602040202020205" pitchFamily="66" charset="77"/>
              </a:rPr>
              <a:t>?</a:t>
            </a:r>
          </a:p>
        </p:txBody>
      </p:sp>
      <p:sp>
        <p:nvSpPr>
          <p:cNvPr id="2" name="Tekstfelt 1">
            <a:extLst>
              <a:ext uri="{FF2B5EF4-FFF2-40B4-BE49-F238E27FC236}">
                <a16:creationId xmlns:a16="http://schemas.microsoft.com/office/drawing/2014/main" id="{4FC301D6-FD59-9741-14EA-73484FC02472}"/>
              </a:ext>
            </a:extLst>
          </p:cNvPr>
          <p:cNvSpPr txBox="1"/>
          <p:nvPr/>
        </p:nvSpPr>
        <p:spPr>
          <a:xfrm>
            <a:off x="16508" y="6566935"/>
            <a:ext cx="1051378" cy="276999"/>
          </a:xfrm>
          <a:prstGeom prst="rect">
            <a:avLst/>
          </a:prstGeom>
          <a:noFill/>
        </p:spPr>
        <p:txBody>
          <a:bodyPr wrap="none" rtlCol="0">
            <a:spAutoFit/>
          </a:bodyPr>
          <a:lstStyle/>
          <a:p>
            <a:r>
              <a:rPr lang="da-DK" sz="1200" dirty="0"/>
              <a:t>© Mat-</a:t>
            </a:r>
            <a:r>
              <a:rPr lang="da-DK" sz="1200" dirty="0" err="1"/>
              <a:t>nat.dk</a:t>
            </a:r>
            <a:endParaRPr lang="da-DK" sz="1200" dirty="0"/>
          </a:p>
        </p:txBody>
      </p:sp>
    </p:spTree>
    <p:extLst>
      <p:ext uri="{BB962C8B-B14F-4D97-AF65-F5344CB8AC3E}">
        <p14:creationId xmlns:p14="http://schemas.microsoft.com/office/powerpoint/2010/main" val="1150495651"/>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58CF32A3-453D-09DF-1124-804CEEE37845}"/>
              </a:ext>
            </a:extLst>
          </p:cNvPr>
          <p:cNvSpPr>
            <a:spLocks noGrp="1"/>
          </p:cNvSpPr>
          <p:nvPr>
            <p:ph type="title"/>
          </p:nvPr>
        </p:nvSpPr>
        <p:spPr/>
        <p:txBody>
          <a:bodyPr/>
          <a:lstStyle/>
          <a:p>
            <a:r>
              <a:rPr lang="da-DK" dirty="0">
                <a:solidFill>
                  <a:schemeClr val="bg1"/>
                </a:solidFill>
              </a:rPr>
              <a:t>Vogn 2.2</a:t>
            </a:r>
          </a:p>
        </p:txBody>
      </p:sp>
      <p:pic>
        <p:nvPicPr>
          <p:cNvPr id="11266" name="Picture 2" descr="Seoul Subway, Linje 5, Tog, Inde">
            <a:extLst>
              <a:ext uri="{FF2B5EF4-FFF2-40B4-BE49-F238E27FC236}">
                <a16:creationId xmlns:a16="http://schemas.microsoft.com/office/drawing/2014/main" id="{B1CE7783-DCEB-E772-9C73-DDED47E7808A}"/>
              </a:ext>
            </a:extLst>
          </p:cNvPr>
          <p:cNvPicPr>
            <a:picLocks noChangeAspect="1" noChangeArrowheads="1"/>
          </p:cNvPicPr>
          <p:nvPr/>
        </p:nvPicPr>
        <p:blipFill rotWithShape="1">
          <a:blip r:embed="rId2">
            <a:duotone>
              <a:prstClr val="black"/>
              <a:srgbClr val="D9C3A5">
                <a:tint val="50000"/>
                <a:satMod val="180000"/>
              </a:srgbClr>
            </a:duotone>
            <a:extLst>
              <a:ext uri="{28A0092B-C50C-407E-A947-70E740481C1C}">
                <a14:useLocalDpi xmlns:a14="http://schemas.microsoft.com/office/drawing/2010/main" val="0"/>
              </a:ext>
            </a:extLst>
          </a:blip>
          <a:srcRect l="1425" r="2142" b="2"/>
          <a:stretch/>
        </p:blipFill>
        <p:spPr bwMode="auto">
          <a:xfrm>
            <a:off x="20" y="1282"/>
            <a:ext cx="9905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4" name="Venstrepil 3">
            <a:hlinkClick r:id="rId3" action="ppaction://hlinksldjump"/>
            <a:extLst>
              <a:ext uri="{FF2B5EF4-FFF2-40B4-BE49-F238E27FC236}">
                <a16:creationId xmlns:a16="http://schemas.microsoft.com/office/drawing/2014/main" id="{7DC6A8BF-EAEA-78C3-BEA1-2E888AC74687}"/>
              </a:ext>
            </a:extLst>
          </p:cNvPr>
          <p:cNvSpPr>
            <a:spLocks noChangeAspect="1"/>
          </p:cNvSpPr>
          <p:nvPr/>
        </p:nvSpPr>
        <p:spPr>
          <a:xfrm rot="5400000">
            <a:off x="4901143" y="4713269"/>
            <a:ext cx="468000" cy="508775"/>
          </a:xfrm>
          <a:prstGeom prst="leftArrow">
            <a:avLst/>
          </a:prstGeom>
          <a:solidFill>
            <a:srgbClr val="C00000"/>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5" name="Venstrepil 4">
            <a:hlinkClick r:id="rId4" action="ppaction://hlinksldjump"/>
            <a:extLst>
              <a:ext uri="{FF2B5EF4-FFF2-40B4-BE49-F238E27FC236}">
                <a16:creationId xmlns:a16="http://schemas.microsoft.com/office/drawing/2014/main" id="{69BA6F79-91CA-88E9-EEFA-2868E24E69AE}"/>
              </a:ext>
            </a:extLst>
          </p:cNvPr>
          <p:cNvSpPr>
            <a:spLocks noChangeAspect="1"/>
          </p:cNvSpPr>
          <p:nvPr/>
        </p:nvSpPr>
        <p:spPr>
          <a:xfrm rot="10800000">
            <a:off x="6909238" y="5000137"/>
            <a:ext cx="468000" cy="508775"/>
          </a:xfrm>
          <a:prstGeom prst="leftArrow">
            <a:avLst/>
          </a:prstGeom>
          <a:solidFill>
            <a:srgbClr val="C00000"/>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Venstrepil 5">
            <a:hlinkClick r:id="rId5" action="ppaction://hlinksldjump"/>
            <a:extLst>
              <a:ext uri="{FF2B5EF4-FFF2-40B4-BE49-F238E27FC236}">
                <a16:creationId xmlns:a16="http://schemas.microsoft.com/office/drawing/2014/main" id="{6110B9E9-E825-897B-993D-ECEAE52DCFE5}"/>
              </a:ext>
            </a:extLst>
          </p:cNvPr>
          <p:cNvSpPr>
            <a:spLocks noChangeAspect="1"/>
          </p:cNvSpPr>
          <p:nvPr/>
        </p:nvSpPr>
        <p:spPr>
          <a:xfrm rot="10800000" flipH="1">
            <a:off x="3126129" y="5009101"/>
            <a:ext cx="468000" cy="508775"/>
          </a:xfrm>
          <a:prstGeom prst="leftArrow">
            <a:avLst/>
          </a:prstGeom>
          <a:solidFill>
            <a:srgbClr val="C00000"/>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2" name="Gruppe 1">
            <a:extLst>
              <a:ext uri="{FF2B5EF4-FFF2-40B4-BE49-F238E27FC236}">
                <a16:creationId xmlns:a16="http://schemas.microsoft.com/office/drawing/2014/main" id="{D84867B2-970B-830A-6CBB-BD2E17F1DF56}"/>
              </a:ext>
            </a:extLst>
          </p:cNvPr>
          <p:cNvGrpSpPr/>
          <p:nvPr/>
        </p:nvGrpSpPr>
        <p:grpSpPr>
          <a:xfrm>
            <a:off x="1880205" y="2661756"/>
            <a:ext cx="318113" cy="892313"/>
            <a:chOff x="4329043" y="2495826"/>
            <a:chExt cx="720035" cy="892313"/>
          </a:xfrm>
        </p:grpSpPr>
        <p:sp>
          <p:nvSpPr>
            <p:cNvPr id="7" name="Kombinationstegning 6">
              <a:hlinkClick r:id="rId6" action="ppaction://hlinksldjump"/>
              <a:extLst>
                <a:ext uri="{FF2B5EF4-FFF2-40B4-BE49-F238E27FC236}">
                  <a16:creationId xmlns:a16="http://schemas.microsoft.com/office/drawing/2014/main" id="{B8B56CC1-2127-53B3-22AA-982639EB30E6}"/>
                </a:ext>
              </a:extLst>
            </p:cNvPr>
            <p:cNvSpPr/>
            <p:nvPr/>
          </p:nvSpPr>
          <p:spPr>
            <a:xfrm>
              <a:off x="4329043" y="2495826"/>
              <a:ext cx="720035" cy="892313"/>
            </a:xfrm>
            <a:custGeom>
              <a:avLst/>
              <a:gdLst>
                <a:gd name="connsiteX0" fmla="*/ 8835 w 720035"/>
                <a:gd name="connsiteY0" fmla="*/ 0 h 892313"/>
                <a:gd name="connsiteX1" fmla="*/ 0 w 720035"/>
                <a:gd name="connsiteY1" fmla="*/ 830470 h 892313"/>
                <a:gd name="connsiteX2" fmla="*/ 720035 w 720035"/>
                <a:gd name="connsiteY2" fmla="*/ 892313 h 892313"/>
                <a:gd name="connsiteX3" fmla="*/ 702366 w 720035"/>
                <a:gd name="connsiteY3" fmla="*/ 176696 h 892313"/>
                <a:gd name="connsiteX4" fmla="*/ 8835 w 720035"/>
                <a:gd name="connsiteY4" fmla="*/ 0 h 89231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20035" h="892313">
                  <a:moveTo>
                    <a:pt x="8835" y="0"/>
                  </a:moveTo>
                  <a:lnTo>
                    <a:pt x="0" y="830470"/>
                  </a:lnTo>
                  <a:lnTo>
                    <a:pt x="720035" y="892313"/>
                  </a:lnTo>
                  <a:lnTo>
                    <a:pt x="702366" y="176696"/>
                  </a:lnTo>
                  <a:lnTo>
                    <a:pt x="8835" y="0"/>
                  </a:lnTo>
                  <a:close/>
                </a:path>
              </a:pathLst>
            </a:custGeom>
            <a:solidFill>
              <a:srgbClr val="837A65"/>
            </a:solidFill>
            <a:ln w="12700">
              <a:solidFill>
                <a:schemeClr val="tx1"/>
              </a:solidFill>
            </a:ln>
            <a:scene3d>
              <a:camera prst="orthographicFront"/>
              <a:lightRig rig="threePt" dir="t"/>
            </a:scene3d>
            <a:sp3d>
              <a:bevelT w="114300" prst="hardEdg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8" name="Billede 7" descr="Et billede, der indeholder tekst, kvittering&#10;&#10;Automatisk genereret beskrivelse">
              <a:hlinkClick r:id="rId6" action="ppaction://hlinksldjump"/>
              <a:extLst>
                <a:ext uri="{FF2B5EF4-FFF2-40B4-BE49-F238E27FC236}">
                  <a16:creationId xmlns:a16="http://schemas.microsoft.com/office/drawing/2014/main" id="{4BE33780-A2FF-6EF2-0ED7-86E72E10083C}"/>
                </a:ext>
              </a:extLst>
            </p:cNvPr>
            <p:cNvPicPr>
              <a:picLocks noChangeAspect="1"/>
            </p:cNvPicPr>
            <p:nvPr/>
          </p:nvPicPr>
          <p:blipFill rotWithShape="1">
            <a:blip r:embed="rId7"/>
            <a:srcRect b="4829"/>
            <a:stretch/>
          </p:blipFill>
          <p:spPr>
            <a:xfrm rot="182937">
              <a:off x="4410052" y="2633342"/>
              <a:ext cx="559745" cy="641581"/>
            </a:xfrm>
            <a:prstGeom prst="rect">
              <a:avLst/>
            </a:prstGeom>
            <a:effectLst>
              <a:softEdge rad="25400"/>
            </a:effectLst>
            <a:scene3d>
              <a:camera prst="isometricOffAxis2Left">
                <a:rot lat="1800000" lon="600000" rev="0"/>
              </a:camera>
              <a:lightRig rig="threePt" dir="t"/>
            </a:scene3d>
            <a:sp3d z="25400"/>
          </p:spPr>
        </p:pic>
      </p:grpSp>
      <p:pic>
        <p:nvPicPr>
          <p:cNvPr id="4098" name="Picture 2" descr="Papkasse, Åben, Ark, Boks, Beholder">
            <a:hlinkClick r:id="rId8" action="ppaction://hlinksldjump"/>
            <a:extLst>
              <a:ext uri="{FF2B5EF4-FFF2-40B4-BE49-F238E27FC236}">
                <a16:creationId xmlns:a16="http://schemas.microsoft.com/office/drawing/2014/main" id="{970441D8-B76B-6DF0-F1CC-18ACE1830B34}"/>
              </a:ext>
            </a:extLst>
          </p:cNvPr>
          <p:cNvPicPr>
            <a:picLocks noChangeAspect="1" noChangeArrowheads="1"/>
          </p:cNvPicPr>
          <p:nvPr/>
        </p:nvPicPr>
        <p:blipFill>
          <a:blip r:embed="rId9">
            <a:duotone>
              <a:prstClr val="black"/>
              <a:srgbClr val="D9C3A5">
                <a:tint val="50000"/>
                <a:satMod val="180000"/>
              </a:srgbClr>
            </a:duotone>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180180" y="5009101"/>
            <a:ext cx="633929" cy="512554"/>
          </a:xfrm>
          <a:prstGeom prst="rect">
            <a:avLst/>
          </a:prstGeom>
          <a:noFill/>
          <a:extLst>
            <a:ext uri="{909E8E84-426E-40DD-AFC4-6F175D3DCCD1}">
              <a14:hiddenFill xmlns:a14="http://schemas.microsoft.com/office/drawing/2010/main">
                <a:solidFill>
                  <a:srgbClr val="FFFFFF"/>
                </a:solidFill>
              </a14:hiddenFill>
            </a:ext>
          </a:extLst>
        </p:spPr>
      </p:pic>
      <p:pic>
        <p:nvPicPr>
          <p:cNvPr id="10" name="Billede 9" descr="Et billede, der indeholder bamse, legetøj, polstret, bjørn&#10;&#10;Automatisk genereret beskrivelse">
            <a:hlinkClick r:id="rId11" action="ppaction://hlinksldjump"/>
            <a:extLst>
              <a:ext uri="{FF2B5EF4-FFF2-40B4-BE49-F238E27FC236}">
                <a16:creationId xmlns:a16="http://schemas.microsoft.com/office/drawing/2014/main" id="{98F0FE7F-1CEA-177E-772C-CC785F6F4CC8}"/>
              </a:ext>
            </a:extLst>
          </p:cNvPr>
          <p:cNvPicPr>
            <a:picLocks noChangeAspect="1"/>
          </p:cNvPicPr>
          <p:nvPr/>
        </p:nvPicPr>
        <p:blipFill>
          <a:blip r:embed="rId12"/>
          <a:stretch>
            <a:fillRect/>
          </a:stretch>
        </p:blipFill>
        <p:spPr>
          <a:xfrm>
            <a:off x="7333990" y="5007021"/>
            <a:ext cx="756000" cy="550001"/>
          </a:xfrm>
          <a:prstGeom prst="rect">
            <a:avLst/>
          </a:prstGeom>
        </p:spPr>
      </p:pic>
      <p:pic>
        <p:nvPicPr>
          <p:cNvPr id="12" name="Picture 6" descr="Paraply, Rød, Regn, Vejr, Vand">
            <a:hlinkClick r:id="rId13" action="ppaction://hlinksldjump"/>
            <a:extLst>
              <a:ext uri="{FF2B5EF4-FFF2-40B4-BE49-F238E27FC236}">
                <a16:creationId xmlns:a16="http://schemas.microsoft.com/office/drawing/2014/main" id="{78E051D3-4768-EAB8-AA5E-51995B6E09FF}"/>
              </a:ext>
            </a:extLst>
          </p:cNvPr>
          <p:cNvPicPr>
            <a:picLocks noChangeAspect="1" noChangeArrowheads="1"/>
          </p:cNvPicPr>
          <p:nvPr/>
        </p:nvPicPr>
        <p:blipFill>
          <a:blip r:embed="rId14">
            <a:duotone>
              <a:prstClr val="black"/>
              <a:srgbClr val="D9C3A5">
                <a:tint val="50000"/>
                <a:satMod val="180000"/>
              </a:srgbClr>
            </a:duotone>
            <a:extLst>
              <a:ext uri="{BEBA8EAE-BF5A-486C-A8C5-ECC9F3942E4B}">
                <a14:imgProps xmlns:a14="http://schemas.microsoft.com/office/drawing/2010/main">
                  <a14:imgLayer r:embed="rId15">
                    <a14:imgEffect>
                      <a14:saturation sat="66000"/>
                    </a14:imgEffect>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rot="19636881">
            <a:off x="5666614" y="3768938"/>
            <a:ext cx="576000" cy="599880"/>
          </a:xfrm>
          <a:prstGeom prst="rect">
            <a:avLst/>
          </a:prstGeom>
          <a:noFill/>
          <a:extLst>
            <a:ext uri="{909E8E84-426E-40DD-AFC4-6F175D3DCCD1}">
              <a14:hiddenFill xmlns:a14="http://schemas.microsoft.com/office/drawing/2010/main">
                <a:solidFill>
                  <a:srgbClr val="FFFFFF"/>
                </a:solidFill>
              </a14:hiddenFill>
            </a:ext>
          </a:extLst>
        </p:spPr>
      </p:pic>
      <p:sp>
        <p:nvSpPr>
          <p:cNvPr id="9" name="Tekstfelt 8">
            <a:extLst>
              <a:ext uri="{FF2B5EF4-FFF2-40B4-BE49-F238E27FC236}">
                <a16:creationId xmlns:a16="http://schemas.microsoft.com/office/drawing/2014/main" id="{E14D243B-96B0-E9FA-621B-5F2661CC5233}"/>
              </a:ext>
            </a:extLst>
          </p:cNvPr>
          <p:cNvSpPr txBox="1"/>
          <p:nvPr/>
        </p:nvSpPr>
        <p:spPr>
          <a:xfrm>
            <a:off x="16508" y="6566935"/>
            <a:ext cx="1051378" cy="276999"/>
          </a:xfrm>
          <a:prstGeom prst="rect">
            <a:avLst/>
          </a:prstGeom>
          <a:noFill/>
        </p:spPr>
        <p:txBody>
          <a:bodyPr wrap="none" rtlCol="0">
            <a:spAutoFit/>
          </a:bodyPr>
          <a:lstStyle/>
          <a:p>
            <a:r>
              <a:rPr lang="da-DK" sz="1200" dirty="0">
                <a:solidFill>
                  <a:schemeClr val="bg1"/>
                </a:solidFill>
              </a:rPr>
              <a:t>© Mat-</a:t>
            </a:r>
            <a:r>
              <a:rPr lang="da-DK" sz="1200" dirty="0" err="1">
                <a:solidFill>
                  <a:schemeClr val="bg1"/>
                </a:solidFill>
              </a:rPr>
              <a:t>nat.dk</a:t>
            </a:r>
            <a:endParaRPr lang="da-DK" sz="1200" dirty="0">
              <a:solidFill>
                <a:schemeClr val="bg1"/>
              </a:solidFill>
            </a:endParaRPr>
          </a:p>
        </p:txBody>
      </p:sp>
    </p:spTree>
    <p:extLst>
      <p:ext uri="{BB962C8B-B14F-4D97-AF65-F5344CB8AC3E}">
        <p14:creationId xmlns:p14="http://schemas.microsoft.com/office/powerpoint/2010/main" val="1960831110"/>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638FC5-DD32-831A-B033-503A9C3D14A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DA70903D-7DED-6E6C-4F0C-032863FA998A}"/>
              </a:ext>
            </a:extLst>
          </p:cNvPr>
          <p:cNvSpPr>
            <a:spLocks noGrp="1"/>
          </p:cNvSpPr>
          <p:nvPr>
            <p:ph type="title"/>
          </p:nvPr>
        </p:nvSpPr>
        <p:spPr>
          <a:xfrm>
            <a:off x="681038" y="-486642"/>
            <a:ext cx="8543925" cy="1325563"/>
          </a:xfrm>
        </p:spPr>
        <p:txBody>
          <a:bodyPr/>
          <a:lstStyle/>
          <a:p>
            <a:r>
              <a:rPr lang="da-DK" dirty="0"/>
              <a:t>Køreplan H-tog – 2.2</a:t>
            </a:r>
          </a:p>
        </p:txBody>
      </p:sp>
      <p:pic>
        <p:nvPicPr>
          <p:cNvPr id="7" name="Picture 2" descr="Papir, Papirvarer, Pergament, Gammel">
            <a:extLst>
              <a:ext uri="{FF2B5EF4-FFF2-40B4-BE49-F238E27FC236}">
                <a16:creationId xmlns:a16="http://schemas.microsoft.com/office/drawing/2014/main" id="{E4159797-990C-349A-19ED-EAD74B674891}"/>
              </a:ext>
            </a:extLst>
          </p:cNvPr>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5400000">
            <a:off x="1238551" y="-1673087"/>
            <a:ext cx="7363928" cy="1030963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el 5">
            <a:extLst>
              <a:ext uri="{FF2B5EF4-FFF2-40B4-BE49-F238E27FC236}">
                <a16:creationId xmlns:a16="http://schemas.microsoft.com/office/drawing/2014/main" id="{497916C4-C9CB-6069-3BD8-103A6A3EF2E0}"/>
              </a:ext>
            </a:extLst>
          </p:cNvPr>
          <p:cNvGraphicFramePr>
            <a:graphicFrameLocks noGrp="1"/>
          </p:cNvGraphicFramePr>
          <p:nvPr/>
        </p:nvGraphicFramePr>
        <p:xfrm>
          <a:off x="383031" y="462280"/>
          <a:ext cx="9261030" cy="6019800"/>
        </p:xfrm>
        <a:graphic>
          <a:graphicData uri="http://schemas.openxmlformats.org/drawingml/2006/table">
            <a:tbl>
              <a:tblPr firstRow="1" bandRow="1">
                <a:tableStyleId>{5940675A-B579-460E-94D1-54222C63F5DA}</a:tableStyleId>
              </a:tblPr>
              <a:tblGrid>
                <a:gridCol w="2160144">
                  <a:extLst>
                    <a:ext uri="{9D8B030D-6E8A-4147-A177-3AD203B41FA5}">
                      <a16:colId xmlns:a16="http://schemas.microsoft.com/office/drawing/2014/main" val="918916871"/>
                    </a:ext>
                  </a:extLst>
                </a:gridCol>
                <a:gridCol w="828675">
                  <a:extLst>
                    <a:ext uri="{9D8B030D-6E8A-4147-A177-3AD203B41FA5}">
                      <a16:colId xmlns:a16="http://schemas.microsoft.com/office/drawing/2014/main" val="4221638496"/>
                    </a:ext>
                  </a:extLst>
                </a:gridCol>
                <a:gridCol w="943776">
                  <a:extLst>
                    <a:ext uri="{9D8B030D-6E8A-4147-A177-3AD203B41FA5}">
                      <a16:colId xmlns:a16="http://schemas.microsoft.com/office/drawing/2014/main" val="1480594141"/>
                    </a:ext>
                  </a:extLst>
                </a:gridCol>
                <a:gridCol w="631822">
                  <a:extLst>
                    <a:ext uri="{9D8B030D-6E8A-4147-A177-3AD203B41FA5}">
                      <a16:colId xmlns:a16="http://schemas.microsoft.com/office/drawing/2014/main" val="3724071311"/>
                    </a:ext>
                  </a:extLst>
                </a:gridCol>
                <a:gridCol w="631823">
                  <a:extLst>
                    <a:ext uri="{9D8B030D-6E8A-4147-A177-3AD203B41FA5}">
                      <a16:colId xmlns:a16="http://schemas.microsoft.com/office/drawing/2014/main" val="595130215"/>
                    </a:ext>
                  </a:extLst>
                </a:gridCol>
                <a:gridCol w="631822">
                  <a:extLst>
                    <a:ext uri="{9D8B030D-6E8A-4147-A177-3AD203B41FA5}">
                      <a16:colId xmlns:a16="http://schemas.microsoft.com/office/drawing/2014/main" val="186703999"/>
                    </a:ext>
                  </a:extLst>
                </a:gridCol>
                <a:gridCol w="878201">
                  <a:extLst>
                    <a:ext uri="{9D8B030D-6E8A-4147-A177-3AD203B41FA5}">
                      <a16:colId xmlns:a16="http://schemas.microsoft.com/office/drawing/2014/main" val="1183976726"/>
                    </a:ext>
                  </a:extLst>
                </a:gridCol>
                <a:gridCol w="1676566">
                  <a:extLst>
                    <a:ext uri="{9D8B030D-6E8A-4147-A177-3AD203B41FA5}">
                      <a16:colId xmlns:a16="http://schemas.microsoft.com/office/drawing/2014/main" val="1446776656"/>
                    </a:ext>
                  </a:extLst>
                </a:gridCol>
                <a:gridCol w="878201">
                  <a:extLst>
                    <a:ext uri="{9D8B030D-6E8A-4147-A177-3AD203B41FA5}">
                      <a16:colId xmlns:a16="http://schemas.microsoft.com/office/drawing/2014/main" val="2393515455"/>
                    </a:ext>
                  </a:extLst>
                </a:gridCol>
              </a:tblGrid>
              <a:tr h="370840">
                <a:tc>
                  <a:txBody>
                    <a:bodyPr/>
                    <a:lstStyle/>
                    <a:p>
                      <a:r>
                        <a:rPr lang="da-DK" sz="2400" dirty="0">
                          <a:latin typeface="Chalkduster" panose="03050602040202020205" pitchFamily="66" charset="77"/>
                          <a:cs typeface="Dreaming Outloud Script Pro" panose="03050502040304050704" pitchFamily="66" charset="77"/>
                        </a:rPr>
                        <a:t>H - tog</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da-DK" sz="1400" dirty="0">
                        <a:latin typeface="Chalkduster" panose="03050602040202020205" pitchFamily="66" charset="77"/>
                        <a:cs typeface="Dreaming Outloud Script Pro" panose="03050502040304050704" pitchFamily="66" charset="77"/>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da-DK" sz="1400" dirty="0">
                        <a:latin typeface="Chalkduster" panose="03050602040202020205" pitchFamily="66" charset="77"/>
                        <a:cs typeface="Dreaming Outloud Script Pro" panose="03050502040304050704" pitchFamily="66" charset="77"/>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gridSpan="3">
                  <a:txBody>
                    <a:bodyPr/>
                    <a:lstStyle/>
                    <a:p>
                      <a:pPr algn="ctr"/>
                      <a:r>
                        <a:rPr lang="da-DK" sz="1400" dirty="0">
                          <a:latin typeface="Chalkduster" panose="03050602040202020205" pitchFamily="66" charset="77"/>
                          <a:cs typeface="Dreaming Outloud Script Pro" panose="03050502040304050704" pitchFamily="66" charset="77"/>
                        </a:rPr>
                        <a:t>Faste minuttal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da-DK"/>
                    </a:p>
                  </a:txBody>
                  <a:tcPr/>
                </a:tc>
                <a:tc hMerge="1">
                  <a:txBody>
                    <a:bodyPr/>
                    <a:lstStyle/>
                    <a:p>
                      <a:endParaRPr lang="da-DK"/>
                    </a:p>
                  </a:txBody>
                  <a:tcPr/>
                </a:tc>
                <a:tc>
                  <a:txBody>
                    <a:bodyPr/>
                    <a:lstStyle/>
                    <a:p>
                      <a:pPr algn="ctr"/>
                      <a:endParaRPr lang="da-DK" sz="1400" dirty="0">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400" dirty="0">
                          <a:latin typeface="Chalkduster" panose="03050602040202020205" pitchFamily="66" charset="77"/>
                          <a:cs typeface="Dreaming Outloud Script Pro" panose="03050502040304050704" pitchFamily="66" charset="77"/>
                        </a:rPr>
                        <a:t>Faste minuttal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da-DK" sz="1400" dirty="0">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02835776"/>
                  </a:ext>
                </a:extLst>
              </a:tr>
              <a:tr h="370840">
                <a:tc>
                  <a:txBody>
                    <a:bodyPr/>
                    <a:lstStyle/>
                    <a:p>
                      <a:endParaRPr lang="da-DK" sz="1500" dirty="0">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a-DK" sz="1500" dirty="0">
                        <a:latin typeface="Dreaming Outloud Script Pro" panose="03050502040304050704" pitchFamily="66" charset="77"/>
                        <a:cs typeface="Dreaming Outloud Script Pro" panose="03050502040304050704" pitchFamily="66" charset="77"/>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a-DK" sz="1500" dirty="0">
                        <a:latin typeface="Dreaming Outloud Script Pro" panose="03050502040304050704" pitchFamily="66" charset="77"/>
                        <a:cs typeface="Dreaming Outloud Script Pro" panose="03050502040304050704" pitchFamily="66" charset="77"/>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3">
                  <a:txBody>
                    <a:bodyPr/>
                    <a:lstStyle/>
                    <a:p>
                      <a:pPr algn="ctr"/>
                      <a:r>
                        <a:rPr lang="da-DK" sz="1800" dirty="0">
                          <a:latin typeface="Dreaming Outloud Script Pro" panose="03050502040304050704" pitchFamily="66" charset="77"/>
                          <a:cs typeface="Dreaming Outloud Script Pro" panose="03050502040304050704" pitchFamily="66" charset="77"/>
                        </a:rPr>
                        <a:t>7:00-18:00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da-DK"/>
                    </a:p>
                  </a:txBody>
                  <a:tcPr/>
                </a:tc>
                <a:tc hMerge="1">
                  <a:txBody>
                    <a:bodyPr/>
                    <a:lstStyle/>
                    <a:p>
                      <a:endParaRPr lang="da-DK"/>
                    </a:p>
                  </a:txBody>
                  <a:tcPr/>
                </a:tc>
                <a:tc>
                  <a:txBody>
                    <a:bodyPr/>
                    <a:lstStyle/>
                    <a:p>
                      <a:pPr algn="ctr"/>
                      <a:endParaRPr lang="da-DK" sz="1500" dirty="0">
                        <a:latin typeface="Dreaming Outloud Script Pro" panose="03050502040304050704"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18:00-21:30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a-DK" sz="1500" dirty="0">
                        <a:latin typeface="Dreaming Outloud Script Pro" panose="03050502040304050704"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200632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500" b="0" i="0" dirty="0" err="1">
                          <a:effectLst/>
                          <a:latin typeface="Chalkduster" panose="03050602040202020205" pitchFamily="66" charset="77"/>
                        </a:rPr>
                        <a:t>Brambleton</a:t>
                      </a:r>
                      <a:r>
                        <a:rPr lang="da-DK" sz="1500" b="0" i="0" dirty="0">
                          <a:effectLst/>
                          <a:latin typeface="Chalkduster" panose="03050602040202020205" pitchFamily="66" charset="77"/>
                        </a:rPr>
                        <a:t>  </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6:42</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7:12</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18:12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21:52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3055803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500" b="0" i="0" dirty="0">
                          <a:effectLst/>
                          <a:latin typeface="Chalkduster" panose="03050602040202020205" pitchFamily="66" charset="77"/>
                        </a:rPr>
                        <a:t>Silverhaven </a:t>
                      </a: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6:53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7:23</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43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03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18:23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22:03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2313221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500" b="0" i="0" dirty="0" err="1">
                          <a:effectLst/>
                          <a:latin typeface="Chalkduster" panose="03050602040202020205" pitchFamily="66" charset="77"/>
                        </a:rPr>
                        <a:t>Mistwood</a:t>
                      </a:r>
                      <a:endParaRPr lang="da-DK" sz="1500" b="0" i="0" dirty="0">
                        <a:effectLst/>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7:17</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7:47</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07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18:47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22:27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2653095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500" b="0" i="0" dirty="0" err="1">
                          <a:effectLst/>
                          <a:latin typeface="Chalkduster" panose="03050602040202020205" pitchFamily="66" charset="77"/>
                        </a:rPr>
                        <a:t>Eaglecrest</a:t>
                      </a:r>
                      <a:r>
                        <a:rPr lang="da-DK" sz="1500" b="0" i="0" dirty="0">
                          <a:effectLst/>
                          <a:latin typeface="Chalkduster" panose="03050602040202020205" pitchFamily="66" charset="77"/>
                        </a:rPr>
                        <a:t> </a:t>
                      </a: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7:28</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7:58</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18:58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22:38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1699248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500" b="0" i="0" dirty="0">
                          <a:effectLst/>
                          <a:latin typeface="Chalkduster" panose="03050602040202020205" pitchFamily="66" charset="77"/>
                        </a:rPr>
                        <a:t>Pines</a:t>
                      </a:r>
                      <a:endParaRPr lang="da-DK" sz="1500" b="0" i="0" dirty="0">
                        <a:effectLst/>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7:49</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8:19</a:t>
                      </a: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19:19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22:59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8373687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500" b="0" i="0" dirty="0">
                          <a:effectLst/>
                          <a:latin typeface="Chalkduster" panose="03050602040202020205" pitchFamily="66" charset="77"/>
                        </a:rPr>
                        <a:t>Frostholm </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8:01</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8:31</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31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51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19:31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31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23:11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57896281"/>
                  </a:ext>
                </a:extLst>
              </a:tr>
              <a:tr h="370840">
                <a:tc>
                  <a:txBody>
                    <a:bodyPr/>
                    <a:lstStyle/>
                    <a:p>
                      <a:r>
                        <a:rPr lang="da-DK" sz="1500" b="0" i="0" dirty="0" err="1">
                          <a:effectLst/>
                          <a:latin typeface="Chalkduster" panose="03050602040202020205" pitchFamily="66" charset="77"/>
                        </a:rPr>
                        <a:t>Dawnridge</a:t>
                      </a:r>
                      <a:endParaRPr lang="da-DK" sz="1500" dirty="0">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8:12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8:42</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19:42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23:22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92637272"/>
                  </a:ext>
                </a:extLst>
              </a:tr>
              <a:tr h="370840">
                <a:tc>
                  <a:txBody>
                    <a:bodyPr/>
                    <a:lstStyle/>
                    <a:p>
                      <a:r>
                        <a:rPr lang="da-DK" sz="1500" b="0" i="0" dirty="0" err="1">
                          <a:effectLst/>
                          <a:latin typeface="Chalkduster" panose="03050602040202020205" pitchFamily="66" charset="77"/>
                        </a:rPr>
                        <a:t>Sablewood</a:t>
                      </a:r>
                      <a:endParaRPr lang="da-DK" sz="1500" dirty="0">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8:43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9:13</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33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53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20:13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23:53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57830592"/>
                  </a:ext>
                </a:extLst>
              </a:tr>
              <a:tr h="370840">
                <a:tc>
                  <a:txBody>
                    <a:bodyPr/>
                    <a:lstStyle/>
                    <a:p>
                      <a:r>
                        <a:rPr lang="da-DK" sz="1500" b="0" i="0" dirty="0" err="1">
                          <a:effectLst/>
                          <a:latin typeface="Chalkduster" panose="03050602040202020205" pitchFamily="66" charset="77"/>
                        </a:rPr>
                        <a:t>Elmridge</a:t>
                      </a:r>
                      <a:endParaRPr lang="da-DK" sz="1500" dirty="0">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8:56</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9:26</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46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06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20:26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00:06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19745906"/>
                  </a:ext>
                </a:extLst>
              </a:tr>
              <a:tr h="370840">
                <a:tc>
                  <a:txBody>
                    <a:bodyPr/>
                    <a:lstStyle/>
                    <a:p>
                      <a:r>
                        <a:rPr lang="da-DK" sz="1500" b="0" i="0" dirty="0" err="1">
                          <a:effectLst/>
                          <a:latin typeface="Chalkduster" panose="03050602040202020205" pitchFamily="66" charset="77"/>
                        </a:rPr>
                        <a:t>Starlight</a:t>
                      </a:r>
                      <a:r>
                        <a:rPr lang="da-DK" sz="1500" b="0" i="0" dirty="0">
                          <a:effectLst/>
                          <a:latin typeface="Chalkduster" panose="03050602040202020205" pitchFamily="66" charset="77"/>
                        </a:rPr>
                        <a:t> Bluffs </a:t>
                      </a:r>
                      <a:endParaRPr lang="da-DK" sz="1500" dirty="0">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9:02</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9:32</a:t>
                      </a: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20:32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00:12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38735390"/>
                  </a:ext>
                </a:extLst>
              </a:tr>
              <a:tr h="370840">
                <a:tc>
                  <a:txBody>
                    <a:bodyPr/>
                    <a:lstStyle/>
                    <a:p>
                      <a:r>
                        <a:rPr lang="da-DK" sz="1500" b="0" i="0" dirty="0" err="1">
                          <a:effectLst/>
                          <a:latin typeface="Chalkduster" panose="03050602040202020205" pitchFamily="66" charset="77"/>
                        </a:rPr>
                        <a:t>Glimmerstone</a:t>
                      </a:r>
                      <a:endParaRPr lang="da-DK" sz="1500" dirty="0">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9:32</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10:02</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21:02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00:42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44211467"/>
                  </a:ext>
                </a:extLst>
              </a:tr>
              <a:tr h="370840">
                <a:tc>
                  <a:txBody>
                    <a:bodyPr/>
                    <a:lstStyle/>
                    <a:p>
                      <a:r>
                        <a:rPr lang="da-DK" sz="1500" b="0" i="0" dirty="0" err="1">
                          <a:effectLst/>
                          <a:latin typeface="Chalkduster" panose="03050602040202020205" pitchFamily="66" charset="77"/>
                        </a:rPr>
                        <a:t>Thornridge</a:t>
                      </a:r>
                      <a:endParaRPr lang="da-DK" sz="1500" dirty="0">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9:49</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10:19</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21:19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00:59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04560373"/>
                  </a:ext>
                </a:extLst>
              </a:tr>
              <a:tr h="370840">
                <a:tc>
                  <a:txBody>
                    <a:bodyPr/>
                    <a:lstStyle/>
                    <a:p>
                      <a:r>
                        <a:rPr lang="da-DK" sz="1500" b="0" i="0" dirty="0" err="1">
                          <a:effectLst/>
                          <a:latin typeface="Chalkduster" panose="03050602040202020205" pitchFamily="66" charset="77"/>
                        </a:rPr>
                        <a:t>Swiftwater</a:t>
                      </a:r>
                      <a:endParaRPr lang="da-DK" sz="1500" dirty="0">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10:14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10:44</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04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21:44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01:24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5666453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500" b="0" i="0" dirty="0" err="1">
                          <a:effectLst/>
                          <a:latin typeface="Chalkduster" panose="03050602040202020205" pitchFamily="66" charset="77"/>
                        </a:rPr>
                        <a:t>Mystic</a:t>
                      </a:r>
                      <a:r>
                        <a:rPr lang="da-DK" sz="1500" b="0" i="0" dirty="0">
                          <a:effectLst/>
                          <a:latin typeface="Chalkduster" panose="03050602040202020205" pitchFamily="66" charset="77"/>
                        </a:rPr>
                        <a:t> Haven </a:t>
                      </a: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10:42</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11:12</a:t>
                      </a: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22:12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01:52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53886407"/>
                  </a:ext>
                </a:extLst>
              </a:tr>
            </a:tbl>
          </a:graphicData>
        </a:graphic>
      </p:graphicFrame>
      <p:sp>
        <p:nvSpPr>
          <p:cNvPr id="5" name="Tekstfelt 4">
            <a:extLst>
              <a:ext uri="{FF2B5EF4-FFF2-40B4-BE49-F238E27FC236}">
                <a16:creationId xmlns:a16="http://schemas.microsoft.com/office/drawing/2014/main" id="{41E3DCBB-0379-10E9-632A-F10061E3D0AE}"/>
              </a:ext>
            </a:extLst>
          </p:cNvPr>
          <p:cNvSpPr txBox="1"/>
          <p:nvPr/>
        </p:nvSpPr>
        <p:spPr>
          <a:xfrm>
            <a:off x="-199103" y="1028343"/>
            <a:ext cx="2381864" cy="2308324"/>
          </a:xfrm>
          <a:prstGeom prst="rect">
            <a:avLst/>
          </a:prstGeom>
          <a:noFill/>
        </p:spPr>
        <p:txBody>
          <a:bodyPr wrap="square">
            <a:spAutoFit/>
          </a:bodyPr>
          <a:lstStyle/>
          <a:p>
            <a:pPr algn="l"/>
            <a:endParaRPr lang="da-DK" b="0" i="0" dirty="0">
              <a:effectLst/>
              <a:latin typeface="Söhne"/>
            </a:endParaRPr>
          </a:p>
          <a:p>
            <a:pPr algn="l"/>
            <a:endParaRPr lang="da-DK" b="0" i="0" dirty="0">
              <a:effectLst/>
              <a:latin typeface="Söhne"/>
            </a:endParaRPr>
          </a:p>
          <a:p>
            <a:pPr algn="l"/>
            <a:endParaRPr lang="da-DK" b="0" i="0" dirty="0">
              <a:effectLst/>
              <a:latin typeface="Söhne"/>
            </a:endParaRPr>
          </a:p>
          <a:p>
            <a:pPr algn="l"/>
            <a:endParaRPr lang="da-DK" b="0" i="0" dirty="0">
              <a:effectLst/>
              <a:latin typeface="Söhne"/>
            </a:endParaRPr>
          </a:p>
          <a:p>
            <a:pPr algn="l"/>
            <a:endParaRPr lang="da-DK" b="0" i="0" dirty="0">
              <a:effectLst/>
              <a:latin typeface="Söhne"/>
            </a:endParaRPr>
          </a:p>
          <a:p>
            <a:pPr algn="l"/>
            <a:endParaRPr lang="da-DK" b="0" i="0" dirty="0">
              <a:effectLst/>
              <a:latin typeface="Söhne"/>
            </a:endParaRPr>
          </a:p>
          <a:p>
            <a:pPr algn="l"/>
            <a:endParaRPr lang="da-DK" b="0" i="0" dirty="0">
              <a:effectLst/>
              <a:latin typeface="Söhne"/>
            </a:endParaRPr>
          </a:p>
          <a:p>
            <a:pPr algn="l"/>
            <a:endParaRPr lang="da-DK" b="0" i="0" dirty="0">
              <a:effectLst/>
              <a:latin typeface="Söhne"/>
            </a:endParaRPr>
          </a:p>
        </p:txBody>
      </p:sp>
      <p:sp>
        <p:nvSpPr>
          <p:cNvPr id="3" name="Venstrepil 2">
            <a:hlinkClick r:id="rId3" action="ppaction://hlinksldjump"/>
            <a:extLst>
              <a:ext uri="{FF2B5EF4-FFF2-40B4-BE49-F238E27FC236}">
                <a16:creationId xmlns:a16="http://schemas.microsoft.com/office/drawing/2014/main" id="{89494CE3-EEBF-91E8-FE4B-BB6B1A239182}"/>
              </a:ext>
            </a:extLst>
          </p:cNvPr>
          <p:cNvSpPr>
            <a:spLocks noChangeAspect="1"/>
          </p:cNvSpPr>
          <p:nvPr/>
        </p:nvSpPr>
        <p:spPr>
          <a:xfrm rot="16200000">
            <a:off x="9267024" y="6368743"/>
            <a:ext cx="612000" cy="665953"/>
          </a:xfrm>
          <a:prstGeom prst="leftArrow">
            <a:avLst/>
          </a:prstGeom>
          <a:solidFill>
            <a:srgbClr val="C00000"/>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1266" name="Picture 2" descr="Papir, Papirvarer, Pergament, Gammel">
            <a:extLst>
              <a:ext uri="{FF2B5EF4-FFF2-40B4-BE49-F238E27FC236}">
                <a16:creationId xmlns:a16="http://schemas.microsoft.com/office/drawing/2014/main" id="{0CE2CE72-E00F-53A8-569C-0BB63455AC39}"/>
              </a:ext>
            </a:extLst>
          </p:cNvPr>
          <p:cNvPicPr>
            <a:picLocks noChangeAspect="1" noChangeArrowheads="1"/>
          </p:cNvPicPr>
          <p:nvPr/>
        </p:nvPicPr>
        <p:blipFill rotWithShape="1">
          <a:blip r:embed="rId4">
            <a:clrChange>
              <a:clrFrom>
                <a:srgbClr val="FDFDFD"/>
              </a:clrFrom>
              <a:clrTo>
                <a:srgbClr val="FDFDFD">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t="71002" b="21084"/>
          <a:stretch/>
        </p:blipFill>
        <p:spPr bwMode="auto">
          <a:xfrm>
            <a:off x="1252025" y="5286964"/>
            <a:ext cx="8980546" cy="54269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kstfelt 3">
            <a:extLst>
              <a:ext uri="{FF2B5EF4-FFF2-40B4-BE49-F238E27FC236}">
                <a16:creationId xmlns:a16="http://schemas.microsoft.com/office/drawing/2014/main" id="{3E21A47A-1F34-38CD-E060-958376E3D4AC}"/>
              </a:ext>
            </a:extLst>
          </p:cNvPr>
          <p:cNvSpPr txBox="1"/>
          <p:nvPr/>
        </p:nvSpPr>
        <p:spPr>
          <a:xfrm>
            <a:off x="16508" y="6566935"/>
            <a:ext cx="1051378" cy="276999"/>
          </a:xfrm>
          <a:prstGeom prst="rect">
            <a:avLst/>
          </a:prstGeom>
          <a:noFill/>
        </p:spPr>
        <p:txBody>
          <a:bodyPr wrap="none" rtlCol="0">
            <a:spAutoFit/>
          </a:bodyPr>
          <a:lstStyle/>
          <a:p>
            <a:r>
              <a:rPr lang="da-DK" sz="1200" dirty="0"/>
              <a:t>© Mat-</a:t>
            </a:r>
            <a:r>
              <a:rPr lang="da-DK" sz="1200" dirty="0" err="1"/>
              <a:t>nat.dk</a:t>
            </a:r>
            <a:endParaRPr lang="da-DK" sz="1200" dirty="0"/>
          </a:p>
        </p:txBody>
      </p:sp>
    </p:spTree>
    <p:extLst>
      <p:ext uri="{BB962C8B-B14F-4D97-AF65-F5344CB8AC3E}">
        <p14:creationId xmlns:p14="http://schemas.microsoft.com/office/powerpoint/2010/main" val="90835480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3EB3A-8208-D23D-C3D3-5C35EAFCA14D}"/>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861F39F-F0FA-C88E-1729-F6CE2E5FFBDE}"/>
              </a:ext>
            </a:extLst>
          </p:cNvPr>
          <p:cNvSpPr>
            <a:spLocks noGrp="1"/>
          </p:cNvSpPr>
          <p:nvPr>
            <p:ph type="title"/>
          </p:nvPr>
        </p:nvSpPr>
        <p:spPr/>
        <p:txBody>
          <a:bodyPr/>
          <a:lstStyle/>
          <a:p>
            <a:r>
              <a:rPr lang="da-DK" dirty="0"/>
              <a:t>Bamse</a:t>
            </a:r>
          </a:p>
        </p:txBody>
      </p:sp>
      <p:grpSp>
        <p:nvGrpSpPr>
          <p:cNvPr id="18" name="Gruppe 17">
            <a:extLst>
              <a:ext uri="{FF2B5EF4-FFF2-40B4-BE49-F238E27FC236}">
                <a16:creationId xmlns:a16="http://schemas.microsoft.com/office/drawing/2014/main" id="{144BAAE5-1B17-047F-4D0C-B08344C61DE7}"/>
              </a:ext>
            </a:extLst>
          </p:cNvPr>
          <p:cNvGrpSpPr/>
          <p:nvPr/>
        </p:nvGrpSpPr>
        <p:grpSpPr>
          <a:xfrm>
            <a:off x="8906" y="-1"/>
            <a:ext cx="9897093" cy="6858001"/>
            <a:chOff x="424546" y="0"/>
            <a:chExt cx="9119966" cy="6571120"/>
          </a:xfrm>
        </p:grpSpPr>
        <p:pic>
          <p:nvPicPr>
            <p:cNvPr id="16" name="Picture 2" descr="Jernbane, Transportere">
              <a:extLst>
                <a:ext uri="{FF2B5EF4-FFF2-40B4-BE49-F238E27FC236}">
                  <a16:creationId xmlns:a16="http://schemas.microsoft.com/office/drawing/2014/main" id="{53E854B1-9D02-DBFB-25B8-9B478A3C28AD}"/>
                </a:ext>
              </a:extLst>
            </p:cNvPr>
            <p:cNvPicPr>
              <a:picLocks noChangeAspect="1" noChangeArrowheads="1"/>
            </p:cNvPicPr>
            <p:nvPr/>
          </p:nvPicPr>
          <p:blipFill rotWithShape="1">
            <a:blip r:embed="rId2">
              <a:duotone>
                <a:prstClr val="black"/>
                <a:srgbClr val="D9C3A5">
                  <a:tint val="50000"/>
                  <a:satMod val="180000"/>
                </a:srgb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58836" t="55706" r="30599" b="25480"/>
            <a:stretch/>
          </p:blipFill>
          <p:spPr bwMode="auto">
            <a:xfrm>
              <a:off x="424546" y="0"/>
              <a:ext cx="5375275" cy="653302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Jernbane, Transportere">
              <a:extLst>
                <a:ext uri="{FF2B5EF4-FFF2-40B4-BE49-F238E27FC236}">
                  <a16:creationId xmlns:a16="http://schemas.microsoft.com/office/drawing/2014/main" id="{5BBFF453-51EF-357E-D6DE-59E8634CBC03}"/>
                </a:ext>
              </a:extLst>
            </p:cNvPr>
            <p:cNvPicPr>
              <a:picLocks noChangeAspect="1" noChangeArrowheads="1"/>
            </p:cNvPicPr>
            <p:nvPr/>
          </p:nvPicPr>
          <p:blipFill rotWithShape="1">
            <a:blip r:embed="rId2">
              <a:duotone>
                <a:prstClr val="black"/>
                <a:srgbClr val="D9C3A5">
                  <a:tint val="50000"/>
                  <a:satMod val="180000"/>
                </a:srgb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60751" t="55706" r="30599" b="25480"/>
            <a:stretch/>
          </p:blipFill>
          <p:spPr bwMode="auto">
            <a:xfrm>
              <a:off x="5143500" y="38099"/>
              <a:ext cx="4401012" cy="6533021"/>
            </a:xfrm>
            <a:prstGeom prst="rect">
              <a:avLst/>
            </a:prstGeom>
            <a:noFill/>
            <a:extLst>
              <a:ext uri="{909E8E84-426E-40DD-AFC4-6F175D3DCCD1}">
                <a14:hiddenFill xmlns:a14="http://schemas.microsoft.com/office/drawing/2010/main">
                  <a:solidFill>
                    <a:srgbClr val="FFFFFF"/>
                  </a:solidFill>
                </a14:hiddenFill>
              </a:ext>
            </a:extLst>
          </p:spPr>
        </p:pic>
      </p:grpSp>
      <p:pic>
        <p:nvPicPr>
          <p:cNvPr id="4" name="Billede 3" descr="Et billede, der indeholder bamse, legetøj, polstret, bjørn&#10;&#10;Automatisk genereret beskrivelse">
            <a:hlinkClick r:id="rId4" action="ppaction://hlinksldjump"/>
            <a:extLst>
              <a:ext uri="{FF2B5EF4-FFF2-40B4-BE49-F238E27FC236}">
                <a16:creationId xmlns:a16="http://schemas.microsoft.com/office/drawing/2014/main" id="{437C1414-03DB-08B8-4A26-4D6ED5715312}"/>
              </a:ext>
            </a:extLst>
          </p:cNvPr>
          <p:cNvPicPr>
            <a:picLocks noChangeAspect="1"/>
          </p:cNvPicPr>
          <p:nvPr/>
        </p:nvPicPr>
        <p:blipFill>
          <a:blip r:embed="rId5"/>
          <a:stretch>
            <a:fillRect/>
          </a:stretch>
        </p:blipFill>
        <p:spPr>
          <a:xfrm>
            <a:off x="239706" y="0"/>
            <a:ext cx="7772400" cy="5654551"/>
          </a:xfrm>
          <a:prstGeom prst="rect">
            <a:avLst/>
          </a:prstGeom>
        </p:spPr>
      </p:pic>
      <p:sp>
        <p:nvSpPr>
          <p:cNvPr id="3" name="Tekstfelt 2">
            <a:extLst>
              <a:ext uri="{FF2B5EF4-FFF2-40B4-BE49-F238E27FC236}">
                <a16:creationId xmlns:a16="http://schemas.microsoft.com/office/drawing/2014/main" id="{EF89D5B3-80DF-9026-1C70-BF3DD5091BCA}"/>
              </a:ext>
            </a:extLst>
          </p:cNvPr>
          <p:cNvSpPr txBox="1"/>
          <p:nvPr/>
        </p:nvSpPr>
        <p:spPr>
          <a:xfrm>
            <a:off x="124793" y="6518807"/>
            <a:ext cx="1051378" cy="276999"/>
          </a:xfrm>
          <a:prstGeom prst="rect">
            <a:avLst/>
          </a:prstGeom>
          <a:noFill/>
        </p:spPr>
        <p:txBody>
          <a:bodyPr wrap="none" rtlCol="0">
            <a:spAutoFit/>
          </a:bodyPr>
          <a:lstStyle/>
          <a:p>
            <a:r>
              <a:rPr lang="da-DK" sz="1200" dirty="0">
                <a:solidFill>
                  <a:schemeClr val="bg1"/>
                </a:solidFill>
              </a:rPr>
              <a:t>© Mat-</a:t>
            </a:r>
            <a:r>
              <a:rPr lang="da-DK" sz="1200" dirty="0" err="1">
                <a:solidFill>
                  <a:schemeClr val="bg1"/>
                </a:solidFill>
              </a:rPr>
              <a:t>nat.dk</a:t>
            </a:r>
            <a:endParaRPr lang="da-DK" sz="1200" dirty="0">
              <a:solidFill>
                <a:schemeClr val="bg1"/>
              </a:solidFill>
            </a:endParaRPr>
          </a:p>
        </p:txBody>
      </p:sp>
    </p:spTree>
    <p:extLst>
      <p:ext uri="{BB962C8B-B14F-4D97-AF65-F5344CB8AC3E}">
        <p14:creationId xmlns:p14="http://schemas.microsoft.com/office/powerpoint/2010/main" val="160800196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apir, Papirvarer, Pergament, Gammel">
            <a:extLst>
              <a:ext uri="{FF2B5EF4-FFF2-40B4-BE49-F238E27FC236}">
                <a16:creationId xmlns:a16="http://schemas.microsoft.com/office/drawing/2014/main" id="{62F6CC65-ED5E-1396-F773-097EC68B3144}"/>
              </a:ext>
            </a:extLst>
          </p:cNvPr>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5400000">
            <a:off x="1238551" y="-1673087"/>
            <a:ext cx="7363928" cy="10309636"/>
          </a:xfrm>
          <a:prstGeom prst="rect">
            <a:avLst/>
          </a:prstGeom>
          <a:noFill/>
          <a:extLst>
            <a:ext uri="{909E8E84-426E-40DD-AFC4-6F175D3DCCD1}">
              <a14:hiddenFill xmlns:a14="http://schemas.microsoft.com/office/drawing/2010/main">
                <a:solidFill>
                  <a:srgbClr val="FFFFFF"/>
                </a:solidFill>
              </a14:hiddenFill>
            </a:ext>
          </a:extLst>
        </p:spPr>
      </p:pic>
      <p:sp>
        <p:nvSpPr>
          <p:cNvPr id="16" name="Venstrepil 15">
            <a:hlinkClick r:id="rId3" action="ppaction://hlinksldjump"/>
            <a:extLst>
              <a:ext uri="{FF2B5EF4-FFF2-40B4-BE49-F238E27FC236}">
                <a16:creationId xmlns:a16="http://schemas.microsoft.com/office/drawing/2014/main" id="{B0C96FE5-1394-7B5A-74F7-8FDA1FE00CB0}"/>
              </a:ext>
            </a:extLst>
          </p:cNvPr>
          <p:cNvSpPr/>
          <p:nvPr/>
        </p:nvSpPr>
        <p:spPr>
          <a:xfrm rot="16200000">
            <a:off x="8924101" y="6091811"/>
            <a:ext cx="763929" cy="830484"/>
          </a:xfrm>
          <a:prstGeom prst="leftArrow">
            <a:avLst/>
          </a:prstGeom>
          <a:solidFill>
            <a:srgbClr val="C00000"/>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itel 7">
            <a:extLst>
              <a:ext uri="{FF2B5EF4-FFF2-40B4-BE49-F238E27FC236}">
                <a16:creationId xmlns:a16="http://schemas.microsoft.com/office/drawing/2014/main" id="{1A83A465-5B99-A106-E0F5-5C2BC336DEB4}"/>
              </a:ext>
            </a:extLst>
          </p:cNvPr>
          <p:cNvSpPr>
            <a:spLocks noGrp="1"/>
          </p:cNvSpPr>
          <p:nvPr>
            <p:ph type="title"/>
          </p:nvPr>
        </p:nvSpPr>
        <p:spPr/>
        <p:txBody>
          <a:bodyPr/>
          <a:lstStyle/>
          <a:p>
            <a:r>
              <a:rPr lang="da-DK" b="1" i="0" dirty="0">
                <a:effectLst/>
                <a:latin typeface="Chalkduster" panose="03050602040202020205" pitchFamily="66" charset="77"/>
              </a:rPr>
              <a:t>Opgave: Togkapløbet</a:t>
            </a:r>
            <a:endParaRPr lang="da-DK" dirty="0">
              <a:latin typeface="Chalkduster" panose="03050602040202020205" pitchFamily="66" charset="77"/>
            </a:endParaRPr>
          </a:p>
        </p:txBody>
      </p:sp>
      <p:sp>
        <p:nvSpPr>
          <p:cNvPr id="11" name="Tekstfelt 10">
            <a:extLst>
              <a:ext uri="{FF2B5EF4-FFF2-40B4-BE49-F238E27FC236}">
                <a16:creationId xmlns:a16="http://schemas.microsoft.com/office/drawing/2014/main" id="{F4C0A6D2-8A9C-C6C9-3124-3C120BEC64CF}"/>
              </a:ext>
            </a:extLst>
          </p:cNvPr>
          <p:cNvSpPr txBox="1"/>
          <p:nvPr/>
        </p:nvSpPr>
        <p:spPr>
          <a:xfrm>
            <a:off x="546099" y="1635071"/>
            <a:ext cx="8543925" cy="2585323"/>
          </a:xfrm>
          <a:prstGeom prst="rect">
            <a:avLst/>
          </a:prstGeom>
          <a:noFill/>
        </p:spPr>
        <p:txBody>
          <a:bodyPr wrap="square">
            <a:spAutoFit/>
          </a:bodyPr>
          <a:lstStyle/>
          <a:p>
            <a:r>
              <a:rPr lang="da-DK" b="0" i="0" dirty="0">
                <a:effectLst/>
                <a:latin typeface="Chalkduster" panose="03050602040202020205" pitchFamily="66" charset="77"/>
              </a:rPr>
              <a:t>Forestil dig, at der er to tog, A og B, der begge starter fra </a:t>
            </a:r>
            <a:r>
              <a:rPr lang="da-DK" b="0" i="0" dirty="0" err="1">
                <a:effectLst/>
                <a:latin typeface="Chalkduster" panose="03050602040202020205" pitchFamily="66" charset="77"/>
              </a:rPr>
              <a:t>Willowville</a:t>
            </a:r>
            <a:r>
              <a:rPr lang="da-DK" b="0" i="0" dirty="0">
                <a:effectLst/>
                <a:latin typeface="Chalkduster" panose="03050602040202020205" pitchFamily="66" charset="77"/>
              </a:rPr>
              <a:t>, men bevæger sig i </a:t>
            </a:r>
            <a:r>
              <a:rPr lang="da-DK" dirty="0">
                <a:latin typeface="Chalkduster" panose="03050602040202020205" pitchFamily="66" charset="77"/>
              </a:rPr>
              <a:t>hver sin</a:t>
            </a:r>
            <a:r>
              <a:rPr lang="da-DK" b="0" i="0" dirty="0">
                <a:effectLst/>
                <a:latin typeface="Chalkduster" panose="03050602040202020205" pitchFamily="66" charset="77"/>
              </a:rPr>
              <a:t> retninger. Tog A kører mod øst med en hastighed på 120 kilometer i timen (120 km/t), og tog B kører mod vest med en hastighed på 150 kilometer i timen (150 km/t).</a:t>
            </a:r>
          </a:p>
          <a:p>
            <a:pPr algn="l"/>
            <a:endParaRPr lang="da-DK" b="0" i="0" dirty="0">
              <a:effectLst/>
              <a:latin typeface="Chalkduster" panose="03050602040202020205" pitchFamily="66" charset="77"/>
            </a:endParaRPr>
          </a:p>
          <a:p>
            <a:pPr algn="l"/>
            <a:r>
              <a:rPr lang="da-DK" b="0" i="0" dirty="0">
                <a:effectLst/>
                <a:latin typeface="Chalkduster" panose="03050602040202020205" pitchFamily="66" charset="77"/>
              </a:rPr>
              <a:t>Spørgsmål:</a:t>
            </a:r>
          </a:p>
          <a:p>
            <a:pPr algn="l"/>
            <a:r>
              <a:rPr lang="da-DK" b="0" i="0" dirty="0">
                <a:effectLst/>
                <a:latin typeface="Chalkduster" panose="03050602040202020205" pitchFamily="66" charset="77"/>
              </a:rPr>
              <a:t>Efter hvor lang tid er de to tog </a:t>
            </a:r>
            <a:r>
              <a:rPr lang="da-DK" dirty="0">
                <a:latin typeface="Chalkduster" panose="03050602040202020205" pitchFamily="66" charset="77"/>
              </a:rPr>
              <a:t>288</a:t>
            </a:r>
            <a:r>
              <a:rPr lang="da-DK" b="0" i="0" dirty="0">
                <a:effectLst/>
                <a:latin typeface="Chalkduster" panose="03050602040202020205" pitchFamily="66" charset="77"/>
              </a:rPr>
              <a:t> km fra hinanden? </a:t>
            </a:r>
          </a:p>
          <a:p>
            <a:pPr algn="l"/>
            <a:r>
              <a:rPr lang="da-DK" b="0" i="0" dirty="0">
                <a:effectLst/>
                <a:latin typeface="Chalkduster" panose="03050602040202020205" pitchFamily="66" charset="77"/>
              </a:rPr>
              <a:t>(hele antal minutter)</a:t>
            </a:r>
          </a:p>
        </p:txBody>
      </p:sp>
      <p:sp>
        <p:nvSpPr>
          <p:cNvPr id="17" name="Ellipse 16">
            <a:extLst>
              <a:ext uri="{FF2B5EF4-FFF2-40B4-BE49-F238E27FC236}">
                <a16:creationId xmlns:a16="http://schemas.microsoft.com/office/drawing/2014/main" id="{19269764-76BD-9034-877E-35228B44363D}"/>
              </a:ext>
            </a:extLst>
          </p:cNvPr>
          <p:cNvSpPr/>
          <p:nvPr/>
        </p:nvSpPr>
        <p:spPr>
          <a:xfrm>
            <a:off x="4886826" y="5385985"/>
            <a:ext cx="132348" cy="132348"/>
          </a:xfrm>
          <a:prstGeom prst="ellipse">
            <a:avLst/>
          </a:prstGeom>
          <a:solidFill>
            <a:schemeClr val="bg2">
              <a:lumMod val="25000"/>
            </a:schemeClr>
          </a:solidFill>
          <a:ln>
            <a:solidFill>
              <a:schemeClr val="bg2">
                <a:lumMod val="25000"/>
              </a:schemeClr>
            </a:solidFill>
          </a:ln>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a-DK"/>
          </a:p>
        </p:txBody>
      </p:sp>
      <p:sp>
        <p:nvSpPr>
          <p:cNvPr id="18" name="Tekstfelt 17">
            <a:extLst>
              <a:ext uri="{FF2B5EF4-FFF2-40B4-BE49-F238E27FC236}">
                <a16:creationId xmlns:a16="http://schemas.microsoft.com/office/drawing/2014/main" id="{C56CDE02-FEC1-F25C-311F-88D5609D2FCD}"/>
              </a:ext>
            </a:extLst>
          </p:cNvPr>
          <p:cNvSpPr txBox="1"/>
          <p:nvPr/>
        </p:nvSpPr>
        <p:spPr>
          <a:xfrm>
            <a:off x="4134933" y="5573978"/>
            <a:ext cx="1636135" cy="369332"/>
          </a:xfrm>
          <a:prstGeom prst="rect">
            <a:avLst/>
          </a:prstGeom>
          <a:noFill/>
        </p:spPr>
        <p:txBody>
          <a:bodyPr wrap="square">
            <a:spAutoFit/>
          </a:bodyPr>
          <a:lstStyle/>
          <a:p>
            <a:r>
              <a:rPr lang="da-DK" b="0" i="0" dirty="0" err="1">
                <a:effectLst/>
                <a:latin typeface="Chalkduster" panose="03050602040202020205" pitchFamily="66" charset="77"/>
              </a:rPr>
              <a:t>Willowville</a:t>
            </a:r>
            <a:endParaRPr lang="da-DK" dirty="0"/>
          </a:p>
        </p:txBody>
      </p:sp>
      <p:cxnSp>
        <p:nvCxnSpPr>
          <p:cNvPr id="20" name="Lige pilforbindelse 19">
            <a:extLst>
              <a:ext uri="{FF2B5EF4-FFF2-40B4-BE49-F238E27FC236}">
                <a16:creationId xmlns:a16="http://schemas.microsoft.com/office/drawing/2014/main" id="{24015FC9-F550-1D79-2B98-B0946576464A}"/>
              </a:ext>
            </a:extLst>
          </p:cNvPr>
          <p:cNvCxnSpPr>
            <a:cxnSpLocks/>
          </p:cNvCxnSpPr>
          <p:nvPr/>
        </p:nvCxnSpPr>
        <p:spPr>
          <a:xfrm flipH="1">
            <a:off x="3080528" y="5448615"/>
            <a:ext cx="1800000" cy="0"/>
          </a:xfrm>
          <a:prstGeom prst="straightConnector1">
            <a:avLst/>
          </a:prstGeom>
          <a:ln w="381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21" name="Lige pilforbindelse 20">
            <a:extLst>
              <a:ext uri="{FF2B5EF4-FFF2-40B4-BE49-F238E27FC236}">
                <a16:creationId xmlns:a16="http://schemas.microsoft.com/office/drawing/2014/main" id="{669869DB-F5DE-B3D3-9AA8-61023B20835E}"/>
              </a:ext>
            </a:extLst>
          </p:cNvPr>
          <p:cNvCxnSpPr>
            <a:cxnSpLocks/>
          </p:cNvCxnSpPr>
          <p:nvPr/>
        </p:nvCxnSpPr>
        <p:spPr>
          <a:xfrm>
            <a:off x="5017713" y="5450703"/>
            <a:ext cx="1800000" cy="0"/>
          </a:xfrm>
          <a:prstGeom prst="straightConnector1">
            <a:avLst/>
          </a:prstGeom>
          <a:ln w="38100">
            <a:solidFill>
              <a:schemeClr val="bg2">
                <a:lumMod val="2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7" name="4-takket stjerne 26">
            <a:extLst>
              <a:ext uri="{FF2B5EF4-FFF2-40B4-BE49-F238E27FC236}">
                <a16:creationId xmlns:a16="http://schemas.microsoft.com/office/drawing/2014/main" id="{5320AB53-113E-61F9-F5B4-605926BC960F}"/>
              </a:ext>
            </a:extLst>
          </p:cNvPr>
          <p:cNvSpPr>
            <a:spLocks noChangeAspect="1"/>
          </p:cNvSpPr>
          <p:nvPr/>
        </p:nvSpPr>
        <p:spPr>
          <a:xfrm rot="2690888">
            <a:off x="913904" y="5100955"/>
            <a:ext cx="720000" cy="720000"/>
          </a:xfrm>
          <a:prstGeom prst="star4">
            <a:avLst>
              <a:gd name="adj" fmla="val 6731"/>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path path="circle">
              <a:fillToRect l="100000" t="100000"/>
            </a:path>
            <a:tileRect r="-100000" b="-100000"/>
          </a:gradFill>
          <a:ln>
            <a:solidFill>
              <a:schemeClr val="bg2">
                <a:lumMod val="50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4-takket stjerne 21">
            <a:extLst>
              <a:ext uri="{FF2B5EF4-FFF2-40B4-BE49-F238E27FC236}">
                <a16:creationId xmlns:a16="http://schemas.microsoft.com/office/drawing/2014/main" id="{C74166B4-FD17-8D60-8793-85E0BC2E8EBA}"/>
              </a:ext>
            </a:extLst>
          </p:cNvPr>
          <p:cNvSpPr/>
          <p:nvPr/>
        </p:nvSpPr>
        <p:spPr>
          <a:xfrm>
            <a:off x="653143" y="4857008"/>
            <a:ext cx="1235034" cy="1235034"/>
          </a:xfrm>
          <a:prstGeom prst="star4">
            <a:avLst>
              <a:gd name="adj" fmla="val 6731"/>
            </a:avLst>
          </a:prstGeom>
          <a:gradFill flip="none" rotWithShape="1">
            <a:gsLst>
              <a:gs pos="0">
                <a:schemeClr val="bg1">
                  <a:lumMod val="65000"/>
                  <a:shade val="30000"/>
                  <a:satMod val="115000"/>
                </a:schemeClr>
              </a:gs>
              <a:gs pos="50000">
                <a:schemeClr val="bg1">
                  <a:lumMod val="65000"/>
                  <a:shade val="67500"/>
                  <a:satMod val="115000"/>
                </a:schemeClr>
              </a:gs>
              <a:gs pos="100000">
                <a:schemeClr val="bg1">
                  <a:lumMod val="65000"/>
                  <a:shade val="100000"/>
                  <a:satMod val="115000"/>
                </a:schemeClr>
              </a:gs>
            </a:gsLst>
            <a:path path="circle">
              <a:fillToRect l="100000" t="100000"/>
            </a:path>
            <a:tileRect r="-100000" b="-100000"/>
          </a:gradFill>
          <a:ln>
            <a:solidFill>
              <a:schemeClr val="bg2">
                <a:lumMod val="50000"/>
              </a:schemeClr>
            </a:solidFill>
          </a:ln>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 name="Tekstfelt 22">
            <a:extLst>
              <a:ext uri="{FF2B5EF4-FFF2-40B4-BE49-F238E27FC236}">
                <a16:creationId xmlns:a16="http://schemas.microsoft.com/office/drawing/2014/main" id="{A79C0088-6E4B-322B-0368-EA60FC0A1588}"/>
              </a:ext>
            </a:extLst>
          </p:cNvPr>
          <p:cNvSpPr txBox="1"/>
          <p:nvPr/>
        </p:nvSpPr>
        <p:spPr>
          <a:xfrm>
            <a:off x="1125088" y="6146618"/>
            <a:ext cx="300082" cy="369332"/>
          </a:xfrm>
          <a:prstGeom prst="rect">
            <a:avLst/>
          </a:prstGeom>
          <a:noFill/>
        </p:spPr>
        <p:txBody>
          <a:bodyPr wrap="none" rtlCol="0">
            <a:spAutoFit/>
          </a:bodyPr>
          <a:lstStyle/>
          <a:p>
            <a:r>
              <a:rPr lang="da-DK" dirty="0">
                <a:latin typeface="Chalkduster" panose="03050602040202020205" pitchFamily="66" charset="77"/>
              </a:rPr>
              <a:t>S</a:t>
            </a:r>
          </a:p>
        </p:txBody>
      </p:sp>
      <p:sp>
        <p:nvSpPr>
          <p:cNvPr id="24" name="Tekstfelt 23">
            <a:extLst>
              <a:ext uri="{FF2B5EF4-FFF2-40B4-BE49-F238E27FC236}">
                <a16:creationId xmlns:a16="http://schemas.microsoft.com/office/drawing/2014/main" id="{1CBBEF4C-5DC6-310C-3C3C-89659B4F3E51}"/>
              </a:ext>
            </a:extLst>
          </p:cNvPr>
          <p:cNvSpPr txBox="1"/>
          <p:nvPr/>
        </p:nvSpPr>
        <p:spPr>
          <a:xfrm>
            <a:off x="1901948" y="5282042"/>
            <a:ext cx="396262" cy="369332"/>
          </a:xfrm>
          <a:prstGeom prst="rect">
            <a:avLst/>
          </a:prstGeom>
          <a:noFill/>
        </p:spPr>
        <p:txBody>
          <a:bodyPr wrap="none" rtlCol="0">
            <a:spAutoFit/>
          </a:bodyPr>
          <a:lstStyle/>
          <a:p>
            <a:r>
              <a:rPr lang="da-DK" dirty="0">
                <a:latin typeface="Chalkduster" panose="03050602040202020205" pitchFamily="66" charset="77"/>
              </a:rPr>
              <a:t>Ø</a:t>
            </a:r>
          </a:p>
        </p:txBody>
      </p:sp>
      <p:sp>
        <p:nvSpPr>
          <p:cNvPr id="25" name="Tekstfelt 24">
            <a:extLst>
              <a:ext uri="{FF2B5EF4-FFF2-40B4-BE49-F238E27FC236}">
                <a16:creationId xmlns:a16="http://schemas.microsoft.com/office/drawing/2014/main" id="{9B1EC13C-738D-1C0B-BA48-B65EE43F5E7C}"/>
              </a:ext>
            </a:extLst>
          </p:cNvPr>
          <p:cNvSpPr txBox="1"/>
          <p:nvPr/>
        </p:nvSpPr>
        <p:spPr>
          <a:xfrm>
            <a:off x="1081977" y="4462076"/>
            <a:ext cx="348172" cy="369332"/>
          </a:xfrm>
          <a:prstGeom prst="rect">
            <a:avLst/>
          </a:prstGeom>
          <a:noFill/>
        </p:spPr>
        <p:txBody>
          <a:bodyPr wrap="none" rtlCol="0">
            <a:spAutoFit/>
          </a:bodyPr>
          <a:lstStyle/>
          <a:p>
            <a:r>
              <a:rPr lang="da-DK" dirty="0">
                <a:latin typeface="Chalkduster" panose="03050602040202020205" pitchFamily="66" charset="77"/>
              </a:rPr>
              <a:t>N</a:t>
            </a:r>
          </a:p>
        </p:txBody>
      </p:sp>
      <p:sp>
        <p:nvSpPr>
          <p:cNvPr id="26" name="Tekstfelt 25">
            <a:extLst>
              <a:ext uri="{FF2B5EF4-FFF2-40B4-BE49-F238E27FC236}">
                <a16:creationId xmlns:a16="http://schemas.microsoft.com/office/drawing/2014/main" id="{47DECFAD-4B44-5D60-A68E-8068929B1594}"/>
              </a:ext>
            </a:extLst>
          </p:cNvPr>
          <p:cNvSpPr txBox="1"/>
          <p:nvPr/>
        </p:nvSpPr>
        <p:spPr>
          <a:xfrm>
            <a:off x="333367" y="5288000"/>
            <a:ext cx="356188" cy="369332"/>
          </a:xfrm>
          <a:prstGeom prst="rect">
            <a:avLst/>
          </a:prstGeom>
          <a:noFill/>
        </p:spPr>
        <p:txBody>
          <a:bodyPr wrap="none" rtlCol="0">
            <a:spAutoFit/>
          </a:bodyPr>
          <a:lstStyle/>
          <a:p>
            <a:r>
              <a:rPr lang="da-DK" dirty="0">
                <a:latin typeface="Chalkduster" panose="03050602040202020205" pitchFamily="66" charset="77"/>
              </a:rPr>
              <a:t>V</a:t>
            </a:r>
          </a:p>
        </p:txBody>
      </p:sp>
      <p:sp>
        <p:nvSpPr>
          <p:cNvPr id="29" name="Tekstfelt 28">
            <a:extLst>
              <a:ext uri="{FF2B5EF4-FFF2-40B4-BE49-F238E27FC236}">
                <a16:creationId xmlns:a16="http://schemas.microsoft.com/office/drawing/2014/main" id="{2DB4EE6E-38BD-29B8-B41F-4DD01E6F1689}"/>
              </a:ext>
            </a:extLst>
          </p:cNvPr>
          <p:cNvSpPr txBox="1"/>
          <p:nvPr/>
        </p:nvSpPr>
        <p:spPr>
          <a:xfrm>
            <a:off x="3015343" y="5100347"/>
            <a:ext cx="1415143" cy="369332"/>
          </a:xfrm>
          <a:prstGeom prst="rect">
            <a:avLst/>
          </a:prstGeom>
          <a:noFill/>
        </p:spPr>
        <p:txBody>
          <a:bodyPr wrap="square">
            <a:spAutoFit/>
          </a:bodyPr>
          <a:lstStyle/>
          <a:p>
            <a:r>
              <a:rPr lang="da-DK" b="0" i="0" dirty="0">
                <a:effectLst/>
                <a:latin typeface="Chalkduster" panose="03050602040202020205" pitchFamily="66" charset="77"/>
              </a:rPr>
              <a:t>150 km/t</a:t>
            </a:r>
            <a:endParaRPr lang="da-DK" dirty="0"/>
          </a:p>
        </p:txBody>
      </p:sp>
      <p:sp>
        <p:nvSpPr>
          <p:cNvPr id="30" name="Tekstfelt 29">
            <a:extLst>
              <a:ext uri="{FF2B5EF4-FFF2-40B4-BE49-F238E27FC236}">
                <a16:creationId xmlns:a16="http://schemas.microsoft.com/office/drawing/2014/main" id="{E7C694E7-20CF-E85A-0107-2484AD6F3D59}"/>
              </a:ext>
            </a:extLst>
          </p:cNvPr>
          <p:cNvSpPr txBox="1"/>
          <p:nvPr/>
        </p:nvSpPr>
        <p:spPr>
          <a:xfrm>
            <a:off x="5508170" y="5089462"/>
            <a:ext cx="1415143" cy="369332"/>
          </a:xfrm>
          <a:prstGeom prst="rect">
            <a:avLst/>
          </a:prstGeom>
          <a:noFill/>
        </p:spPr>
        <p:txBody>
          <a:bodyPr wrap="square">
            <a:spAutoFit/>
          </a:bodyPr>
          <a:lstStyle/>
          <a:p>
            <a:r>
              <a:rPr lang="da-DK" b="0" i="0" dirty="0">
                <a:effectLst/>
                <a:latin typeface="Chalkduster" panose="03050602040202020205" pitchFamily="66" charset="77"/>
              </a:rPr>
              <a:t>120 km/t</a:t>
            </a:r>
            <a:endParaRPr lang="da-DK" dirty="0"/>
          </a:p>
        </p:txBody>
      </p:sp>
      <p:sp>
        <p:nvSpPr>
          <p:cNvPr id="2" name="Tekstfelt 1">
            <a:extLst>
              <a:ext uri="{FF2B5EF4-FFF2-40B4-BE49-F238E27FC236}">
                <a16:creationId xmlns:a16="http://schemas.microsoft.com/office/drawing/2014/main" id="{229AB8F8-8179-D2D2-0949-6B1C67175F7E}"/>
              </a:ext>
            </a:extLst>
          </p:cNvPr>
          <p:cNvSpPr txBox="1"/>
          <p:nvPr/>
        </p:nvSpPr>
        <p:spPr>
          <a:xfrm>
            <a:off x="16508" y="6566935"/>
            <a:ext cx="1051378" cy="276999"/>
          </a:xfrm>
          <a:prstGeom prst="rect">
            <a:avLst/>
          </a:prstGeom>
          <a:noFill/>
        </p:spPr>
        <p:txBody>
          <a:bodyPr wrap="none" rtlCol="0">
            <a:spAutoFit/>
          </a:bodyPr>
          <a:lstStyle/>
          <a:p>
            <a:r>
              <a:rPr lang="da-DK" sz="1200" dirty="0"/>
              <a:t>© Mat-</a:t>
            </a:r>
            <a:r>
              <a:rPr lang="da-DK" sz="1200" dirty="0" err="1"/>
              <a:t>nat.dk</a:t>
            </a:r>
            <a:endParaRPr lang="da-DK" sz="1200" dirty="0"/>
          </a:p>
        </p:txBody>
      </p:sp>
    </p:spTree>
    <p:extLst>
      <p:ext uri="{BB962C8B-B14F-4D97-AF65-F5344CB8AC3E}">
        <p14:creationId xmlns:p14="http://schemas.microsoft.com/office/powerpoint/2010/main" val="364810886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6C80E96-BF19-A89A-EBBD-B63D99212071}"/>
            </a:ext>
          </a:extLst>
        </p:cNvPr>
        <p:cNvGrpSpPr/>
        <p:nvPr/>
      </p:nvGrpSpPr>
      <p:grpSpPr>
        <a:xfrm>
          <a:off x="0" y="0"/>
          <a:ext cx="0" cy="0"/>
          <a:chOff x="0" y="0"/>
          <a:chExt cx="0" cy="0"/>
        </a:xfrm>
      </p:grpSpPr>
      <p:pic>
        <p:nvPicPr>
          <p:cNvPr id="3" name="Picture 2" descr="Papir, Papirvarer, Pergament, Gammel">
            <a:extLst>
              <a:ext uri="{FF2B5EF4-FFF2-40B4-BE49-F238E27FC236}">
                <a16:creationId xmlns:a16="http://schemas.microsoft.com/office/drawing/2014/main" id="{D15C1BE7-30DF-8CC5-7802-B63A02EB06B9}"/>
              </a:ext>
            </a:extLst>
          </p:cNvPr>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5400000">
            <a:off x="1238551" y="-1673087"/>
            <a:ext cx="7363928" cy="10309636"/>
          </a:xfrm>
          <a:prstGeom prst="rect">
            <a:avLst/>
          </a:prstGeom>
          <a:noFill/>
          <a:extLst>
            <a:ext uri="{909E8E84-426E-40DD-AFC4-6F175D3DCCD1}">
              <a14:hiddenFill xmlns:a14="http://schemas.microsoft.com/office/drawing/2010/main">
                <a:solidFill>
                  <a:srgbClr val="FFFFFF"/>
                </a:solidFill>
              </a14:hiddenFill>
            </a:ext>
          </a:extLst>
        </p:spPr>
      </p:pic>
      <p:sp>
        <p:nvSpPr>
          <p:cNvPr id="16" name="Venstrepil 15">
            <a:hlinkClick r:id="rId3" action="ppaction://hlinksldjump"/>
            <a:extLst>
              <a:ext uri="{FF2B5EF4-FFF2-40B4-BE49-F238E27FC236}">
                <a16:creationId xmlns:a16="http://schemas.microsoft.com/office/drawing/2014/main" id="{8736C0F0-DCBE-22AA-6E42-59CBE1596C74}"/>
              </a:ext>
            </a:extLst>
          </p:cNvPr>
          <p:cNvSpPr/>
          <p:nvPr/>
        </p:nvSpPr>
        <p:spPr>
          <a:xfrm rot="16200000">
            <a:off x="8924101" y="6091811"/>
            <a:ext cx="763929" cy="830484"/>
          </a:xfrm>
          <a:prstGeom prst="leftArrow">
            <a:avLst/>
          </a:prstGeom>
          <a:solidFill>
            <a:srgbClr val="C00000"/>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itel 7">
            <a:extLst>
              <a:ext uri="{FF2B5EF4-FFF2-40B4-BE49-F238E27FC236}">
                <a16:creationId xmlns:a16="http://schemas.microsoft.com/office/drawing/2014/main" id="{8C018713-0BA8-E826-B36E-7DC39AA2D942}"/>
              </a:ext>
            </a:extLst>
          </p:cNvPr>
          <p:cNvSpPr>
            <a:spLocks noGrp="1"/>
          </p:cNvSpPr>
          <p:nvPr>
            <p:ph type="title"/>
          </p:nvPr>
        </p:nvSpPr>
        <p:spPr/>
        <p:txBody>
          <a:bodyPr/>
          <a:lstStyle/>
          <a:p>
            <a:r>
              <a:rPr lang="da-DK" b="1" dirty="0">
                <a:latin typeface="Chalkduster" panose="03050602040202020205" pitchFamily="66" charset="77"/>
              </a:rPr>
              <a:t>K</a:t>
            </a:r>
            <a:endParaRPr lang="da-DK" dirty="0">
              <a:latin typeface="Chalkduster" panose="03050602040202020205" pitchFamily="66" charset="77"/>
            </a:endParaRPr>
          </a:p>
        </p:txBody>
      </p:sp>
      <p:sp>
        <p:nvSpPr>
          <p:cNvPr id="2" name="Tekstfelt 1">
            <a:extLst>
              <a:ext uri="{FF2B5EF4-FFF2-40B4-BE49-F238E27FC236}">
                <a16:creationId xmlns:a16="http://schemas.microsoft.com/office/drawing/2014/main" id="{8F36A722-F6D5-19A1-9F1C-F5536917CDB8}"/>
              </a:ext>
            </a:extLst>
          </p:cNvPr>
          <p:cNvSpPr txBox="1"/>
          <p:nvPr/>
        </p:nvSpPr>
        <p:spPr>
          <a:xfrm>
            <a:off x="642729" y="1856170"/>
            <a:ext cx="8248094" cy="1138773"/>
          </a:xfrm>
          <a:prstGeom prst="rect">
            <a:avLst/>
          </a:prstGeom>
          <a:noFill/>
        </p:spPr>
        <p:txBody>
          <a:bodyPr wrap="square">
            <a:spAutoFit/>
          </a:bodyPr>
          <a:lstStyle/>
          <a:p>
            <a:r>
              <a:rPr lang="da-DK" sz="3200" dirty="0">
                <a:latin typeface="Chalkduster" panose="03050602040202020205" pitchFamily="66" charset="77"/>
              </a:rPr>
              <a:t>K</a:t>
            </a:r>
            <a:r>
              <a:rPr lang="da-DK" dirty="0">
                <a:latin typeface="Chalkduster" panose="03050602040202020205" pitchFamily="66" charset="77"/>
              </a:rPr>
              <a:t> = er </a:t>
            </a:r>
            <a:r>
              <a:rPr lang="da-DK" b="0" i="0" dirty="0">
                <a:effectLst/>
                <a:latin typeface="Chalkduster" panose="03050602040202020205" pitchFamily="66" charset="77"/>
              </a:rPr>
              <a:t>tidsforskellen i rejsetid (hele antal minutter) i Opgave: Togruter</a:t>
            </a:r>
          </a:p>
          <a:p>
            <a:pPr marL="0" marR="0" indent="0" algn="l" rtl="0" eaLnBrk="1" fontAlgn="auto" latinLnBrk="0" hangingPunct="1">
              <a:spcBef>
                <a:spcPts val="0"/>
              </a:spcBef>
              <a:spcAft>
                <a:spcPts val="0"/>
              </a:spcAft>
            </a:pPr>
            <a:endParaRPr lang="da-DK" dirty="0">
              <a:latin typeface="Chalkduster" panose="03050602040202020205" pitchFamily="66" charset="77"/>
            </a:endParaRPr>
          </a:p>
        </p:txBody>
      </p:sp>
      <p:pic>
        <p:nvPicPr>
          <p:cNvPr id="11" name="Picture 2" descr="Transportere Tog Jernbane - Gratis billeder på Pixabay - Pixabay">
            <a:extLst>
              <a:ext uri="{FF2B5EF4-FFF2-40B4-BE49-F238E27FC236}">
                <a16:creationId xmlns:a16="http://schemas.microsoft.com/office/drawing/2014/main" id="{0DDC2E81-65B6-7953-1851-6E4DA0347B37}"/>
              </a:ext>
            </a:extLst>
          </p:cNvPr>
          <p:cNvPicPr>
            <a:picLocks noChangeAspect="1" noChangeArrowheads="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flipH="1">
            <a:off x="1569000" y="3051000"/>
            <a:ext cx="6768000" cy="3807000"/>
          </a:xfrm>
          <a:prstGeom prst="rect">
            <a:avLst/>
          </a:prstGeom>
          <a:noFill/>
          <a:extLst>
            <a:ext uri="{909E8E84-426E-40DD-AFC4-6F175D3DCCD1}">
              <a14:hiddenFill xmlns:a14="http://schemas.microsoft.com/office/drawing/2010/main">
                <a:solidFill>
                  <a:srgbClr val="FFFFFF"/>
                </a:solidFill>
              </a14:hiddenFill>
            </a:ext>
          </a:extLst>
        </p:spPr>
      </p:pic>
      <p:sp>
        <p:nvSpPr>
          <p:cNvPr id="4" name="Tekstfelt 3">
            <a:extLst>
              <a:ext uri="{FF2B5EF4-FFF2-40B4-BE49-F238E27FC236}">
                <a16:creationId xmlns:a16="http://schemas.microsoft.com/office/drawing/2014/main" id="{EC91033E-A567-6AF0-0022-0E62F8CFF88A}"/>
              </a:ext>
            </a:extLst>
          </p:cNvPr>
          <p:cNvSpPr txBox="1"/>
          <p:nvPr/>
        </p:nvSpPr>
        <p:spPr>
          <a:xfrm>
            <a:off x="16508" y="6566935"/>
            <a:ext cx="1051378" cy="276999"/>
          </a:xfrm>
          <a:prstGeom prst="rect">
            <a:avLst/>
          </a:prstGeom>
          <a:noFill/>
        </p:spPr>
        <p:txBody>
          <a:bodyPr wrap="none" rtlCol="0">
            <a:spAutoFit/>
          </a:bodyPr>
          <a:lstStyle/>
          <a:p>
            <a:r>
              <a:rPr lang="da-DK" sz="1200" dirty="0"/>
              <a:t>© Mat-</a:t>
            </a:r>
            <a:r>
              <a:rPr lang="da-DK" sz="1200" dirty="0" err="1"/>
              <a:t>nat.dk</a:t>
            </a:r>
            <a:endParaRPr lang="da-DK" sz="1200" dirty="0"/>
          </a:p>
        </p:txBody>
      </p:sp>
    </p:spTree>
    <p:extLst>
      <p:ext uri="{BB962C8B-B14F-4D97-AF65-F5344CB8AC3E}">
        <p14:creationId xmlns:p14="http://schemas.microsoft.com/office/powerpoint/2010/main" val="180614198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4D713-2BC1-1460-2DAE-CC9069BE8688}"/>
            </a:ext>
          </a:extLst>
        </p:cNvPr>
        <p:cNvGrpSpPr/>
        <p:nvPr/>
      </p:nvGrpSpPr>
      <p:grpSpPr>
        <a:xfrm>
          <a:off x="0" y="0"/>
          <a:ext cx="0" cy="0"/>
          <a:chOff x="0" y="0"/>
          <a:chExt cx="0" cy="0"/>
        </a:xfrm>
      </p:grpSpPr>
      <p:pic>
        <p:nvPicPr>
          <p:cNvPr id="3" name="Picture 2" descr="Papir, Papirvarer, Pergament, Gammel">
            <a:extLst>
              <a:ext uri="{FF2B5EF4-FFF2-40B4-BE49-F238E27FC236}">
                <a16:creationId xmlns:a16="http://schemas.microsoft.com/office/drawing/2014/main" id="{9B36649A-C20E-C2FB-35CD-79923A28945A}"/>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5400000">
            <a:off x="1271036" y="-1893422"/>
            <a:ext cx="7363928" cy="10309636"/>
          </a:xfrm>
          <a:prstGeom prst="rect">
            <a:avLst/>
          </a:prstGeom>
          <a:noFill/>
          <a:extLst>
            <a:ext uri="{909E8E84-426E-40DD-AFC4-6F175D3DCCD1}">
              <a14:hiddenFill xmlns:a14="http://schemas.microsoft.com/office/drawing/2010/main">
                <a:solidFill>
                  <a:srgbClr val="FFFFFF"/>
                </a:solidFill>
              </a14:hiddenFill>
            </a:ext>
          </a:extLst>
        </p:spPr>
      </p:pic>
      <p:sp>
        <p:nvSpPr>
          <p:cNvPr id="16" name="Venstrepil 15">
            <a:hlinkClick r:id="rId4" action="ppaction://hlinksldjump"/>
            <a:extLst>
              <a:ext uri="{FF2B5EF4-FFF2-40B4-BE49-F238E27FC236}">
                <a16:creationId xmlns:a16="http://schemas.microsoft.com/office/drawing/2014/main" id="{06894A53-7FAD-551E-2625-E3B740A1EBDD}"/>
              </a:ext>
            </a:extLst>
          </p:cNvPr>
          <p:cNvSpPr/>
          <p:nvPr/>
        </p:nvSpPr>
        <p:spPr>
          <a:xfrm rot="16200000">
            <a:off x="8924101" y="6091811"/>
            <a:ext cx="763929" cy="830484"/>
          </a:xfrm>
          <a:prstGeom prst="leftArrow">
            <a:avLst/>
          </a:prstGeom>
          <a:solidFill>
            <a:srgbClr val="C00000"/>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4107" name="Gruppe 4106">
            <a:extLst>
              <a:ext uri="{FF2B5EF4-FFF2-40B4-BE49-F238E27FC236}">
                <a16:creationId xmlns:a16="http://schemas.microsoft.com/office/drawing/2014/main" id="{436ED443-8EFA-E859-87FC-99543CD0DAE7}"/>
              </a:ext>
            </a:extLst>
          </p:cNvPr>
          <p:cNvGrpSpPr/>
          <p:nvPr/>
        </p:nvGrpSpPr>
        <p:grpSpPr>
          <a:xfrm>
            <a:off x="-261192" y="2187143"/>
            <a:ext cx="10419444" cy="5315265"/>
            <a:chOff x="-261192" y="2187143"/>
            <a:chExt cx="10419444" cy="5315265"/>
          </a:xfrm>
        </p:grpSpPr>
        <p:grpSp>
          <p:nvGrpSpPr>
            <p:cNvPr id="4096" name="Gruppe 4095">
              <a:extLst>
                <a:ext uri="{FF2B5EF4-FFF2-40B4-BE49-F238E27FC236}">
                  <a16:creationId xmlns:a16="http://schemas.microsoft.com/office/drawing/2014/main" id="{43973B83-CD38-D5C5-4514-304CD4B0145B}"/>
                </a:ext>
              </a:extLst>
            </p:cNvPr>
            <p:cNvGrpSpPr/>
            <p:nvPr/>
          </p:nvGrpSpPr>
          <p:grpSpPr>
            <a:xfrm>
              <a:off x="-261192" y="4324885"/>
              <a:ext cx="3649555" cy="2382887"/>
              <a:chOff x="-86976" y="4466543"/>
              <a:chExt cx="3649555" cy="2382887"/>
            </a:xfrm>
          </p:grpSpPr>
          <p:pic>
            <p:nvPicPr>
              <p:cNvPr id="4104" name="Picture 8" descr="Stopur, Minut, Anden, Tid, Fart">
                <a:extLst>
                  <a:ext uri="{FF2B5EF4-FFF2-40B4-BE49-F238E27FC236}">
                    <a16:creationId xmlns:a16="http://schemas.microsoft.com/office/drawing/2014/main" id="{3735498D-EF4E-2DF0-06C2-FDA885891042}"/>
                  </a:ext>
                </a:extLst>
              </p:cNvPr>
              <p:cNvPicPr>
                <a:picLocks noChangeAspect="1" noChangeArrowheads="1"/>
              </p:cNvPicPr>
              <p:nvPr/>
            </p:nvPicPr>
            <p:blipFill>
              <a:blip r:embed="rId5">
                <a:duotone>
                  <a:prstClr val="black"/>
                  <a:srgbClr val="D9C3A5">
                    <a:tint val="50000"/>
                    <a:satMod val="180000"/>
                  </a:srgbClr>
                </a:duotone>
                <a:extLst>
                  <a:ext uri="{BEBA8EAE-BF5A-486C-A8C5-ECC9F3942E4B}">
                    <a14:imgProps xmlns:a14="http://schemas.microsoft.com/office/drawing/2010/main">
                      <a14:imgLayer r:embed="rId6">
                        <a14:imgEffect>
                          <a14:sharpenSoften amount="-50000"/>
                        </a14:imgEffect>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rot="1545869">
                <a:off x="285892" y="4589800"/>
                <a:ext cx="1754875" cy="2259630"/>
              </a:xfrm>
              <a:prstGeom prst="rect">
                <a:avLst/>
              </a:prstGeom>
              <a:noFill/>
              <a:effectLst>
                <a:softEdge rad="63500"/>
              </a:effectLst>
              <a:extLst>
                <a:ext uri="{909E8E84-426E-40DD-AFC4-6F175D3DCCD1}">
                  <a14:hiddenFill xmlns:a14="http://schemas.microsoft.com/office/drawing/2010/main">
                    <a:solidFill>
                      <a:srgbClr val="FFFFFF"/>
                    </a:solidFill>
                  </a14:hiddenFill>
                </a:ext>
              </a:extLst>
            </p:spPr>
          </p:pic>
          <p:pic>
            <p:nvPicPr>
              <p:cNvPr id="4102" name="Picture 6" descr="Briller, Frekvens, Brilleramme, Linse">
                <a:extLst>
                  <a:ext uri="{FF2B5EF4-FFF2-40B4-BE49-F238E27FC236}">
                    <a16:creationId xmlns:a16="http://schemas.microsoft.com/office/drawing/2014/main" id="{7BF52D74-9FFC-B73E-E72F-8F19B12223CC}"/>
                  </a:ext>
                </a:extLst>
              </p:cNvPr>
              <p:cNvPicPr>
                <a:picLocks noChangeAspect="1" noChangeArrowheads="1"/>
              </p:cNvPicPr>
              <p:nvPr/>
            </p:nvPicPr>
            <p:blipFill>
              <a:blip r:embed="rId7">
                <a:duotone>
                  <a:prstClr val="black"/>
                  <a:srgbClr val="D9C3A5">
                    <a:tint val="50000"/>
                    <a:satMod val="180000"/>
                  </a:srgbClr>
                </a:duotone>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rot="2468473">
                <a:off x="-86976" y="4466543"/>
                <a:ext cx="3649555" cy="1824778"/>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grpSp>
        <p:grpSp>
          <p:nvGrpSpPr>
            <p:cNvPr id="4106" name="Gruppe 4105">
              <a:extLst>
                <a:ext uri="{FF2B5EF4-FFF2-40B4-BE49-F238E27FC236}">
                  <a16:creationId xmlns:a16="http://schemas.microsoft.com/office/drawing/2014/main" id="{ED766083-965D-DDCD-F7CB-BA5FD4752AB2}"/>
                </a:ext>
              </a:extLst>
            </p:cNvPr>
            <p:cNvGrpSpPr/>
            <p:nvPr/>
          </p:nvGrpSpPr>
          <p:grpSpPr>
            <a:xfrm>
              <a:off x="894118" y="2187143"/>
              <a:ext cx="8543924" cy="5315265"/>
              <a:chOff x="894118" y="2113991"/>
              <a:chExt cx="8543924" cy="5315265"/>
            </a:xfrm>
          </p:grpSpPr>
          <p:sp>
            <p:nvSpPr>
              <p:cNvPr id="2" name="Afrundet rektangel 1">
                <a:extLst>
                  <a:ext uri="{FF2B5EF4-FFF2-40B4-BE49-F238E27FC236}">
                    <a16:creationId xmlns:a16="http://schemas.microsoft.com/office/drawing/2014/main" id="{BF741770-9F9F-48AC-1276-353BBDAC1DF4}"/>
                  </a:ext>
                </a:extLst>
              </p:cNvPr>
              <p:cNvSpPr/>
              <p:nvPr/>
            </p:nvSpPr>
            <p:spPr>
              <a:xfrm rot="21145191">
                <a:off x="894118" y="2113991"/>
                <a:ext cx="8543924" cy="5315265"/>
              </a:xfrm>
              <a:prstGeom prst="roundRect">
                <a:avLst>
                  <a:gd name="adj" fmla="val 31102"/>
                </a:avLst>
              </a:prstGeom>
              <a:solidFill>
                <a:srgbClr val="655F4F">
                  <a:alpha val="58108"/>
                </a:srgbClr>
              </a:solidFill>
              <a:ln>
                <a:solidFill>
                  <a:schemeClr val="bg2">
                    <a:lumMod val="25000"/>
                  </a:schemeClr>
                </a:solidFill>
              </a:ln>
              <a:effectLst>
                <a:softEdge rad="583821"/>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37" name="Tekstfelt 36">
                <a:extLst>
                  <a:ext uri="{FF2B5EF4-FFF2-40B4-BE49-F238E27FC236}">
                    <a16:creationId xmlns:a16="http://schemas.microsoft.com/office/drawing/2014/main" id="{A4F85963-43D2-5D52-90C4-FAE0EB75EBFF}"/>
                  </a:ext>
                </a:extLst>
              </p:cNvPr>
              <p:cNvSpPr txBox="1"/>
              <p:nvPr/>
            </p:nvSpPr>
            <p:spPr>
              <a:xfrm>
                <a:off x="4877643" y="3716648"/>
                <a:ext cx="1790826" cy="461665"/>
              </a:xfrm>
              <a:prstGeom prst="rect">
                <a:avLst/>
              </a:prstGeom>
              <a:noFill/>
            </p:spPr>
            <p:txBody>
              <a:bodyPr wrap="square">
                <a:spAutoFit/>
              </a:bodyPr>
              <a:lstStyle/>
              <a:p>
                <a:r>
                  <a:rPr lang="da-DK" sz="2400" dirty="0">
                    <a:latin typeface="Chalkduster" panose="03050602040202020205" pitchFamily="66" charset="77"/>
                    <a:cs typeface="Dreaming Outloud Script Pro" panose="03050502040304050704" pitchFamily="66" charset="77"/>
                  </a:rPr>
                  <a:t>G - tog</a:t>
                </a:r>
              </a:p>
            </p:txBody>
          </p:sp>
        </p:grpSp>
        <p:grpSp>
          <p:nvGrpSpPr>
            <p:cNvPr id="4097" name="Gruppe 4096">
              <a:extLst>
                <a:ext uri="{FF2B5EF4-FFF2-40B4-BE49-F238E27FC236}">
                  <a16:creationId xmlns:a16="http://schemas.microsoft.com/office/drawing/2014/main" id="{4C4FEAC6-4E10-A987-64F1-C9124D94DCFD}"/>
                </a:ext>
              </a:extLst>
            </p:cNvPr>
            <p:cNvGrpSpPr/>
            <p:nvPr/>
          </p:nvGrpSpPr>
          <p:grpSpPr>
            <a:xfrm>
              <a:off x="1864748" y="3016034"/>
              <a:ext cx="8293504" cy="3602149"/>
              <a:chOff x="1323832" y="2197723"/>
              <a:chExt cx="8293504" cy="3602149"/>
            </a:xfrm>
          </p:grpSpPr>
          <p:grpSp>
            <p:nvGrpSpPr>
              <p:cNvPr id="32" name="Gruppe 31">
                <a:extLst>
                  <a:ext uri="{FF2B5EF4-FFF2-40B4-BE49-F238E27FC236}">
                    <a16:creationId xmlns:a16="http://schemas.microsoft.com/office/drawing/2014/main" id="{5B17A108-EC09-AD60-27B1-A32EF216C274}"/>
                  </a:ext>
                </a:extLst>
              </p:cNvPr>
              <p:cNvGrpSpPr/>
              <p:nvPr/>
            </p:nvGrpSpPr>
            <p:grpSpPr>
              <a:xfrm>
                <a:off x="1973911" y="2580715"/>
                <a:ext cx="6237877" cy="2933303"/>
                <a:chOff x="1973911" y="2580715"/>
                <a:chExt cx="6237877" cy="2933303"/>
              </a:xfrm>
            </p:grpSpPr>
            <p:sp>
              <p:nvSpPr>
                <p:cNvPr id="5" name="Ellipse 4">
                  <a:extLst>
                    <a:ext uri="{FF2B5EF4-FFF2-40B4-BE49-F238E27FC236}">
                      <a16:creationId xmlns:a16="http://schemas.microsoft.com/office/drawing/2014/main" id="{1727C743-A308-A37D-33C1-07D3FF3C4A1A}"/>
                    </a:ext>
                  </a:extLst>
                </p:cNvPr>
                <p:cNvSpPr>
                  <a:spLocks noChangeAspect="1"/>
                </p:cNvSpPr>
                <p:nvPr/>
              </p:nvSpPr>
              <p:spPr>
                <a:xfrm>
                  <a:off x="1973911" y="3091467"/>
                  <a:ext cx="216000" cy="216000"/>
                </a:xfrm>
                <a:prstGeom prst="ellipse">
                  <a:avLst/>
                </a:prstGeom>
                <a:solidFill>
                  <a:srgbClr val="655F4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7" name="Ellipse 6">
                  <a:extLst>
                    <a:ext uri="{FF2B5EF4-FFF2-40B4-BE49-F238E27FC236}">
                      <a16:creationId xmlns:a16="http://schemas.microsoft.com/office/drawing/2014/main" id="{2CF5E033-C86B-B087-5104-25B24852277B}"/>
                    </a:ext>
                  </a:extLst>
                </p:cNvPr>
                <p:cNvSpPr>
                  <a:spLocks noChangeAspect="1"/>
                </p:cNvSpPr>
                <p:nvPr/>
              </p:nvSpPr>
              <p:spPr>
                <a:xfrm>
                  <a:off x="3757412" y="2749593"/>
                  <a:ext cx="216000" cy="216000"/>
                </a:xfrm>
                <a:prstGeom prst="ellipse">
                  <a:avLst/>
                </a:prstGeom>
                <a:solidFill>
                  <a:srgbClr val="655F4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9" name="Ellipse 8">
                  <a:extLst>
                    <a:ext uri="{FF2B5EF4-FFF2-40B4-BE49-F238E27FC236}">
                      <a16:creationId xmlns:a16="http://schemas.microsoft.com/office/drawing/2014/main" id="{DCE5C61F-4D89-7BFA-5355-CEC3643F44CB}"/>
                    </a:ext>
                  </a:extLst>
                </p:cNvPr>
                <p:cNvSpPr>
                  <a:spLocks noChangeAspect="1"/>
                </p:cNvSpPr>
                <p:nvPr/>
              </p:nvSpPr>
              <p:spPr>
                <a:xfrm>
                  <a:off x="5540907" y="2580715"/>
                  <a:ext cx="216000" cy="216000"/>
                </a:xfrm>
                <a:prstGeom prst="ellipse">
                  <a:avLst/>
                </a:prstGeom>
                <a:solidFill>
                  <a:srgbClr val="655F4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0" name="Ellipse 9">
                  <a:extLst>
                    <a:ext uri="{FF2B5EF4-FFF2-40B4-BE49-F238E27FC236}">
                      <a16:creationId xmlns:a16="http://schemas.microsoft.com/office/drawing/2014/main" id="{CFB38F7B-1F2B-C2B9-BA3E-AF6251D25619}"/>
                    </a:ext>
                  </a:extLst>
                </p:cNvPr>
                <p:cNvSpPr>
                  <a:spLocks noChangeAspect="1"/>
                </p:cNvSpPr>
                <p:nvPr/>
              </p:nvSpPr>
              <p:spPr>
                <a:xfrm>
                  <a:off x="6731276" y="3375670"/>
                  <a:ext cx="216000" cy="216000"/>
                </a:xfrm>
                <a:prstGeom prst="ellipse">
                  <a:avLst/>
                </a:prstGeom>
                <a:solidFill>
                  <a:srgbClr val="655F4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2" name="Ellipse 11">
                  <a:extLst>
                    <a:ext uri="{FF2B5EF4-FFF2-40B4-BE49-F238E27FC236}">
                      <a16:creationId xmlns:a16="http://schemas.microsoft.com/office/drawing/2014/main" id="{A15592D1-242B-C9BB-A3F7-CB3B1FCD5006}"/>
                    </a:ext>
                  </a:extLst>
                </p:cNvPr>
                <p:cNvSpPr>
                  <a:spLocks noChangeAspect="1"/>
                </p:cNvSpPr>
                <p:nvPr/>
              </p:nvSpPr>
              <p:spPr>
                <a:xfrm>
                  <a:off x="3139569" y="3836997"/>
                  <a:ext cx="216000" cy="216000"/>
                </a:xfrm>
                <a:prstGeom prst="ellipse">
                  <a:avLst/>
                </a:prstGeom>
                <a:solidFill>
                  <a:srgbClr val="655F4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1" name="Ellipse 10">
                  <a:extLst>
                    <a:ext uri="{FF2B5EF4-FFF2-40B4-BE49-F238E27FC236}">
                      <a16:creationId xmlns:a16="http://schemas.microsoft.com/office/drawing/2014/main" id="{12F4751F-1B37-69E7-FCD6-A58D3EAC025A}"/>
                    </a:ext>
                  </a:extLst>
                </p:cNvPr>
                <p:cNvSpPr>
                  <a:spLocks noChangeAspect="1"/>
                </p:cNvSpPr>
                <p:nvPr/>
              </p:nvSpPr>
              <p:spPr>
                <a:xfrm>
                  <a:off x="7995788" y="4664898"/>
                  <a:ext cx="216000" cy="216000"/>
                </a:xfrm>
                <a:prstGeom prst="ellipse">
                  <a:avLst/>
                </a:prstGeom>
                <a:solidFill>
                  <a:srgbClr val="655F4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3" name="Ellipse 12">
                  <a:extLst>
                    <a:ext uri="{FF2B5EF4-FFF2-40B4-BE49-F238E27FC236}">
                      <a16:creationId xmlns:a16="http://schemas.microsoft.com/office/drawing/2014/main" id="{CE8556CC-E537-764F-423A-414122D5EF20}"/>
                    </a:ext>
                  </a:extLst>
                </p:cNvPr>
                <p:cNvSpPr>
                  <a:spLocks noChangeAspect="1"/>
                </p:cNvSpPr>
                <p:nvPr/>
              </p:nvSpPr>
              <p:spPr>
                <a:xfrm>
                  <a:off x="3118974" y="5002656"/>
                  <a:ext cx="216000" cy="216000"/>
                </a:xfrm>
                <a:prstGeom prst="ellipse">
                  <a:avLst/>
                </a:prstGeom>
                <a:solidFill>
                  <a:srgbClr val="655F4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Ellipse 13">
                  <a:extLst>
                    <a:ext uri="{FF2B5EF4-FFF2-40B4-BE49-F238E27FC236}">
                      <a16:creationId xmlns:a16="http://schemas.microsoft.com/office/drawing/2014/main" id="{454EAE3A-0760-205A-9747-97B3A16D5B29}"/>
                    </a:ext>
                  </a:extLst>
                </p:cNvPr>
                <p:cNvSpPr>
                  <a:spLocks noChangeAspect="1"/>
                </p:cNvSpPr>
                <p:nvPr/>
              </p:nvSpPr>
              <p:spPr>
                <a:xfrm>
                  <a:off x="5174322" y="5155056"/>
                  <a:ext cx="216000" cy="216000"/>
                </a:xfrm>
                <a:prstGeom prst="ellipse">
                  <a:avLst/>
                </a:prstGeom>
                <a:solidFill>
                  <a:srgbClr val="655F4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Kombinationstegning 20">
                  <a:extLst>
                    <a:ext uri="{FF2B5EF4-FFF2-40B4-BE49-F238E27FC236}">
                      <a16:creationId xmlns:a16="http://schemas.microsoft.com/office/drawing/2014/main" id="{4829C7C1-882E-4522-C346-C5770C824293}"/>
                    </a:ext>
                  </a:extLst>
                </p:cNvPr>
                <p:cNvSpPr/>
                <p:nvPr/>
              </p:nvSpPr>
              <p:spPr>
                <a:xfrm>
                  <a:off x="2210937" y="2916356"/>
                  <a:ext cx="1606517" cy="338635"/>
                </a:xfrm>
                <a:custGeom>
                  <a:avLst/>
                  <a:gdLst>
                    <a:gd name="connsiteX0" fmla="*/ 0 w 1606517"/>
                    <a:gd name="connsiteY0" fmla="*/ 256748 h 338635"/>
                    <a:gd name="connsiteX1" fmla="*/ 47767 w 1606517"/>
                    <a:gd name="connsiteY1" fmla="*/ 263572 h 338635"/>
                    <a:gd name="connsiteX2" fmla="*/ 88711 w 1606517"/>
                    <a:gd name="connsiteY2" fmla="*/ 277220 h 338635"/>
                    <a:gd name="connsiteX3" fmla="*/ 116006 w 1606517"/>
                    <a:gd name="connsiteY3" fmla="*/ 284044 h 338635"/>
                    <a:gd name="connsiteX4" fmla="*/ 286603 w 1606517"/>
                    <a:gd name="connsiteY4" fmla="*/ 311340 h 338635"/>
                    <a:gd name="connsiteX5" fmla="*/ 388962 w 1606517"/>
                    <a:gd name="connsiteY5" fmla="*/ 324987 h 338635"/>
                    <a:gd name="connsiteX6" fmla="*/ 702860 w 1606517"/>
                    <a:gd name="connsiteY6" fmla="*/ 331811 h 338635"/>
                    <a:gd name="connsiteX7" fmla="*/ 784747 w 1606517"/>
                    <a:gd name="connsiteY7" fmla="*/ 338635 h 338635"/>
                    <a:gd name="connsiteX8" fmla="*/ 914400 w 1606517"/>
                    <a:gd name="connsiteY8" fmla="*/ 324987 h 338635"/>
                    <a:gd name="connsiteX9" fmla="*/ 941696 w 1606517"/>
                    <a:gd name="connsiteY9" fmla="*/ 311340 h 338635"/>
                    <a:gd name="connsiteX10" fmla="*/ 996287 w 1606517"/>
                    <a:gd name="connsiteY10" fmla="*/ 290868 h 338635"/>
                    <a:gd name="connsiteX11" fmla="*/ 1064526 w 1606517"/>
                    <a:gd name="connsiteY11" fmla="*/ 263572 h 338635"/>
                    <a:gd name="connsiteX12" fmla="*/ 1084997 w 1606517"/>
                    <a:gd name="connsiteY12" fmla="*/ 256748 h 338635"/>
                    <a:gd name="connsiteX13" fmla="*/ 1112293 w 1606517"/>
                    <a:gd name="connsiteY13" fmla="*/ 243101 h 338635"/>
                    <a:gd name="connsiteX14" fmla="*/ 1153236 w 1606517"/>
                    <a:gd name="connsiteY14" fmla="*/ 229453 h 338635"/>
                    <a:gd name="connsiteX15" fmla="*/ 1194179 w 1606517"/>
                    <a:gd name="connsiteY15" fmla="*/ 215805 h 338635"/>
                    <a:gd name="connsiteX16" fmla="*/ 1214651 w 1606517"/>
                    <a:gd name="connsiteY16" fmla="*/ 208981 h 338635"/>
                    <a:gd name="connsiteX17" fmla="*/ 1255594 w 1606517"/>
                    <a:gd name="connsiteY17" fmla="*/ 181686 h 338635"/>
                    <a:gd name="connsiteX18" fmla="*/ 1276066 w 1606517"/>
                    <a:gd name="connsiteY18" fmla="*/ 174862 h 338635"/>
                    <a:gd name="connsiteX19" fmla="*/ 1337481 w 1606517"/>
                    <a:gd name="connsiteY19" fmla="*/ 140743 h 338635"/>
                    <a:gd name="connsiteX20" fmla="*/ 1378424 w 1606517"/>
                    <a:gd name="connsiteY20" fmla="*/ 113447 h 338635"/>
                    <a:gd name="connsiteX21" fmla="*/ 1405720 w 1606517"/>
                    <a:gd name="connsiteY21" fmla="*/ 99799 h 338635"/>
                    <a:gd name="connsiteX22" fmla="*/ 1433015 w 1606517"/>
                    <a:gd name="connsiteY22" fmla="*/ 79328 h 338635"/>
                    <a:gd name="connsiteX23" fmla="*/ 1460311 w 1606517"/>
                    <a:gd name="connsiteY23" fmla="*/ 65680 h 338635"/>
                    <a:gd name="connsiteX24" fmla="*/ 1480782 w 1606517"/>
                    <a:gd name="connsiteY24" fmla="*/ 52032 h 338635"/>
                    <a:gd name="connsiteX25" fmla="*/ 1521726 w 1606517"/>
                    <a:gd name="connsiteY25" fmla="*/ 38384 h 338635"/>
                    <a:gd name="connsiteX26" fmla="*/ 1562669 w 1606517"/>
                    <a:gd name="connsiteY26" fmla="*/ 17913 h 338635"/>
                    <a:gd name="connsiteX27" fmla="*/ 1596788 w 1606517"/>
                    <a:gd name="connsiteY27" fmla="*/ 11089 h 33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06517" h="338635" extrusionOk="0">
                      <a:moveTo>
                        <a:pt x="0" y="256748"/>
                      </a:moveTo>
                      <a:cubicBezTo>
                        <a:pt x="15489" y="255973"/>
                        <a:pt x="33229" y="258553"/>
                        <a:pt x="47767" y="263572"/>
                      </a:cubicBezTo>
                      <a:cubicBezTo>
                        <a:pt x="61973" y="264575"/>
                        <a:pt x="74861" y="270887"/>
                        <a:pt x="88711" y="277220"/>
                      </a:cubicBezTo>
                      <a:cubicBezTo>
                        <a:pt x="98174" y="281115"/>
                        <a:pt x="107166" y="283022"/>
                        <a:pt x="116006" y="284044"/>
                      </a:cubicBezTo>
                      <a:cubicBezTo>
                        <a:pt x="163785" y="303913"/>
                        <a:pt x="240955" y="300834"/>
                        <a:pt x="286603" y="311340"/>
                      </a:cubicBezTo>
                      <a:cubicBezTo>
                        <a:pt x="300910" y="313110"/>
                        <a:pt x="377105" y="326267"/>
                        <a:pt x="388962" y="324987"/>
                      </a:cubicBezTo>
                      <a:cubicBezTo>
                        <a:pt x="493156" y="311626"/>
                        <a:pt x="611251" y="338037"/>
                        <a:pt x="702860" y="331811"/>
                      </a:cubicBezTo>
                      <a:cubicBezTo>
                        <a:pt x="734697" y="333858"/>
                        <a:pt x="755750" y="340502"/>
                        <a:pt x="784747" y="338635"/>
                      </a:cubicBezTo>
                      <a:cubicBezTo>
                        <a:pt x="854183" y="337614"/>
                        <a:pt x="863015" y="335210"/>
                        <a:pt x="914400" y="324987"/>
                      </a:cubicBezTo>
                      <a:cubicBezTo>
                        <a:pt x="923318" y="319889"/>
                        <a:pt x="933085" y="315177"/>
                        <a:pt x="941696" y="311340"/>
                      </a:cubicBezTo>
                      <a:cubicBezTo>
                        <a:pt x="995794" y="284273"/>
                        <a:pt x="960059" y="304417"/>
                        <a:pt x="996287" y="290868"/>
                      </a:cubicBezTo>
                      <a:cubicBezTo>
                        <a:pt x="1019704" y="281687"/>
                        <a:pt x="1042257" y="271456"/>
                        <a:pt x="1064526" y="263572"/>
                      </a:cubicBezTo>
                      <a:cubicBezTo>
                        <a:pt x="1071474" y="261281"/>
                        <a:pt x="1078269" y="259954"/>
                        <a:pt x="1084997" y="256748"/>
                      </a:cubicBezTo>
                      <a:cubicBezTo>
                        <a:pt x="1093722" y="253311"/>
                        <a:pt x="1102915" y="245562"/>
                        <a:pt x="1112293" y="243101"/>
                      </a:cubicBezTo>
                      <a:cubicBezTo>
                        <a:pt x="1124715" y="238186"/>
                        <a:pt x="1139764" y="233856"/>
                        <a:pt x="1153236" y="229453"/>
                      </a:cubicBezTo>
                      <a:cubicBezTo>
                        <a:pt x="1157761" y="225571"/>
                        <a:pt x="1188800" y="217632"/>
                        <a:pt x="1194179" y="215805"/>
                      </a:cubicBezTo>
                      <a:cubicBezTo>
                        <a:pt x="1200969" y="212363"/>
                        <a:pt x="1208738" y="213028"/>
                        <a:pt x="1214651" y="208981"/>
                      </a:cubicBezTo>
                      <a:cubicBezTo>
                        <a:pt x="1227743" y="199852"/>
                        <a:pt x="1241699" y="188813"/>
                        <a:pt x="1255594" y="181686"/>
                      </a:cubicBezTo>
                      <a:cubicBezTo>
                        <a:pt x="1262665" y="180155"/>
                        <a:pt x="1270318" y="177513"/>
                        <a:pt x="1276066" y="174862"/>
                      </a:cubicBezTo>
                      <a:cubicBezTo>
                        <a:pt x="1345731" y="141341"/>
                        <a:pt x="1295026" y="156046"/>
                        <a:pt x="1337481" y="140743"/>
                      </a:cubicBezTo>
                      <a:cubicBezTo>
                        <a:pt x="1348895" y="131824"/>
                        <a:pt x="1360820" y="121337"/>
                        <a:pt x="1378424" y="113447"/>
                      </a:cubicBezTo>
                      <a:cubicBezTo>
                        <a:pt x="1387703" y="109606"/>
                        <a:pt x="1397396" y="104185"/>
                        <a:pt x="1405720" y="99799"/>
                      </a:cubicBezTo>
                      <a:cubicBezTo>
                        <a:pt x="1416482" y="93519"/>
                        <a:pt x="1423917" y="86673"/>
                        <a:pt x="1433015" y="79328"/>
                      </a:cubicBezTo>
                      <a:cubicBezTo>
                        <a:pt x="1441913" y="75471"/>
                        <a:pt x="1452031" y="72264"/>
                        <a:pt x="1460311" y="65680"/>
                      </a:cubicBezTo>
                      <a:cubicBezTo>
                        <a:pt x="1466412" y="61239"/>
                        <a:pt x="1473371" y="55242"/>
                        <a:pt x="1480782" y="52032"/>
                      </a:cubicBezTo>
                      <a:cubicBezTo>
                        <a:pt x="1495618" y="47956"/>
                        <a:pt x="1508083" y="44006"/>
                        <a:pt x="1521726" y="38384"/>
                      </a:cubicBezTo>
                      <a:cubicBezTo>
                        <a:pt x="1591060" y="19707"/>
                        <a:pt x="1482015" y="64318"/>
                        <a:pt x="1562669" y="17913"/>
                      </a:cubicBezTo>
                      <a:cubicBezTo>
                        <a:pt x="1615818" y="-6005"/>
                        <a:pt x="1612297" y="-3525"/>
                        <a:pt x="1596788" y="11089"/>
                      </a:cubicBezTo>
                    </a:path>
                  </a:pathLst>
                </a:custGeom>
                <a:noFill/>
                <a:ln w="73025" cap="rnd" cmpd="dbl">
                  <a:solidFill>
                    <a:srgbClr val="524D41"/>
                  </a:solidFill>
                  <a:extLst>
                    <a:ext uri="{C807C97D-BFC1-408E-A445-0C87EB9F89A2}">
                      <ask:lineSketchStyleProps xmlns:ask="http://schemas.microsoft.com/office/drawing/2018/sketchyshapes" sd="4225101004">
                        <a:custGeom>
                          <a:avLst/>
                          <a:gdLst>
                            <a:gd name="connsiteX0" fmla="*/ 0 w 1606517"/>
                            <a:gd name="connsiteY0" fmla="*/ 256748 h 338635"/>
                            <a:gd name="connsiteX1" fmla="*/ 47767 w 1606517"/>
                            <a:gd name="connsiteY1" fmla="*/ 263572 h 338635"/>
                            <a:gd name="connsiteX2" fmla="*/ 88711 w 1606517"/>
                            <a:gd name="connsiteY2" fmla="*/ 277220 h 338635"/>
                            <a:gd name="connsiteX3" fmla="*/ 116006 w 1606517"/>
                            <a:gd name="connsiteY3" fmla="*/ 284044 h 338635"/>
                            <a:gd name="connsiteX4" fmla="*/ 286603 w 1606517"/>
                            <a:gd name="connsiteY4" fmla="*/ 311340 h 338635"/>
                            <a:gd name="connsiteX5" fmla="*/ 388962 w 1606517"/>
                            <a:gd name="connsiteY5" fmla="*/ 324987 h 338635"/>
                            <a:gd name="connsiteX6" fmla="*/ 702860 w 1606517"/>
                            <a:gd name="connsiteY6" fmla="*/ 331811 h 338635"/>
                            <a:gd name="connsiteX7" fmla="*/ 784747 w 1606517"/>
                            <a:gd name="connsiteY7" fmla="*/ 338635 h 338635"/>
                            <a:gd name="connsiteX8" fmla="*/ 914400 w 1606517"/>
                            <a:gd name="connsiteY8" fmla="*/ 324987 h 338635"/>
                            <a:gd name="connsiteX9" fmla="*/ 941696 w 1606517"/>
                            <a:gd name="connsiteY9" fmla="*/ 311340 h 338635"/>
                            <a:gd name="connsiteX10" fmla="*/ 996287 w 1606517"/>
                            <a:gd name="connsiteY10" fmla="*/ 290868 h 338635"/>
                            <a:gd name="connsiteX11" fmla="*/ 1064526 w 1606517"/>
                            <a:gd name="connsiteY11" fmla="*/ 263572 h 338635"/>
                            <a:gd name="connsiteX12" fmla="*/ 1084997 w 1606517"/>
                            <a:gd name="connsiteY12" fmla="*/ 256748 h 338635"/>
                            <a:gd name="connsiteX13" fmla="*/ 1112293 w 1606517"/>
                            <a:gd name="connsiteY13" fmla="*/ 243101 h 338635"/>
                            <a:gd name="connsiteX14" fmla="*/ 1153236 w 1606517"/>
                            <a:gd name="connsiteY14" fmla="*/ 229453 h 338635"/>
                            <a:gd name="connsiteX15" fmla="*/ 1194179 w 1606517"/>
                            <a:gd name="connsiteY15" fmla="*/ 215805 h 338635"/>
                            <a:gd name="connsiteX16" fmla="*/ 1214651 w 1606517"/>
                            <a:gd name="connsiteY16" fmla="*/ 208981 h 338635"/>
                            <a:gd name="connsiteX17" fmla="*/ 1255594 w 1606517"/>
                            <a:gd name="connsiteY17" fmla="*/ 181686 h 338635"/>
                            <a:gd name="connsiteX18" fmla="*/ 1276066 w 1606517"/>
                            <a:gd name="connsiteY18" fmla="*/ 174862 h 338635"/>
                            <a:gd name="connsiteX19" fmla="*/ 1337481 w 1606517"/>
                            <a:gd name="connsiteY19" fmla="*/ 140743 h 338635"/>
                            <a:gd name="connsiteX20" fmla="*/ 1378424 w 1606517"/>
                            <a:gd name="connsiteY20" fmla="*/ 113447 h 338635"/>
                            <a:gd name="connsiteX21" fmla="*/ 1405720 w 1606517"/>
                            <a:gd name="connsiteY21" fmla="*/ 99799 h 338635"/>
                            <a:gd name="connsiteX22" fmla="*/ 1433015 w 1606517"/>
                            <a:gd name="connsiteY22" fmla="*/ 79328 h 338635"/>
                            <a:gd name="connsiteX23" fmla="*/ 1460311 w 1606517"/>
                            <a:gd name="connsiteY23" fmla="*/ 65680 h 338635"/>
                            <a:gd name="connsiteX24" fmla="*/ 1480782 w 1606517"/>
                            <a:gd name="connsiteY24" fmla="*/ 52032 h 338635"/>
                            <a:gd name="connsiteX25" fmla="*/ 1521726 w 1606517"/>
                            <a:gd name="connsiteY25" fmla="*/ 38384 h 338635"/>
                            <a:gd name="connsiteX26" fmla="*/ 1562669 w 1606517"/>
                            <a:gd name="connsiteY26" fmla="*/ 17913 h 338635"/>
                            <a:gd name="connsiteX27" fmla="*/ 1596788 w 1606517"/>
                            <a:gd name="connsiteY27" fmla="*/ 11089 h 3386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606517" h="338635">
                              <a:moveTo>
                                <a:pt x="0" y="256748"/>
                              </a:moveTo>
                              <a:cubicBezTo>
                                <a:pt x="15922" y="259023"/>
                                <a:pt x="32095" y="259955"/>
                                <a:pt x="47767" y="263572"/>
                              </a:cubicBezTo>
                              <a:cubicBezTo>
                                <a:pt x="61785" y="266807"/>
                                <a:pt x="74754" y="273731"/>
                                <a:pt x="88711" y="277220"/>
                              </a:cubicBezTo>
                              <a:cubicBezTo>
                                <a:pt x="97809" y="279495"/>
                                <a:pt x="106851" y="282010"/>
                                <a:pt x="116006" y="284044"/>
                              </a:cubicBezTo>
                              <a:cubicBezTo>
                                <a:pt x="172176" y="296526"/>
                                <a:pt x="229776" y="303222"/>
                                <a:pt x="286603" y="311340"/>
                              </a:cubicBezTo>
                              <a:cubicBezTo>
                                <a:pt x="301079" y="313408"/>
                                <a:pt x="377068" y="324546"/>
                                <a:pt x="388962" y="324987"/>
                              </a:cubicBezTo>
                              <a:cubicBezTo>
                                <a:pt x="493548" y="328861"/>
                                <a:pt x="598227" y="329536"/>
                                <a:pt x="702860" y="331811"/>
                              </a:cubicBezTo>
                              <a:cubicBezTo>
                                <a:pt x="730156" y="334086"/>
                                <a:pt x="757357" y="338635"/>
                                <a:pt x="784747" y="338635"/>
                              </a:cubicBezTo>
                              <a:cubicBezTo>
                                <a:pt x="853599" y="338635"/>
                                <a:pt x="862871" y="335293"/>
                                <a:pt x="914400" y="324987"/>
                              </a:cubicBezTo>
                              <a:cubicBezTo>
                                <a:pt x="923499" y="320438"/>
                                <a:pt x="932400" y="315471"/>
                                <a:pt x="941696" y="311340"/>
                              </a:cubicBezTo>
                              <a:cubicBezTo>
                                <a:pt x="999052" y="285849"/>
                                <a:pt x="954471" y="306951"/>
                                <a:pt x="996287" y="290868"/>
                              </a:cubicBezTo>
                              <a:cubicBezTo>
                                <a:pt x="1019153" y="282073"/>
                                <a:pt x="1041285" y="271319"/>
                                <a:pt x="1064526" y="263572"/>
                              </a:cubicBezTo>
                              <a:cubicBezTo>
                                <a:pt x="1071350" y="261297"/>
                                <a:pt x="1078386" y="259581"/>
                                <a:pt x="1084997" y="256748"/>
                              </a:cubicBezTo>
                              <a:cubicBezTo>
                                <a:pt x="1094347" y="252741"/>
                                <a:pt x="1102848" y="246879"/>
                                <a:pt x="1112293" y="243101"/>
                              </a:cubicBezTo>
                              <a:cubicBezTo>
                                <a:pt x="1125650" y="237758"/>
                                <a:pt x="1139588" y="234002"/>
                                <a:pt x="1153236" y="229453"/>
                              </a:cubicBezTo>
                              <a:lnTo>
                                <a:pt x="1194179" y="215805"/>
                              </a:lnTo>
                              <a:cubicBezTo>
                                <a:pt x="1201003" y="213530"/>
                                <a:pt x="1208666" y="212971"/>
                                <a:pt x="1214651" y="208981"/>
                              </a:cubicBezTo>
                              <a:cubicBezTo>
                                <a:pt x="1228299" y="199883"/>
                                <a:pt x="1240033" y="186873"/>
                                <a:pt x="1255594" y="181686"/>
                              </a:cubicBezTo>
                              <a:cubicBezTo>
                                <a:pt x="1262418" y="179411"/>
                                <a:pt x="1269778" y="178355"/>
                                <a:pt x="1276066" y="174862"/>
                              </a:cubicBezTo>
                              <a:cubicBezTo>
                                <a:pt x="1346453" y="135757"/>
                                <a:pt x="1291160" y="156181"/>
                                <a:pt x="1337481" y="140743"/>
                              </a:cubicBezTo>
                              <a:cubicBezTo>
                                <a:pt x="1351129" y="131644"/>
                                <a:pt x="1363753" y="120782"/>
                                <a:pt x="1378424" y="113447"/>
                              </a:cubicBezTo>
                              <a:cubicBezTo>
                                <a:pt x="1387523" y="108898"/>
                                <a:pt x="1397094" y="105190"/>
                                <a:pt x="1405720" y="99799"/>
                              </a:cubicBezTo>
                              <a:cubicBezTo>
                                <a:pt x="1415364" y="93771"/>
                                <a:pt x="1423371" y="85356"/>
                                <a:pt x="1433015" y="79328"/>
                              </a:cubicBezTo>
                              <a:cubicBezTo>
                                <a:pt x="1441641" y="73937"/>
                                <a:pt x="1451479" y="70727"/>
                                <a:pt x="1460311" y="65680"/>
                              </a:cubicBezTo>
                              <a:cubicBezTo>
                                <a:pt x="1467432" y="61611"/>
                                <a:pt x="1473288" y="55363"/>
                                <a:pt x="1480782" y="52032"/>
                              </a:cubicBezTo>
                              <a:cubicBezTo>
                                <a:pt x="1493928" y="46189"/>
                                <a:pt x="1508078" y="42933"/>
                                <a:pt x="1521726" y="38384"/>
                              </a:cubicBezTo>
                              <a:cubicBezTo>
                                <a:pt x="1596380" y="13499"/>
                                <a:pt x="1483304" y="53186"/>
                                <a:pt x="1562669" y="17913"/>
                              </a:cubicBezTo>
                              <a:cubicBezTo>
                                <a:pt x="1615461" y="-5550"/>
                                <a:pt x="1611817" y="-3940"/>
                                <a:pt x="1596788" y="11089"/>
                              </a:cubicBezTo>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5" name="Ellipse 14">
                  <a:extLst>
                    <a:ext uri="{FF2B5EF4-FFF2-40B4-BE49-F238E27FC236}">
                      <a16:creationId xmlns:a16="http://schemas.microsoft.com/office/drawing/2014/main" id="{487D922A-DE90-1CDE-AF82-0A4F8C66C4B7}"/>
                    </a:ext>
                  </a:extLst>
                </p:cNvPr>
                <p:cNvSpPr>
                  <a:spLocks noChangeAspect="1"/>
                </p:cNvSpPr>
                <p:nvPr/>
              </p:nvSpPr>
              <p:spPr>
                <a:xfrm>
                  <a:off x="6760110" y="5109746"/>
                  <a:ext cx="216000" cy="216000"/>
                </a:xfrm>
                <a:prstGeom prst="ellipse">
                  <a:avLst/>
                </a:prstGeom>
                <a:solidFill>
                  <a:srgbClr val="655F4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2" name="Kombinationstegning 21">
                  <a:extLst>
                    <a:ext uri="{FF2B5EF4-FFF2-40B4-BE49-F238E27FC236}">
                      <a16:creationId xmlns:a16="http://schemas.microsoft.com/office/drawing/2014/main" id="{9AC62BAD-C697-5543-7516-AF2BCD6AED46}"/>
                    </a:ext>
                  </a:extLst>
                </p:cNvPr>
                <p:cNvSpPr/>
                <p:nvPr/>
              </p:nvSpPr>
              <p:spPr>
                <a:xfrm>
                  <a:off x="2210937" y="3152633"/>
                  <a:ext cx="921224" cy="805594"/>
                </a:xfrm>
                <a:custGeom>
                  <a:avLst/>
                  <a:gdLst>
                    <a:gd name="connsiteX0" fmla="*/ 0 w 921224"/>
                    <a:gd name="connsiteY0" fmla="*/ 0 h 805594"/>
                    <a:gd name="connsiteX1" fmla="*/ 27296 w 921224"/>
                    <a:gd name="connsiteY1" fmla="*/ 47767 h 805594"/>
                    <a:gd name="connsiteX2" fmla="*/ 47767 w 921224"/>
                    <a:gd name="connsiteY2" fmla="*/ 68239 h 805594"/>
                    <a:gd name="connsiteX3" fmla="*/ 75063 w 921224"/>
                    <a:gd name="connsiteY3" fmla="*/ 109182 h 805594"/>
                    <a:gd name="connsiteX4" fmla="*/ 95535 w 921224"/>
                    <a:gd name="connsiteY4" fmla="*/ 136477 h 805594"/>
                    <a:gd name="connsiteX5" fmla="*/ 109182 w 921224"/>
                    <a:gd name="connsiteY5" fmla="*/ 163773 h 805594"/>
                    <a:gd name="connsiteX6" fmla="*/ 129654 w 921224"/>
                    <a:gd name="connsiteY6" fmla="*/ 184245 h 805594"/>
                    <a:gd name="connsiteX7" fmla="*/ 170597 w 921224"/>
                    <a:gd name="connsiteY7" fmla="*/ 245660 h 805594"/>
                    <a:gd name="connsiteX8" fmla="*/ 184245 w 921224"/>
                    <a:gd name="connsiteY8" fmla="*/ 266131 h 805594"/>
                    <a:gd name="connsiteX9" fmla="*/ 218364 w 921224"/>
                    <a:gd name="connsiteY9" fmla="*/ 327546 h 805594"/>
                    <a:gd name="connsiteX10" fmla="*/ 245660 w 921224"/>
                    <a:gd name="connsiteY10" fmla="*/ 368489 h 805594"/>
                    <a:gd name="connsiteX11" fmla="*/ 259308 w 921224"/>
                    <a:gd name="connsiteY11" fmla="*/ 388961 h 805594"/>
                    <a:gd name="connsiteX12" fmla="*/ 279779 w 921224"/>
                    <a:gd name="connsiteY12" fmla="*/ 409433 h 805594"/>
                    <a:gd name="connsiteX13" fmla="*/ 300251 w 921224"/>
                    <a:gd name="connsiteY13" fmla="*/ 450376 h 805594"/>
                    <a:gd name="connsiteX14" fmla="*/ 320723 w 921224"/>
                    <a:gd name="connsiteY14" fmla="*/ 470848 h 805594"/>
                    <a:gd name="connsiteX15" fmla="*/ 348018 w 921224"/>
                    <a:gd name="connsiteY15" fmla="*/ 511791 h 805594"/>
                    <a:gd name="connsiteX16" fmla="*/ 361666 w 921224"/>
                    <a:gd name="connsiteY16" fmla="*/ 532263 h 805594"/>
                    <a:gd name="connsiteX17" fmla="*/ 416257 w 921224"/>
                    <a:gd name="connsiteY17" fmla="*/ 580030 h 805594"/>
                    <a:gd name="connsiteX18" fmla="*/ 436729 w 921224"/>
                    <a:gd name="connsiteY18" fmla="*/ 600501 h 805594"/>
                    <a:gd name="connsiteX19" fmla="*/ 477672 w 921224"/>
                    <a:gd name="connsiteY19" fmla="*/ 627797 h 805594"/>
                    <a:gd name="connsiteX20" fmla="*/ 498144 w 921224"/>
                    <a:gd name="connsiteY20" fmla="*/ 641445 h 805594"/>
                    <a:gd name="connsiteX21" fmla="*/ 518615 w 921224"/>
                    <a:gd name="connsiteY21" fmla="*/ 648268 h 805594"/>
                    <a:gd name="connsiteX22" fmla="*/ 559559 w 921224"/>
                    <a:gd name="connsiteY22" fmla="*/ 675564 h 805594"/>
                    <a:gd name="connsiteX23" fmla="*/ 580030 w 921224"/>
                    <a:gd name="connsiteY23" fmla="*/ 682388 h 805594"/>
                    <a:gd name="connsiteX24" fmla="*/ 600502 w 921224"/>
                    <a:gd name="connsiteY24" fmla="*/ 696036 h 805594"/>
                    <a:gd name="connsiteX25" fmla="*/ 620973 w 921224"/>
                    <a:gd name="connsiteY25" fmla="*/ 702860 h 805594"/>
                    <a:gd name="connsiteX26" fmla="*/ 661917 w 921224"/>
                    <a:gd name="connsiteY26" fmla="*/ 723331 h 805594"/>
                    <a:gd name="connsiteX27" fmla="*/ 723332 w 921224"/>
                    <a:gd name="connsiteY27" fmla="*/ 750627 h 805594"/>
                    <a:gd name="connsiteX28" fmla="*/ 791570 w 921224"/>
                    <a:gd name="connsiteY28" fmla="*/ 777922 h 805594"/>
                    <a:gd name="connsiteX29" fmla="*/ 825690 w 921224"/>
                    <a:gd name="connsiteY29" fmla="*/ 784746 h 805594"/>
                    <a:gd name="connsiteX30" fmla="*/ 900753 w 921224"/>
                    <a:gd name="connsiteY30" fmla="*/ 805218 h 805594"/>
                    <a:gd name="connsiteX31" fmla="*/ 921224 w 921224"/>
                    <a:gd name="connsiteY31" fmla="*/ 805218 h 80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21224" h="805594" extrusionOk="0">
                      <a:moveTo>
                        <a:pt x="0" y="0"/>
                      </a:moveTo>
                      <a:cubicBezTo>
                        <a:pt x="9220" y="14579"/>
                        <a:pt x="19334" y="33817"/>
                        <a:pt x="27296" y="47767"/>
                      </a:cubicBezTo>
                      <a:cubicBezTo>
                        <a:pt x="31545" y="55421"/>
                        <a:pt x="43548" y="60171"/>
                        <a:pt x="47767" y="68239"/>
                      </a:cubicBezTo>
                      <a:cubicBezTo>
                        <a:pt x="60697" y="82617"/>
                        <a:pt x="64166" y="97389"/>
                        <a:pt x="75063" y="109182"/>
                      </a:cubicBezTo>
                      <a:cubicBezTo>
                        <a:pt x="81880" y="116452"/>
                        <a:pt x="89901" y="126326"/>
                        <a:pt x="95535" y="136477"/>
                      </a:cubicBezTo>
                      <a:cubicBezTo>
                        <a:pt x="101959" y="145837"/>
                        <a:pt x="103363" y="155185"/>
                        <a:pt x="109182" y="163773"/>
                      </a:cubicBezTo>
                      <a:cubicBezTo>
                        <a:pt x="114990" y="172112"/>
                        <a:pt x="122618" y="177244"/>
                        <a:pt x="129654" y="184245"/>
                      </a:cubicBezTo>
                      <a:cubicBezTo>
                        <a:pt x="128836" y="185448"/>
                        <a:pt x="163590" y="235680"/>
                        <a:pt x="170597" y="245660"/>
                      </a:cubicBezTo>
                      <a:cubicBezTo>
                        <a:pt x="175582" y="251172"/>
                        <a:pt x="179849" y="262494"/>
                        <a:pt x="184245" y="266131"/>
                      </a:cubicBezTo>
                      <a:cubicBezTo>
                        <a:pt x="199504" y="300035"/>
                        <a:pt x="184365" y="283942"/>
                        <a:pt x="218364" y="327546"/>
                      </a:cubicBezTo>
                      <a:cubicBezTo>
                        <a:pt x="227405" y="343012"/>
                        <a:pt x="237403" y="351599"/>
                        <a:pt x="245660" y="368489"/>
                      </a:cubicBezTo>
                      <a:cubicBezTo>
                        <a:pt x="250349" y="375459"/>
                        <a:pt x="254777" y="382404"/>
                        <a:pt x="259308" y="388961"/>
                      </a:cubicBezTo>
                      <a:cubicBezTo>
                        <a:pt x="263650" y="396987"/>
                        <a:pt x="269464" y="401394"/>
                        <a:pt x="279779" y="409433"/>
                      </a:cubicBezTo>
                      <a:cubicBezTo>
                        <a:pt x="286589" y="429988"/>
                        <a:pt x="285426" y="432914"/>
                        <a:pt x="300251" y="450376"/>
                      </a:cubicBezTo>
                      <a:cubicBezTo>
                        <a:pt x="305834" y="456642"/>
                        <a:pt x="315035" y="464339"/>
                        <a:pt x="320723" y="470848"/>
                      </a:cubicBezTo>
                      <a:cubicBezTo>
                        <a:pt x="332229" y="483715"/>
                        <a:pt x="338809" y="498903"/>
                        <a:pt x="348018" y="511791"/>
                      </a:cubicBezTo>
                      <a:cubicBezTo>
                        <a:pt x="352980" y="518937"/>
                        <a:pt x="355470" y="526101"/>
                        <a:pt x="361666" y="532263"/>
                      </a:cubicBezTo>
                      <a:cubicBezTo>
                        <a:pt x="432218" y="599089"/>
                        <a:pt x="356853" y="526968"/>
                        <a:pt x="416257" y="580030"/>
                      </a:cubicBezTo>
                      <a:cubicBezTo>
                        <a:pt x="423412" y="586619"/>
                        <a:pt x="428923" y="594772"/>
                        <a:pt x="436729" y="600501"/>
                      </a:cubicBezTo>
                      <a:cubicBezTo>
                        <a:pt x="450736" y="611310"/>
                        <a:pt x="463503" y="619423"/>
                        <a:pt x="477672" y="627797"/>
                      </a:cubicBezTo>
                      <a:cubicBezTo>
                        <a:pt x="484611" y="632371"/>
                        <a:pt x="490155" y="638253"/>
                        <a:pt x="498144" y="641445"/>
                      </a:cubicBezTo>
                      <a:cubicBezTo>
                        <a:pt x="504666" y="641633"/>
                        <a:pt x="513147" y="647040"/>
                        <a:pt x="518615" y="648268"/>
                      </a:cubicBezTo>
                      <a:cubicBezTo>
                        <a:pt x="533639" y="656512"/>
                        <a:pt x="544562" y="670614"/>
                        <a:pt x="559559" y="675564"/>
                      </a:cubicBezTo>
                      <a:cubicBezTo>
                        <a:pt x="567152" y="677102"/>
                        <a:pt x="573493" y="679178"/>
                        <a:pt x="580030" y="682388"/>
                      </a:cubicBezTo>
                      <a:cubicBezTo>
                        <a:pt x="588013" y="687070"/>
                        <a:pt x="592650" y="692628"/>
                        <a:pt x="600502" y="696036"/>
                      </a:cubicBezTo>
                      <a:cubicBezTo>
                        <a:pt x="607073" y="699281"/>
                        <a:pt x="614584" y="699374"/>
                        <a:pt x="620973" y="702860"/>
                      </a:cubicBezTo>
                      <a:cubicBezTo>
                        <a:pt x="663765" y="727251"/>
                        <a:pt x="607371" y="705883"/>
                        <a:pt x="661917" y="723331"/>
                      </a:cubicBezTo>
                      <a:cubicBezTo>
                        <a:pt x="723676" y="769507"/>
                        <a:pt x="625980" y="703471"/>
                        <a:pt x="723332" y="750627"/>
                      </a:cubicBezTo>
                      <a:cubicBezTo>
                        <a:pt x="745609" y="763280"/>
                        <a:pt x="761766" y="773488"/>
                        <a:pt x="791570" y="777922"/>
                      </a:cubicBezTo>
                      <a:cubicBezTo>
                        <a:pt x="804436" y="781495"/>
                        <a:pt x="814120" y="781735"/>
                        <a:pt x="825690" y="784746"/>
                      </a:cubicBezTo>
                      <a:cubicBezTo>
                        <a:pt x="869457" y="796831"/>
                        <a:pt x="860500" y="799799"/>
                        <a:pt x="900753" y="805218"/>
                      </a:cubicBezTo>
                      <a:cubicBezTo>
                        <a:pt x="908468" y="806334"/>
                        <a:pt x="913805" y="804794"/>
                        <a:pt x="921224" y="805218"/>
                      </a:cubicBezTo>
                    </a:path>
                  </a:pathLst>
                </a:custGeom>
                <a:noFill/>
                <a:ln w="73025" cap="rnd" cmpd="dbl">
                  <a:solidFill>
                    <a:srgbClr val="524D41"/>
                  </a:solidFill>
                  <a:extLst>
                    <a:ext uri="{C807C97D-BFC1-408E-A445-0C87EB9F89A2}">
                      <ask:lineSketchStyleProps xmlns:ask="http://schemas.microsoft.com/office/drawing/2018/sketchyshapes" sd="2831199767">
                        <a:custGeom>
                          <a:avLst/>
                          <a:gdLst>
                            <a:gd name="connsiteX0" fmla="*/ 0 w 921224"/>
                            <a:gd name="connsiteY0" fmla="*/ 0 h 805594"/>
                            <a:gd name="connsiteX1" fmla="*/ 27296 w 921224"/>
                            <a:gd name="connsiteY1" fmla="*/ 47767 h 805594"/>
                            <a:gd name="connsiteX2" fmla="*/ 47767 w 921224"/>
                            <a:gd name="connsiteY2" fmla="*/ 68239 h 805594"/>
                            <a:gd name="connsiteX3" fmla="*/ 75063 w 921224"/>
                            <a:gd name="connsiteY3" fmla="*/ 109182 h 805594"/>
                            <a:gd name="connsiteX4" fmla="*/ 95535 w 921224"/>
                            <a:gd name="connsiteY4" fmla="*/ 136477 h 805594"/>
                            <a:gd name="connsiteX5" fmla="*/ 109182 w 921224"/>
                            <a:gd name="connsiteY5" fmla="*/ 163773 h 805594"/>
                            <a:gd name="connsiteX6" fmla="*/ 129654 w 921224"/>
                            <a:gd name="connsiteY6" fmla="*/ 184245 h 805594"/>
                            <a:gd name="connsiteX7" fmla="*/ 170597 w 921224"/>
                            <a:gd name="connsiteY7" fmla="*/ 245660 h 805594"/>
                            <a:gd name="connsiteX8" fmla="*/ 184245 w 921224"/>
                            <a:gd name="connsiteY8" fmla="*/ 266131 h 805594"/>
                            <a:gd name="connsiteX9" fmla="*/ 218364 w 921224"/>
                            <a:gd name="connsiteY9" fmla="*/ 327546 h 805594"/>
                            <a:gd name="connsiteX10" fmla="*/ 245660 w 921224"/>
                            <a:gd name="connsiteY10" fmla="*/ 368489 h 805594"/>
                            <a:gd name="connsiteX11" fmla="*/ 259308 w 921224"/>
                            <a:gd name="connsiteY11" fmla="*/ 388961 h 805594"/>
                            <a:gd name="connsiteX12" fmla="*/ 279779 w 921224"/>
                            <a:gd name="connsiteY12" fmla="*/ 409433 h 805594"/>
                            <a:gd name="connsiteX13" fmla="*/ 300251 w 921224"/>
                            <a:gd name="connsiteY13" fmla="*/ 450376 h 805594"/>
                            <a:gd name="connsiteX14" fmla="*/ 320723 w 921224"/>
                            <a:gd name="connsiteY14" fmla="*/ 470848 h 805594"/>
                            <a:gd name="connsiteX15" fmla="*/ 348018 w 921224"/>
                            <a:gd name="connsiteY15" fmla="*/ 511791 h 805594"/>
                            <a:gd name="connsiteX16" fmla="*/ 361666 w 921224"/>
                            <a:gd name="connsiteY16" fmla="*/ 532263 h 805594"/>
                            <a:gd name="connsiteX17" fmla="*/ 416257 w 921224"/>
                            <a:gd name="connsiteY17" fmla="*/ 580030 h 805594"/>
                            <a:gd name="connsiteX18" fmla="*/ 436729 w 921224"/>
                            <a:gd name="connsiteY18" fmla="*/ 600501 h 805594"/>
                            <a:gd name="connsiteX19" fmla="*/ 477672 w 921224"/>
                            <a:gd name="connsiteY19" fmla="*/ 627797 h 805594"/>
                            <a:gd name="connsiteX20" fmla="*/ 498144 w 921224"/>
                            <a:gd name="connsiteY20" fmla="*/ 641445 h 805594"/>
                            <a:gd name="connsiteX21" fmla="*/ 518615 w 921224"/>
                            <a:gd name="connsiteY21" fmla="*/ 648268 h 805594"/>
                            <a:gd name="connsiteX22" fmla="*/ 559559 w 921224"/>
                            <a:gd name="connsiteY22" fmla="*/ 675564 h 805594"/>
                            <a:gd name="connsiteX23" fmla="*/ 580030 w 921224"/>
                            <a:gd name="connsiteY23" fmla="*/ 682388 h 805594"/>
                            <a:gd name="connsiteX24" fmla="*/ 600502 w 921224"/>
                            <a:gd name="connsiteY24" fmla="*/ 696036 h 805594"/>
                            <a:gd name="connsiteX25" fmla="*/ 620973 w 921224"/>
                            <a:gd name="connsiteY25" fmla="*/ 702860 h 805594"/>
                            <a:gd name="connsiteX26" fmla="*/ 661917 w 921224"/>
                            <a:gd name="connsiteY26" fmla="*/ 723331 h 805594"/>
                            <a:gd name="connsiteX27" fmla="*/ 723332 w 921224"/>
                            <a:gd name="connsiteY27" fmla="*/ 750627 h 805594"/>
                            <a:gd name="connsiteX28" fmla="*/ 791570 w 921224"/>
                            <a:gd name="connsiteY28" fmla="*/ 777922 h 805594"/>
                            <a:gd name="connsiteX29" fmla="*/ 825690 w 921224"/>
                            <a:gd name="connsiteY29" fmla="*/ 784746 h 805594"/>
                            <a:gd name="connsiteX30" fmla="*/ 900753 w 921224"/>
                            <a:gd name="connsiteY30" fmla="*/ 805218 h 805594"/>
                            <a:gd name="connsiteX31" fmla="*/ 921224 w 921224"/>
                            <a:gd name="connsiteY31" fmla="*/ 805218 h 80559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21224" h="805594">
                              <a:moveTo>
                                <a:pt x="0" y="0"/>
                              </a:moveTo>
                              <a:cubicBezTo>
                                <a:pt x="9099" y="15922"/>
                                <a:pt x="16780" y="32743"/>
                                <a:pt x="27296" y="47767"/>
                              </a:cubicBezTo>
                              <a:cubicBezTo>
                                <a:pt x="32830" y="55673"/>
                                <a:pt x="41842" y="60621"/>
                                <a:pt x="47767" y="68239"/>
                              </a:cubicBezTo>
                              <a:cubicBezTo>
                                <a:pt x="57837" y="81186"/>
                                <a:pt x="65221" y="96060"/>
                                <a:pt x="75063" y="109182"/>
                              </a:cubicBezTo>
                              <a:cubicBezTo>
                                <a:pt x="81887" y="118280"/>
                                <a:pt x="89507" y="126833"/>
                                <a:pt x="95535" y="136477"/>
                              </a:cubicBezTo>
                              <a:cubicBezTo>
                                <a:pt x="100926" y="145103"/>
                                <a:pt x="103269" y="155495"/>
                                <a:pt x="109182" y="163773"/>
                              </a:cubicBezTo>
                              <a:cubicBezTo>
                                <a:pt x="114791" y="171626"/>
                                <a:pt x="123729" y="176627"/>
                                <a:pt x="129654" y="184245"/>
                              </a:cubicBezTo>
                              <a:cubicBezTo>
                                <a:pt x="129682" y="184280"/>
                                <a:pt x="163761" y="235405"/>
                                <a:pt x="170597" y="245660"/>
                              </a:cubicBezTo>
                              <a:lnTo>
                                <a:pt x="184245" y="266131"/>
                              </a:lnTo>
                              <a:cubicBezTo>
                                <a:pt x="196256" y="302164"/>
                                <a:pt x="187079" y="280618"/>
                                <a:pt x="218364" y="327546"/>
                              </a:cubicBezTo>
                              <a:lnTo>
                                <a:pt x="245660" y="368489"/>
                              </a:lnTo>
                              <a:cubicBezTo>
                                <a:pt x="250209" y="375313"/>
                                <a:pt x="253509" y="383162"/>
                                <a:pt x="259308" y="388961"/>
                              </a:cubicBezTo>
                              <a:lnTo>
                                <a:pt x="279779" y="409433"/>
                              </a:lnTo>
                              <a:cubicBezTo>
                                <a:pt x="286618" y="429950"/>
                                <a:pt x="285553" y="432738"/>
                                <a:pt x="300251" y="450376"/>
                              </a:cubicBezTo>
                              <a:cubicBezTo>
                                <a:pt x="306429" y="457790"/>
                                <a:pt x="314798" y="463230"/>
                                <a:pt x="320723" y="470848"/>
                              </a:cubicBezTo>
                              <a:cubicBezTo>
                                <a:pt x="330793" y="483795"/>
                                <a:pt x="338920" y="498143"/>
                                <a:pt x="348018" y="511791"/>
                              </a:cubicBezTo>
                              <a:cubicBezTo>
                                <a:pt x="352567" y="518615"/>
                                <a:pt x="355867" y="526464"/>
                                <a:pt x="361666" y="532263"/>
                              </a:cubicBezTo>
                              <a:cubicBezTo>
                                <a:pt x="428898" y="599492"/>
                                <a:pt x="350478" y="523648"/>
                                <a:pt x="416257" y="580030"/>
                              </a:cubicBezTo>
                              <a:cubicBezTo>
                                <a:pt x="423584" y="586310"/>
                                <a:pt x="429111" y="594576"/>
                                <a:pt x="436729" y="600501"/>
                              </a:cubicBezTo>
                              <a:cubicBezTo>
                                <a:pt x="449676" y="610571"/>
                                <a:pt x="464024" y="618698"/>
                                <a:pt x="477672" y="627797"/>
                              </a:cubicBezTo>
                              <a:cubicBezTo>
                                <a:pt x="484496" y="632346"/>
                                <a:pt x="490363" y="638852"/>
                                <a:pt x="498144" y="641445"/>
                              </a:cubicBezTo>
                              <a:lnTo>
                                <a:pt x="518615" y="648268"/>
                              </a:lnTo>
                              <a:cubicBezTo>
                                <a:pt x="532263" y="657367"/>
                                <a:pt x="543998" y="670377"/>
                                <a:pt x="559559" y="675564"/>
                              </a:cubicBezTo>
                              <a:cubicBezTo>
                                <a:pt x="566383" y="677839"/>
                                <a:pt x="573597" y="679171"/>
                                <a:pt x="580030" y="682388"/>
                              </a:cubicBezTo>
                              <a:cubicBezTo>
                                <a:pt x="587366" y="686056"/>
                                <a:pt x="593166" y="692368"/>
                                <a:pt x="600502" y="696036"/>
                              </a:cubicBezTo>
                              <a:cubicBezTo>
                                <a:pt x="606935" y="699253"/>
                                <a:pt x="614540" y="699643"/>
                                <a:pt x="620973" y="702860"/>
                              </a:cubicBezTo>
                              <a:cubicBezTo>
                                <a:pt x="673883" y="729315"/>
                                <a:pt x="610463" y="706180"/>
                                <a:pt x="661917" y="723331"/>
                              </a:cubicBezTo>
                              <a:cubicBezTo>
                                <a:pt x="722123" y="763470"/>
                                <a:pt x="625904" y="701915"/>
                                <a:pt x="723332" y="750627"/>
                              </a:cubicBezTo>
                              <a:cubicBezTo>
                                <a:pt x="747593" y="762757"/>
                                <a:pt x="763465" y="772301"/>
                                <a:pt x="791570" y="777922"/>
                              </a:cubicBezTo>
                              <a:cubicBezTo>
                                <a:pt x="802943" y="780197"/>
                                <a:pt x="814500" y="781694"/>
                                <a:pt x="825690" y="784746"/>
                              </a:cubicBezTo>
                              <a:cubicBezTo>
                                <a:pt x="868582" y="796444"/>
                                <a:pt x="859826" y="800102"/>
                                <a:pt x="900753" y="805218"/>
                              </a:cubicBezTo>
                              <a:cubicBezTo>
                                <a:pt x="907524" y="806064"/>
                                <a:pt x="914400" y="805218"/>
                                <a:pt x="921224" y="805218"/>
                              </a:cubicBezTo>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 name="Kombinationstegning 22">
                  <a:extLst>
                    <a:ext uri="{FF2B5EF4-FFF2-40B4-BE49-F238E27FC236}">
                      <a16:creationId xmlns:a16="http://schemas.microsoft.com/office/drawing/2014/main" id="{C2B00A24-A0C4-EA70-3010-99D83E94DA67}"/>
                    </a:ext>
                  </a:extLst>
                </p:cNvPr>
                <p:cNvSpPr/>
                <p:nvPr/>
              </p:nvSpPr>
              <p:spPr>
                <a:xfrm>
                  <a:off x="3282287" y="4012442"/>
                  <a:ext cx="156949" cy="1030406"/>
                </a:xfrm>
                <a:custGeom>
                  <a:avLst/>
                  <a:gdLst>
                    <a:gd name="connsiteX0" fmla="*/ 47767 w 156949"/>
                    <a:gd name="connsiteY0" fmla="*/ 0 h 1030406"/>
                    <a:gd name="connsiteX1" fmla="*/ 68238 w 156949"/>
                    <a:gd name="connsiteY1" fmla="*/ 95534 h 1030406"/>
                    <a:gd name="connsiteX2" fmla="*/ 95534 w 156949"/>
                    <a:gd name="connsiteY2" fmla="*/ 156949 h 1030406"/>
                    <a:gd name="connsiteX3" fmla="*/ 116006 w 156949"/>
                    <a:gd name="connsiteY3" fmla="*/ 225188 h 1030406"/>
                    <a:gd name="connsiteX4" fmla="*/ 129653 w 156949"/>
                    <a:gd name="connsiteY4" fmla="*/ 245659 h 1030406"/>
                    <a:gd name="connsiteX5" fmla="*/ 150125 w 156949"/>
                    <a:gd name="connsiteY5" fmla="*/ 320722 h 1030406"/>
                    <a:gd name="connsiteX6" fmla="*/ 156949 w 156949"/>
                    <a:gd name="connsiteY6" fmla="*/ 382137 h 1030406"/>
                    <a:gd name="connsiteX7" fmla="*/ 136477 w 156949"/>
                    <a:gd name="connsiteY7" fmla="*/ 545910 h 1030406"/>
                    <a:gd name="connsiteX8" fmla="*/ 129653 w 156949"/>
                    <a:gd name="connsiteY8" fmla="*/ 593677 h 1030406"/>
                    <a:gd name="connsiteX9" fmla="*/ 122829 w 156949"/>
                    <a:gd name="connsiteY9" fmla="*/ 614149 h 1030406"/>
                    <a:gd name="connsiteX10" fmla="*/ 116006 w 156949"/>
                    <a:gd name="connsiteY10" fmla="*/ 641445 h 1030406"/>
                    <a:gd name="connsiteX11" fmla="*/ 102358 w 156949"/>
                    <a:gd name="connsiteY11" fmla="*/ 736979 h 1030406"/>
                    <a:gd name="connsiteX12" fmla="*/ 95534 w 156949"/>
                    <a:gd name="connsiteY12" fmla="*/ 784746 h 1030406"/>
                    <a:gd name="connsiteX13" fmla="*/ 81886 w 156949"/>
                    <a:gd name="connsiteY13" fmla="*/ 825689 h 1030406"/>
                    <a:gd name="connsiteX14" fmla="*/ 68238 w 156949"/>
                    <a:gd name="connsiteY14" fmla="*/ 887104 h 1030406"/>
                    <a:gd name="connsiteX15" fmla="*/ 54591 w 156949"/>
                    <a:gd name="connsiteY15" fmla="*/ 928048 h 1030406"/>
                    <a:gd name="connsiteX16" fmla="*/ 27295 w 156949"/>
                    <a:gd name="connsiteY16" fmla="*/ 968991 h 1030406"/>
                    <a:gd name="connsiteX17" fmla="*/ 13647 w 156949"/>
                    <a:gd name="connsiteY17" fmla="*/ 1009934 h 1030406"/>
                    <a:gd name="connsiteX18" fmla="*/ 0 w 156949"/>
                    <a:gd name="connsiteY18" fmla="*/ 1030406 h 1030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6949" h="1030406" extrusionOk="0">
                      <a:moveTo>
                        <a:pt x="47767" y="0"/>
                      </a:moveTo>
                      <a:cubicBezTo>
                        <a:pt x="49470" y="20735"/>
                        <a:pt x="54620" y="73367"/>
                        <a:pt x="68238" y="95534"/>
                      </a:cubicBezTo>
                      <a:cubicBezTo>
                        <a:pt x="86572" y="122569"/>
                        <a:pt x="86440" y="117623"/>
                        <a:pt x="95534" y="156949"/>
                      </a:cubicBezTo>
                      <a:cubicBezTo>
                        <a:pt x="98673" y="171318"/>
                        <a:pt x="110173" y="215756"/>
                        <a:pt x="116006" y="225188"/>
                      </a:cubicBezTo>
                      <a:cubicBezTo>
                        <a:pt x="121280" y="230001"/>
                        <a:pt x="125329" y="236913"/>
                        <a:pt x="129653" y="245659"/>
                      </a:cubicBezTo>
                      <a:cubicBezTo>
                        <a:pt x="145476" y="310678"/>
                        <a:pt x="135893" y="281715"/>
                        <a:pt x="150125" y="320722"/>
                      </a:cubicBezTo>
                      <a:cubicBezTo>
                        <a:pt x="152528" y="338938"/>
                        <a:pt x="156897" y="363002"/>
                        <a:pt x="156949" y="382137"/>
                      </a:cubicBezTo>
                      <a:cubicBezTo>
                        <a:pt x="157476" y="494648"/>
                        <a:pt x="150050" y="450583"/>
                        <a:pt x="136477" y="545910"/>
                      </a:cubicBezTo>
                      <a:cubicBezTo>
                        <a:pt x="135740" y="561691"/>
                        <a:pt x="130773" y="578925"/>
                        <a:pt x="129653" y="593677"/>
                      </a:cubicBezTo>
                      <a:cubicBezTo>
                        <a:pt x="127723" y="600211"/>
                        <a:pt x="125088" y="606980"/>
                        <a:pt x="122829" y="614149"/>
                      </a:cubicBezTo>
                      <a:cubicBezTo>
                        <a:pt x="120397" y="622696"/>
                        <a:pt x="117897" y="632531"/>
                        <a:pt x="116006" y="641445"/>
                      </a:cubicBezTo>
                      <a:cubicBezTo>
                        <a:pt x="107543" y="674646"/>
                        <a:pt x="104269" y="697948"/>
                        <a:pt x="102358" y="736979"/>
                      </a:cubicBezTo>
                      <a:cubicBezTo>
                        <a:pt x="102556" y="752962"/>
                        <a:pt x="101066" y="768759"/>
                        <a:pt x="95534" y="784746"/>
                      </a:cubicBezTo>
                      <a:cubicBezTo>
                        <a:pt x="93093" y="797417"/>
                        <a:pt x="85997" y="812530"/>
                        <a:pt x="81886" y="825689"/>
                      </a:cubicBezTo>
                      <a:cubicBezTo>
                        <a:pt x="76154" y="844398"/>
                        <a:pt x="74825" y="867288"/>
                        <a:pt x="68238" y="887104"/>
                      </a:cubicBezTo>
                      <a:cubicBezTo>
                        <a:pt x="66216" y="901889"/>
                        <a:pt x="61404" y="916609"/>
                        <a:pt x="54591" y="928048"/>
                      </a:cubicBezTo>
                      <a:cubicBezTo>
                        <a:pt x="45536" y="942303"/>
                        <a:pt x="30867" y="953092"/>
                        <a:pt x="27295" y="968991"/>
                      </a:cubicBezTo>
                      <a:cubicBezTo>
                        <a:pt x="20964" y="983474"/>
                        <a:pt x="21819" y="998372"/>
                        <a:pt x="13647" y="1009934"/>
                      </a:cubicBezTo>
                      <a:cubicBezTo>
                        <a:pt x="10796" y="1014198"/>
                        <a:pt x="5943" y="1021318"/>
                        <a:pt x="0" y="1030406"/>
                      </a:cubicBezTo>
                    </a:path>
                  </a:pathLst>
                </a:custGeom>
                <a:noFill/>
                <a:ln w="73025" cap="rnd" cmpd="dbl">
                  <a:solidFill>
                    <a:srgbClr val="524D41"/>
                  </a:solidFill>
                  <a:extLst>
                    <a:ext uri="{C807C97D-BFC1-408E-A445-0C87EB9F89A2}">
                      <ask:lineSketchStyleProps xmlns:ask="http://schemas.microsoft.com/office/drawing/2018/sketchyshapes" sd="3368537881">
                        <a:custGeom>
                          <a:avLst/>
                          <a:gdLst>
                            <a:gd name="connsiteX0" fmla="*/ 47767 w 156949"/>
                            <a:gd name="connsiteY0" fmla="*/ 0 h 1030406"/>
                            <a:gd name="connsiteX1" fmla="*/ 68238 w 156949"/>
                            <a:gd name="connsiteY1" fmla="*/ 95534 h 1030406"/>
                            <a:gd name="connsiteX2" fmla="*/ 95534 w 156949"/>
                            <a:gd name="connsiteY2" fmla="*/ 156949 h 1030406"/>
                            <a:gd name="connsiteX3" fmla="*/ 116006 w 156949"/>
                            <a:gd name="connsiteY3" fmla="*/ 225188 h 1030406"/>
                            <a:gd name="connsiteX4" fmla="*/ 129653 w 156949"/>
                            <a:gd name="connsiteY4" fmla="*/ 245659 h 1030406"/>
                            <a:gd name="connsiteX5" fmla="*/ 150125 w 156949"/>
                            <a:gd name="connsiteY5" fmla="*/ 320722 h 1030406"/>
                            <a:gd name="connsiteX6" fmla="*/ 156949 w 156949"/>
                            <a:gd name="connsiteY6" fmla="*/ 382137 h 1030406"/>
                            <a:gd name="connsiteX7" fmla="*/ 136477 w 156949"/>
                            <a:gd name="connsiteY7" fmla="*/ 545910 h 1030406"/>
                            <a:gd name="connsiteX8" fmla="*/ 129653 w 156949"/>
                            <a:gd name="connsiteY8" fmla="*/ 593677 h 1030406"/>
                            <a:gd name="connsiteX9" fmla="*/ 122829 w 156949"/>
                            <a:gd name="connsiteY9" fmla="*/ 614149 h 1030406"/>
                            <a:gd name="connsiteX10" fmla="*/ 116006 w 156949"/>
                            <a:gd name="connsiteY10" fmla="*/ 641445 h 1030406"/>
                            <a:gd name="connsiteX11" fmla="*/ 102358 w 156949"/>
                            <a:gd name="connsiteY11" fmla="*/ 736979 h 1030406"/>
                            <a:gd name="connsiteX12" fmla="*/ 95534 w 156949"/>
                            <a:gd name="connsiteY12" fmla="*/ 784746 h 1030406"/>
                            <a:gd name="connsiteX13" fmla="*/ 81886 w 156949"/>
                            <a:gd name="connsiteY13" fmla="*/ 825689 h 1030406"/>
                            <a:gd name="connsiteX14" fmla="*/ 68238 w 156949"/>
                            <a:gd name="connsiteY14" fmla="*/ 887104 h 1030406"/>
                            <a:gd name="connsiteX15" fmla="*/ 54591 w 156949"/>
                            <a:gd name="connsiteY15" fmla="*/ 928048 h 1030406"/>
                            <a:gd name="connsiteX16" fmla="*/ 27295 w 156949"/>
                            <a:gd name="connsiteY16" fmla="*/ 968991 h 1030406"/>
                            <a:gd name="connsiteX17" fmla="*/ 13647 w 156949"/>
                            <a:gd name="connsiteY17" fmla="*/ 1009934 h 1030406"/>
                            <a:gd name="connsiteX18" fmla="*/ 0 w 156949"/>
                            <a:gd name="connsiteY18" fmla="*/ 1030406 h 1030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56949" h="1030406">
                              <a:moveTo>
                                <a:pt x="47767" y="0"/>
                              </a:moveTo>
                              <a:cubicBezTo>
                                <a:pt x="50654" y="23097"/>
                                <a:pt x="53280" y="73097"/>
                                <a:pt x="68238" y="95534"/>
                              </a:cubicBezTo>
                              <a:cubicBezTo>
                                <a:pt x="86162" y="122420"/>
                                <a:pt x="85790" y="117971"/>
                                <a:pt x="95534" y="156949"/>
                              </a:cubicBezTo>
                              <a:cubicBezTo>
                                <a:pt x="99349" y="172208"/>
                                <a:pt x="109360" y="215219"/>
                                <a:pt x="116006" y="225188"/>
                              </a:cubicBezTo>
                              <a:lnTo>
                                <a:pt x="129653" y="245659"/>
                              </a:lnTo>
                              <a:cubicBezTo>
                                <a:pt x="145046" y="307229"/>
                                <a:pt x="137369" y="282456"/>
                                <a:pt x="150125" y="320722"/>
                              </a:cubicBezTo>
                              <a:cubicBezTo>
                                <a:pt x="152400" y="341194"/>
                                <a:pt x="156949" y="361539"/>
                                <a:pt x="156949" y="382137"/>
                              </a:cubicBezTo>
                              <a:cubicBezTo>
                                <a:pt x="156949" y="496273"/>
                                <a:pt x="150227" y="449661"/>
                                <a:pt x="136477" y="545910"/>
                              </a:cubicBezTo>
                              <a:cubicBezTo>
                                <a:pt x="134202" y="561832"/>
                                <a:pt x="132807" y="577905"/>
                                <a:pt x="129653" y="593677"/>
                              </a:cubicBezTo>
                              <a:cubicBezTo>
                                <a:pt x="128242" y="600730"/>
                                <a:pt x="124805" y="607233"/>
                                <a:pt x="122829" y="614149"/>
                              </a:cubicBezTo>
                              <a:cubicBezTo>
                                <a:pt x="120253" y="623167"/>
                                <a:pt x="117845" y="632248"/>
                                <a:pt x="116006" y="641445"/>
                              </a:cubicBezTo>
                              <a:cubicBezTo>
                                <a:pt x="108813" y="677413"/>
                                <a:pt x="107392" y="699228"/>
                                <a:pt x="102358" y="736979"/>
                              </a:cubicBezTo>
                              <a:cubicBezTo>
                                <a:pt x="100232" y="752922"/>
                                <a:pt x="99151" y="769074"/>
                                <a:pt x="95534" y="784746"/>
                              </a:cubicBezTo>
                              <a:cubicBezTo>
                                <a:pt x="92299" y="798764"/>
                                <a:pt x="84707" y="811582"/>
                                <a:pt x="81886" y="825689"/>
                              </a:cubicBezTo>
                              <a:cubicBezTo>
                                <a:pt x="77989" y="845176"/>
                                <a:pt x="74022" y="867825"/>
                                <a:pt x="68238" y="887104"/>
                              </a:cubicBezTo>
                              <a:cubicBezTo>
                                <a:pt x="64104" y="900883"/>
                                <a:pt x="62571" y="916078"/>
                                <a:pt x="54591" y="928048"/>
                              </a:cubicBezTo>
                              <a:cubicBezTo>
                                <a:pt x="45492" y="941696"/>
                                <a:pt x="32482" y="953430"/>
                                <a:pt x="27295" y="968991"/>
                              </a:cubicBezTo>
                              <a:cubicBezTo>
                                <a:pt x="22746" y="982639"/>
                                <a:pt x="21626" y="997964"/>
                                <a:pt x="13647" y="1009934"/>
                              </a:cubicBezTo>
                              <a:lnTo>
                                <a:pt x="0" y="1030406"/>
                              </a:lnTo>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4" name="Kombinationstegning 23">
                  <a:extLst>
                    <a:ext uri="{FF2B5EF4-FFF2-40B4-BE49-F238E27FC236}">
                      <a16:creationId xmlns:a16="http://schemas.microsoft.com/office/drawing/2014/main" id="{0336255D-C5CB-D027-EF4D-8681FA38D16D}"/>
                    </a:ext>
                  </a:extLst>
                </p:cNvPr>
                <p:cNvSpPr/>
                <p:nvPr/>
              </p:nvSpPr>
              <p:spPr>
                <a:xfrm>
                  <a:off x="3234519" y="5233916"/>
                  <a:ext cx="1937982" cy="280102"/>
                </a:xfrm>
                <a:custGeom>
                  <a:avLst/>
                  <a:gdLst>
                    <a:gd name="connsiteX0" fmla="*/ 0 w 1937982"/>
                    <a:gd name="connsiteY0" fmla="*/ 0 h 280102"/>
                    <a:gd name="connsiteX1" fmla="*/ 27296 w 1937982"/>
                    <a:gd name="connsiteY1" fmla="*/ 68239 h 280102"/>
                    <a:gd name="connsiteX2" fmla="*/ 34120 w 1937982"/>
                    <a:gd name="connsiteY2" fmla="*/ 88711 h 280102"/>
                    <a:gd name="connsiteX3" fmla="*/ 81887 w 1937982"/>
                    <a:gd name="connsiteY3" fmla="*/ 143302 h 280102"/>
                    <a:gd name="connsiteX4" fmla="*/ 116006 w 1937982"/>
                    <a:gd name="connsiteY4" fmla="*/ 170597 h 280102"/>
                    <a:gd name="connsiteX5" fmla="*/ 156950 w 1937982"/>
                    <a:gd name="connsiteY5" fmla="*/ 197893 h 280102"/>
                    <a:gd name="connsiteX6" fmla="*/ 218365 w 1937982"/>
                    <a:gd name="connsiteY6" fmla="*/ 225188 h 280102"/>
                    <a:gd name="connsiteX7" fmla="*/ 259308 w 1937982"/>
                    <a:gd name="connsiteY7" fmla="*/ 238836 h 280102"/>
                    <a:gd name="connsiteX8" fmla="*/ 279780 w 1937982"/>
                    <a:gd name="connsiteY8" fmla="*/ 245660 h 280102"/>
                    <a:gd name="connsiteX9" fmla="*/ 423081 w 1937982"/>
                    <a:gd name="connsiteY9" fmla="*/ 259308 h 280102"/>
                    <a:gd name="connsiteX10" fmla="*/ 450377 w 1937982"/>
                    <a:gd name="connsiteY10" fmla="*/ 266132 h 280102"/>
                    <a:gd name="connsiteX11" fmla="*/ 470848 w 1937982"/>
                    <a:gd name="connsiteY11" fmla="*/ 272956 h 280102"/>
                    <a:gd name="connsiteX12" fmla="*/ 580030 w 1937982"/>
                    <a:gd name="connsiteY12" fmla="*/ 279780 h 280102"/>
                    <a:gd name="connsiteX13" fmla="*/ 859809 w 1937982"/>
                    <a:gd name="connsiteY13" fmla="*/ 259308 h 280102"/>
                    <a:gd name="connsiteX14" fmla="*/ 880281 w 1937982"/>
                    <a:gd name="connsiteY14" fmla="*/ 252484 h 280102"/>
                    <a:gd name="connsiteX15" fmla="*/ 955344 w 1937982"/>
                    <a:gd name="connsiteY15" fmla="*/ 238836 h 280102"/>
                    <a:gd name="connsiteX16" fmla="*/ 996287 w 1937982"/>
                    <a:gd name="connsiteY16" fmla="*/ 225188 h 280102"/>
                    <a:gd name="connsiteX17" fmla="*/ 1016759 w 1937982"/>
                    <a:gd name="connsiteY17" fmla="*/ 218365 h 280102"/>
                    <a:gd name="connsiteX18" fmla="*/ 1098645 w 1937982"/>
                    <a:gd name="connsiteY18" fmla="*/ 177421 h 280102"/>
                    <a:gd name="connsiteX19" fmla="*/ 1139588 w 1937982"/>
                    <a:gd name="connsiteY19" fmla="*/ 163774 h 280102"/>
                    <a:gd name="connsiteX20" fmla="*/ 1276066 w 1937982"/>
                    <a:gd name="connsiteY20" fmla="*/ 143302 h 280102"/>
                    <a:gd name="connsiteX21" fmla="*/ 1317009 w 1937982"/>
                    <a:gd name="connsiteY21" fmla="*/ 129654 h 280102"/>
                    <a:gd name="connsiteX22" fmla="*/ 1371600 w 1937982"/>
                    <a:gd name="connsiteY22" fmla="*/ 116006 h 280102"/>
                    <a:gd name="connsiteX23" fmla="*/ 1398896 w 1937982"/>
                    <a:gd name="connsiteY23" fmla="*/ 102359 h 280102"/>
                    <a:gd name="connsiteX24" fmla="*/ 1453487 w 1937982"/>
                    <a:gd name="connsiteY24" fmla="*/ 88711 h 280102"/>
                    <a:gd name="connsiteX25" fmla="*/ 1514902 w 1937982"/>
                    <a:gd name="connsiteY25" fmla="*/ 68239 h 280102"/>
                    <a:gd name="connsiteX26" fmla="*/ 1535374 w 1937982"/>
                    <a:gd name="connsiteY26" fmla="*/ 61415 h 280102"/>
                    <a:gd name="connsiteX27" fmla="*/ 1569493 w 1937982"/>
                    <a:gd name="connsiteY27" fmla="*/ 54591 h 280102"/>
                    <a:gd name="connsiteX28" fmla="*/ 1651380 w 1937982"/>
                    <a:gd name="connsiteY28" fmla="*/ 27296 h 280102"/>
                    <a:gd name="connsiteX29" fmla="*/ 1719618 w 1937982"/>
                    <a:gd name="connsiteY29" fmla="*/ 6824 h 280102"/>
                    <a:gd name="connsiteX30" fmla="*/ 1937982 w 1937982"/>
                    <a:gd name="connsiteY30" fmla="*/ 13648 h 280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37982" h="280102" extrusionOk="0">
                      <a:moveTo>
                        <a:pt x="0" y="0"/>
                      </a:moveTo>
                      <a:cubicBezTo>
                        <a:pt x="35837" y="115300"/>
                        <a:pt x="-337" y="-5314"/>
                        <a:pt x="27296" y="68239"/>
                      </a:cubicBezTo>
                      <a:cubicBezTo>
                        <a:pt x="31104" y="74765"/>
                        <a:pt x="30723" y="83064"/>
                        <a:pt x="34120" y="88711"/>
                      </a:cubicBezTo>
                      <a:cubicBezTo>
                        <a:pt x="57222" y="130844"/>
                        <a:pt x="50379" y="122911"/>
                        <a:pt x="81887" y="143302"/>
                      </a:cubicBezTo>
                      <a:cubicBezTo>
                        <a:pt x="113065" y="192977"/>
                        <a:pt x="84663" y="146211"/>
                        <a:pt x="116006" y="170597"/>
                      </a:cubicBezTo>
                      <a:cubicBezTo>
                        <a:pt x="165826" y="202063"/>
                        <a:pt x="102694" y="179062"/>
                        <a:pt x="156950" y="197893"/>
                      </a:cubicBezTo>
                      <a:cubicBezTo>
                        <a:pt x="185538" y="218550"/>
                        <a:pt x="168628" y="208870"/>
                        <a:pt x="218365" y="225188"/>
                      </a:cubicBezTo>
                      <a:cubicBezTo>
                        <a:pt x="223872" y="230723"/>
                        <a:pt x="254032" y="238128"/>
                        <a:pt x="259308" y="238836"/>
                      </a:cubicBezTo>
                      <a:cubicBezTo>
                        <a:pt x="266388" y="240713"/>
                        <a:pt x="272654" y="244677"/>
                        <a:pt x="279780" y="245660"/>
                      </a:cubicBezTo>
                      <a:cubicBezTo>
                        <a:pt x="382500" y="261625"/>
                        <a:pt x="333527" y="249965"/>
                        <a:pt x="423081" y="259308"/>
                      </a:cubicBezTo>
                      <a:cubicBezTo>
                        <a:pt x="432796" y="262231"/>
                        <a:pt x="441596" y="263649"/>
                        <a:pt x="450377" y="266132"/>
                      </a:cubicBezTo>
                      <a:cubicBezTo>
                        <a:pt x="456614" y="267738"/>
                        <a:pt x="463874" y="271976"/>
                        <a:pt x="470848" y="272956"/>
                      </a:cubicBezTo>
                      <a:cubicBezTo>
                        <a:pt x="508969" y="276723"/>
                        <a:pt x="540325" y="277689"/>
                        <a:pt x="580030" y="279780"/>
                      </a:cubicBezTo>
                      <a:cubicBezTo>
                        <a:pt x="693869" y="273767"/>
                        <a:pt x="778934" y="290782"/>
                        <a:pt x="859809" y="259308"/>
                      </a:cubicBezTo>
                      <a:cubicBezTo>
                        <a:pt x="866753" y="256466"/>
                        <a:pt x="873895" y="254304"/>
                        <a:pt x="880281" y="252484"/>
                      </a:cubicBezTo>
                      <a:cubicBezTo>
                        <a:pt x="910562" y="246772"/>
                        <a:pt x="929632" y="245051"/>
                        <a:pt x="955344" y="238836"/>
                      </a:cubicBezTo>
                      <a:cubicBezTo>
                        <a:pt x="969976" y="235031"/>
                        <a:pt x="982838" y="231446"/>
                        <a:pt x="996287" y="225188"/>
                      </a:cubicBezTo>
                      <a:cubicBezTo>
                        <a:pt x="1001760" y="221515"/>
                        <a:pt x="1010366" y="220199"/>
                        <a:pt x="1016759" y="218365"/>
                      </a:cubicBezTo>
                      <a:cubicBezTo>
                        <a:pt x="1067239" y="185796"/>
                        <a:pt x="1040159" y="190653"/>
                        <a:pt x="1098645" y="177421"/>
                      </a:cubicBezTo>
                      <a:cubicBezTo>
                        <a:pt x="1109458" y="176476"/>
                        <a:pt x="1125829" y="172314"/>
                        <a:pt x="1139588" y="163774"/>
                      </a:cubicBezTo>
                      <a:cubicBezTo>
                        <a:pt x="1171090" y="160845"/>
                        <a:pt x="1255685" y="147503"/>
                        <a:pt x="1276066" y="143302"/>
                      </a:cubicBezTo>
                      <a:cubicBezTo>
                        <a:pt x="1289957" y="138600"/>
                        <a:pt x="1303255" y="132668"/>
                        <a:pt x="1317009" y="129654"/>
                      </a:cubicBezTo>
                      <a:cubicBezTo>
                        <a:pt x="1338454" y="125926"/>
                        <a:pt x="1352321" y="124301"/>
                        <a:pt x="1371600" y="116006"/>
                      </a:cubicBezTo>
                      <a:cubicBezTo>
                        <a:pt x="1380411" y="112224"/>
                        <a:pt x="1389613" y="106740"/>
                        <a:pt x="1398896" y="102359"/>
                      </a:cubicBezTo>
                      <a:cubicBezTo>
                        <a:pt x="1414151" y="98004"/>
                        <a:pt x="1435555" y="91843"/>
                        <a:pt x="1453487" y="88711"/>
                      </a:cubicBezTo>
                      <a:cubicBezTo>
                        <a:pt x="1472994" y="76597"/>
                        <a:pt x="1504346" y="77273"/>
                        <a:pt x="1514902" y="68239"/>
                      </a:cubicBezTo>
                      <a:cubicBezTo>
                        <a:pt x="1521659" y="66595"/>
                        <a:pt x="1527618" y="62528"/>
                        <a:pt x="1535374" y="61415"/>
                      </a:cubicBezTo>
                      <a:cubicBezTo>
                        <a:pt x="1551855" y="58809"/>
                        <a:pt x="1560167" y="55399"/>
                        <a:pt x="1569493" y="54591"/>
                      </a:cubicBezTo>
                      <a:cubicBezTo>
                        <a:pt x="1626488" y="29796"/>
                        <a:pt x="1555158" y="71904"/>
                        <a:pt x="1651380" y="27296"/>
                      </a:cubicBezTo>
                      <a:cubicBezTo>
                        <a:pt x="1703435" y="10333"/>
                        <a:pt x="1679609" y="15991"/>
                        <a:pt x="1719618" y="6824"/>
                      </a:cubicBezTo>
                      <a:cubicBezTo>
                        <a:pt x="1927363" y="16416"/>
                        <a:pt x="1850840" y="15029"/>
                        <a:pt x="1937982" y="13648"/>
                      </a:cubicBezTo>
                    </a:path>
                  </a:pathLst>
                </a:custGeom>
                <a:noFill/>
                <a:ln w="73025" cap="rnd" cmpd="dbl">
                  <a:solidFill>
                    <a:srgbClr val="524D41"/>
                  </a:solidFill>
                  <a:extLst>
                    <a:ext uri="{C807C97D-BFC1-408E-A445-0C87EB9F89A2}">
                      <ask:lineSketchStyleProps xmlns:ask="http://schemas.microsoft.com/office/drawing/2018/sketchyshapes" sd="2455685286">
                        <a:custGeom>
                          <a:avLst/>
                          <a:gdLst>
                            <a:gd name="connsiteX0" fmla="*/ 0 w 1937982"/>
                            <a:gd name="connsiteY0" fmla="*/ 0 h 280102"/>
                            <a:gd name="connsiteX1" fmla="*/ 27296 w 1937982"/>
                            <a:gd name="connsiteY1" fmla="*/ 68239 h 280102"/>
                            <a:gd name="connsiteX2" fmla="*/ 34120 w 1937982"/>
                            <a:gd name="connsiteY2" fmla="*/ 88711 h 280102"/>
                            <a:gd name="connsiteX3" fmla="*/ 81887 w 1937982"/>
                            <a:gd name="connsiteY3" fmla="*/ 143302 h 280102"/>
                            <a:gd name="connsiteX4" fmla="*/ 116006 w 1937982"/>
                            <a:gd name="connsiteY4" fmla="*/ 170597 h 280102"/>
                            <a:gd name="connsiteX5" fmla="*/ 156950 w 1937982"/>
                            <a:gd name="connsiteY5" fmla="*/ 197893 h 280102"/>
                            <a:gd name="connsiteX6" fmla="*/ 218365 w 1937982"/>
                            <a:gd name="connsiteY6" fmla="*/ 225188 h 280102"/>
                            <a:gd name="connsiteX7" fmla="*/ 259308 w 1937982"/>
                            <a:gd name="connsiteY7" fmla="*/ 238836 h 280102"/>
                            <a:gd name="connsiteX8" fmla="*/ 279780 w 1937982"/>
                            <a:gd name="connsiteY8" fmla="*/ 245660 h 280102"/>
                            <a:gd name="connsiteX9" fmla="*/ 423081 w 1937982"/>
                            <a:gd name="connsiteY9" fmla="*/ 259308 h 280102"/>
                            <a:gd name="connsiteX10" fmla="*/ 450377 w 1937982"/>
                            <a:gd name="connsiteY10" fmla="*/ 266132 h 280102"/>
                            <a:gd name="connsiteX11" fmla="*/ 470848 w 1937982"/>
                            <a:gd name="connsiteY11" fmla="*/ 272956 h 280102"/>
                            <a:gd name="connsiteX12" fmla="*/ 580030 w 1937982"/>
                            <a:gd name="connsiteY12" fmla="*/ 279780 h 280102"/>
                            <a:gd name="connsiteX13" fmla="*/ 859809 w 1937982"/>
                            <a:gd name="connsiteY13" fmla="*/ 259308 h 280102"/>
                            <a:gd name="connsiteX14" fmla="*/ 880281 w 1937982"/>
                            <a:gd name="connsiteY14" fmla="*/ 252484 h 280102"/>
                            <a:gd name="connsiteX15" fmla="*/ 955344 w 1937982"/>
                            <a:gd name="connsiteY15" fmla="*/ 238836 h 280102"/>
                            <a:gd name="connsiteX16" fmla="*/ 996287 w 1937982"/>
                            <a:gd name="connsiteY16" fmla="*/ 225188 h 280102"/>
                            <a:gd name="connsiteX17" fmla="*/ 1016759 w 1937982"/>
                            <a:gd name="connsiteY17" fmla="*/ 218365 h 280102"/>
                            <a:gd name="connsiteX18" fmla="*/ 1098645 w 1937982"/>
                            <a:gd name="connsiteY18" fmla="*/ 177421 h 280102"/>
                            <a:gd name="connsiteX19" fmla="*/ 1139588 w 1937982"/>
                            <a:gd name="connsiteY19" fmla="*/ 163774 h 280102"/>
                            <a:gd name="connsiteX20" fmla="*/ 1276066 w 1937982"/>
                            <a:gd name="connsiteY20" fmla="*/ 143302 h 280102"/>
                            <a:gd name="connsiteX21" fmla="*/ 1317009 w 1937982"/>
                            <a:gd name="connsiteY21" fmla="*/ 129654 h 280102"/>
                            <a:gd name="connsiteX22" fmla="*/ 1371600 w 1937982"/>
                            <a:gd name="connsiteY22" fmla="*/ 116006 h 280102"/>
                            <a:gd name="connsiteX23" fmla="*/ 1398896 w 1937982"/>
                            <a:gd name="connsiteY23" fmla="*/ 102359 h 280102"/>
                            <a:gd name="connsiteX24" fmla="*/ 1453487 w 1937982"/>
                            <a:gd name="connsiteY24" fmla="*/ 88711 h 280102"/>
                            <a:gd name="connsiteX25" fmla="*/ 1514902 w 1937982"/>
                            <a:gd name="connsiteY25" fmla="*/ 68239 h 280102"/>
                            <a:gd name="connsiteX26" fmla="*/ 1535374 w 1937982"/>
                            <a:gd name="connsiteY26" fmla="*/ 61415 h 280102"/>
                            <a:gd name="connsiteX27" fmla="*/ 1569493 w 1937982"/>
                            <a:gd name="connsiteY27" fmla="*/ 54591 h 280102"/>
                            <a:gd name="connsiteX28" fmla="*/ 1651380 w 1937982"/>
                            <a:gd name="connsiteY28" fmla="*/ 27296 h 280102"/>
                            <a:gd name="connsiteX29" fmla="*/ 1719618 w 1937982"/>
                            <a:gd name="connsiteY29" fmla="*/ 6824 h 280102"/>
                            <a:gd name="connsiteX30" fmla="*/ 1937982 w 1937982"/>
                            <a:gd name="connsiteY30" fmla="*/ 13648 h 2801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1937982" h="280102">
                              <a:moveTo>
                                <a:pt x="0" y="0"/>
                              </a:moveTo>
                              <a:cubicBezTo>
                                <a:pt x="31270" y="109446"/>
                                <a:pt x="-3150" y="7349"/>
                                <a:pt x="27296" y="68239"/>
                              </a:cubicBezTo>
                              <a:cubicBezTo>
                                <a:pt x="30513" y="74673"/>
                                <a:pt x="30627" y="82423"/>
                                <a:pt x="34120" y="88711"/>
                              </a:cubicBezTo>
                              <a:cubicBezTo>
                                <a:pt x="57535" y="130858"/>
                                <a:pt x="51982" y="123365"/>
                                <a:pt x="81887" y="143302"/>
                              </a:cubicBezTo>
                              <a:cubicBezTo>
                                <a:pt x="112411" y="189088"/>
                                <a:pt x="76453" y="144229"/>
                                <a:pt x="116006" y="170597"/>
                              </a:cubicBezTo>
                              <a:cubicBezTo>
                                <a:pt x="167124" y="204675"/>
                                <a:pt x="108272" y="181667"/>
                                <a:pt x="156950" y="197893"/>
                              </a:cubicBezTo>
                              <a:cubicBezTo>
                                <a:pt x="189392" y="219522"/>
                                <a:pt x="169639" y="208946"/>
                                <a:pt x="218365" y="225188"/>
                              </a:cubicBezTo>
                              <a:lnTo>
                                <a:pt x="259308" y="238836"/>
                              </a:lnTo>
                              <a:cubicBezTo>
                                <a:pt x="266132" y="241111"/>
                                <a:pt x="272612" y="245063"/>
                                <a:pt x="279780" y="245660"/>
                              </a:cubicBezTo>
                              <a:cubicBezTo>
                                <a:pt x="382192" y="254195"/>
                                <a:pt x="334444" y="249459"/>
                                <a:pt x="423081" y="259308"/>
                              </a:cubicBezTo>
                              <a:cubicBezTo>
                                <a:pt x="432180" y="261583"/>
                                <a:pt x="441359" y="263555"/>
                                <a:pt x="450377" y="266132"/>
                              </a:cubicBezTo>
                              <a:cubicBezTo>
                                <a:pt x="457293" y="268108"/>
                                <a:pt x="463695" y="272203"/>
                                <a:pt x="470848" y="272956"/>
                              </a:cubicBezTo>
                              <a:cubicBezTo>
                                <a:pt x="507113" y="276773"/>
                                <a:pt x="543636" y="277505"/>
                                <a:pt x="580030" y="279780"/>
                              </a:cubicBezTo>
                              <a:cubicBezTo>
                                <a:pt x="683655" y="276640"/>
                                <a:pt x="767409" y="290108"/>
                                <a:pt x="859809" y="259308"/>
                              </a:cubicBezTo>
                              <a:cubicBezTo>
                                <a:pt x="866633" y="257033"/>
                                <a:pt x="873259" y="254044"/>
                                <a:pt x="880281" y="252484"/>
                              </a:cubicBezTo>
                              <a:cubicBezTo>
                                <a:pt x="908366" y="246243"/>
                                <a:pt x="928026" y="246286"/>
                                <a:pt x="955344" y="238836"/>
                              </a:cubicBezTo>
                              <a:cubicBezTo>
                                <a:pt x="969223" y="235051"/>
                                <a:pt x="982639" y="229737"/>
                                <a:pt x="996287" y="225188"/>
                              </a:cubicBezTo>
                              <a:lnTo>
                                <a:pt x="1016759" y="218365"/>
                              </a:lnTo>
                              <a:cubicBezTo>
                                <a:pt x="1069671" y="183089"/>
                                <a:pt x="1042142" y="196256"/>
                                <a:pt x="1098645" y="177421"/>
                              </a:cubicBezTo>
                              <a:lnTo>
                                <a:pt x="1139588" y="163774"/>
                              </a:lnTo>
                              <a:cubicBezTo>
                                <a:pt x="1168634" y="160143"/>
                                <a:pt x="1256070" y="149968"/>
                                <a:pt x="1276066" y="143302"/>
                              </a:cubicBezTo>
                              <a:cubicBezTo>
                                <a:pt x="1289714" y="138753"/>
                                <a:pt x="1302902" y="132475"/>
                                <a:pt x="1317009" y="129654"/>
                              </a:cubicBezTo>
                              <a:cubicBezTo>
                                <a:pt x="1337040" y="125648"/>
                                <a:pt x="1353237" y="123876"/>
                                <a:pt x="1371600" y="116006"/>
                              </a:cubicBezTo>
                              <a:cubicBezTo>
                                <a:pt x="1380950" y="111999"/>
                                <a:pt x="1389246" y="105576"/>
                                <a:pt x="1398896" y="102359"/>
                              </a:cubicBezTo>
                              <a:cubicBezTo>
                                <a:pt x="1416691" y="96428"/>
                                <a:pt x="1435693" y="94643"/>
                                <a:pt x="1453487" y="88711"/>
                              </a:cubicBezTo>
                              <a:lnTo>
                                <a:pt x="1514902" y="68239"/>
                              </a:lnTo>
                              <a:cubicBezTo>
                                <a:pt x="1521726" y="65964"/>
                                <a:pt x="1528321" y="62826"/>
                                <a:pt x="1535374" y="61415"/>
                              </a:cubicBezTo>
                              <a:lnTo>
                                <a:pt x="1569493" y="54591"/>
                              </a:lnTo>
                              <a:cubicBezTo>
                                <a:pt x="1631048" y="23815"/>
                                <a:pt x="1554681" y="59530"/>
                                <a:pt x="1651380" y="27296"/>
                              </a:cubicBezTo>
                              <a:cubicBezTo>
                                <a:pt x="1701220" y="10682"/>
                                <a:pt x="1678367" y="17137"/>
                                <a:pt x="1719618" y="6824"/>
                              </a:cubicBezTo>
                              <a:cubicBezTo>
                                <a:pt x="1924331" y="13883"/>
                                <a:pt x="1851507" y="13648"/>
                                <a:pt x="1937982" y="13648"/>
                              </a:cubicBezTo>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6" name="Kombinationstegning 25">
                  <a:extLst>
                    <a:ext uri="{FF2B5EF4-FFF2-40B4-BE49-F238E27FC236}">
                      <a16:creationId xmlns:a16="http://schemas.microsoft.com/office/drawing/2014/main" id="{C698C42E-FEB2-B3E5-E913-AD8CC009D603}"/>
                    </a:ext>
                  </a:extLst>
                </p:cNvPr>
                <p:cNvSpPr/>
                <p:nvPr/>
              </p:nvSpPr>
              <p:spPr>
                <a:xfrm>
                  <a:off x="5424985" y="5254388"/>
                  <a:ext cx="1357952" cy="177421"/>
                </a:xfrm>
                <a:custGeom>
                  <a:avLst/>
                  <a:gdLst>
                    <a:gd name="connsiteX0" fmla="*/ 0 w 1357952"/>
                    <a:gd name="connsiteY0" fmla="*/ 0 h 177421"/>
                    <a:gd name="connsiteX1" fmla="*/ 47767 w 1357952"/>
                    <a:gd name="connsiteY1" fmla="*/ 6824 h 177421"/>
                    <a:gd name="connsiteX2" fmla="*/ 75063 w 1357952"/>
                    <a:gd name="connsiteY2" fmla="*/ 13648 h 177421"/>
                    <a:gd name="connsiteX3" fmla="*/ 156949 w 1357952"/>
                    <a:gd name="connsiteY3" fmla="*/ 20472 h 177421"/>
                    <a:gd name="connsiteX4" fmla="*/ 211540 w 1357952"/>
                    <a:gd name="connsiteY4" fmla="*/ 34119 h 177421"/>
                    <a:gd name="connsiteX5" fmla="*/ 232012 w 1357952"/>
                    <a:gd name="connsiteY5" fmla="*/ 40943 h 177421"/>
                    <a:gd name="connsiteX6" fmla="*/ 259308 w 1357952"/>
                    <a:gd name="connsiteY6" fmla="*/ 47767 h 177421"/>
                    <a:gd name="connsiteX7" fmla="*/ 327546 w 1357952"/>
                    <a:gd name="connsiteY7" fmla="*/ 68239 h 177421"/>
                    <a:gd name="connsiteX8" fmla="*/ 443552 w 1357952"/>
                    <a:gd name="connsiteY8" fmla="*/ 88711 h 177421"/>
                    <a:gd name="connsiteX9" fmla="*/ 470848 w 1357952"/>
                    <a:gd name="connsiteY9" fmla="*/ 95534 h 177421"/>
                    <a:gd name="connsiteX10" fmla="*/ 511791 w 1357952"/>
                    <a:gd name="connsiteY10" fmla="*/ 109182 h 177421"/>
                    <a:gd name="connsiteX11" fmla="*/ 539087 w 1357952"/>
                    <a:gd name="connsiteY11" fmla="*/ 116006 h 177421"/>
                    <a:gd name="connsiteX12" fmla="*/ 559558 w 1357952"/>
                    <a:gd name="connsiteY12" fmla="*/ 122830 h 177421"/>
                    <a:gd name="connsiteX13" fmla="*/ 600502 w 1357952"/>
                    <a:gd name="connsiteY13" fmla="*/ 129654 h 177421"/>
                    <a:gd name="connsiteX14" fmla="*/ 627797 w 1357952"/>
                    <a:gd name="connsiteY14" fmla="*/ 136478 h 177421"/>
                    <a:gd name="connsiteX15" fmla="*/ 675564 w 1357952"/>
                    <a:gd name="connsiteY15" fmla="*/ 150125 h 177421"/>
                    <a:gd name="connsiteX16" fmla="*/ 730155 w 1357952"/>
                    <a:gd name="connsiteY16" fmla="*/ 156949 h 177421"/>
                    <a:gd name="connsiteX17" fmla="*/ 750627 w 1357952"/>
                    <a:gd name="connsiteY17" fmla="*/ 163773 h 177421"/>
                    <a:gd name="connsiteX18" fmla="*/ 880281 w 1357952"/>
                    <a:gd name="connsiteY18" fmla="*/ 177421 h 177421"/>
                    <a:gd name="connsiteX19" fmla="*/ 1009934 w 1357952"/>
                    <a:gd name="connsiteY19" fmla="*/ 170597 h 177421"/>
                    <a:gd name="connsiteX20" fmla="*/ 1132764 w 1357952"/>
                    <a:gd name="connsiteY20" fmla="*/ 143302 h 177421"/>
                    <a:gd name="connsiteX21" fmla="*/ 1173708 w 1357952"/>
                    <a:gd name="connsiteY21" fmla="*/ 129654 h 177421"/>
                    <a:gd name="connsiteX22" fmla="*/ 1194179 w 1357952"/>
                    <a:gd name="connsiteY22" fmla="*/ 122830 h 177421"/>
                    <a:gd name="connsiteX23" fmla="*/ 1221475 w 1357952"/>
                    <a:gd name="connsiteY23" fmla="*/ 116006 h 177421"/>
                    <a:gd name="connsiteX24" fmla="*/ 1262418 w 1357952"/>
                    <a:gd name="connsiteY24" fmla="*/ 95534 h 177421"/>
                    <a:gd name="connsiteX25" fmla="*/ 1282890 w 1357952"/>
                    <a:gd name="connsiteY25" fmla="*/ 81887 h 177421"/>
                    <a:gd name="connsiteX26" fmla="*/ 1317009 w 1357952"/>
                    <a:gd name="connsiteY26" fmla="*/ 75063 h 177421"/>
                    <a:gd name="connsiteX27" fmla="*/ 1357952 w 1357952"/>
                    <a:gd name="connsiteY27" fmla="*/ 61415 h 17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57952" h="177421" extrusionOk="0">
                      <a:moveTo>
                        <a:pt x="0" y="0"/>
                      </a:moveTo>
                      <a:cubicBezTo>
                        <a:pt x="16354" y="3928"/>
                        <a:pt x="30988" y="6103"/>
                        <a:pt x="47767" y="6824"/>
                      </a:cubicBezTo>
                      <a:cubicBezTo>
                        <a:pt x="57851" y="7647"/>
                        <a:pt x="65535" y="11080"/>
                        <a:pt x="75063" y="13648"/>
                      </a:cubicBezTo>
                      <a:cubicBezTo>
                        <a:pt x="100897" y="22063"/>
                        <a:pt x="133023" y="18401"/>
                        <a:pt x="156949" y="20472"/>
                      </a:cubicBezTo>
                      <a:cubicBezTo>
                        <a:pt x="176100" y="24843"/>
                        <a:pt x="191287" y="29023"/>
                        <a:pt x="211540" y="34119"/>
                      </a:cubicBezTo>
                      <a:cubicBezTo>
                        <a:pt x="218498" y="36297"/>
                        <a:pt x="225826" y="39218"/>
                        <a:pt x="232012" y="40943"/>
                      </a:cubicBezTo>
                      <a:cubicBezTo>
                        <a:pt x="240900" y="44202"/>
                        <a:pt x="251433" y="46450"/>
                        <a:pt x="259308" y="47767"/>
                      </a:cubicBezTo>
                      <a:cubicBezTo>
                        <a:pt x="288146" y="54649"/>
                        <a:pt x="300664" y="62273"/>
                        <a:pt x="327546" y="68239"/>
                      </a:cubicBezTo>
                      <a:cubicBezTo>
                        <a:pt x="383993" y="79255"/>
                        <a:pt x="396672" y="79371"/>
                        <a:pt x="443552" y="88711"/>
                      </a:cubicBezTo>
                      <a:cubicBezTo>
                        <a:pt x="453497" y="91476"/>
                        <a:pt x="461817" y="93126"/>
                        <a:pt x="470848" y="95534"/>
                      </a:cubicBezTo>
                      <a:cubicBezTo>
                        <a:pt x="483703" y="99670"/>
                        <a:pt x="496606" y="104713"/>
                        <a:pt x="511791" y="109182"/>
                      </a:cubicBezTo>
                      <a:cubicBezTo>
                        <a:pt x="520955" y="112075"/>
                        <a:pt x="530289" y="113398"/>
                        <a:pt x="539087" y="116006"/>
                      </a:cubicBezTo>
                      <a:cubicBezTo>
                        <a:pt x="546807" y="116852"/>
                        <a:pt x="552613" y="120198"/>
                        <a:pt x="559558" y="122830"/>
                      </a:cubicBezTo>
                      <a:cubicBezTo>
                        <a:pt x="573382" y="125752"/>
                        <a:pt x="587664" y="127258"/>
                        <a:pt x="600502" y="129654"/>
                      </a:cubicBezTo>
                      <a:cubicBezTo>
                        <a:pt x="609741" y="131696"/>
                        <a:pt x="618096" y="133225"/>
                        <a:pt x="627797" y="136478"/>
                      </a:cubicBezTo>
                      <a:cubicBezTo>
                        <a:pt x="650526" y="143087"/>
                        <a:pt x="650381" y="146198"/>
                        <a:pt x="675564" y="150125"/>
                      </a:cubicBezTo>
                      <a:cubicBezTo>
                        <a:pt x="693772" y="153728"/>
                        <a:pt x="710237" y="153171"/>
                        <a:pt x="730155" y="156949"/>
                      </a:cubicBezTo>
                      <a:cubicBezTo>
                        <a:pt x="735925" y="159774"/>
                        <a:pt x="743540" y="163030"/>
                        <a:pt x="750627" y="163773"/>
                      </a:cubicBezTo>
                      <a:cubicBezTo>
                        <a:pt x="790734" y="175273"/>
                        <a:pt x="842850" y="175546"/>
                        <a:pt x="880281" y="177421"/>
                      </a:cubicBezTo>
                      <a:cubicBezTo>
                        <a:pt x="925536" y="174561"/>
                        <a:pt x="965849" y="180234"/>
                        <a:pt x="1009934" y="170597"/>
                      </a:cubicBezTo>
                      <a:cubicBezTo>
                        <a:pt x="1028005" y="171718"/>
                        <a:pt x="1112594" y="149958"/>
                        <a:pt x="1132764" y="143302"/>
                      </a:cubicBezTo>
                      <a:cubicBezTo>
                        <a:pt x="1151533" y="135114"/>
                        <a:pt x="1160011" y="134231"/>
                        <a:pt x="1173708" y="129654"/>
                      </a:cubicBezTo>
                      <a:cubicBezTo>
                        <a:pt x="1179475" y="127090"/>
                        <a:pt x="1186761" y="123925"/>
                        <a:pt x="1194179" y="122830"/>
                      </a:cubicBezTo>
                      <a:cubicBezTo>
                        <a:pt x="1201402" y="123265"/>
                        <a:pt x="1218640" y="119281"/>
                        <a:pt x="1221475" y="116006"/>
                      </a:cubicBezTo>
                      <a:cubicBezTo>
                        <a:pt x="1276648" y="78766"/>
                        <a:pt x="1205069" y="124217"/>
                        <a:pt x="1262418" y="95534"/>
                      </a:cubicBezTo>
                      <a:cubicBezTo>
                        <a:pt x="1270204" y="90403"/>
                        <a:pt x="1275034" y="86318"/>
                        <a:pt x="1282890" y="81887"/>
                      </a:cubicBezTo>
                      <a:cubicBezTo>
                        <a:pt x="1292330" y="78123"/>
                        <a:pt x="1304320" y="77305"/>
                        <a:pt x="1317009" y="75063"/>
                      </a:cubicBezTo>
                      <a:cubicBezTo>
                        <a:pt x="1330888" y="71278"/>
                        <a:pt x="1357952" y="61415"/>
                        <a:pt x="1357952" y="61415"/>
                      </a:cubicBezTo>
                    </a:path>
                  </a:pathLst>
                </a:custGeom>
                <a:noFill/>
                <a:ln w="73025" cap="rnd" cmpd="dbl">
                  <a:solidFill>
                    <a:srgbClr val="524D41"/>
                  </a:solidFill>
                  <a:extLst>
                    <a:ext uri="{C807C97D-BFC1-408E-A445-0C87EB9F89A2}">
                      <ask:lineSketchStyleProps xmlns:ask="http://schemas.microsoft.com/office/drawing/2018/sketchyshapes" sd="3021279854">
                        <a:custGeom>
                          <a:avLst/>
                          <a:gdLst>
                            <a:gd name="connsiteX0" fmla="*/ 0 w 1357952"/>
                            <a:gd name="connsiteY0" fmla="*/ 0 h 177421"/>
                            <a:gd name="connsiteX1" fmla="*/ 47767 w 1357952"/>
                            <a:gd name="connsiteY1" fmla="*/ 6824 h 177421"/>
                            <a:gd name="connsiteX2" fmla="*/ 75063 w 1357952"/>
                            <a:gd name="connsiteY2" fmla="*/ 13648 h 177421"/>
                            <a:gd name="connsiteX3" fmla="*/ 156949 w 1357952"/>
                            <a:gd name="connsiteY3" fmla="*/ 20472 h 177421"/>
                            <a:gd name="connsiteX4" fmla="*/ 211540 w 1357952"/>
                            <a:gd name="connsiteY4" fmla="*/ 34119 h 177421"/>
                            <a:gd name="connsiteX5" fmla="*/ 232012 w 1357952"/>
                            <a:gd name="connsiteY5" fmla="*/ 40943 h 177421"/>
                            <a:gd name="connsiteX6" fmla="*/ 259308 w 1357952"/>
                            <a:gd name="connsiteY6" fmla="*/ 47767 h 177421"/>
                            <a:gd name="connsiteX7" fmla="*/ 327546 w 1357952"/>
                            <a:gd name="connsiteY7" fmla="*/ 68239 h 177421"/>
                            <a:gd name="connsiteX8" fmla="*/ 443552 w 1357952"/>
                            <a:gd name="connsiteY8" fmla="*/ 88711 h 177421"/>
                            <a:gd name="connsiteX9" fmla="*/ 470848 w 1357952"/>
                            <a:gd name="connsiteY9" fmla="*/ 95534 h 177421"/>
                            <a:gd name="connsiteX10" fmla="*/ 511791 w 1357952"/>
                            <a:gd name="connsiteY10" fmla="*/ 109182 h 177421"/>
                            <a:gd name="connsiteX11" fmla="*/ 539087 w 1357952"/>
                            <a:gd name="connsiteY11" fmla="*/ 116006 h 177421"/>
                            <a:gd name="connsiteX12" fmla="*/ 559558 w 1357952"/>
                            <a:gd name="connsiteY12" fmla="*/ 122830 h 177421"/>
                            <a:gd name="connsiteX13" fmla="*/ 600502 w 1357952"/>
                            <a:gd name="connsiteY13" fmla="*/ 129654 h 177421"/>
                            <a:gd name="connsiteX14" fmla="*/ 627797 w 1357952"/>
                            <a:gd name="connsiteY14" fmla="*/ 136478 h 177421"/>
                            <a:gd name="connsiteX15" fmla="*/ 675564 w 1357952"/>
                            <a:gd name="connsiteY15" fmla="*/ 150125 h 177421"/>
                            <a:gd name="connsiteX16" fmla="*/ 730155 w 1357952"/>
                            <a:gd name="connsiteY16" fmla="*/ 156949 h 177421"/>
                            <a:gd name="connsiteX17" fmla="*/ 750627 w 1357952"/>
                            <a:gd name="connsiteY17" fmla="*/ 163773 h 177421"/>
                            <a:gd name="connsiteX18" fmla="*/ 880281 w 1357952"/>
                            <a:gd name="connsiteY18" fmla="*/ 177421 h 177421"/>
                            <a:gd name="connsiteX19" fmla="*/ 1009934 w 1357952"/>
                            <a:gd name="connsiteY19" fmla="*/ 170597 h 177421"/>
                            <a:gd name="connsiteX20" fmla="*/ 1132764 w 1357952"/>
                            <a:gd name="connsiteY20" fmla="*/ 143302 h 177421"/>
                            <a:gd name="connsiteX21" fmla="*/ 1173708 w 1357952"/>
                            <a:gd name="connsiteY21" fmla="*/ 129654 h 177421"/>
                            <a:gd name="connsiteX22" fmla="*/ 1194179 w 1357952"/>
                            <a:gd name="connsiteY22" fmla="*/ 122830 h 177421"/>
                            <a:gd name="connsiteX23" fmla="*/ 1221475 w 1357952"/>
                            <a:gd name="connsiteY23" fmla="*/ 116006 h 177421"/>
                            <a:gd name="connsiteX24" fmla="*/ 1262418 w 1357952"/>
                            <a:gd name="connsiteY24" fmla="*/ 95534 h 177421"/>
                            <a:gd name="connsiteX25" fmla="*/ 1282890 w 1357952"/>
                            <a:gd name="connsiteY25" fmla="*/ 81887 h 177421"/>
                            <a:gd name="connsiteX26" fmla="*/ 1317009 w 1357952"/>
                            <a:gd name="connsiteY26" fmla="*/ 75063 h 177421"/>
                            <a:gd name="connsiteX27" fmla="*/ 1357952 w 1357952"/>
                            <a:gd name="connsiteY27" fmla="*/ 61415 h 17742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357952" h="177421">
                              <a:moveTo>
                                <a:pt x="0" y="0"/>
                              </a:moveTo>
                              <a:cubicBezTo>
                                <a:pt x="15922" y="2275"/>
                                <a:pt x="31942" y="3947"/>
                                <a:pt x="47767" y="6824"/>
                              </a:cubicBezTo>
                              <a:cubicBezTo>
                                <a:pt x="56994" y="8502"/>
                                <a:pt x="65757" y="12485"/>
                                <a:pt x="75063" y="13648"/>
                              </a:cubicBezTo>
                              <a:cubicBezTo>
                                <a:pt x="102241" y="17045"/>
                                <a:pt x="129654" y="18197"/>
                                <a:pt x="156949" y="20472"/>
                              </a:cubicBezTo>
                              <a:cubicBezTo>
                                <a:pt x="175146" y="25021"/>
                                <a:pt x="193746" y="28188"/>
                                <a:pt x="211540" y="34119"/>
                              </a:cubicBezTo>
                              <a:cubicBezTo>
                                <a:pt x="218364" y="36394"/>
                                <a:pt x="225096" y="38967"/>
                                <a:pt x="232012" y="40943"/>
                              </a:cubicBezTo>
                              <a:cubicBezTo>
                                <a:pt x="241030" y="43520"/>
                                <a:pt x="250325" y="45072"/>
                                <a:pt x="259308" y="47767"/>
                              </a:cubicBezTo>
                              <a:cubicBezTo>
                                <a:pt x="288760" y="56603"/>
                                <a:pt x="299586" y="62996"/>
                                <a:pt x="327546" y="68239"/>
                              </a:cubicBezTo>
                              <a:cubicBezTo>
                                <a:pt x="383401" y="78712"/>
                                <a:pt x="398004" y="78590"/>
                                <a:pt x="443552" y="88711"/>
                              </a:cubicBezTo>
                              <a:cubicBezTo>
                                <a:pt x="452707" y="90745"/>
                                <a:pt x="461865" y="92839"/>
                                <a:pt x="470848" y="95534"/>
                              </a:cubicBezTo>
                              <a:cubicBezTo>
                                <a:pt x="484627" y="99668"/>
                                <a:pt x="497835" y="105693"/>
                                <a:pt x="511791" y="109182"/>
                              </a:cubicBezTo>
                              <a:cubicBezTo>
                                <a:pt x="520890" y="111457"/>
                                <a:pt x="530069" y="113429"/>
                                <a:pt x="539087" y="116006"/>
                              </a:cubicBezTo>
                              <a:cubicBezTo>
                                <a:pt x="546003" y="117982"/>
                                <a:pt x="552536" y="121270"/>
                                <a:pt x="559558" y="122830"/>
                              </a:cubicBezTo>
                              <a:cubicBezTo>
                                <a:pt x="573065" y="125832"/>
                                <a:pt x="586934" y="126940"/>
                                <a:pt x="600502" y="129654"/>
                              </a:cubicBezTo>
                              <a:cubicBezTo>
                                <a:pt x="609698" y="131493"/>
                                <a:pt x="618779" y="133902"/>
                                <a:pt x="627797" y="136478"/>
                              </a:cubicBezTo>
                              <a:cubicBezTo>
                                <a:pt x="650516" y="142969"/>
                                <a:pt x="649961" y="145858"/>
                                <a:pt x="675564" y="150125"/>
                              </a:cubicBezTo>
                              <a:cubicBezTo>
                                <a:pt x="693653" y="153140"/>
                                <a:pt x="711958" y="154674"/>
                                <a:pt x="730155" y="156949"/>
                              </a:cubicBezTo>
                              <a:cubicBezTo>
                                <a:pt x="736979" y="159224"/>
                                <a:pt x="743574" y="162362"/>
                                <a:pt x="750627" y="163773"/>
                              </a:cubicBezTo>
                              <a:cubicBezTo>
                                <a:pt x="788833" y="171414"/>
                                <a:pt x="844823" y="174466"/>
                                <a:pt x="880281" y="177421"/>
                              </a:cubicBezTo>
                              <a:cubicBezTo>
                                <a:pt x="923499" y="175146"/>
                                <a:pt x="966886" y="175050"/>
                                <a:pt x="1009934" y="170597"/>
                              </a:cubicBezTo>
                              <a:cubicBezTo>
                                <a:pt x="1025612" y="168975"/>
                                <a:pt x="1113042" y="149876"/>
                                <a:pt x="1132764" y="143302"/>
                              </a:cubicBezTo>
                              <a:lnTo>
                                <a:pt x="1173708" y="129654"/>
                              </a:lnTo>
                              <a:cubicBezTo>
                                <a:pt x="1180532" y="127379"/>
                                <a:pt x="1187201" y="124575"/>
                                <a:pt x="1194179" y="122830"/>
                              </a:cubicBezTo>
                              <a:lnTo>
                                <a:pt x="1221475" y="116006"/>
                              </a:lnTo>
                              <a:cubicBezTo>
                                <a:pt x="1280127" y="76903"/>
                                <a:pt x="1205927" y="123778"/>
                                <a:pt x="1262418" y="95534"/>
                              </a:cubicBezTo>
                              <a:cubicBezTo>
                                <a:pt x="1269753" y="91866"/>
                                <a:pt x="1275211" y="84767"/>
                                <a:pt x="1282890" y="81887"/>
                              </a:cubicBezTo>
                              <a:cubicBezTo>
                                <a:pt x="1293750" y="77815"/>
                                <a:pt x="1305819" y="78115"/>
                                <a:pt x="1317009" y="75063"/>
                              </a:cubicBezTo>
                              <a:cubicBezTo>
                                <a:pt x="1330888" y="71278"/>
                                <a:pt x="1357952" y="61415"/>
                                <a:pt x="1357952" y="61415"/>
                              </a:cubicBezTo>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7" name="Kombinationstegning 26">
                  <a:extLst>
                    <a:ext uri="{FF2B5EF4-FFF2-40B4-BE49-F238E27FC236}">
                      <a16:creationId xmlns:a16="http://schemas.microsoft.com/office/drawing/2014/main" id="{2035FD0B-371D-13F1-8AEC-20009BC1767D}"/>
                    </a:ext>
                  </a:extLst>
                </p:cNvPr>
                <p:cNvSpPr/>
                <p:nvPr/>
              </p:nvSpPr>
              <p:spPr>
                <a:xfrm>
                  <a:off x="6980830" y="4763069"/>
                  <a:ext cx="1009934" cy="395785"/>
                </a:xfrm>
                <a:custGeom>
                  <a:avLst/>
                  <a:gdLst>
                    <a:gd name="connsiteX0" fmla="*/ 0 w 1009934"/>
                    <a:gd name="connsiteY0" fmla="*/ 395785 h 395785"/>
                    <a:gd name="connsiteX1" fmla="*/ 75063 w 1009934"/>
                    <a:gd name="connsiteY1" fmla="*/ 341194 h 395785"/>
                    <a:gd name="connsiteX2" fmla="*/ 122830 w 1009934"/>
                    <a:gd name="connsiteY2" fmla="*/ 313898 h 395785"/>
                    <a:gd name="connsiteX3" fmla="*/ 143301 w 1009934"/>
                    <a:gd name="connsiteY3" fmla="*/ 300250 h 395785"/>
                    <a:gd name="connsiteX4" fmla="*/ 163773 w 1009934"/>
                    <a:gd name="connsiteY4" fmla="*/ 293427 h 395785"/>
                    <a:gd name="connsiteX5" fmla="*/ 184245 w 1009934"/>
                    <a:gd name="connsiteY5" fmla="*/ 272955 h 395785"/>
                    <a:gd name="connsiteX6" fmla="*/ 204716 w 1009934"/>
                    <a:gd name="connsiteY6" fmla="*/ 266131 h 395785"/>
                    <a:gd name="connsiteX7" fmla="*/ 245660 w 1009934"/>
                    <a:gd name="connsiteY7" fmla="*/ 238835 h 395785"/>
                    <a:gd name="connsiteX8" fmla="*/ 286603 w 1009934"/>
                    <a:gd name="connsiteY8" fmla="*/ 211540 h 395785"/>
                    <a:gd name="connsiteX9" fmla="*/ 307074 w 1009934"/>
                    <a:gd name="connsiteY9" fmla="*/ 197892 h 395785"/>
                    <a:gd name="connsiteX10" fmla="*/ 375313 w 1009934"/>
                    <a:gd name="connsiteY10" fmla="*/ 170597 h 395785"/>
                    <a:gd name="connsiteX11" fmla="*/ 395785 w 1009934"/>
                    <a:gd name="connsiteY11" fmla="*/ 163773 h 395785"/>
                    <a:gd name="connsiteX12" fmla="*/ 429904 w 1009934"/>
                    <a:gd name="connsiteY12" fmla="*/ 143301 h 395785"/>
                    <a:gd name="connsiteX13" fmla="*/ 470848 w 1009934"/>
                    <a:gd name="connsiteY13" fmla="*/ 129653 h 395785"/>
                    <a:gd name="connsiteX14" fmla="*/ 511791 w 1009934"/>
                    <a:gd name="connsiteY14" fmla="*/ 109182 h 395785"/>
                    <a:gd name="connsiteX15" fmla="*/ 566382 w 1009934"/>
                    <a:gd name="connsiteY15" fmla="*/ 81886 h 395785"/>
                    <a:gd name="connsiteX16" fmla="*/ 634621 w 1009934"/>
                    <a:gd name="connsiteY16" fmla="*/ 61415 h 395785"/>
                    <a:gd name="connsiteX17" fmla="*/ 675564 w 1009934"/>
                    <a:gd name="connsiteY17" fmla="*/ 47767 h 395785"/>
                    <a:gd name="connsiteX18" fmla="*/ 743803 w 1009934"/>
                    <a:gd name="connsiteY18" fmla="*/ 27295 h 395785"/>
                    <a:gd name="connsiteX19" fmla="*/ 832513 w 1009934"/>
                    <a:gd name="connsiteY19" fmla="*/ 0 h 395785"/>
                    <a:gd name="connsiteX20" fmla="*/ 1009934 w 1009934"/>
                    <a:gd name="connsiteY20" fmla="*/ 0 h 395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09934" h="395785" extrusionOk="0">
                      <a:moveTo>
                        <a:pt x="0" y="395785"/>
                      </a:moveTo>
                      <a:cubicBezTo>
                        <a:pt x="105347" y="302965"/>
                        <a:pt x="2860" y="379119"/>
                        <a:pt x="75063" y="341194"/>
                      </a:cubicBezTo>
                      <a:cubicBezTo>
                        <a:pt x="121463" y="308641"/>
                        <a:pt x="83505" y="324995"/>
                        <a:pt x="122830" y="313898"/>
                      </a:cubicBezTo>
                      <a:cubicBezTo>
                        <a:pt x="129526" y="309217"/>
                        <a:pt x="136561" y="303124"/>
                        <a:pt x="143301" y="300250"/>
                      </a:cubicBezTo>
                      <a:cubicBezTo>
                        <a:pt x="150192" y="296853"/>
                        <a:pt x="157075" y="298274"/>
                        <a:pt x="163773" y="293427"/>
                      </a:cubicBezTo>
                      <a:cubicBezTo>
                        <a:pt x="171734" y="286365"/>
                        <a:pt x="176438" y="278232"/>
                        <a:pt x="184245" y="272955"/>
                      </a:cubicBezTo>
                      <a:cubicBezTo>
                        <a:pt x="190078" y="269077"/>
                        <a:pt x="197891" y="270282"/>
                        <a:pt x="204716" y="266131"/>
                      </a:cubicBezTo>
                      <a:cubicBezTo>
                        <a:pt x="219149" y="255152"/>
                        <a:pt x="233183" y="248759"/>
                        <a:pt x="245660" y="238835"/>
                      </a:cubicBezTo>
                      <a:cubicBezTo>
                        <a:pt x="258754" y="233080"/>
                        <a:pt x="279795" y="218243"/>
                        <a:pt x="286603" y="211540"/>
                      </a:cubicBezTo>
                      <a:cubicBezTo>
                        <a:pt x="293130" y="207025"/>
                        <a:pt x="300216" y="201775"/>
                        <a:pt x="307074" y="197892"/>
                      </a:cubicBezTo>
                      <a:cubicBezTo>
                        <a:pt x="347369" y="179341"/>
                        <a:pt x="322762" y="187835"/>
                        <a:pt x="375313" y="170597"/>
                      </a:cubicBezTo>
                      <a:cubicBezTo>
                        <a:pt x="381727" y="167454"/>
                        <a:pt x="389868" y="166836"/>
                        <a:pt x="395785" y="163773"/>
                      </a:cubicBezTo>
                      <a:cubicBezTo>
                        <a:pt x="406947" y="156987"/>
                        <a:pt x="419868" y="148028"/>
                        <a:pt x="429904" y="143301"/>
                      </a:cubicBezTo>
                      <a:cubicBezTo>
                        <a:pt x="443480" y="137696"/>
                        <a:pt x="458658" y="137640"/>
                        <a:pt x="470848" y="129653"/>
                      </a:cubicBezTo>
                      <a:cubicBezTo>
                        <a:pt x="523970" y="102144"/>
                        <a:pt x="470490" y="138322"/>
                        <a:pt x="511791" y="109182"/>
                      </a:cubicBezTo>
                      <a:cubicBezTo>
                        <a:pt x="531241" y="100894"/>
                        <a:pt x="545041" y="85429"/>
                        <a:pt x="566382" y="81886"/>
                      </a:cubicBezTo>
                      <a:cubicBezTo>
                        <a:pt x="605745" y="69083"/>
                        <a:pt x="583601" y="79849"/>
                        <a:pt x="634621" y="61415"/>
                      </a:cubicBezTo>
                      <a:cubicBezTo>
                        <a:pt x="648630" y="53470"/>
                        <a:pt x="669309" y="48855"/>
                        <a:pt x="675564" y="47767"/>
                      </a:cubicBezTo>
                      <a:cubicBezTo>
                        <a:pt x="702806" y="39970"/>
                        <a:pt x="716274" y="38115"/>
                        <a:pt x="743803" y="27295"/>
                      </a:cubicBezTo>
                      <a:cubicBezTo>
                        <a:pt x="768709" y="18805"/>
                        <a:pt x="809178" y="-2015"/>
                        <a:pt x="832513" y="0"/>
                      </a:cubicBezTo>
                      <a:cubicBezTo>
                        <a:pt x="903802" y="-15649"/>
                        <a:pt x="944767" y="-13811"/>
                        <a:pt x="1009934" y="0"/>
                      </a:cubicBezTo>
                    </a:path>
                  </a:pathLst>
                </a:custGeom>
                <a:noFill/>
                <a:ln w="73025" cap="rnd" cmpd="dbl">
                  <a:solidFill>
                    <a:srgbClr val="524D41"/>
                  </a:solidFill>
                  <a:extLst>
                    <a:ext uri="{C807C97D-BFC1-408E-A445-0C87EB9F89A2}">
                      <ask:lineSketchStyleProps xmlns:ask="http://schemas.microsoft.com/office/drawing/2018/sketchyshapes" sd="2809111375">
                        <a:custGeom>
                          <a:avLst/>
                          <a:gdLst>
                            <a:gd name="connsiteX0" fmla="*/ 0 w 1009934"/>
                            <a:gd name="connsiteY0" fmla="*/ 395785 h 395785"/>
                            <a:gd name="connsiteX1" fmla="*/ 75063 w 1009934"/>
                            <a:gd name="connsiteY1" fmla="*/ 341194 h 395785"/>
                            <a:gd name="connsiteX2" fmla="*/ 122830 w 1009934"/>
                            <a:gd name="connsiteY2" fmla="*/ 313898 h 395785"/>
                            <a:gd name="connsiteX3" fmla="*/ 143301 w 1009934"/>
                            <a:gd name="connsiteY3" fmla="*/ 300250 h 395785"/>
                            <a:gd name="connsiteX4" fmla="*/ 163773 w 1009934"/>
                            <a:gd name="connsiteY4" fmla="*/ 293427 h 395785"/>
                            <a:gd name="connsiteX5" fmla="*/ 184245 w 1009934"/>
                            <a:gd name="connsiteY5" fmla="*/ 272955 h 395785"/>
                            <a:gd name="connsiteX6" fmla="*/ 204716 w 1009934"/>
                            <a:gd name="connsiteY6" fmla="*/ 266131 h 395785"/>
                            <a:gd name="connsiteX7" fmla="*/ 245660 w 1009934"/>
                            <a:gd name="connsiteY7" fmla="*/ 238835 h 395785"/>
                            <a:gd name="connsiteX8" fmla="*/ 286603 w 1009934"/>
                            <a:gd name="connsiteY8" fmla="*/ 211540 h 395785"/>
                            <a:gd name="connsiteX9" fmla="*/ 307074 w 1009934"/>
                            <a:gd name="connsiteY9" fmla="*/ 197892 h 395785"/>
                            <a:gd name="connsiteX10" fmla="*/ 375313 w 1009934"/>
                            <a:gd name="connsiteY10" fmla="*/ 170597 h 395785"/>
                            <a:gd name="connsiteX11" fmla="*/ 395785 w 1009934"/>
                            <a:gd name="connsiteY11" fmla="*/ 163773 h 395785"/>
                            <a:gd name="connsiteX12" fmla="*/ 429904 w 1009934"/>
                            <a:gd name="connsiteY12" fmla="*/ 143301 h 395785"/>
                            <a:gd name="connsiteX13" fmla="*/ 470848 w 1009934"/>
                            <a:gd name="connsiteY13" fmla="*/ 129653 h 395785"/>
                            <a:gd name="connsiteX14" fmla="*/ 511791 w 1009934"/>
                            <a:gd name="connsiteY14" fmla="*/ 109182 h 395785"/>
                            <a:gd name="connsiteX15" fmla="*/ 566382 w 1009934"/>
                            <a:gd name="connsiteY15" fmla="*/ 81886 h 395785"/>
                            <a:gd name="connsiteX16" fmla="*/ 634621 w 1009934"/>
                            <a:gd name="connsiteY16" fmla="*/ 61415 h 395785"/>
                            <a:gd name="connsiteX17" fmla="*/ 675564 w 1009934"/>
                            <a:gd name="connsiteY17" fmla="*/ 47767 h 395785"/>
                            <a:gd name="connsiteX18" fmla="*/ 743803 w 1009934"/>
                            <a:gd name="connsiteY18" fmla="*/ 27295 h 395785"/>
                            <a:gd name="connsiteX19" fmla="*/ 832513 w 1009934"/>
                            <a:gd name="connsiteY19" fmla="*/ 0 h 395785"/>
                            <a:gd name="connsiteX20" fmla="*/ 1009934 w 1009934"/>
                            <a:gd name="connsiteY20" fmla="*/ 0 h 39578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009934" h="395785">
                              <a:moveTo>
                                <a:pt x="0" y="395785"/>
                              </a:moveTo>
                              <a:cubicBezTo>
                                <a:pt x="106620" y="304395"/>
                                <a:pt x="4208" y="385478"/>
                                <a:pt x="75063" y="341194"/>
                              </a:cubicBezTo>
                              <a:cubicBezTo>
                                <a:pt x="122281" y="311683"/>
                                <a:pt x="82608" y="327305"/>
                                <a:pt x="122830" y="313898"/>
                              </a:cubicBezTo>
                              <a:cubicBezTo>
                                <a:pt x="129654" y="309349"/>
                                <a:pt x="135966" y="303918"/>
                                <a:pt x="143301" y="300250"/>
                              </a:cubicBezTo>
                              <a:cubicBezTo>
                                <a:pt x="149735" y="297033"/>
                                <a:pt x="157788" y="297417"/>
                                <a:pt x="163773" y="293427"/>
                              </a:cubicBezTo>
                              <a:cubicBezTo>
                                <a:pt x="171803" y="288074"/>
                                <a:pt x="176215" y="278308"/>
                                <a:pt x="184245" y="272955"/>
                              </a:cubicBezTo>
                              <a:cubicBezTo>
                                <a:pt x="190230" y="268965"/>
                                <a:pt x="198428" y="269624"/>
                                <a:pt x="204716" y="266131"/>
                              </a:cubicBezTo>
                              <a:cubicBezTo>
                                <a:pt x="219055" y="258165"/>
                                <a:pt x="232012" y="247934"/>
                                <a:pt x="245660" y="238835"/>
                              </a:cubicBezTo>
                              <a:lnTo>
                                <a:pt x="286603" y="211540"/>
                              </a:lnTo>
                              <a:cubicBezTo>
                                <a:pt x="293427" y="206991"/>
                                <a:pt x="299739" y="201560"/>
                                <a:pt x="307074" y="197892"/>
                              </a:cubicBezTo>
                              <a:cubicBezTo>
                                <a:pt x="347238" y="177810"/>
                                <a:pt x="324718" y="187462"/>
                                <a:pt x="375313" y="170597"/>
                              </a:cubicBezTo>
                              <a:cubicBezTo>
                                <a:pt x="382137" y="168322"/>
                                <a:pt x="389617" y="167474"/>
                                <a:pt x="395785" y="163773"/>
                              </a:cubicBezTo>
                              <a:cubicBezTo>
                                <a:pt x="407158" y="156949"/>
                                <a:pt x="417830" y="148789"/>
                                <a:pt x="429904" y="143301"/>
                              </a:cubicBezTo>
                              <a:cubicBezTo>
                                <a:pt x="443001" y="137348"/>
                                <a:pt x="458878" y="137633"/>
                                <a:pt x="470848" y="129653"/>
                              </a:cubicBezTo>
                              <a:cubicBezTo>
                                <a:pt x="515713" y="99744"/>
                                <a:pt x="467392" y="129363"/>
                                <a:pt x="511791" y="109182"/>
                              </a:cubicBezTo>
                              <a:cubicBezTo>
                                <a:pt x="530312" y="100763"/>
                                <a:pt x="546645" y="86821"/>
                                <a:pt x="566382" y="81886"/>
                              </a:cubicBezTo>
                              <a:cubicBezTo>
                                <a:pt x="607628" y="71574"/>
                                <a:pt x="584788" y="78025"/>
                                <a:pt x="634621" y="61415"/>
                              </a:cubicBezTo>
                              <a:lnTo>
                                <a:pt x="675564" y="47767"/>
                              </a:lnTo>
                              <a:cubicBezTo>
                                <a:pt x="702376" y="41064"/>
                                <a:pt x="716113" y="38371"/>
                                <a:pt x="743803" y="27295"/>
                              </a:cubicBezTo>
                              <a:cubicBezTo>
                                <a:pt x="768208" y="17533"/>
                                <a:pt x="807582" y="0"/>
                                <a:pt x="832513" y="0"/>
                              </a:cubicBezTo>
                              <a:lnTo>
                                <a:pt x="1009934" y="0"/>
                              </a:lnTo>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9" name="Kombinationstegning 28">
                  <a:extLst>
                    <a:ext uri="{FF2B5EF4-FFF2-40B4-BE49-F238E27FC236}">
                      <a16:creationId xmlns:a16="http://schemas.microsoft.com/office/drawing/2014/main" id="{D5AEAF7B-63DE-520B-A89C-2E67C012DAEA}"/>
                    </a:ext>
                  </a:extLst>
                </p:cNvPr>
                <p:cNvSpPr/>
                <p:nvPr/>
              </p:nvSpPr>
              <p:spPr>
                <a:xfrm>
                  <a:off x="3985146" y="2627194"/>
                  <a:ext cx="1562669" cy="170597"/>
                </a:xfrm>
                <a:custGeom>
                  <a:avLst/>
                  <a:gdLst>
                    <a:gd name="connsiteX0" fmla="*/ 0 w 1562669"/>
                    <a:gd name="connsiteY0" fmla="*/ 170597 h 170597"/>
                    <a:gd name="connsiteX1" fmla="*/ 47767 w 1562669"/>
                    <a:gd name="connsiteY1" fmla="*/ 163773 h 170597"/>
                    <a:gd name="connsiteX2" fmla="*/ 88711 w 1562669"/>
                    <a:gd name="connsiteY2" fmla="*/ 150125 h 170597"/>
                    <a:gd name="connsiteX3" fmla="*/ 191069 w 1562669"/>
                    <a:gd name="connsiteY3" fmla="*/ 116006 h 170597"/>
                    <a:gd name="connsiteX4" fmla="*/ 232012 w 1562669"/>
                    <a:gd name="connsiteY4" fmla="*/ 102358 h 170597"/>
                    <a:gd name="connsiteX5" fmla="*/ 252484 w 1562669"/>
                    <a:gd name="connsiteY5" fmla="*/ 95534 h 170597"/>
                    <a:gd name="connsiteX6" fmla="*/ 388961 w 1562669"/>
                    <a:gd name="connsiteY6" fmla="*/ 75063 h 170597"/>
                    <a:gd name="connsiteX7" fmla="*/ 436729 w 1562669"/>
                    <a:gd name="connsiteY7" fmla="*/ 68239 h 170597"/>
                    <a:gd name="connsiteX8" fmla="*/ 518615 w 1562669"/>
                    <a:gd name="connsiteY8" fmla="*/ 54591 h 170597"/>
                    <a:gd name="connsiteX9" fmla="*/ 580030 w 1562669"/>
                    <a:gd name="connsiteY9" fmla="*/ 47767 h 170597"/>
                    <a:gd name="connsiteX10" fmla="*/ 648269 w 1562669"/>
                    <a:gd name="connsiteY10" fmla="*/ 34119 h 170597"/>
                    <a:gd name="connsiteX11" fmla="*/ 750627 w 1562669"/>
                    <a:gd name="connsiteY11" fmla="*/ 20472 h 170597"/>
                    <a:gd name="connsiteX12" fmla="*/ 859809 w 1562669"/>
                    <a:gd name="connsiteY12" fmla="*/ 13648 h 170597"/>
                    <a:gd name="connsiteX13" fmla="*/ 1064526 w 1562669"/>
                    <a:gd name="connsiteY13" fmla="*/ 0 h 170597"/>
                    <a:gd name="connsiteX14" fmla="*/ 1439839 w 1562669"/>
                    <a:gd name="connsiteY14" fmla="*/ 6824 h 170597"/>
                    <a:gd name="connsiteX15" fmla="*/ 1487606 w 1562669"/>
                    <a:gd name="connsiteY15" fmla="*/ 20472 h 170597"/>
                    <a:gd name="connsiteX16" fmla="*/ 1562669 w 1562669"/>
                    <a:gd name="connsiteY16" fmla="*/ 34119 h 1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62669" h="170597" extrusionOk="0">
                      <a:moveTo>
                        <a:pt x="0" y="170597"/>
                      </a:moveTo>
                      <a:cubicBezTo>
                        <a:pt x="15653" y="168450"/>
                        <a:pt x="33436" y="166282"/>
                        <a:pt x="47767" y="163773"/>
                      </a:cubicBezTo>
                      <a:cubicBezTo>
                        <a:pt x="61905" y="161328"/>
                        <a:pt x="77117" y="155252"/>
                        <a:pt x="88711" y="150125"/>
                      </a:cubicBezTo>
                      <a:cubicBezTo>
                        <a:pt x="117340" y="130714"/>
                        <a:pt x="153223" y="118991"/>
                        <a:pt x="191069" y="116006"/>
                      </a:cubicBezTo>
                      <a:cubicBezTo>
                        <a:pt x="203291" y="110908"/>
                        <a:pt x="211718" y="109096"/>
                        <a:pt x="232012" y="102358"/>
                      </a:cubicBezTo>
                      <a:cubicBezTo>
                        <a:pt x="239350" y="99012"/>
                        <a:pt x="246755" y="97009"/>
                        <a:pt x="252484" y="95534"/>
                      </a:cubicBezTo>
                      <a:cubicBezTo>
                        <a:pt x="329747" y="76277"/>
                        <a:pt x="284788" y="94507"/>
                        <a:pt x="388961" y="75063"/>
                      </a:cubicBezTo>
                      <a:cubicBezTo>
                        <a:pt x="405409" y="74443"/>
                        <a:pt x="423192" y="72312"/>
                        <a:pt x="436729" y="68239"/>
                      </a:cubicBezTo>
                      <a:cubicBezTo>
                        <a:pt x="462496" y="63003"/>
                        <a:pt x="490852" y="56913"/>
                        <a:pt x="518615" y="54591"/>
                      </a:cubicBezTo>
                      <a:cubicBezTo>
                        <a:pt x="540217" y="52756"/>
                        <a:pt x="562391" y="48275"/>
                        <a:pt x="580030" y="47767"/>
                      </a:cubicBezTo>
                      <a:cubicBezTo>
                        <a:pt x="605084" y="42550"/>
                        <a:pt x="626522" y="35446"/>
                        <a:pt x="648269" y="34119"/>
                      </a:cubicBezTo>
                      <a:cubicBezTo>
                        <a:pt x="674667" y="29555"/>
                        <a:pt x="727439" y="20695"/>
                        <a:pt x="750627" y="20472"/>
                      </a:cubicBezTo>
                      <a:cubicBezTo>
                        <a:pt x="788099" y="15674"/>
                        <a:pt x="827784" y="18717"/>
                        <a:pt x="859809" y="13648"/>
                      </a:cubicBezTo>
                      <a:cubicBezTo>
                        <a:pt x="1044199" y="11611"/>
                        <a:pt x="785826" y="10582"/>
                        <a:pt x="1064526" y="0"/>
                      </a:cubicBezTo>
                      <a:cubicBezTo>
                        <a:pt x="1206988" y="34639"/>
                        <a:pt x="1333354" y="-2427"/>
                        <a:pt x="1439839" y="6824"/>
                      </a:cubicBezTo>
                      <a:cubicBezTo>
                        <a:pt x="1455957" y="4724"/>
                        <a:pt x="1471091" y="16312"/>
                        <a:pt x="1487606" y="20472"/>
                      </a:cubicBezTo>
                      <a:cubicBezTo>
                        <a:pt x="1550738" y="33213"/>
                        <a:pt x="1533987" y="33762"/>
                        <a:pt x="1562669" y="34119"/>
                      </a:cubicBezTo>
                    </a:path>
                  </a:pathLst>
                </a:custGeom>
                <a:noFill/>
                <a:ln w="73025" cap="rnd" cmpd="dbl">
                  <a:solidFill>
                    <a:srgbClr val="524D41"/>
                  </a:solidFill>
                  <a:extLst>
                    <a:ext uri="{C807C97D-BFC1-408E-A445-0C87EB9F89A2}">
                      <ask:lineSketchStyleProps xmlns:ask="http://schemas.microsoft.com/office/drawing/2018/sketchyshapes" sd="2322306186">
                        <a:custGeom>
                          <a:avLst/>
                          <a:gdLst>
                            <a:gd name="connsiteX0" fmla="*/ 0 w 1562669"/>
                            <a:gd name="connsiteY0" fmla="*/ 170597 h 170597"/>
                            <a:gd name="connsiteX1" fmla="*/ 47767 w 1562669"/>
                            <a:gd name="connsiteY1" fmla="*/ 163773 h 170597"/>
                            <a:gd name="connsiteX2" fmla="*/ 88711 w 1562669"/>
                            <a:gd name="connsiteY2" fmla="*/ 150125 h 170597"/>
                            <a:gd name="connsiteX3" fmla="*/ 191069 w 1562669"/>
                            <a:gd name="connsiteY3" fmla="*/ 116006 h 170597"/>
                            <a:gd name="connsiteX4" fmla="*/ 232012 w 1562669"/>
                            <a:gd name="connsiteY4" fmla="*/ 102358 h 170597"/>
                            <a:gd name="connsiteX5" fmla="*/ 252484 w 1562669"/>
                            <a:gd name="connsiteY5" fmla="*/ 95534 h 170597"/>
                            <a:gd name="connsiteX6" fmla="*/ 388961 w 1562669"/>
                            <a:gd name="connsiteY6" fmla="*/ 75063 h 170597"/>
                            <a:gd name="connsiteX7" fmla="*/ 436729 w 1562669"/>
                            <a:gd name="connsiteY7" fmla="*/ 68239 h 170597"/>
                            <a:gd name="connsiteX8" fmla="*/ 518615 w 1562669"/>
                            <a:gd name="connsiteY8" fmla="*/ 54591 h 170597"/>
                            <a:gd name="connsiteX9" fmla="*/ 580030 w 1562669"/>
                            <a:gd name="connsiteY9" fmla="*/ 47767 h 170597"/>
                            <a:gd name="connsiteX10" fmla="*/ 648269 w 1562669"/>
                            <a:gd name="connsiteY10" fmla="*/ 34119 h 170597"/>
                            <a:gd name="connsiteX11" fmla="*/ 750627 w 1562669"/>
                            <a:gd name="connsiteY11" fmla="*/ 20472 h 170597"/>
                            <a:gd name="connsiteX12" fmla="*/ 859809 w 1562669"/>
                            <a:gd name="connsiteY12" fmla="*/ 13648 h 170597"/>
                            <a:gd name="connsiteX13" fmla="*/ 1064526 w 1562669"/>
                            <a:gd name="connsiteY13" fmla="*/ 0 h 170597"/>
                            <a:gd name="connsiteX14" fmla="*/ 1439839 w 1562669"/>
                            <a:gd name="connsiteY14" fmla="*/ 6824 h 170597"/>
                            <a:gd name="connsiteX15" fmla="*/ 1487606 w 1562669"/>
                            <a:gd name="connsiteY15" fmla="*/ 20472 h 170597"/>
                            <a:gd name="connsiteX16" fmla="*/ 1562669 w 1562669"/>
                            <a:gd name="connsiteY16" fmla="*/ 34119 h 1705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1562669" h="170597">
                              <a:moveTo>
                                <a:pt x="0" y="170597"/>
                              </a:moveTo>
                              <a:cubicBezTo>
                                <a:pt x="15922" y="168322"/>
                                <a:pt x="32095" y="167390"/>
                                <a:pt x="47767" y="163773"/>
                              </a:cubicBezTo>
                              <a:cubicBezTo>
                                <a:pt x="61785" y="160538"/>
                                <a:pt x="75063" y="154674"/>
                                <a:pt x="88711" y="150125"/>
                              </a:cubicBezTo>
                              <a:lnTo>
                                <a:pt x="191069" y="116006"/>
                              </a:lnTo>
                              <a:lnTo>
                                <a:pt x="232012" y="102358"/>
                              </a:lnTo>
                              <a:cubicBezTo>
                                <a:pt x="238836" y="100083"/>
                                <a:pt x="245389" y="96717"/>
                                <a:pt x="252484" y="95534"/>
                              </a:cubicBezTo>
                              <a:cubicBezTo>
                                <a:pt x="325162" y="83421"/>
                                <a:pt x="279719" y="90669"/>
                                <a:pt x="388961" y="75063"/>
                              </a:cubicBezTo>
                              <a:cubicBezTo>
                                <a:pt x="404884" y="72788"/>
                                <a:pt x="420864" y="70883"/>
                                <a:pt x="436729" y="68239"/>
                              </a:cubicBezTo>
                              <a:cubicBezTo>
                                <a:pt x="464024" y="63690"/>
                                <a:pt x="491112" y="57647"/>
                                <a:pt x="518615" y="54591"/>
                              </a:cubicBezTo>
                              <a:cubicBezTo>
                                <a:pt x="539087" y="52316"/>
                                <a:pt x="559684" y="50980"/>
                                <a:pt x="580030" y="47767"/>
                              </a:cubicBezTo>
                              <a:cubicBezTo>
                                <a:pt x="602943" y="44149"/>
                                <a:pt x="625305" y="37399"/>
                                <a:pt x="648269" y="34119"/>
                              </a:cubicBezTo>
                              <a:cubicBezTo>
                                <a:pt x="670862" y="30892"/>
                                <a:pt x="729479" y="22234"/>
                                <a:pt x="750627" y="20472"/>
                              </a:cubicBezTo>
                              <a:cubicBezTo>
                                <a:pt x="786966" y="17444"/>
                                <a:pt x="823430" y="16157"/>
                                <a:pt x="859809" y="13648"/>
                              </a:cubicBezTo>
                              <a:cubicBezTo>
                                <a:pt x="1087046" y="-2024"/>
                                <a:pt x="788430" y="16241"/>
                                <a:pt x="1064526" y="0"/>
                              </a:cubicBezTo>
                              <a:lnTo>
                                <a:pt x="1439839" y="6824"/>
                              </a:lnTo>
                              <a:cubicBezTo>
                                <a:pt x="1456445" y="7387"/>
                                <a:pt x="1471788" y="16822"/>
                                <a:pt x="1487606" y="20472"/>
                              </a:cubicBezTo>
                              <a:cubicBezTo>
                                <a:pt x="1548678" y="34565"/>
                                <a:pt x="1533570" y="34119"/>
                                <a:pt x="1562669" y="34119"/>
                              </a:cubicBezTo>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0" name="Kombinationstegning 29">
                  <a:extLst>
                    <a:ext uri="{FF2B5EF4-FFF2-40B4-BE49-F238E27FC236}">
                      <a16:creationId xmlns:a16="http://schemas.microsoft.com/office/drawing/2014/main" id="{76ACDECA-4D31-E94C-88C3-A360A4FC17B8}"/>
                    </a:ext>
                  </a:extLst>
                </p:cNvPr>
                <p:cNvSpPr/>
                <p:nvPr/>
              </p:nvSpPr>
              <p:spPr>
                <a:xfrm>
                  <a:off x="5759355" y="2695433"/>
                  <a:ext cx="1139588" cy="696036"/>
                </a:xfrm>
                <a:custGeom>
                  <a:avLst/>
                  <a:gdLst>
                    <a:gd name="connsiteX0" fmla="*/ 0 w 1139588"/>
                    <a:gd name="connsiteY0" fmla="*/ 0 h 696036"/>
                    <a:gd name="connsiteX1" fmla="*/ 47767 w 1139588"/>
                    <a:gd name="connsiteY1" fmla="*/ 20471 h 696036"/>
                    <a:gd name="connsiteX2" fmla="*/ 88711 w 1139588"/>
                    <a:gd name="connsiteY2" fmla="*/ 40943 h 696036"/>
                    <a:gd name="connsiteX3" fmla="*/ 129654 w 1139588"/>
                    <a:gd name="connsiteY3" fmla="*/ 61415 h 696036"/>
                    <a:gd name="connsiteX4" fmla="*/ 170597 w 1139588"/>
                    <a:gd name="connsiteY4" fmla="*/ 88710 h 696036"/>
                    <a:gd name="connsiteX5" fmla="*/ 191069 w 1139588"/>
                    <a:gd name="connsiteY5" fmla="*/ 102358 h 696036"/>
                    <a:gd name="connsiteX6" fmla="*/ 232012 w 1139588"/>
                    <a:gd name="connsiteY6" fmla="*/ 116006 h 696036"/>
                    <a:gd name="connsiteX7" fmla="*/ 252484 w 1139588"/>
                    <a:gd name="connsiteY7" fmla="*/ 122830 h 696036"/>
                    <a:gd name="connsiteX8" fmla="*/ 334370 w 1139588"/>
                    <a:gd name="connsiteY8" fmla="*/ 163773 h 696036"/>
                    <a:gd name="connsiteX9" fmla="*/ 354842 w 1139588"/>
                    <a:gd name="connsiteY9" fmla="*/ 170597 h 696036"/>
                    <a:gd name="connsiteX10" fmla="*/ 395785 w 1139588"/>
                    <a:gd name="connsiteY10" fmla="*/ 177421 h 696036"/>
                    <a:gd name="connsiteX11" fmla="*/ 443552 w 1139588"/>
                    <a:gd name="connsiteY11" fmla="*/ 184245 h 696036"/>
                    <a:gd name="connsiteX12" fmla="*/ 511791 w 1139588"/>
                    <a:gd name="connsiteY12" fmla="*/ 197892 h 696036"/>
                    <a:gd name="connsiteX13" fmla="*/ 620973 w 1139588"/>
                    <a:gd name="connsiteY13" fmla="*/ 211540 h 696036"/>
                    <a:gd name="connsiteX14" fmla="*/ 702860 w 1139588"/>
                    <a:gd name="connsiteY14" fmla="*/ 225188 h 696036"/>
                    <a:gd name="connsiteX15" fmla="*/ 743803 w 1139588"/>
                    <a:gd name="connsiteY15" fmla="*/ 232012 h 696036"/>
                    <a:gd name="connsiteX16" fmla="*/ 771099 w 1139588"/>
                    <a:gd name="connsiteY16" fmla="*/ 238836 h 696036"/>
                    <a:gd name="connsiteX17" fmla="*/ 805218 w 1139588"/>
                    <a:gd name="connsiteY17" fmla="*/ 245660 h 696036"/>
                    <a:gd name="connsiteX18" fmla="*/ 825690 w 1139588"/>
                    <a:gd name="connsiteY18" fmla="*/ 252483 h 696036"/>
                    <a:gd name="connsiteX19" fmla="*/ 893929 w 1139588"/>
                    <a:gd name="connsiteY19" fmla="*/ 272955 h 696036"/>
                    <a:gd name="connsiteX20" fmla="*/ 914400 w 1139588"/>
                    <a:gd name="connsiteY20" fmla="*/ 279779 h 696036"/>
                    <a:gd name="connsiteX21" fmla="*/ 934872 w 1139588"/>
                    <a:gd name="connsiteY21" fmla="*/ 300251 h 696036"/>
                    <a:gd name="connsiteX22" fmla="*/ 975815 w 1139588"/>
                    <a:gd name="connsiteY22" fmla="*/ 320722 h 696036"/>
                    <a:gd name="connsiteX23" fmla="*/ 1044054 w 1139588"/>
                    <a:gd name="connsiteY23" fmla="*/ 402609 h 696036"/>
                    <a:gd name="connsiteX24" fmla="*/ 1078173 w 1139588"/>
                    <a:gd name="connsiteY24" fmla="*/ 457200 h 696036"/>
                    <a:gd name="connsiteX25" fmla="*/ 1105469 w 1139588"/>
                    <a:gd name="connsiteY25" fmla="*/ 498143 h 696036"/>
                    <a:gd name="connsiteX26" fmla="*/ 1112293 w 1139588"/>
                    <a:gd name="connsiteY26" fmla="*/ 532263 h 696036"/>
                    <a:gd name="connsiteX27" fmla="*/ 1125941 w 1139588"/>
                    <a:gd name="connsiteY27" fmla="*/ 552734 h 696036"/>
                    <a:gd name="connsiteX28" fmla="*/ 1139588 w 1139588"/>
                    <a:gd name="connsiteY28" fmla="*/ 600501 h 696036"/>
                    <a:gd name="connsiteX29" fmla="*/ 1132764 w 1139588"/>
                    <a:gd name="connsiteY29" fmla="*/ 696036 h 696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39588" h="696036" extrusionOk="0">
                      <a:moveTo>
                        <a:pt x="0" y="0"/>
                      </a:moveTo>
                      <a:cubicBezTo>
                        <a:pt x="14612" y="7921"/>
                        <a:pt x="33132" y="10505"/>
                        <a:pt x="47767" y="20471"/>
                      </a:cubicBezTo>
                      <a:cubicBezTo>
                        <a:pt x="99568" y="47492"/>
                        <a:pt x="43851" y="25447"/>
                        <a:pt x="88711" y="40943"/>
                      </a:cubicBezTo>
                      <a:cubicBezTo>
                        <a:pt x="175134" y="106081"/>
                        <a:pt x="33016" y="14791"/>
                        <a:pt x="129654" y="61415"/>
                      </a:cubicBezTo>
                      <a:cubicBezTo>
                        <a:pt x="142551" y="71416"/>
                        <a:pt x="157508" y="79889"/>
                        <a:pt x="170597" y="88710"/>
                      </a:cubicBezTo>
                      <a:cubicBezTo>
                        <a:pt x="177984" y="92932"/>
                        <a:pt x="183197" y="100210"/>
                        <a:pt x="191069" y="102358"/>
                      </a:cubicBezTo>
                      <a:cubicBezTo>
                        <a:pt x="197078" y="103370"/>
                        <a:pt x="222306" y="109545"/>
                        <a:pt x="232012" y="116006"/>
                      </a:cubicBezTo>
                      <a:cubicBezTo>
                        <a:pt x="237887" y="118310"/>
                        <a:pt x="245823" y="118682"/>
                        <a:pt x="252484" y="122830"/>
                      </a:cubicBezTo>
                      <a:cubicBezTo>
                        <a:pt x="303725" y="158088"/>
                        <a:pt x="273719" y="144153"/>
                        <a:pt x="334370" y="163773"/>
                      </a:cubicBezTo>
                      <a:cubicBezTo>
                        <a:pt x="341028" y="165998"/>
                        <a:pt x="347780" y="168808"/>
                        <a:pt x="354842" y="170597"/>
                      </a:cubicBezTo>
                      <a:cubicBezTo>
                        <a:pt x="369203" y="171778"/>
                        <a:pt x="378072" y="174518"/>
                        <a:pt x="395785" y="177421"/>
                      </a:cubicBezTo>
                      <a:cubicBezTo>
                        <a:pt x="414569" y="178644"/>
                        <a:pt x="425536" y="181744"/>
                        <a:pt x="443552" y="184245"/>
                      </a:cubicBezTo>
                      <a:cubicBezTo>
                        <a:pt x="538987" y="187766"/>
                        <a:pt x="405511" y="192507"/>
                        <a:pt x="511791" y="197892"/>
                      </a:cubicBezTo>
                      <a:cubicBezTo>
                        <a:pt x="548175" y="203381"/>
                        <a:pt x="591194" y="207463"/>
                        <a:pt x="620973" y="211540"/>
                      </a:cubicBezTo>
                      <a:cubicBezTo>
                        <a:pt x="647235" y="214542"/>
                        <a:pt x="691839" y="216591"/>
                        <a:pt x="702860" y="225188"/>
                      </a:cubicBezTo>
                      <a:cubicBezTo>
                        <a:pt x="716604" y="227320"/>
                        <a:pt x="729105" y="226615"/>
                        <a:pt x="743803" y="232012"/>
                      </a:cubicBezTo>
                      <a:cubicBezTo>
                        <a:pt x="752782" y="234139"/>
                        <a:pt x="761587" y="235066"/>
                        <a:pt x="771099" y="238836"/>
                      </a:cubicBezTo>
                      <a:cubicBezTo>
                        <a:pt x="782389" y="241099"/>
                        <a:pt x="793932" y="241109"/>
                        <a:pt x="805218" y="245660"/>
                      </a:cubicBezTo>
                      <a:cubicBezTo>
                        <a:pt x="811012" y="247783"/>
                        <a:pt x="819158" y="250229"/>
                        <a:pt x="825690" y="252483"/>
                      </a:cubicBezTo>
                      <a:cubicBezTo>
                        <a:pt x="896915" y="268476"/>
                        <a:pt x="806356" y="230659"/>
                        <a:pt x="893929" y="272955"/>
                      </a:cubicBezTo>
                      <a:cubicBezTo>
                        <a:pt x="901771" y="277373"/>
                        <a:pt x="907662" y="279234"/>
                        <a:pt x="914400" y="279779"/>
                      </a:cubicBezTo>
                      <a:cubicBezTo>
                        <a:pt x="921260" y="286994"/>
                        <a:pt x="925706" y="293975"/>
                        <a:pt x="934872" y="300251"/>
                      </a:cubicBezTo>
                      <a:cubicBezTo>
                        <a:pt x="983186" y="333474"/>
                        <a:pt x="924078" y="269205"/>
                        <a:pt x="975815" y="320722"/>
                      </a:cubicBezTo>
                      <a:cubicBezTo>
                        <a:pt x="1001539" y="349111"/>
                        <a:pt x="1031868" y="374298"/>
                        <a:pt x="1044054" y="402609"/>
                      </a:cubicBezTo>
                      <a:cubicBezTo>
                        <a:pt x="1062212" y="448383"/>
                        <a:pt x="1042393" y="411753"/>
                        <a:pt x="1078173" y="457200"/>
                      </a:cubicBezTo>
                      <a:cubicBezTo>
                        <a:pt x="1087579" y="470637"/>
                        <a:pt x="1105469" y="498143"/>
                        <a:pt x="1105469" y="498143"/>
                      </a:cubicBezTo>
                      <a:cubicBezTo>
                        <a:pt x="1108861" y="510832"/>
                        <a:pt x="1109957" y="521630"/>
                        <a:pt x="1112293" y="532263"/>
                      </a:cubicBezTo>
                      <a:cubicBezTo>
                        <a:pt x="1115998" y="538691"/>
                        <a:pt x="1121313" y="545252"/>
                        <a:pt x="1125941" y="552734"/>
                      </a:cubicBezTo>
                      <a:cubicBezTo>
                        <a:pt x="1130976" y="562889"/>
                        <a:pt x="1137138" y="591850"/>
                        <a:pt x="1139588" y="600501"/>
                      </a:cubicBezTo>
                      <a:cubicBezTo>
                        <a:pt x="1143081" y="644913"/>
                        <a:pt x="1129247" y="677227"/>
                        <a:pt x="1132764" y="696036"/>
                      </a:cubicBezTo>
                    </a:path>
                  </a:pathLst>
                </a:custGeom>
                <a:noFill/>
                <a:ln w="73025" cap="rnd" cmpd="dbl">
                  <a:solidFill>
                    <a:srgbClr val="524D41"/>
                  </a:solidFill>
                  <a:extLst>
                    <a:ext uri="{C807C97D-BFC1-408E-A445-0C87EB9F89A2}">
                      <ask:lineSketchStyleProps xmlns:ask="http://schemas.microsoft.com/office/drawing/2018/sketchyshapes" sd="4257562635">
                        <a:custGeom>
                          <a:avLst/>
                          <a:gdLst>
                            <a:gd name="connsiteX0" fmla="*/ 0 w 1139588"/>
                            <a:gd name="connsiteY0" fmla="*/ 0 h 696036"/>
                            <a:gd name="connsiteX1" fmla="*/ 47767 w 1139588"/>
                            <a:gd name="connsiteY1" fmla="*/ 20471 h 696036"/>
                            <a:gd name="connsiteX2" fmla="*/ 88711 w 1139588"/>
                            <a:gd name="connsiteY2" fmla="*/ 40943 h 696036"/>
                            <a:gd name="connsiteX3" fmla="*/ 129654 w 1139588"/>
                            <a:gd name="connsiteY3" fmla="*/ 61415 h 696036"/>
                            <a:gd name="connsiteX4" fmla="*/ 170597 w 1139588"/>
                            <a:gd name="connsiteY4" fmla="*/ 88710 h 696036"/>
                            <a:gd name="connsiteX5" fmla="*/ 191069 w 1139588"/>
                            <a:gd name="connsiteY5" fmla="*/ 102358 h 696036"/>
                            <a:gd name="connsiteX6" fmla="*/ 232012 w 1139588"/>
                            <a:gd name="connsiteY6" fmla="*/ 116006 h 696036"/>
                            <a:gd name="connsiteX7" fmla="*/ 252484 w 1139588"/>
                            <a:gd name="connsiteY7" fmla="*/ 122830 h 696036"/>
                            <a:gd name="connsiteX8" fmla="*/ 334370 w 1139588"/>
                            <a:gd name="connsiteY8" fmla="*/ 163773 h 696036"/>
                            <a:gd name="connsiteX9" fmla="*/ 354842 w 1139588"/>
                            <a:gd name="connsiteY9" fmla="*/ 170597 h 696036"/>
                            <a:gd name="connsiteX10" fmla="*/ 395785 w 1139588"/>
                            <a:gd name="connsiteY10" fmla="*/ 177421 h 696036"/>
                            <a:gd name="connsiteX11" fmla="*/ 443552 w 1139588"/>
                            <a:gd name="connsiteY11" fmla="*/ 184245 h 696036"/>
                            <a:gd name="connsiteX12" fmla="*/ 511791 w 1139588"/>
                            <a:gd name="connsiteY12" fmla="*/ 197892 h 696036"/>
                            <a:gd name="connsiteX13" fmla="*/ 620973 w 1139588"/>
                            <a:gd name="connsiteY13" fmla="*/ 211540 h 696036"/>
                            <a:gd name="connsiteX14" fmla="*/ 702860 w 1139588"/>
                            <a:gd name="connsiteY14" fmla="*/ 225188 h 696036"/>
                            <a:gd name="connsiteX15" fmla="*/ 743803 w 1139588"/>
                            <a:gd name="connsiteY15" fmla="*/ 232012 h 696036"/>
                            <a:gd name="connsiteX16" fmla="*/ 771099 w 1139588"/>
                            <a:gd name="connsiteY16" fmla="*/ 238836 h 696036"/>
                            <a:gd name="connsiteX17" fmla="*/ 805218 w 1139588"/>
                            <a:gd name="connsiteY17" fmla="*/ 245660 h 696036"/>
                            <a:gd name="connsiteX18" fmla="*/ 825690 w 1139588"/>
                            <a:gd name="connsiteY18" fmla="*/ 252483 h 696036"/>
                            <a:gd name="connsiteX19" fmla="*/ 893929 w 1139588"/>
                            <a:gd name="connsiteY19" fmla="*/ 272955 h 696036"/>
                            <a:gd name="connsiteX20" fmla="*/ 914400 w 1139588"/>
                            <a:gd name="connsiteY20" fmla="*/ 279779 h 696036"/>
                            <a:gd name="connsiteX21" fmla="*/ 934872 w 1139588"/>
                            <a:gd name="connsiteY21" fmla="*/ 300251 h 696036"/>
                            <a:gd name="connsiteX22" fmla="*/ 975815 w 1139588"/>
                            <a:gd name="connsiteY22" fmla="*/ 320722 h 696036"/>
                            <a:gd name="connsiteX23" fmla="*/ 1044054 w 1139588"/>
                            <a:gd name="connsiteY23" fmla="*/ 402609 h 696036"/>
                            <a:gd name="connsiteX24" fmla="*/ 1078173 w 1139588"/>
                            <a:gd name="connsiteY24" fmla="*/ 457200 h 696036"/>
                            <a:gd name="connsiteX25" fmla="*/ 1105469 w 1139588"/>
                            <a:gd name="connsiteY25" fmla="*/ 498143 h 696036"/>
                            <a:gd name="connsiteX26" fmla="*/ 1112293 w 1139588"/>
                            <a:gd name="connsiteY26" fmla="*/ 532263 h 696036"/>
                            <a:gd name="connsiteX27" fmla="*/ 1125941 w 1139588"/>
                            <a:gd name="connsiteY27" fmla="*/ 552734 h 696036"/>
                            <a:gd name="connsiteX28" fmla="*/ 1139588 w 1139588"/>
                            <a:gd name="connsiteY28" fmla="*/ 600501 h 696036"/>
                            <a:gd name="connsiteX29" fmla="*/ 1132764 w 1139588"/>
                            <a:gd name="connsiteY29" fmla="*/ 696036 h 6960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1139588" h="696036">
                              <a:moveTo>
                                <a:pt x="0" y="0"/>
                              </a:moveTo>
                              <a:cubicBezTo>
                                <a:pt x="15922" y="6824"/>
                                <a:pt x="32273" y="12724"/>
                                <a:pt x="47767" y="20471"/>
                              </a:cubicBezTo>
                              <a:cubicBezTo>
                                <a:pt x="100683" y="46929"/>
                                <a:pt x="37252" y="23790"/>
                                <a:pt x="88711" y="40943"/>
                              </a:cubicBezTo>
                              <a:cubicBezTo>
                                <a:pt x="179565" y="101515"/>
                                <a:pt x="44919" y="14341"/>
                                <a:pt x="129654" y="61415"/>
                              </a:cubicBezTo>
                              <a:cubicBezTo>
                                <a:pt x="143992" y="69381"/>
                                <a:pt x="156949" y="79612"/>
                                <a:pt x="170597" y="88710"/>
                              </a:cubicBezTo>
                              <a:cubicBezTo>
                                <a:pt x="177421" y="93259"/>
                                <a:pt x="183288" y="99764"/>
                                <a:pt x="191069" y="102358"/>
                              </a:cubicBezTo>
                              <a:lnTo>
                                <a:pt x="232012" y="116006"/>
                              </a:lnTo>
                              <a:cubicBezTo>
                                <a:pt x="238836" y="118281"/>
                                <a:pt x="246499" y="118840"/>
                                <a:pt x="252484" y="122830"/>
                              </a:cubicBezTo>
                              <a:cubicBezTo>
                                <a:pt x="305396" y="158104"/>
                                <a:pt x="277867" y="144938"/>
                                <a:pt x="334370" y="163773"/>
                              </a:cubicBezTo>
                              <a:cubicBezTo>
                                <a:pt x="341194" y="166048"/>
                                <a:pt x="347747" y="169414"/>
                                <a:pt x="354842" y="170597"/>
                              </a:cubicBezTo>
                              <a:lnTo>
                                <a:pt x="395785" y="177421"/>
                              </a:lnTo>
                              <a:cubicBezTo>
                                <a:pt x="411682" y="179867"/>
                                <a:pt x="427727" y="181368"/>
                                <a:pt x="443552" y="184245"/>
                              </a:cubicBezTo>
                              <a:cubicBezTo>
                                <a:pt x="522654" y="198626"/>
                                <a:pt x="404971" y="183325"/>
                                <a:pt x="511791" y="197892"/>
                              </a:cubicBezTo>
                              <a:cubicBezTo>
                                <a:pt x="548132" y="202848"/>
                                <a:pt x="584795" y="205510"/>
                                <a:pt x="620973" y="211540"/>
                              </a:cubicBezTo>
                              <a:lnTo>
                                <a:pt x="702860" y="225188"/>
                              </a:lnTo>
                              <a:cubicBezTo>
                                <a:pt x="716508" y="227463"/>
                                <a:pt x="730380" y="228656"/>
                                <a:pt x="743803" y="232012"/>
                              </a:cubicBezTo>
                              <a:cubicBezTo>
                                <a:pt x="752902" y="234287"/>
                                <a:pt x="761944" y="236801"/>
                                <a:pt x="771099" y="238836"/>
                              </a:cubicBezTo>
                              <a:cubicBezTo>
                                <a:pt x="782421" y="241352"/>
                                <a:pt x="793966" y="242847"/>
                                <a:pt x="805218" y="245660"/>
                              </a:cubicBezTo>
                              <a:cubicBezTo>
                                <a:pt x="812196" y="247404"/>
                                <a:pt x="818774" y="250507"/>
                                <a:pt x="825690" y="252483"/>
                              </a:cubicBezTo>
                              <a:cubicBezTo>
                                <a:pt x="897843" y="273097"/>
                                <a:pt x="796686" y="240540"/>
                                <a:pt x="893929" y="272955"/>
                              </a:cubicBezTo>
                              <a:lnTo>
                                <a:pt x="914400" y="279779"/>
                              </a:lnTo>
                              <a:cubicBezTo>
                                <a:pt x="921224" y="286603"/>
                                <a:pt x="926842" y="294898"/>
                                <a:pt x="934872" y="300251"/>
                              </a:cubicBezTo>
                              <a:cubicBezTo>
                                <a:pt x="982298" y="331867"/>
                                <a:pt x="927498" y="277772"/>
                                <a:pt x="975815" y="320722"/>
                              </a:cubicBezTo>
                              <a:cubicBezTo>
                                <a:pt x="1002979" y="344868"/>
                                <a:pt x="1027618" y="369739"/>
                                <a:pt x="1044054" y="402609"/>
                              </a:cubicBezTo>
                              <a:cubicBezTo>
                                <a:pt x="1066748" y="447995"/>
                                <a:pt x="1047172" y="412912"/>
                                <a:pt x="1078173" y="457200"/>
                              </a:cubicBezTo>
                              <a:cubicBezTo>
                                <a:pt x="1087579" y="470638"/>
                                <a:pt x="1105469" y="498143"/>
                                <a:pt x="1105469" y="498143"/>
                              </a:cubicBezTo>
                              <a:cubicBezTo>
                                <a:pt x="1107744" y="509516"/>
                                <a:pt x="1108220" y="521403"/>
                                <a:pt x="1112293" y="532263"/>
                              </a:cubicBezTo>
                              <a:cubicBezTo>
                                <a:pt x="1115173" y="539942"/>
                                <a:pt x="1122273" y="545399"/>
                                <a:pt x="1125941" y="552734"/>
                              </a:cubicBezTo>
                              <a:cubicBezTo>
                                <a:pt x="1130833" y="562518"/>
                                <a:pt x="1137404" y="591764"/>
                                <a:pt x="1139588" y="600501"/>
                              </a:cubicBezTo>
                              <a:lnTo>
                                <a:pt x="1132764" y="696036"/>
                              </a:lnTo>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1" name="Kombinationstegning 30">
                  <a:extLst>
                    <a:ext uri="{FF2B5EF4-FFF2-40B4-BE49-F238E27FC236}">
                      <a16:creationId xmlns:a16="http://schemas.microsoft.com/office/drawing/2014/main" id="{B691C316-ED06-4B1A-2F5A-9BCA1362893E}"/>
                    </a:ext>
                  </a:extLst>
                </p:cNvPr>
                <p:cNvSpPr/>
                <p:nvPr/>
              </p:nvSpPr>
              <p:spPr>
                <a:xfrm>
                  <a:off x="6858000" y="3596185"/>
                  <a:ext cx="1105469" cy="1173708"/>
                </a:xfrm>
                <a:custGeom>
                  <a:avLst/>
                  <a:gdLst>
                    <a:gd name="connsiteX0" fmla="*/ 0 w 1105469"/>
                    <a:gd name="connsiteY0" fmla="*/ 0 h 1173708"/>
                    <a:gd name="connsiteX1" fmla="*/ 6824 w 1105469"/>
                    <a:gd name="connsiteY1" fmla="*/ 81887 h 1173708"/>
                    <a:gd name="connsiteX2" fmla="*/ 20472 w 1105469"/>
                    <a:gd name="connsiteY2" fmla="*/ 136478 h 1173708"/>
                    <a:gd name="connsiteX3" fmla="*/ 40943 w 1105469"/>
                    <a:gd name="connsiteY3" fmla="*/ 218364 h 1173708"/>
                    <a:gd name="connsiteX4" fmla="*/ 54591 w 1105469"/>
                    <a:gd name="connsiteY4" fmla="*/ 259308 h 1173708"/>
                    <a:gd name="connsiteX5" fmla="*/ 61415 w 1105469"/>
                    <a:gd name="connsiteY5" fmla="*/ 279779 h 1173708"/>
                    <a:gd name="connsiteX6" fmla="*/ 81887 w 1105469"/>
                    <a:gd name="connsiteY6" fmla="*/ 320722 h 1173708"/>
                    <a:gd name="connsiteX7" fmla="*/ 95534 w 1105469"/>
                    <a:gd name="connsiteY7" fmla="*/ 341194 h 1173708"/>
                    <a:gd name="connsiteX8" fmla="*/ 109182 w 1105469"/>
                    <a:gd name="connsiteY8" fmla="*/ 368490 h 1173708"/>
                    <a:gd name="connsiteX9" fmla="*/ 122830 w 1105469"/>
                    <a:gd name="connsiteY9" fmla="*/ 388961 h 1173708"/>
                    <a:gd name="connsiteX10" fmla="*/ 136478 w 1105469"/>
                    <a:gd name="connsiteY10" fmla="*/ 416257 h 1173708"/>
                    <a:gd name="connsiteX11" fmla="*/ 163773 w 1105469"/>
                    <a:gd name="connsiteY11" fmla="*/ 457200 h 1173708"/>
                    <a:gd name="connsiteX12" fmla="*/ 238836 w 1105469"/>
                    <a:gd name="connsiteY12" fmla="*/ 511791 h 1173708"/>
                    <a:gd name="connsiteX13" fmla="*/ 279779 w 1105469"/>
                    <a:gd name="connsiteY13" fmla="*/ 559558 h 1173708"/>
                    <a:gd name="connsiteX14" fmla="*/ 300251 w 1105469"/>
                    <a:gd name="connsiteY14" fmla="*/ 573206 h 1173708"/>
                    <a:gd name="connsiteX15" fmla="*/ 320722 w 1105469"/>
                    <a:gd name="connsiteY15" fmla="*/ 593678 h 1173708"/>
                    <a:gd name="connsiteX16" fmla="*/ 341194 w 1105469"/>
                    <a:gd name="connsiteY16" fmla="*/ 607325 h 1173708"/>
                    <a:gd name="connsiteX17" fmla="*/ 361666 w 1105469"/>
                    <a:gd name="connsiteY17" fmla="*/ 627797 h 1173708"/>
                    <a:gd name="connsiteX18" fmla="*/ 402609 w 1105469"/>
                    <a:gd name="connsiteY18" fmla="*/ 655093 h 1173708"/>
                    <a:gd name="connsiteX19" fmla="*/ 429904 w 1105469"/>
                    <a:gd name="connsiteY19" fmla="*/ 675564 h 1173708"/>
                    <a:gd name="connsiteX20" fmla="*/ 450376 w 1105469"/>
                    <a:gd name="connsiteY20" fmla="*/ 689212 h 1173708"/>
                    <a:gd name="connsiteX21" fmla="*/ 470848 w 1105469"/>
                    <a:gd name="connsiteY21" fmla="*/ 709684 h 1173708"/>
                    <a:gd name="connsiteX22" fmla="*/ 532263 w 1105469"/>
                    <a:gd name="connsiteY22" fmla="*/ 750627 h 1173708"/>
                    <a:gd name="connsiteX23" fmla="*/ 559558 w 1105469"/>
                    <a:gd name="connsiteY23" fmla="*/ 771099 h 1173708"/>
                    <a:gd name="connsiteX24" fmla="*/ 586854 w 1105469"/>
                    <a:gd name="connsiteY24" fmla="*/ 784746 h 1173708"/>
                    <a:gd name="connsiteX25" fmla="*/ 641445 w 1105469"/>
                    <a:gd name="connsiteY25" fmla="*/ 825690 h 1173708"/>
                    <a:gd name="connsiteX26" fmla="*/ 702860 w 1105469"/>
                    <a:gd name="connsiteY26" fmla="*/ 873457 h 1173708"/>
                    <a:gd name="connsiteX27" fmla="*/ 743803 w 1105469"/>
                    <a:gd name="connsiteY27" fmla="*/ 907576 h 1173708"/>
                    <a:gd name="connsiteX28" fmla="*/ 764275 w 1105469"/>
                    <a:gd name="connsiteY28" fmla="*/ 928048 h 1173708"/>
                    <a:gd name="connsiteX29" fmla="*/ 784746 w 1105469"/>
                    <a:gd name="connsiteY29" fmla="*/ 941696 h 1173708"/>
                    <a:gd name="connsiteX30" fmla="*/ 805218 w 1105469"/>
                    <a:gd name="connsiteY30" fmla="*/ 962167 h 1173708"/>
                    <a:gd name="connsiteX31" fmla="*/ 846161 w 1105469"/>
                    <a:gd name="connsiteY31" fmla="*/ 989463 h 1173708"/>
                    <a:gd name="connsiteX32" fmla="*/ 914400 w 1105469"/>
                    <a:gd name="connsiteY32" fmla="*/ 1037230 h 1173708"/>
                    <a:gd name="connsiteX33" fmla="*/ 934872 w 1105469"/>
                    <a:gd name="connsiteY33" fmla="*/ 1050878 h 1173708"/>
                    <a:gd name="connsiteX34" fmla="*/ 962167 w 1105469"/>
                    <a:gd name="connsiteY34" fmla="*/ 1064525 h 1173708"/>
                    <a:gd name="connsiteX35" fmla="*/ 1003110 w 1105469"/>
                    <a:gd name="connsiteY35" fmla="*/ 1091821 h 1173708"/>
                    <a:gd name="connsiteX36" fmla="*/ 1044054 w 1105469"/>
                    <a:gd name="connsiteY36" fmla="*/ 1105469 h 1173708"/>
                    <a:gd name="connsiteX37" fmla="*/ 1084997 w 1105469"/>
                    <a:gd name="connsiteY37" fmla="*/ 1132764 h 1173708"/>
                    <a:gd name="connsiteX38" fmla="*/ 1098645 w 1105469"/>
                    <a:gd name="connsiteY38" fmla="*/ 1153236 h 1173708"/>
                    <a:gd name="connsiteX39" fmla="*/ 1105469 w 1105469"/>
                    <a:gd name="connsiteY39" fmla="*/ 1173708 h 1173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05469" h="1173708" extrusionOk="0">
                      <a:moveTo>
                        <a:pt x="0" y="0"/>
                      </a:moveTo>
                      <a:cubicBezTo>
                        <a:pt x="636" y="26285"/>
                        <a:pt x="343" y="55915"/>
                        <a:pt x="6824" y="81887"/>
                      </a:cubicBezTo>
                      <a:cubicBezTo>
                        <a:pt x="16475" y="145035"/>
                        <a:pt x="5226" y="91840"/>
                        <a:pt x="20472" y="136478"/>
                      </a:cubicBezTo>
                      <a:cubicBezTo>
                        <a:pt x="27042" y="230710"/>
                        <a:pt x="11242" y="147380"/>
                        <a:pt x="40943" y="218364"/>
                      </a:cubicBezTo>
                      <a:cubicBezTo>
                        <a:pt x="46133" y="222442"/>
                        <a:pt x="49643" y="244055"/>
                        <a:pt x="54591" y="259308"/>
                      </a:cubicBezTo>
                      <a:cubicBezTo>
                        <a:pt x="57338" y="266188"/>
                        <a:pt x="57935" y="272744"/>
                        <a:pt x="61415" y="279779"/>
                      </a:cubicBezTo>
                      <a:cubicBezTo>
                        <a:pt x="97649" y="338001"/>
                        <a:pt x="45911" y="271502"/>
                        <a:pt x="81887" y="320722"/>
                      </a:cubicBezTo>
                      <a:cubicBezTo>
                        <a:pt x="85511" y="327641"/>
                        <a:pt x="90968" y="334764"/>
                        <a:pt x="95534" y="341194"/>
                      </a:cubicBezTo>
                      <a:cubicBezTo>
                        <a:pt x="101266" y="350409"/>
                        <a:pt x="104819" y="359823"/>
                        <a:pt x="109182" y="368490"/>
                      </a:cubicBezTo>
                      <a:cubicBezTo>
                        <a:pt x="112638" y="375512"/>
                        <a:pt x="119677" y="382590"/>
                        <a:pt x="122830" y="388961"/>
                      </a:cubicBezTo>
                      <a:cubicBezTo>
                        <a:pt x="128246" y="398342"/>
                        <a:pt x="131347" y="408600"/>
                        <a:pt x="136478" y="416257"/>
                      </a:cubicBezTo>
                      <a:cubicBezTo>
                        <a:pt x="146459" y="432697"/>
                        <a:pt x="152535" y="449667"/>
                        <a:pt x="163773" y="457200"/>
                      </a:cubicBezTo>
                      <a:cubicBezTo>
                        <a:pt x="225517" y="502546"/>
                        <a:pt x="199975" y="482998"/>
                        <a:pt x="238836" y="511791"/>
                      </a:cubicBezTo>
                      <a:cubicBezTo>
                        <a:pt x="252235" y="532149"/>
                        <a:pt x="259361" y="542745"/>
                        <a:pt x="279779" y="559558"/>
                      </a:cubicBezTo>
                      <a:cubicBezTo>
                        <a:pt x="285584" y="564773"/>
                        <a:pt x="293695" y="567432"/>
                        <a:pt x="300251" y="573206"/>
                      </a:cubicBezTo>
                      <a:cubicBezTo>
                        <a:pt x="307770" y="577967"/>
                        <a:pt x="312345" y="588062"/>
                        <a:pt x="320722" y="593678"/>
                      </a:cubicBezTo>
                      <a:cubicBezTo>
                        <a:pt x="326631" y="599627"/>
                        <a:pt x="334986" y="602143"/>
                        <a:pt x="341194" y="607325"/>
                      </a:cubicBezTo>
                      <a:cubicBezTo>
                        <a:pt x="348591" y="613919"/>
                        <a:pt x="354193" y="621786"/>
                        <a:pt x="361666" y="627797"/>
                      </a:cubicBezTo>
                      <a:cubicBezTo>
                        <a:pt x="372947" y="640513"/>
                        <a:pt x="387034" y="645383"/>
                        <a:pt x="402609" y="655093"/>
                      </a:cubicBezTo>
                      <a:cubicBezTo>
                        <a:pt x="411984" y="662466"/>
                        <a:pt x="418916" y="669868"/>
                        <a:pt x="429904" y="675564"/>
                      </a:cubicBezTo>
                      <a:cubicBezTo>
                        <a:pt x="436768" y="679244"/>
                        <a:pt x="443521" y="683931"/>
                        <a:pt x="450376" y="689212"/>
                      </a:cubicBezTo>
                      <a:cubicBezTo>
                        <a:pt x="459022" y="696451"/>
                        <a:pt x="463033" y="704354"/>
                        <a:pt x="470848" y="709684"/>
                      </a:cubicBezTo>
                      <a:cubicBezTo>
                        <a:pt x="530127" y="761936"/>
                        <a:pt x="490525" y="718884"/>
                        <a:pt x="532263" y="750627"/>
                      </a:cubicBezTo>
                      <a:cubicBezTo>
                        <a:pt x="542528" y="757817"/>
                        <a:pt x="549904" y="764871"/>
                        <a:pt x="559558" y="771099"/>
                      </a:cubicBezTo>
                      <a:cubicBezTo>
                        <a:pt x="569698" y="777444"/>
                        <a:pt x="576653" y="779484"/>
                        <a:pt x="586854" y="784746"/>
                      </a:cubicBezTo>
                      <a:cubicBezTo>
                        <a:pt x="604953" y="799943"/>
                        <a:pt x="624469" y="806798"/>
                        <a:pt x="641445" y="825690"/>
                      </a:cubicBezTo>
                      <a:cubicBezTo>
                        <a:pt x="691460" y="868725"/>
                        <a:pt x="666451" y="856409"/>
                        <a:pt x="702860" y="873457"/>
                      </a:cubicBezTo>
                      <a:cubicBezTo>
                        <a:pt x="753430" y="929722"/>
                        <a:pt x="691378" y="855573"/>
                        <a:pt x="743803" y="907576"/>
                      </a:cubicBezTo>
                      <a:cubicBezTo>
                        <a:pt x="750639" y="914078"/>
                        <a:pt x="757029" y="922325"/>
                        <a:pt x="764275" y="928048"/>
                      </a:cubicBezTo>
                      <a:cubicBezTo>
                        <a:pt x="770702" y="933273"/>
                        <a:pt x="778358" y="936774"/>
                        <a:pt x="784746" y="941696"/>
                      </a:cubicBezTo>
                      <a:cubicBezTo>
                        <a:pt x="793842" y="948356"/>
                        <a:pt x="797401" y="955592"/>
                        <a:pt x="805218" y="962167"/>
                      </a:cubicBezTo>
                      <a:cubicBezTo>
                        <a:pt x="820408" y="972308"/>
                        <a:pt x="835261" y="981925"/>
                        <a:pt x="846161" y="989463"/>
                      </a:cubicBezTo>
                      <a:cubicBezTo>
                        <a:pt x="887209" y="1020379"/>
                        <a:pt x="865285" y="1006775"/>
                        <a:pt x="914400" y="1037230"/>
                      </a:cubicBezTo>
                      <a:cubicBezTo>
                        <a:pt x="922308" y="1042851"/>
                        <a:pt x="927329" y="1046933"/>
                        <a:pt x="934872" y="1050878"/>
                      </a:cubicBezTo>
                      <a:cubicBezTo>
                        <a:pt x="943520" y="1055874"/>
                        <a:pt x="953971" y="1059409"/>
                        <a:pt x="962167" y="1064525"/>
                      </a:cubicBezTo>
                      <a:cubicBezTo>
                        <a:pt x="976397" y="1072788"/>
                        <a:pt x="986523" y="1084802"/>
                        <a:pt x="1003110" y="1091821"/>
                      </a:cubicBezTo>
                      <a:cubicBezTo>
                        <a:pt x="1014175" y="1097570"/>
                        <a:pt x="1032222" y="1099561"/>
                        <a:pt x="1044054" y="1105469"/>
                      </a:cubicBezTo>
                      <a:cubicBezTo>
                        <a:pt x="1054646" y="1110284"/>
                        <a:pt x="1073558" y="1127944"/>
                        <a:pt x="1084997" y="1132764"/>
                      </a:cubicBezTo>
                      <a:cubicBezTo>
                        <a:pt x="1090201" y="1140393"/>
                        <a:pt x="1095621" y="1146010"/>
                        <a:pt x="1098645" y="1153236"/>
                      </a:cubicBezTo>
                      <a:cubicBezTo>
                        <a:pt x="1101862" y="1159670"/>
                        <a:pt x="1105469" y="1173707"/>
                        <a:pt x="1105469" y="1173708"/>
                      </a:cubicBezTo>
                    </a:path>
                  </a:pathLst>
                </a:custGeom>
                <a:noFill/>
                <a:ln w="73025" cap="rnd" cmpd="dbl">
                  <a:solidFill>
                    <a:srgbClr val="524D41"/>
                  </a:solidFill>
                  <a:extLst>
                    <a:ext uri="{C807C97D-BFC1-408E-A445-0C87EB9F89A2}">
                      <ask:lineSketchStyleProps xmlns:ask="http://schemas.microsoft.com/office/drawing/2018/sketchyshapes" sd="1219033472">
                        <a:custGeom>
                          <a:avLst/>
                          <a:gdLst>
                            <a:gd name="connsiteX0" fmla="*/ 0 w 1105469"/>
                            <a:gd name="connsiteY0" fmla="*/ 0 h 1173708"/>
                            <a:gd name="connsiteX1" fmla="*/ 6824 w 1105469"/>
                            <a:gd name="connsiteY1" fmla="*/ 81887 h 1173708"/>
                            <a:gd name="connsiteX2" fmla="*/ 20472 w 1105469"/>
                            <a:gd name="connsiteY2" fmla="*/ 136478 h 1173708"/>
                            <a:gd name="connsiteX3" fmla="*/ 40943 w 1105469"/>
                            <a:gd name="connsiteY3" fmla="*/ 218364 h 1173708"/>
                            <a:gd name="connsiteX4" fmla="*/ 54591 w 1105469"/>
                            <a:gd name="connsiteY4" fmla="*/ 259308 h 1173708"/>
                            <a:gd name="connsiteX5" fmla="*/ 61415 w 1105469"/>
                            <a:gd name="connsiteY5" fmla="*/ 279779 h 1173708"/>
                            <a:gd name="connsiteX6" fmla="*/ 81887 w 1105469"/>
                            <a:gd name="connsiteY6" fmla="*/ 320722 h 1173708"/>
                            <a:gd name="connsiteX7" fmla="*/ 95534 w 1105469"/>
                            <a:gd name="connsiteY7" fmla="*/ 341194 h 1173708"/>
                            <a:gd name="connsiteX8" fmla="*/ 109182 w 1105469"/>
                            <a:gd name="connsiteY8" fmla="*/ 368490 h 1173708"/>
                            <a:gd name="connsiteX9" fmla="*/ 122830 w 1105469"/>
                            <a:gd name="connsiteY9" fmla="*/ 388961 h 1173708"/>
                            <a:gd name="connsiteX10" fmla="*/ 136478 w 1105469"/>
                            <a:gd name="connsiteY10" fmla="*/ 416257 h 1173708"/>
                            <a:gd name="connsiteX11" fmla="*/ 163773 w 1105469"/>
                            <a:gd name="connsiteY11" fmla="*/ 457200 h 1173708"/>
                            <a:gd name="connsiteX12" fmla="*/ 238836 w 1105469"/>
                            <a:gd name="connsiteY12" fmla="*/ 511791 h 1173708"/>
                            <a:gd name="connsiteX13" fmla="*/ 279779 w 1105469"/>
                            <a:gd name="connsiteY13" fmla="*/ 559558 h 1173708"/>
                            <a:gd name="connsiteX14" fmla="*/ 300251 w 1105469"/>
                            <a:gd name="connsiteY14" fmla="*/ 573206 h 1173708"/>
                            <a:gd name="connsiteX15" fmla="*/ 320722 w 1105469"/>
                            <a:gd name="connsiteY15" fmla="*/ 593678 h 1173708"/>
                            <a:gd name="connsiteX16" fmla="*/ 341194 w 1105469"/>
                            <a:gd name="connsiteY16" fmla="*/ 607325 h 1173708"/>
                            <a:gd name="connsiteX17" fmla="*/ 361666 w 1105469"/>
                            <a:gd name="connsiteY17" fmla="*/ 627797 h 1173708"/>
                            <a:gd name="connsiteX18" fmla="*/ 402609 w 1105469"/>
                            <a:gd name="connsiteY18" fmla="*/ 655093 h 1173708"/>
                            <a:gd name="connsiteX19" fmla="*/ 429904 w 1105469"/>
                            <a:gd name="connsiteY19" fmla="*/ 675564 h 1173708"/>
                            <a:gd name="connsiteX20" fmla="*/ 450376 w 1105469"/>
                            <a:gd name="connsiteY20" fmla="*/ 689212 h 1173708"/>
                            <a:gd name="connsiteX21" fmla="*/ 470848 w 1105469"/>
                            <a:gd name="connsiteY21" fmla="*/ 709684 h 1173708"/>
                            <a:gd name="connsiteX22" fmla="*/ 532263 w 1105469"/>
                            <a:gd name="connsiteY22" fmla="*/ 750627 h 1173708"/>
                            <a:gd name="connsiteX23" fmla="*/ 559558 w 1105469"/>
                            <a:gd name="connsiteY23" fmla="*/ 771099 h 1173708"/>
                            <a:gd name="connsiteX24" fmla="*/ 586854 w 1105469"/>
                            <a:gd name="connsiteY24" fmla="*/ 784746 h 1173708"/>
                            <a:gd name="connsiteX25" fmla="*/ 641445 w 1105469"/>
                            <a:gd name="connsiteY25" fmla="*/ 825690 h 1173708"/>
                            <a:gd name="connsiteX26" fmla="*/ 702860 w 1105469"/>
                            <a:gd name="connsiteY26" fmla="*/ 873457 h 1173708"/>
                            <a:gd name="connsiteX27" fmla="*/ 743803 w 1105469"/>
                            <a:gd name="connsiteY27" fmla="*/ 907576 h 1173708"/>
                            <a:gd name="connsiteX28" fmla="*/ 764275 w 1105469"/>
                            <a:gd name="connsiteY28" fmla="*/ 928048 h 1173708"/>
                            <a:gd name="connsiteX29" fmla="*/ 784746 w 1105469"/>
                            <a:gd name="connsiteY29" fmla="*/ 941696 h 1173708"/>
                            <a:gd name="connsiteX30" fmla="*/ 805218 w 1105469"/>
                            <a:gd name="connsiteY30" fmla="*/ 962167 h 1173708"/>
                            <a:gd name="connsiteX31" fmla="*/ 846161 w 1105469"/>
                            <a:gd name="connsiteY31" fmla="*/ 989463 h 1173708"/>
                            <a:gd name="connsiteX32" fmla="*/ 914400 w 1105469"/>
                            <a:gd name="connsiteY32" fmla="*/ 1037230 h 1173708"/>
                            <a:gd name="connsiteX33" fmla="*/ 934872 w 1105469"/>
                            <a:gd name="connsiteY33" fmla="*/ 1050878 h 1173708"/>
                            <a:gd name="connsiteX34" fmla="*/ 962167 w 1105469"/>
                            <a:gd name="connsiteY34" fmla="*/ 1064525 h 1173708"/>
                            <a:gd name="connsiteX35" fmla="*/ 1003110 w 1105469"/>
                            <a:gd name="connsiteY35" fmla="*/ 1091821 h 1173708"/>
                            <a:gd name="connsiteX36" fmla="*/ 1044054 w 1105469"/>
                            <a:gd name="connsiteY36" fmla="*/ 1105469 h 1173708"/>
                            <a:gd name="connsiteX37" fmla="*/ 1084997 w 1105469"/>
                            <a:gd name="connsiteY37" fmla="*/ 1132764 h 1173708"/>
                            <a:gd name="connsiteX38" fmla="*/ 1098645 w 1105469"/>
                            <a:gd name="connsiteY38" fmla="*/ 1153236 h 1173708"/>
                            <a:gd name="connsiteX39" fmla="*/ 1105469 w 1105469"/>
                            <a:gd name="connsiteY39" fmla="*/ 1173708 h 11737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105469" h="1173708">
                              <a:moveTo>
                                <a:pt x="0" y="0"/>
                              </a:moveTo>
                              <a:cubicBezTo>
                                <a:pt x="2275" y="27296"/>
                                <a:pt x="3624" y="54684"/>
                                <a:pt x="6824" y="81887"/>
                              </a:cubicBezTo>
                              <a:cubicBezTo>
                                <a:pt x="14197" y="144555"/>
                                <a:pt x="10515" y="91672"/>
                                <a:pt x="20472" y="136478"/>
                              </a:cubicBezTo>
                              <a:cubicBezTo>
                                <a:pt x="38850" y="219178"/>
                                <a:pt x="13367" y="135632"/>
                                <a:pt x="40943" y="218364"/>
                              </a:cubicBezTo>
                              <a:lnTo>
                                <a:pt x="54591" y="259308"/>
                              </a:lnTo>
                              <a:cubicBezTo>
                                <a:pt x="56866" y="266132"/>
                                <a:pt x="57425" y="273794"/>
                                <a:pt x="61415" y="279779"/>
                              </a:cubicBezTo>
                              <a:cubicBezTo>
                                <a:pt x="100523" y="338441"/>
                                <a:pt x="53640" y="264226"/>
                                <a:pt x="81887" y="320722"/>
                              </a:cubicBezTo>
                              <a:cubicBezTo>
                                <a:pt x="85555" y="328057"/>
                                <a:pt x="91465" y="334073"/>
                                <a:pt x="95534" y="341194"/>
                              </a:cubicBezTo>
                              <a:cubicBezTo>
                                <a:pt x="100581" y="350026"/>
                                <a:pt x="104135" y="359658"/>
                                <a:pt x="109182" y="368490"/>
                              </a:cubicBezTo>
                              <a:cubicBezTo>
                                <a:pt x="113251" y="375611"/>
                                <a:pt x="118761" y="381840"/>
                                <a:pt x="122830" y="388961"/>
                              </a:cubicBezTo>
                              <a:cubicBezTo>
                                <a:pt x="127877" y="397793"/>
                                <a:pt x="131244" y="407534"/>
                                <a:pt x="136478" y="416257"/>
                              </a:cubicBezTo>
                              <a:cubicBezTo>
                                <a:pt x="144917" y="430322"/>
                                <a:pt x="150651" y="447359"/>
                                <a:pt x="163773" y="457200"/>
                              </a:cubicBezTo>
                              <a:cubicBezTo>
                                <a:pt x="224925" y="503064"/>
                                <a:pt x="199438" y="485526"/>
                                <a:pt x="238836" y="511791"/>
                              </a:cubicBezTo>
                              <a:cubicBezTo>
                                <a:pt x="253899" y="531876"/>
                                <a:pt x="260766" y="543715"/>
                                <a:pt x="279779" y="559558"/>
                              </a:cubicBezTo>
                              <a:cubicBezTo>
                                <a:pt x="286080" y="564808"/>
                                <a:pt x="293951" y="567955"/>
                                <a:pt x="300251" y="573206"/>
                              </a:cubicBezTo>
                              <a:cubicBezTo>
                                <a:pt x="307665" y="579384"/>
                                <a:pt x="313308" y="587500"/>
                                <a:pt x="320722" y="593678"/>
                              </a:cubicBezTo>
                              <a:cubicBezTo>
                                <a:pt x="327022" y="598928"/>
                                <a:pt x="334894" y="602075"/>
                                <a:pt x="341194" y="607325"/>
                              </a:cubicBezTo>
                              <a:cubicBezTo>
                                <a:pt x="348608" y="613503"/>
                                <a:pt x="354048" y="621872"/>
                                <a:pt x="361666" y="627797"/>
                              </a:cubicBezTo>
                              <a:cubicBezTo>
                                <a:pt x="374613" y="637867"/>
                                <a:pt x="389487" y="645252"/>
                                <a:pt x="402609" y="655093"/>
                              </a:cubicBezTo>
                              <a:cubicBezTo>
                                <a:pt x="411707" y="661917"/>
                                <a:pt x="420649" y="668954"/>
                                <a:pt x="429904" y="675564"/>
                              </a:cubicBezTo>
                              <a:cubicBezTo>
                                <a:pt x="436578" y="680331"/>
                                <a:pt x="444075" y="683962"/>
                                <a:pt x="450376" y="689212"/>
                              </a:cubicBezTo>
                              <a:cubicBezTo>
                                <a:pt x="457790" y="695390"/>
                                <a:pt x="463230" y="703759"/>
                                <a:pt x="470848" y="709684"/>
                              </a:cubicBezTo>
                              <a:cubicBezTo>
                                <a:pt x="532334" y="757506"/>
                                <a:pt x="491284" y="719891"/>
                                <a:pt x="532263" y="750627"/>
                              </a:cubicBezTo>
                              <a:cubicBezTo>
                                <a:pt x="541361" y="757451"/>
                                <a:pt x="549914" y="765071"/>
                                <a:pt x="559558" y="771099"/>
                              </a:cubicBezTo>
                              <a:cubicBezTo>
                                <a:pt x="568184" y="776490"/>
                                <a:pt x="578390" y="779103"/>
                                <a:pt x="586854" y="784746"/>
                              </a:cubicBezTo>
                              <a:cubicBezTo>
                                <a:pt x="605780" y="797363"/>
                                <a:pt x="625361" y="809606"/>
                                <a:pt x="641445" y="825690"/>
                              </a:cubicBezTo>
                              <a:cubicBezTo>
                                <a:pt x="687474" y="871719"/>
                                <a:pt x="664078" y="860530"/>
                                <a:pt x="702860" y="873457"/>
                              </a:cubicBezTo>
                              <a:cubicBezTo>
                                <a:pt x="762666" y="933263"/>
                                <a:pt x="686800" y="860074"/>
                                <a:pt x="743803" y="907576"/>
                              </a:cubicBezTo>
                              <a:cubicBezTo>
                                <a:pt x="751217" y="913754"/>
                                <a:pt x="756861" y="921870"/>
                                <a:pt x="764275" y="928048"/>
                              </a:cubicBezTo>
                              <a:cubicBezTo>
                                <a:pt x="770575" y="933298"/>
                                <a:pt x="778446" y="936446"/>
                                <a:pt x="784746" y="941696"/>
                              </a:cubicBezTo>
                              <a:cubicBezTo>
                                <a:pt x="792160" y="947874"/>
                                <a:pt x="797600" y="956242"/>
                                <a:pt x="805218" y="962167"/>
                              </a:cubicBezTo>
                              <a:cubicBezTo>
                                <a:pt x="818165" y="972237"/>
                                <a:pt x="833039" y="979622"/>
                                <a:pt x="846161" y="989463"/>
                              </a:cubicBezTo>
                              <a:cubicBezTo>
                                <a:pt x="886577" y="1019774"/>
                                <a:pt x="863997" y="1003628"/>
                                <a:pt x="914400" y="1037230"/>
                              </a:cubicBezTo>
                              <a:cubicBezTo>
                                <a:pt x="921224" y="1041779"/>
                                <a:pt x="927536" y="1047210"/>
                                <a:pt x="934872" y="1050878"/>
                              </a:cubicBezTo>
                              <a:cubicBezTo>
                                <a:pt x="943970" y="1055427"/>
                                <a:pt x="953444" y="1059291"/>
                                <a:pt x="962167" y="1064525"/>
                              </a:cubicBezTo>
                              <a:cubicBezTo>
                                <a:pt x="976232" y="1072964"/>
                                <a:pt x="987549" y="1086634"/>
                                <a:pt x="1003110" y="1091821"/>
                              </a:cubicBezTo>
                              <a:cubicBezTo>
                                <a:pt x="1016758" y="1096370"/>
                                <a:pt x="1032084" y="1097489"/>
                                <a:pt x="1044054" y="1105469"/>
                              </a:cubicBezTo>
                              <a:lnTo>
                                <a:pt x="1084997" y="1132764"/>
                              </a:lnTo>
                              <a:cubicBezTo>
                                <a:pt x="1089546" y="1139588"/>
                                <a:pt x="1094977" y="1145900"/>
                                <a:pt x="1098645" y="1153236"/>
                              </a:cubicBezTo>
                              <a:cubicBezTo>
                                <a:pt x="1101862" y="1159670"/>
                                <a:pt x="1105469" y="1173708"/>
                                <a:pt x="1105469" y="1173708"/>
                              </a:cubicBezTo>
                            </a:path>
                          </a:pathLst>
                        </a:custGeom>
                        <ask:type>
                          <ask:lineSketchCurved/>
                        </ask:type>
                      </ask:lineSketchStyleProps>
                    </a:ext>
                  </a:extLst>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sp>
            <p:nvSpPr>
              <p:cNvPr id="36" name="Tekstfelt 35">
                <a:extLst>
                  <a:ext uri="{FF2B5EF4-FFF2-40B4-BE49-F238E27FC236}">
                    <a16:creationId xmlns:a16="http://schemas.microsoft.com/office/drawing/2014/main" id="{F6E3BE61-7E95-DE4A-0A6C-21F407843FC1}"/>
                  </a:ext>
                </a:extLst>
              </p:cNvPr>
              <p:cNvSpPr txBox="1"/>
              <p:nvPr/>
            </p:nvSpPr>
            <p:spPr>
              <a:xfrm>
                <a:off x="4380054" y="4303906"/>
                <a:ext cx="2079497" cy="461665"/>
              </a:xfrm>
              <a:prstGeom prst="rect">
                <a:avLst/>
              </a:prstGeom>
              <a:noFill/>
            </p:spPr>
            <p:txBody>
              <a:bodyPr wrap="square">
                <a:spAutoFit/>
              </a:bodyPr>
              <a:lstStyle/>
              <a:p>
                <a:r>
                  <a:rPr lang="da-DK" sz="2400" dirty="0">
                    <a:latin typeface="Chalkduster" panose="03050602040202020205" pitchFamily="66" charset="77"/>
                    <a:cs typeface="Dreaming Outloud Script Pro" panose="03050502040304050704" pitchFamily="66" charset="77"/>
                  </a:rPr>
                  <a:t>H - tog</a:t>
                </a:r>
              </a:p>
            </p:txBody>
          </p:sp>
          <p:sp>
            <p:nvSpPr>
              <p:cNvPr id="40" name="Tekstfelt 39">
                <a:extLst>
                  <a:ext uri="{FF2B5EF4-FFF2-40B4-BE49-F238E27FC236}">
                    <a16:creationId xmlns:a16="http://schemas.microsoft.com/office/drawing/2014/main" id="{79B15E5E-EED7-86A9-B39C-6407A882AD14}"/>
                  </a:ext>
                </a:extLst>
              </p:cNvPr>
              <p:cNvSpPr txBox="1"/>
              <p:nvPr/>
            </p:nvSpPr>
            <p:spPr>
              <a:xfrm>
                <a:off x="1323832" y="2672881"/>
                <a:ext cx="156267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b="0" i="0" dirty="0" err="1">
                    <a:effectLst/>
                    <a:latin typeface="Chalkduster" panose="03050602040202020205" pitchFamily="66" charset="77"/>
                  </a:rPr>
                  <a:t>Mistwood</a:t>
                </a:r>
                <a:endParaRPr lang="da-DK" sz="1800" b="0" i="0" dirty="0">
                  <a:effectLst/>
                  <a:latin typeface="Chalkduster" panose="03050602040202020205" pitchFamily="66" charset="77"/>
                  <a:cs typeface="Dreaming Outloud Script Pro" panose="03050502040304050704" pitchFamily="66" charset="77"/>
                </a:endParaRPr>
              </a:p>
            </p:txBody>
          </p:sp>
          <p:sp>
            <p:nvSpPr>
              <p:cNvPr id="42" name="Tekstfelt 41">
                <a:extLst>
                  <a:ext uri="{FF2B5EF4-FFF2-40B4-BE49-F238E27FC236}">
                    <a16:creationId xmlns:a16="http://schemas.microsoft.com/office/drawing/2014/main" id="{4B19B2D4-E50D-6F57-F930-ADF6B675F42E}"/>
                  </a:ext>
                </a:extLst>
              </p:cNvPr>
              <p:cNvSpPr txBox="1"/>
              <p:nvPr/>
            </p:nvSpPr>
            <p:spPr>
              <a:xfrm>
                <a:off x="1745579" y="3909541"/>
                <a:ext cx="1751172" cy="369332"/>
              </a:xfrm>
              <a:prstGeom prst="rect">
                <a:avLst/>
              </a:prstGeom>
              <a:noFill/>
            </p:spPr>
            <p:txBody>
              <a:bodyPr wrap="square">
                <a:spAutoFit/>
              </a:bodyPr>
              <a:lstStyle/>
              <a:p>
                <a:r>
                  <a:rPr lang="da-DK" sz="1800" b="0" i="0" dirty="0" err="1">
                    <a:effectLst/>
                    <a:latin typeface="Chalkduster" panose="03050602040202020205" pitchFamily="66" charset="77"/>
                  </a:rPr>
                  <a:t>Eaglecrest</a:t>
                </a:r>
                <a:endParaRPr lang="da-DK" dirty="0"/>
              </a:p>
            </p:txBody>
          </p:sp>
          <p:sp>
            <p:nvSpPr>
              <p:cNvPr id="44" name="Tekstfelt 43">
                <a:extLst>
                  <a:ext uri="{FF2B5EF4-FFF2-40B4-BE49-F238E27FC236}">
                    <a16:creationId xmlns:a16="http://schemas.microsoft.com/office/drawing/2014/main" id="{A3FC949D-1D42-0060-4D37-CFD58C83EE74}"/>
                  </a:ext>
                </a:extLst>
              </p:cNvPr>
              <p:cNvSpPr txBox="1"/>
              <p:nvPr/>
            </p:nvSpPr>
            <p:spPr>
              <a:xfrm>
                <a:off x="2242877" y="4932277"/>
                <a:ext cx="1105469"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b="0" i="0" dirty="0">
                    <a:effectLst/>
                    <a:latin typeface="Chalkduster" panose="03050602040202020205" pitchFamily="66" charset="77"/>
                  </a:rPr>
                  <a:t>Pines</a:t>
                </a:r>
                <a:endParaRPr lang="da-DK" sz="1800" b="0" i="0" dirty="0">
                  <a:effectLst/>
                  <a:latin typeface="Chalkduster" panose="03050602040202020205" pitchFamily="66" charset="77"/>
                  <a:cs typeface="Dreaming Outloud Script Pro" panose="03050502040304050704" pitchFamily="66" charset="77"/>
                </a:endParaRPr>
              </a:p>
            </p:txBody>
          </p:sp>
          <p:sp>
            <p:nvSpPr>
              <p:cNvPr id="46" name="Tekstfelt 45">
                <a:extLst>
                  <a:ext uri="{FF2B5EF4-FFF2-40B4-BE49-F238E27FC236}">
                    <a16:creationId xmlns:a16="http://schemas.microsoft.com/office/drawing/2014/main" id="{078D8002-D1A3-B91C-6734-D03C422B4A18}"/>
                  </a:ext>
                </a:extLst>
              </p:cNvPr>
              <p:cNvSpPr txBox="1"/>
              <p:nvPr/>
            </p:nvSpPr>
            <p:spPr>
              <a:xfrm>
                <a:off x="4388503" y="4782155"/>
                <a:ext cx="1725072" cy="369332"/>
              </a:xfrm>
              <a:prstGeom prst="rect">
                <a:avLst/>
              </a:prstGeom>
              <a:noFill/>
            </p:spPr>
            <p:txBody>
              <a:bodyPr wrap="square">
                <a:spAutoFit/>
              </a:bodyPr>
              <a:lstStyle/>
              <a:p>
                <a:r>
                  <a:rPr lang="da-DK" sz="1800" b="0" i="0" dirty="0">
                    <a:effectLst/>
                    <a:latin typeface="Chalkduster" panose="03050602040202020205" pitchFamily="66" charset="77"/>
                  </a:rPr>
                  <a:t>Frostholm</a:t>
                </a:r>
                <a:endParaRPr lang="da-DK" dirty="0"/>
              </a:p>
            </p:txBody>
          </p:sp>
          <p:sp>
            <p:nvSpPr>
              <p:cNvPr id="48" name="Tekstfelt 47">
                <a:extLst>
                  <a:ext uri="{FF2B5EF4-FFF2-40B4-BE49-F238E27FC236}">
                    <a16:creationId xmlns:a16="http://schemas.microsoft.com/office/drawing/2014/main" id="{6FF003A3-F89D-F73C-E175-07BCAC6F5265}"/>
                  </a:ext>
                </a:extLst>
              </p:cNvPr>
              <p:cNvSpPr txBox="1"/>
              <p:nvPr/>
            </p:nvSpPr>
            <p:spPr>
              <a:xfrm>
                <a:off x="6291030" y="5430540"/>
                <a:ext cx="1751172" cy="369332"/>
              </a:xfrm>
              <a:prstGeom prst="rect">
                <a:avLst/>
              </a:prstGeom>
              <a:noFill/>
            </p:spPr>
            <p:txBody>
              <a:bodyPr wrap="square">
                <a:spAutoFit/>
              </a:bodyPr>
              <a:lstStyle/>
              <a:p>
                <a:r>
                  <a:rPr lang="da-DK" sz="1800" b="0" i="0" dirty="0" err="1">
                    <a:effectLst/>
                    <a:latin typeface="Chalkduster" panose="03050602040202020205" pitchFamily="66" charset="77"/>
                  </a:rPr>
                  <a:t>Dawnridge</a:t>
                </a:r>
                <a:endParaRPr lang="da-DK" sz="1800" dirty="0">
                  <a:latin typeface="Chalkduster" panose="03050602040202020205" pitchFamily="66" charset="77"/>
                  <a:cs typeface="Dreaming Outloud Script Pro" panose="03050502040304050704" pitchFamily="66" charset="77"/>
                </a:endParaRPr>
              </a:p>
            </p:txBody>
          </p:sp>
          <p:sp>
            <p:nvSpPr>
              <p:cNvPr id="50" name="Tekstfelt 49">
                <a:extLst>
                  <a:ext uri="{FF2B5EF4-FFF2-40B4-BE49-F238E27FC236}">
                    <a16:creationId xmlns:a16="http://schemas.microsoft.com/office/drawing/2014/main" id="{286081C9-C3DF-5777-895E-F02D4B4EA871}"/>
                  </a:ext>
                </a:extLst>
              </p:cNvPr>
              <p:cNvSpPr txBox="1"/>
              <p:nvPr/>
            </p:nvSpPr>
            <p:spPr>
              <a:xfrm>
                <a:off x="7797636" y="4282239"/>
                <a:ext cx="1819700" cy="369332"/>
              </a:xfrm>
              <a:prstGeom prst="rect">
                <a:avLst/>
              </a:prstGeom>
              <a:noFill/>
            </p:spPr>
            <p:txBody>
              <a:bodyPr wrap="square">
                <a:spAutoFit/>
              </a:bodyPr>
              <a:lstStyle/>
              <a:p>
                <a:r>
                  <a:rPr lang="da-DK" sz="1800" b="0" i="0" dirty="0" err="1">
                    <a:effectLst/>
                    <a:latin typeface="Chalkduster" panose="03050602040202020205" pitchFamily="66" charset="77"/>
                  </a:rPr>
                  <a:t>Sablewood</a:t>
                </a:r>
                <a:endParaRPr lang="da-DK" sz="1800" dirty="0">
                  <a:latin typeface="Chalkduster" panose="03050602040202020205" pitchFamily="66" charset="77"/>
                  <a:cs typeface="Dreaming Outloud Script Pro" panose="03050502040304050704" pitchFamily="66" charset="77"/>
                </a:endParaRPr>
              </a:p>
            </p:txBody>
          </p:sp>
          <p:sp>
            <p:nvSpPr>
              <p:cNvPr id="51" name="Tekstfelt 50">
                <a:extLst>
                  <a:ext uri="{FF2B5EF4-FFF2-40B4-BE49-F238E27FC236}">
                    <a16:creationId xmlns:a16="http://schemas.microsoft.com/office/drawing/2014/main" id="{E2B73A67-8C1B-A403-DC81-36D047B358EB}"/>
                  </a:ext>
                </a:extLst>
              </p:cNvPr>
              <p:cNvSpPr txBox="1"/>
              <p:nvPr/>
            </p:nvSpPr>
            <p:spPr>
              <a:xfrm>
                <a:off x="3219438" y="2241245"/>
                <a:ext cx="1751172" cy="369332"/>
              </a:xfrm>
              <a:prstGeom prst="rect">
                <a:avLst/>
              </a:prstGeom>
              <a:noFill/>
            </p:spPr>
            <p:txBody>
              <a:bodyPr wrap="square">
                <a:spAutoFit/>
              </a:bodyPr>
              <a:lstStyle/>
              <a:p>
                <a:r>
                  <a:rPr lang="da-DK" sz="1800" b="0" i="0" dirty="0" err="1">
                    <a:effectLst/>
                    <a:latin typeface="Chalkduster" panose="03050602040202020205" pitchFamily="66" charset="77"/>
                  </a:rPr>
                  <a:t>Sunridge</a:t>
                </a:r>
                <a:endParaRPr lang="da-DK" dirty="0"/>
              </a:p>
            </p:txBody>
          </p:sp>
          <p:sp>
            <p:nvSpPr>
              <p:cNvPr id="52" name="Tekstfelt 51">
                <a:extLst>
                  <a:ext uri="{FF2B5EF4-FFF2-40B4-BE49-F238E27FC236}">
                    <a16:creationId xmlns:a16="http://schemas.microsoft.com/office/drawing/2014/main" id="{CA096957-A5CA-1EDC-B57F-31113F82882B}"/>
                  </a:ext>
                </a:extLst>
              </p:cNvPr>
              <p:cNvSpPr txBox="1"/>
              <p:nvPr/>
            </p:nvSpPr>
            <p:spPr>
              <a:xfrm>
                <a:off x="5152157" y="2197723"/>
                <a:ext cx="1751172" cy="369332"/>
              </a:xfrm>
              <a:prstGeom prst="rect">
                <a:avLst/>
              </a:prstGeom>
              <a:noFill/>
            </p:spPr>
            <p:txBody>
              <a:bodyPr wrap="square">
                <a:spAutoFit/>
              </a:bodyPr>
              <a:lstStyle/>
              <a:p>
                <a:r>
                  <a:rPr lang="da-DK" sz="1800" b="0" i="0" dirty="0">
                    <a:effectLst/>
                    <a:latin typeface="Chalkduster" panose="03050602040202020205" pitchFamily="66" charset="77"/>
                  </a:rPr>
                  <a:t>Dunes</a:t>
                </a:r>
                <a:endParaRPr lang="da-DK" dirty="0"/>
              </a:p>
            </p:txBody>
          </p:sp>
          <p:sp>
            <p:nvSpPr>
              <p:cNvPr id="53" name="Tekstfelt 52">
                <a:extLst>
                  <a:ext uri="{FF2B5EF4-FFF2-40B4-BE49-F238E27FC236}">
                    <a16:creationId xmlns:a16="http://schemas.microsoft.com/office/drawing/2014/main" id="{60CC87DE-4C03-5460-F6D9-0CBE85AD48FE}"/>
                  </a:ext>
                </a:extLst>
              </p:cNvPr>
              <p:cNvSpPr txBox="1"/>
              <p:nvPr/>
            </p:nvSpPr>
            <p:spPr>
              <a:xfrm>
                <a:off x="6933714" y="3261396"/>
                <a:ext cx="1751172" cy="369332"/>
              </a:xfrm>
              <a:prstGeom prst="rect">
                <a:avLst/>
              </a:prstGeom>
              <a:noFill/>
            </p:spPr>
            <p:txBody>
              <a:bodyPr wrap="square">
                <a:spAutoFit/>
              </a:bodyPr>
              <a:lstStyle/>
              <a:p>
                <a:r>
                  <a:rPr lang="da-DK" sz="1800" b="0" i="0" dirty="0" err="1">
                    <a:effectLst/>
                    <a:latin typeface="Chalkduster" panose="03050602040202020205" pitchFamily="66" charset="77"/>
                  </a:rPr>
                  <a:t>Laketown</a:t>
                </a:r>
                <a:endParaRPr lang="da-DK" dirty="0"/>
              </a:p>
            </p:txBody>
          </p:sp>
          <p:sp>
            <p:nvSpPr>
              <p:cNvPr id="54" name="Tekstfelt 53">
                <a:extLst>
                  <a:ext uri="{FF2B5EF4-FFF2-40B4-BE49-F238E27FC236}">
                    <a16:creationId xmlns:a16="http://schemas.microsoft.com/office/drawing/2014/main" id="{34506602-6830-CB80-F6CD-A742E864D98B}"/>
                  </a:ext>
                </a:extLst>
              </p:cNvPr>
              <p:cNvSpPr txBox="1"/>
              <p:nvPr/>
            </p:nvSpPr>
            <p:spPr>
              <a:xfrm rot="20863111">
                <a:off x="2621165" y="3166332"/>
                <a:ext cx="1048300" cy="307777"/>
              </a:xfrm>
              <a:prstGeom prst="rect">
                <a:avLst/>
              </a:prstGeom>
              <a:noFill/>
            </p:spPr>
            <p:txBody>
              <a:bodyPr wrap="none" rtlCol="0">
                <a:spAutoFit/>
              </a:bodyPr>
              <a:lstStyle/>
              <a:p>
                <a:r>
                  <a:rPr lang="da-DK" sz="1400" dirty="0">
                    <a:latin typeface="Chalkduster" panose="03050602040202020205" pitchFamily="66" charset="77"/>
                  </a:rPr>
                  <a:t>80 km/t</a:t>
                </a:r>
              </a:p>
            </p:txBody>
          </p:sp>
          <p:sp>
            <p:nvSpPr>
              <p:cNvPr id="55" name="Tekstfelt 54">
                <a:extLst>
                  <a:ext uri="{FF2B5EF4-FFF2-40B4-BE49-F238E27FC236}">
                    <a16:creationId xmlns:a16="http://schemas.microsoft.com/office/drawing/2014/main" id="{74A61ED0-72E3-7D0D-2F47-DAC398C67254}"/>
                  </a:ext>
                </a:extLst>
              </p:cNvPr>
              <p:cNvSpPr txBox="1"/>
              <p:nvPr/>
            </p:nvSpPr>
            <p:spPr>
              <a:xfrm rot="20863111">
                <a:off x="2658179" y="2895498"/>
                <a:ext cx="820738" cy="307777"/>
              </a:xfrm>
              <a:prstGeom prst="rect">
                <a:avLst/>
              </a:prstGeom>
              <a:noFill/>
            </p:spPr>
            <p:txBody>
              <a:bodyPr wrap="none" rtlCol="0">
                <a:spAutoFit/>
              </a:bodyPr>
              <a:lstStyle/>
              <a:p>
                <a:r>
                  <a:rPr lang="da-DK" sz="1400" dirty="0">
                    <a:latin typeface="Chalkduster" panose="03050602040202020205" pitchFamily="66" charset="77"/>
                  </a:rPr>
                  <a:t>16 km</a:t>
                </a:r>
              </a:p>
            </p:txBody>
          </p:sp>
          <p:sp>
            <p:nvSpPr>
              <p:cNvPr id="56" name="Tekstfelt 55">
                <a:extLst>
                  <a:ext uri="{FF2B5EF4-FFF2-40B4-BE49-F238E27FC236}">
                    <a16:creationId xmlns:a16="http://schemas.microsoft.com/office/drawing/2014/main" id="{EE347117-DA03-3511-AB2A-5C32ABE341E1}"/>
                  </a:ext>
                </a:extLst>
              </p:cNvPr>
              <p:cNvSpPr txBox="1"/>
              <p:nvPr/>
            </p:nvSpPr>
            <p:spPr>
              <a:xfrm rot="21425239">
                <a:off x="4413663" y="2649661"/>
                <a:ext cx="1024255" cy="307777"/>
              </a:xfrm>
              <a:prstGeom prst="rect">
                <a:avLst/>
              </a:prstGeom>
              <a:noFill/>
            </p:spPr>
            <p:txBody>
              <a:bodyPr wrap="none" rtlCol="0">
                <a:spAutoFit/>
              </a:bodyPr>
              <a:lstStyle/>
              <a:p>
                <a:r>
                  <a:rPr lang="da-DK" sz="1400" dirty="0">
                    <a:latin typeface="Chalkduster" panose="03050602040202020205" pitchFamily="66" charset="77"/>
                  </a:rPr>
                  <a:t>60 km/t</a:t>
                </a:r>
              </a:p>
            </p:txBody>
          </p:sp>
          <p:sp>
            <p:nvSpPr>
              <p:cNvPr id="57" name="Tekstfelt 56">
                <a:extLst>
                  <a:ext uri="{FF2B5EF4-FFF2-40B4-BE49-F238E27FC236}">
                    <a16:creationId xmlns:a16="http://schemas.microsoft.com/office/drawing/2014/main" id="{F480CC54-6C04-A838-269B-05EFA1B9DA97}"/>
                  </a:ext>
                </a:extLst>
              </p:cNvPr>
              <p:cNvSpPr txBox="1"/>
              <p:nvPr/>
            </p:nvSpPr>
            <p:spPr>
              <a:xfrm rot="21425239">
                <a:off x="4436506" y="2378827"/>
                <a:ext cx="825034" cy="307777"/>
              </a:xfrm>
              <a:prstGeom prst="rect">
                <a:avLst/>
              </a:prstGeom>
              <a:noFill/>
            </p:spPr>
            <p:txBody>
              <a:bodyPr wrap="none" rtlCol="0">
                <a:spAutoFit/>
              </a:bodyPr>
              <a:lstStyle/>
              <a:p>
                <a:r>
                  <a:rPr lang="da-DK" sz="1400" dirty="0">
                    <a:latin typeface="Chalkduster" panose="03050602040202020205" pitchFamily="66" charset="77"/>
                  </a:rPr>
                  <a:t>20 km</a:t>
                </a:r>
              </a:p>
            </p:txBody>
          </p:sp>
          <p:sp>
            <p:nvSpPr>
              <p:cNvPr id="58" name="Tekstfelt 57">
                <a:extLst>
                  <a:ext uri="{FF2B5EF4-FFF2-40B4-BE49-F238E27FC236}">
                    <a16:creationId xmlns:a16="http://schemas.microsoft.com/office/drawing/2014/main" id="{639095AE-B063-5161-6200-4BA2D1C41C40}"/>
                  </a:ext>
                </a:extLst>
              </p:cNvPr>
              <p:cNvSpPr txBox="1"/>
              <p:nvPr/>
            </p:nvSpPr>
            <p:spPr>
              <a:xfrm rot="940436">
                <a:off x="5787158" y="2891271"/>
                <a:ext cx="1013034" cy="307777"/>
              </a:xfrm>
              <a:prstGeom prst="rect">
                <a:avLst/>
              </a:prstGeom>
              <a:noFill/>
            </p:spPr>
            <p:txBody>
              <a:bodyPr wrap="none" rtlCol="0">
                <a:spAutoFit/>
              </a:bodyPr>
              <a:lstStyle/>
              <a:p>
                <a:r>
                  <a:rPr lang="da-DK" sz="1400" dirty="0">
                    <a:latin typeface="Chalkduster" panose="03050602040202020205" pitchFamily="66" charset="77"/>
                  </a:rPr>
                  <a:t>90 km/t</a:t>
                </a:r>
              </a:p>
            </p:txBody>
          </p:sp>
          <p:sp>
            <p:nvSpPr>
              <p:cNvPr id="59" name="Tekstfelt 58">
                <a:extLst>
                  <a:ext uri="{FF2B5EF4-FFF2-40B4-BE49-F238E27FC236}">
                    <a16:creationId xmlns:a16="http://schemas.microsoft.com/office/drawing/2014/main" id="{9802A777-E49F-75F2-1B5B-8E2DCEDA230C}"/>
                  </a:ext>
                </a:extLst>
              </p:cNvPr>
              <p:cNvSpPr txBox="1"/>
              <p:nvPr/>
            </p:nvSpPr>
            <p:spPr>
              <a:xfrm rot="962138">
                <a:off x="5993890" y="2609284"/>
                <a:ext cx="847476" cy="307777"/>
              </a:xfrm>
              <a:prstGeom prst="rect">
                <a:avLst/>
              </a:prstGeom>
              <a:noFill/>
            </p:spPr>
            <p:txBody>
              <a:bodyPr wrap="none" rtlCol="0">
                <a:spAutoFit/>
              </a:bodyPr>
              <a:lstStyle/>
              <a:p>
                <a:r>
                  <a:rPr lang="da-DK" sz="1400" dirty="0">
                    <a:latin typeface="Chalkduster" panose="03050602040202020205" pitchFamily="66" charset="77"/>
                  </a:rPr>
                  <a:t>33 km</a:t>
                </a:r>
              </a:p>
            </p:txBody>
          </p:sp>
          <p:sp>
            <p:nvSpPr>
              <p:cNvPr id="60" name="Tekstfelt 59">
                <a:extLst>
                  <a:ext uri="{FF2B5EF4-FFF2-40B4-BE49-F238E27FC236}">
                    <a16:creationId xmlns:a16="http://schemas.microsoft.com/office/drawing/2014/main" id="{135BEDED-C6D1-64CF-7F52-8161BEFC1CAE}"/>
                  </a:ext>
                </a:extLst>
              </p:cNvPr>
              <p:cNvSpPr txBox="1"/>
              <p:nvPr/>
            </p:nvSpPr>
            <p:spPr>
              <a:xfrm rot="2078518">
                <a:off x="6613303" y="4203399"/>
                <a:ext cx="1048300" cy="307777"/>
              </a:xfrm>
              <a:prstGeom prst="rect">
                <a:avLst/>
              </a:prstGeom>
              <a:noFill/>
            </p:spPr>
            <p:txBody>
              <a:bodyPr wrap="none" rtlCol="0">
                <a:spAutoFit/>
              </a:bodyPr>
              <a:lstStyle/>
              <a:p>
                <a:r>
                  <a:rPr lang="da-DK" sz="1400" dirty="0">
                    <a:latin typeface="Chalkduster" panose="03050602040202020205" pitchFamily="66" charset="77"/>
                  </a:rPr>
                  <a:t>80 km/t</a:t>
                </a:r>
              </a:p>
            </p:txBody>
          </p:sp>
          <p:sp>
            <p:nvSpPr>
              <p:cNvPr id="61" name="Tekstfelt 60">
                <a:extLst>
                  <a:ext uri="{FF2B5EF4-FFF2-40B4-BE49-F238E27FC236}">
                    <a16:creationId xmlns:a16="http://schemas.microsoft.com/office/drawing/2014/main" id="{4B9C68ED-0067-EDB9-22AE-6A094C251141}"/>
                  </a:ext>
                </a:extLst>
              </p:cNvPr>
              <p:cNvSpPr txBox="1"/>
              <p:nvPr/>
            </p:nvSpPr>
            <p:spPr>
              <a:xfrm rot="2271841">
                <a:off x="7027305" y="3977167"/>
                <a:ext cx="825034" cy="307777"/>
              </a:xfrm>
              <a:prstGeom prst="rect">
                <a:avLst/>
              </a:prstGeom>
              <a:noFill/>
            </p:spPr>
            <p:txBody>
              <a:bodyPr wrap="none" rtlCol="0">
                <a:spAutoFit/>
              </a:bodyPr>
              <a:lstStyle/>
              <a:p>
                <a:r>
                  <a:rPr lang="da-DK" sz="1400" dirty="0">
                    <a:latin typeface="Chalkduster" panose="03050602040202020205" pitchFamily="66" charset="77"/>
                  </a:rPr>
                  <a:t>20 km</a:t>
                </a:r>
              </a:p>
            </p:txBody>
          </p:sp>
        </p:grpSp>
      </p:grpSp>
      <p:sp>
        <p:nvSpPr>
          <p:cNvPr id="62" name="Titel 7">
            <a:extLst>
              <a:ext uri="{FF2B5EF4-FFF2-40B4-BE49-F238E27FC236}">
                <a16:creationId xmlns:a16="http://schemas.microsoft.com/office/drawing/2014/main" id="{A3A18451-2247-21B6-5FAF-846C22156594}"/>
              </a:ext>
            </a:extLst>
          </p:cNvPr>
          <p:cNvSpPr txBox="1">
            <a:spLocks/>
          </p:cNvSpPr>
          <p:nvPr/>
        </p:nvSpPr>
        <p:spPr>
          <a:xfrm>
            <a:off x="681038" y="-99567"/>
            <a:ext cx="8543925"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da-DK" b="1" dirty="0">
                <a:latin typeface="Chalkduster" panose="03050602040202020205" pitchFamily="66" charset="77"/>
              </a:rPr>
              <a:t>Opgave: Togruter</a:t>
            </a:r>
            <a:endParaRPr lang="da-DK" dirty="0">
              <a:latin typeface="Chalkduster" panose="03050602040202020205" pitchFamily="66" charset="77"/>
            </a:endParaRPr>
          </a:p>
        </p:txBody>
      </p:sp>
      <p:sp>
        <p:nvSpPr>
          <p:cNvPr id="63" name="Tekstfelt 62">
            <a:extLst>
              <a:ext uri="{FF2B5EF4-FFF2-40B4-BE49-F238E27FC236}">
                <a16:creationId xmlns:a16="http://schemas.microsoft.com/office/drawing/2014/main" id="{DC5E645A-18C2-2665-0F2E-A2EE9B905D46}"/>
              </a:ext>
            </a:extLst>
          </p:cNvPr>
          <p:cNvSpPr txBox="1"/>
          <p:nvPr/>
        </p:nvSpPr>
        <p:spPr>
          <a:xfrm>
            <a:off x="560623" y="1021005"/>
            <a:ext cx="8543925" cy="2031325"/>
          </a:xfrm>
          <a:prstGeom prst="rect">
            <a:avLst/>
          </a:prstGeom>
          <a:noFill/>
        </p:spPr>
        <p:txBody>
          <a:bodyPr wrap="square">
            <a:spAutoFit/>
          </a:bodyPr>
          <a:lstStyle/>
          <a:p>
            <a:r>
              <a:rPr lang="da-DK" b="0" i="0" dirty="0">
                <a:effectLst/>
                <a:latin typeface="Chalkduster" panose="03050602040202020205" pitchFamily="66" charset="77"/>
              </a:rPr>
              <a:t>Forestil dig, at du skal fra </a:t>
            </a:r>
            <a:r>
              <a:rPr lang="da-DK" b="0" i="0" dirty="0" err="1">
                <a:effectLst/>
                <a:latin typeface="Chalkduster" panose="03050602040202020205" pitchFamily="66" charset="77"/>
              </a:rPr>
              <a:t>Mistwood</a:t>
            </a:r>
            <a:r>
              <a:rPr lang="da-DK" b="0" i="0" dirty="0">
                <a:effectLst/>
                <a:latin typeface="Chalkduster" panose="03050602040202020205" pitchFamily="66" charset="77"/>
              </a:rPr>
              <a:t> til </a:t>
            </a:r>
            <a:r>
              <a:rPr lang="da-DK" b="0" i="0" dirty="0" err="1">
                <a:effectLst/>
                <a:latin typeface="Chalkduster" panose="03050602040202020205" pitchFamily="66" charset="77"/>
              </a:rPr>
              <a:t>Stablewood</a:t>
            </a:r>
            <a:r>
              <a:rPr lang="da-DK" b="0" i="0" dirty="0">
                <a:effectLst/>
                <a:latin typeface="Chalkduster" panose="03050602040202020205" pitchFamily="66" charset="77"/>
              </a:rPr>
              <a:t>. Det kører to toglinjer på den rute. </a:t>
            </a:r>
            <a:r>
              <a:rPr lang="da-DK" dirty="0">
                <a:latin typeface="Chalkduster" panose="03050602040202020205" pitchFamily="66" charset="77"/>
              </a:rPr>
              <a:t>G-toget holder i 3 minutter i </a:t>
            </a:r>
            <a:r>
              <a:rPr lang="da-DK" dirty="0" err="1">
                <a:latin typeface="Chalkduster" panose="03050602040202020205" pitchFamily="66" charset="77"/>
              </a:rPr>
              <a:t>Sunridge</a:t>
            </a:r>
            <a:r>
              <a:rPr lang="da-DK" dirty="0">
                <a:latin typeface="Chalkduster" panose="03050602040202020205" pitchFamily="66" charset="77"/>
              </a:rPr>
              <a:t>, Dunes og </a:t>
            </a:r>
            <a:r>
              <a:rPr lang="da-DK" dirty="0" err="1">
                <a:latin typeface="Chalkduster" panose="03050602040202020205" pitchFamily="66" charset="77"/>
              </a:rPr>
              <a:t>Laketown</a:t>
            </a:r>
            <a:r>
              <a:rPr lang="da-DK" dirty="0">
                <a:latin typeface="Chalkduster" panose="03050602040202020205" pitchFamily="66" charset="77"/>
              </a:rPr>
              <a:t>. </a:t>
            </a:r>
            <a:endParaRPr lang="da-DK" b="0" i="0" dirty="0">
              <a:effectLst/>
              <a:latin typeface="Chalkduster" panose="03050602040202020205" pitchFamily="66" charset="77"/>
            </a:endParaRPr>
          </a:p>
          <a:p>
            <a:pPr algn="l"/>
            <a:endParaRPr lang="da-DK" b="0" i="0" dirty="0">
              <a:effectLst/>
              <a:latin typeface="Chalkduster" panose="03050602040202020205" pitchFamily="66" charset="77"/>
            </a:endParaRPr>
          </a:p>
          <a:p>
            <a:pPr algn="l"/>
            <a:r>
              <a:rPr lang="da-DK" b="0" i="0" dirty="0">
                <a:effectLst/>
                <a:latin typeface="Chalkduster" panose="03050602040202020205" pitchFamily="66" charset="77"/>
              </a:rPr>
              <a:t>Spørgsmål:</a:t>
            </a:r>
          </a:p>
          <a:p>
            <a:pPr algn="l"/>
            <a:r>
              <a:rPr lang="da-DK" b="0" i="0" dirty="0">
                <a:effectLst/>
                <a:latin typeface="Chalkduster" panose="03050602040202020205" pitchFamily="66" charset="77"/>
              </a:rPr>
              <a:t>Hvor stor er tidsforskellen i rejsetid på de to ruter? </a:t>
            </a:r>
          </a:p>
          <a:p>
            <a:pPr algn="l"/>
            <a:r>
              <a:rPr lang="da-DK" b="0" i="0" dirty="0">
                <a:effectLst/>
                <a:latin typeface="Chalkduster" panose="03050602040202020205" pitchFamily="66" charset="77"/>
              </a:rPr>
              <a:t>(hele antal minutter)</a:t>
            </a:r>
          </a:p>
        </p:txBody>
      </p:sp>
      <p:pic>
        <p:nvPicPr>
          <p:cNvPr id="4112" name="Picture 16" descr="Billetter, Film, Indgang, Biograf">
            <a:extLst>
              <a:ext uri="{FF2B5EF4-FFF2-40B4-BE49-F238E27FC236}">
                <a16:creationId xmlns:a16="http://schemas.microsoft.com/office/drawing/2014/main" id="{7C998EAD-1220-2C6C-FE2F-D797C3FC5B60}"/>
              </a:ext>
            </a:extLst>
          </p:cNvPr>
          <p:cNvPicPr>
            <a:picLocks noChangeAspect="1" noChangeArrowheads="1"/>
          </p:cNvPicPr>
          <p:nvPr/>
        </p:nvPicPr>
        <p:blipFill>
          <a:blip r:embed="rId9">
            <a:clrChange>
              <a:clrFrom>
                <a:srgbClr val="FFFFFF"/>
              </a:clrFrom>
              <a:clrTo>
                <a:srgbClr val="FFFFFF">
                  <a:alpha val="0"/>
                </a:srgbClr>
              </a:clrTo>
            </a:clrChange>
            <a:duotone>
              <a:prstClr val="black"/>
              <a:srgbClr val="D9C3A5">
                <a:tint val="50000"/>
                <a:satMod val="180000"/>
              </a:srgbClr>
            </a:duotone>
            <a:alphaModFix amt="70000"/>
            <a:extLst>
              <a:ext uri="{BEBA8EAE-BF5A-486C-A8C5-ECC9F3942E4B}">
                <a14:imgProps xmlns:a14="http://schemas.microsoft.com/office/drawing/2010/main">
                  <a14:imgLayer r:embed="rId10">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rot="8363775">
            <a:off x="7958561" y="923299"/>
            <a:ext cx="3026878" cy="3026878"/>
          </a:xfrm>
          <a:prstGeom prst="rect">
            <a:avLst/>
          </a:prstGeom>
          <a:noFill/>
          <a:extLst>
            <a:ext uri="{909E8E84-426E-40DD-AFC4-6F175D3DCCD1}">
              <a14:hiddenFill xmlns:a14="http://schemas.microsoft.com/office/drawing/2010/main">
                <a:solidFill>
                  <a:srgbClr val="FFFFFF"/>
                </a:solidFill>
              </a14:hiddenFill>
            </a:ext>
          </a:extLst>
        </p:spPr>
      </p:pic>
      <p:sp>
        <p:nvSpPr>
          <p:cNvPr id="4" name="Tekstfelt 3">
            <a:extLst>
              <a:ext uri="{FF2B5EF4-FFF2-40B4-BE49-F238E27FC236}">
                <a16:creationId xmlns:a16="http://schemas.microsoft.com/office/drawing/2014/main" id="{330AC5C7-2A66-39AC-49A1-A6801F1A844A}"/>
              </a:ext>
            </a:extLst>
          </p:cNvPr>
          <p:cNvSpPr txBox="1"/>
          <p:nvPr/>
        </p:nvSpPr>
        <p:spPr>
          <a:xfrm>
            <a:off x="16508" y="6566935"/>
            <a:ext cx="1051378" cy="276999"/>
          </a:xfrm>
          <a:prstGeom prst="rect">
            <a:avLst/>
          </a:prstGeom>
          <a:noFill/>
        </p:spPr>
        <p:txBody>
          <a:bodyPr wrap="none" rtlCol="0">
            <a:spAutoFit/>
          </a:bodyPr>
          <a:lstStyle/>
          <a:p>
            <a:r>
              <a:rPr lang="da-DK" sz="1200" dirty="0">
                <a:solidFill>
                  <a:schemeClr val="bg1"/>
                </a:solidFill>
              </a:rPr>
              <a:t>© Mat-</a:t>
            </a:r>
            <a:r>
              <a:rPr lang="da-DK" sz="1200" dirty="0" err="1">
                <a:solidFill>
                  <a:schemeClr val="bg1"/>
                </a:solidFill>
              </a:rPr>
              <a:t>nat.dk</a:t>
            </a:r>
            <a:endParaRPr lang="da-DK" sz="1200" dirty="0">
              <a:solidFill>
                <a:schemeClr val="bg1"/>
              </a:solidFill>
            </a:endParaRPr>
          </a:p>
        </p:txBody>
      </p:sp>
    </p:spTree>
    <p:extLst>
      <p:ext uri="{BB962C8B-B14F-4D97-AF65-F5344CB8AC3E}">
        <p14:creationId xmlns:p14="http://schemas.microsoft.com/office/powerpoint/2010/main" val="3054398737"/>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AD56F8-8CEB-C5AC-801D-F061534AF5DA}"/>
              </a:ext>
            </a:extLst>
          </p:cNvPr>
          <p:cNvSpPr>
            <a:spLocks noGrp="1"/>
          </p:cNvSpPr>
          <p:nvPr>
            <p:ph type="title"/>
          </p:nvPr>
        </p:nvSpPr>
        <p:spPr>
          <a:xfrm>
            <a:off x="891540" y="325550"/>
            <a:ext cx="8172450" cy="1334285"/>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4700" dirty="0" err="1">
                <a:solidFill>
                  <a:srgbClr val="FFFFFF"/>
                </a:solidFill>
              </a:rPr>
              <a:t>Vogn</a:t>
            </a:r>
            <a:r>
              <a:rPr lang="en-US" sz="4700" dirty="0">
                <a:solidFill>
                  <a:srgbClr val="FFFFFF"/>
                </a:solidFill>
              </a:rPr>
              <a:t> 2.2 - </a:t>
            </a:r>
            <a:r>
              <a:rPr lang="en-US" sz="4700" dirty="0" err="1">
                <a:solidFill>
                  <a:srgbClr val="FFFFFF"/>
                </a:solidFill>
              </a:rPr>
              <a:t>venstre</a:t>
            </a:r>
            <a:endParaRPr lang="en-US" sz="4700" dirty="0">
              <a:solidFill>
                <a:srgbClr val="FFFFFF"/>
              </a:solidFill>
            </a:endParaRPr>
          </a:p>
        </p:txBody>
      </p:sp>
      <p:pic>
        <p:nvPicPr>
          <p:cNvPr id="3" name="Picture 2" descr="Seoul Subway, Linje 5, Tog">
            <a:extLst>
              <a:ext uri="{FF2B5EF4-FFF2-40B4-BE49-F238E27FC236}">
                <a16:creationId xmlns:a16="http://schemas.microsoft.com/office/drawing/2014/main" id="{8E804708-BFD4-4645-5759-E003659D1094}"/>
              </a:ext>
            </a:extLst>
          </p:cNvPr>
          <p:cNvPicPr>
            <a:picLocks noChangeAspect="1" noChangeArrowheads="1"/>
          </p:cNvPicPr>
          <p:nvPr/>
        </p:nvPicPr>
        <p:blipFill rotWithShape="1">
          <a:blip r:embed="rId2">
            <a:duotone>
              <a:prstClr val="black"/>
              <a:srgbClr val="D9C3A5">
                <a:tint val="50000"/>
                <a:satMod val="180000"/>
              </a:srgbClr>
            </a:duotone>
            <a:extLst>
              <a:ext uri="{28A0092B-C50C-407E-A947-70E740481C1C}">
                <a14:useLocalDpi xmlns:a14="http://schemas.microsoft.com/office/drawing/2010/main" val="0"/>
              </a:ext>
            </a:extLst>
          </a:blip>
          <a:srcRect r="3582" b="-1"/>
          <a:stretch/>
        </p:blipFill>
        <p:spPr bwMode="auto">
          <a:xfrm>
            <a:off x="-2475" y="10"/>
            <a:ext cx="9905998"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Venstrepil 3">
            <a:hlinkClick r:id="rId3" action="ppaction://hlinksldjump"/>
            <a:extLst>
              <a:ext uri="{FF2B5EF4-FFF2-40B4-BE49-F238E27FC236}">
                <a16:creationId xmlns:a16="http://schemas.microsoft.com/office/drawing/2014/main" id="{EED40EE7-47E4-C2DD-63D3-653FC8A9805A}"/>
              </a:ext>
            </a:extLst>
          </p:cNvPr>
          <p:cNvSpPr>
            <a:spLocks noChangeAspect="1"/>
          </p:cNvSpPr>
          <p:nvPr/>
        </p:nvSpPr>
        <p:spPr>
          <a:xfrm rot="10800000">
            <a:off x="9194041" y="3057202"/>
            <a:ext cx="576000" cy="626185"/>
          </a:xfrm>
          <a:prstGeom prst="leftArrow">
            <a:avLst/>
          </a:prstGeom>
          <a:solidFill>
            <a:srgbClr val="C00000"/>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9" name="Billede 8" descr="Et billede, der indeholder kontorartikler, design, skriveredskab&#10;&#10;Automatisk genereret beskrivelse">
            <a:hlinkClick r:id="rId4" action="ppaction://hlinksldjump"/>
            <a:extLst>
              <a:ext uri="{FF2B5EF4-FFF2-40B4-BE49-F238E27FC236}">
                <a16:creationId xmlns:a16="http://schemas.microsoft.com/office/drawing/2014/main" id="{1EB8EA82-ECE0-0646-C77B-5274DF97ADC5}"/>
              </a:ext>
            </a:extLst>
          </p:cNvPr>
          <p:cNvPicPr>
            <a:picLocks noChangeAspect="1"/>
          </p:cNvPicPr>
          <p:nvPr/>
        </p:nvPicPr>
        <p:blipFill>
          <a:blip r:embed="rId5"/>
          <a:stretch>
            <a:fillRect/>
          </a:stretch>
        </p:blipFill>
        <p:spPr>
          <a:xfrm>
            <a:off x="7110790" y="4896303"/>
            <a:ext cx="609600" cy="254000"/>
          </a:xfrm>
          <a:prstGeom prst="rect">
            <a:avLst/>
          </a:prstGeom>
        </p:spPr>
      </p:pic>
      <p:pic>
        <p:nvPicPr>
          <p:cNvPr id="10" name="Picture 2" descr="Bryst, Boks, Kuffert, Rejse, Ferie">
            <a:hlinkClick r:id="rId6" action="ppaction://hlinksldjump"/>
            <a:extLst>
              <a:ext uri="{FF2B5EF4-FFF2-40B4-BE49-F238E27FC236}">
                <a16:creationId xmlns:a16="http://schemas.microsoft.com/office/drawing/2014/main" id="{9EEA67A3-1C37-C282-3CD5-5932821B1F82}"/>
              </a:ext>
            </a:extLst>
          </p:cNvPr>
          <p:cNvPicPr>
            <a:picLocks noChangeAspect="1" noChangeArrowheads="1"/>
          </p:cNvPicPr>
          <p:nvPr/>
        </p:nvPicPr>
        <p:blipFill>
          <a:blip r:embed="rId7">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192814" flipH="1">
            <a:off x="3906392" y="5740955"/>
            <a:ext cx="1916841" cy="1437631"/>
          </a:xfrm>
          <a:prstGeom prst="rect">
            <a:avLst/>
          </a:prstGeom>
          <a:noFill/>
          <a:extLst>
            <a:ext uri="{909E8E84-426E-40DD-AFC4-6F175D3DCCD1}">
              <a14:hiddenFill xmlns:a14="http://schemas.microsoft.com/office/drawing/2010/main">
                <a:solidFill>
                  <a:srgbClr val="FFFFFF"/>
                </a:solidFill>
              </a14:hiddenFill>
            </a:ext>
          </a:extLst>
        </p:spPr>
      </p:pic>
      <p:sp>
        <p:nvSpPr>
          <p:cNvPr id="11" name="Kombinationstegning 10">
            <a:extLst>
              <a:ext uri="{FF2B5EF4-FFF2-40B4-BE49-F238E27FC236}">
                <a16:creationId xmlns:a16="http://schemas.microsoft.com/office/drawing/2014/main" id="{E15C7FE8-7951-A637-7B88-5F4672F8F67A}"/>
              </a:ext>
            </a:extLst>
          </p:cNvPr>
          <p:cNvSpPr>
            <a:spLocks/>
          </p:cNvSpPr>
          <p:nvPr/>
        </p:nvSpPr>
        <p:spPr>
          <a:xfrm>
            <a:off x="4307783" y="2505271"/>
            <a:ext cx="720000" cy="1213684"/>
          </a:xfrm>
          <a:custGeom>
            <a:avLst/>
            <a:gdLst>
              <a:gd name="connsiteX0" fmla="*/ 732454 w 732867"/>
              <a:gd name="connsiteY0" fmla="*/ 149290 h 1544216"/>
              <a:gd name="connsiteX1" fmla="*/ 13996 w 732867"/>
              <a:gd name="connsiteY1" fmla="*/ 0 h 1544216"/>
              <a:gd name="connsiteX2" fmla="*/ 0 w 732867"/>
              <a:gd name="connsiteY2" fmla="*/ 1544216 h 1544216"/>
              <a:gd name="connsiteX3" fmla="*/ 727788 w 732867"/>
              <a:gd name="connsiteY3" fmla="*/ 1488233 h 1544216"/>
              <a:gd name="connsiteX4" fmla="*/ 732454 w 732867"/>
              <a:gd name="connsiteY4" fmla="*/ 149290 h 1544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867" h="1544216">
                <a:moveTo>
                  <a:pt x="732454" y="149290"/>
                </a:moveTo>
                <a:lnTo>
                  <a:pt x="13996" y="0"/>
                </a:lnTo>
                <a:lnTo>
                  <a:pt x="0" y="1544216"/>
                </a:lnTo>
                <a:lnTo>
                  <a:pt x="727788" y="1488233"/>
                </a:lnTo>
                <a:cubicBezTo>
                  <a:pt x="730898" y="1046584"/>
                  <a:pt x="734009" y="604935"/>
                  <a:pt x="732454" y="149290"/>
                </a:cubicBezTo>
                <a:close/>
              </a:path>
            </a:pathLst>
          </a:custGeom>
          <a:blipFill dpi="0" rotWithShape="1">
            <a:blip r:embed="rId8">
              <a:duotone>
                <a:prstClr val="black"/>
                <a:srgbClr val="D9C3A5">
                  <a:tint val="50000"/>
                  <a:satMod val="180000"/>
                </a:srgbClr>
              </a:duotone>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a:stretch>
              <a:fillRect/>
            </a:stretch>
          </a:blipFill>
          <a:ln w="57150">
            <a:solidFill>
              <a:srgbClr val="524D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14" name="Kombinationstegning 13">
            <a:hlinkClick r:id="rId10" action="ppaction://hlinksldjump"/>
            <a:extLst>
              <a:ext uri="{FF2B5EF4-FFF2-40B4-BE49-F238E27FC236}">
                <a16:creationId xmlns:a16="http://schemas.microsoft.com/office/drawing/2014/main" id="{575D048C-6676-755F-0336-369D5A9D0089}"/>
              </a:ext>
            </a:extLst>
          </p:cNvPr>
          <p:cNvSpPr>
            <a:spLocks/>
          </p:cNvSpPr>
          <p:nvPr/>
        </p:nvSpPr>
        <p:spPr>
          <a:xfrm>
            <a:off x="4307783" y="2509936"/>
            <a:ext cx="720000" cy="1213684"/>
          </a:xfrm>
          <a:custGeom>
            <a:avLst/>
            <a:gdLst>
              <a:gd name="connsiteX0" fmla="*/ 732454 w 732867"/>
              <a:gd name="connsiteY0" fmla="*/ 149290 h 1544216"/>
              <a:gd name="connsiteX1" fmla="*/ 13996 w 732867"/>
              <a:gd name="connsiteY1" fmla="*/ 0 h 1544216"/>
              <a:gd name="connsiteX2" fmla="*/ 0 w 732867"/>
              <a:gd name="connsiteY2" fmla="*/ 1544216 h 1544216"/>
              <a:gd name="connsiteX3" fmla="*/ 727788 w 732867"/>
              <a:gd name="connsiteY3" fmla="*/ 1488233 h 1544216"/>
              <a:gd name="connsiteX4" fmla="*/ 732454 w 732867"/>
              <a:gd name="connsiteY4" fmla="*/ 149290 h 15442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32867" h="1544216">
                <a:moveTo>
                  <a:pt x="732454" y="149290"/>
                </a:moveTo>
                <a:lnTo>
                  <a:pt x="13996" y="0"/>
                </a:lnTo>
                <a:lnTo>
                  <a:pt x="0" y="1544216"/>
                </a:lnTo>
                <a:lnTo>
                  <a:pt x="727788" y="1488233"/>
                </a:lnTo>
                <a:cubicBezTo>
                  <a:pt x="730898" y="1046584"/>
                  <a:pt x="734009" y="604935"/>
                  <a:pt x="732454" y="149290"/>
                </a:cubicBezTo>
                <a:close/>
              </a:path>
            </a:pathLst>
          </a:custGeom>
          <a:blipFill dpi="0" rotWithShape="1">
            <a:blip r:embed="rId11">
              <a:duotone>
                <a:prstClr val="black"/>
                <a:srgbClr val="D9C3A5">
                  <a:tint val="50000"/>
                  <a:satMod val="180000"/>
                </a:srgbClr>
              </a:duotone>
              <a:extLst>
                <a:ext uri="{BEBA8EAE-BF5A-486C-A8C5-ECC9F3942E4B}">
                  <a14:imgProps xmlns:a14="http://schemas.microsoft.com/office/drawing/2010/main">
                    <a14:imgLayer r:embed="rId12">
                      <a14:imgEffect>
                        <a14:artisticMarker/>
                      </a14:imgEffect>
                      <a14:imgEffect>
                        <a14:saturation sat="0"/>
                      </a14:imgEffect>
                      <a14:imgEffect>
                        <a14:brightnessContrast bright="-20000"/>
                      </a14:imgEffect>
                    </a14:imgLayer>
                  </a14:imgProps>
                </a:ext>
                <a:ext uri="{28A0092B-C50C-407E-A947-70E740481C1C}">
                  <a14:useLocalDpi xmlns:a14="http://schemas.microsoft.com/office/drawing/2010/main" val="0"/>
                </a:ext>
              </a:extLst>
            </a:blip>
            <a:srcRect/>
            <a:stretch>
              <a:fillRect/>
            </a:stretch>
          </a:blipFill>
          <a:ln w="57150">
            <a:solidFill>
              <a:srgbClr val="524D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5" name="Tekstfelt 4">
            <a:extLst>
              <a:ext uri="{FF2B5EF4-FFF2-40B4-BE49-F238E27FC236}">
                <a16:creationId xmlns:a16="http://schemas.microsoft.com/office/drawing/2014/main" id="{63A5600A-F9C7-C636-C552-958AB310CB2A}"/>
              </a:ext>
            </a:extLst>
          </p:cNvPr>
          <p:cNvSpPr txBox="1"/>
          <p:nvPr/>
        </p:nvSpPr>
        <p:spPr>
          <a:xfrm>
            <a:off x="16508" y="6566935"/>
            <a:ext cx="1051378" cy="276999"/>
          </a:xfrm>
          <a:prstGeom prst="rect">
            <a:avLst/>
          </a:prstGeom>
          <a:noFill/>
        </p:spPr>
        <p:txBody>
          <a:bodyPr wrap="none" rtlCol="0">
            <a:spAutoFit/>
          </a:bodyPr>
          <a:lstStyle/>
          <a:p>
            <a:r>
              <a:rPr lang="da-DK" sz="1200" dirty="0">
                <a:solidFill>
                  <a:schemeClr val="bg1"/>
                </a:solidFill>
              </a:rPr>
              <a:t>© Mat-</a:t>
            </a:r>
            <a:r>
              <a:rPr lang="da-DK" sz="1200" dirty="0" err="1">
                <a:solidFill>
                  <a:schemeClr val="bg1"/>
                </a:solidFill>
              </a:rPr>
              <a:t>nat.dk</a:t>
            </a:r>
            <a:endParaRPr lang="da-DK" sz="1200" dirty="0">
              <a:solidFill>
                <a:schemeClr val="bg1"/>
              </a:solidFill>
            </a:endParaRPr>
          </a:p>
        </p:txBody>
      </p:sp>
    </p:spTree>
    <p:extLst>
      <p:ext uri="{BB962C8B-B14F-4D97-AF65-F5344CB8AC3E}">
        <p14:creationId xmlns:p14="http://schemas.microsoft.com/office/powerpoint/2010/main" val="385551066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4D713-2BC1-1460-2DAE-CC9069BE8688}"/>
            </a:ext>
          </a:extLst>
        </p:cNvPr>
        <p:cNvGrpSpPr/>
        <p:nvPr/>
      </p:nvGrpSpPr>
      <p:grpSpPr>
        <a:xfrm>
          <a:off x="0" y="0"/>
          <a:ext cx="0" cy="0"/>
          <a:chOff x="0" y="0"/>
          <a:chExt cx="0" cy="0"/>
        </a:xfrm>
      </p:grpSpPr>
      <p:pic>
        <p:nvPicPr>
          <p:cNvPr id="3" name="Picture 2" descr="Papir, Papirvarer, Pergament, Gammel">
            <a:extLst>
              <a:ext uri="{FF2B5EF4-FFF2-40B4-BE49-F238E27FC236}">
                <a16:creationId xmlns:a16="http://schemas.microsoft.com/office/drawing/2014/main" id="{9B36649A-C20E-C2FB-35CD-79923A28945A}"/>
              </a:ext>
            </a:extLst>
          </p:cNvPr>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5400000">
            <a:off x="1238551" y="-1673087"/>
            <a:ext cx="7363928" cy="10309636"/>
          </a:xfrm>
          <a:prstGeom prst="rect">
            <a:avLst/>
          </a:prstGeom>
          <a:noFill/>
          <a:extLst>
            <a:ext uri="{909E8E84-426E-40DD-AFC4-6F175D3DCCD1}">
              <a14:hiddenFill xmlns:a14="http://schemas.microsoft.com/office/drawing/2010/main">
                <a:solidFill>
                  <a:srgbClr val="FFFFFF"/>
                </a:solidFill>
              </a14:hiddenFill>
            </a:ext>
          </a:extLst>
        </p:spPr>
      </p:pic>
      <p:sp>
        <p:nvSpPr>
          <p:cNvPr id="16" name="Venstrepil 15">
            <a:hlinkClick r:id="rId3" action="ppaction://hlinksldjump"/>
            <a:extLst>
              <a:ext uri="{FF2B5EF4-FFF2-40B4-BE49-F238E27FC236}">
                <a16:creationId xmlns:a16="http://schemas.microsoft.com/office/drawing/2014/main" id="{06894A53-7FAD-551E-2625-E3B740A1EBDD}"/>
              </a:ext>
            </a:extLst>
          </p:cNvPr>
          <p:cNvSpPr/>
          <p:nvPr/>
        </p:nvSpPr>
        <p:spPr>
          <a:xfrm rot="16200000">
            <a:off x="8924101" y="6091811"/>
            <a:ext cx="763929" cy="830484"/>
          </a:xfrm>
          <a:prstGeom prst="leftArrow">
            <a:avLst/>
          </a:prstGeom>
          <a:solidFill>
            <a:srgbClr val="C00000"/>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itel 7">
            <a:extLst>
              <a:ext uri="{FF2B5EF4-FFF2-40B4-BE49-F238E27FC236}">
                <a16:creationId xmlns:a16="http://schemas.microsoft.com/office/drawing/2014/main" id="{9EA93842-DE61-9C66-A1BD-8E8C8DC56773}"/>
              </a:ext>
            </a:extLst>
          </p:cNvPr>
          <p:cNvSpPr>
            <a:spLocks noGrp="1"/>
          </p:cNvSpPr>
          <p:nvPr>
            <p:ph type="title"/>
          </p:nvPr>
        </p:nvSpPr>
        <p:spPr/>
        <p:txBody>
          <a:bodyPr/>
          <a:lstStyle/>
          <a:p>
            <a:r>
              <a:rPr lang="da-DK" b="1" dirty="0">
                <a:latin typeface="Chalkduster" panose="03050602040202020205" pitchFamily="66" charset="77"/>
              </a:rPr>
              <a:t>Opgave: Kort</a:t>
            </a:r>
            <a:endParaRPr lang="da-DK" dirty="0">
              <a:latin typeface="Chalkduster" panose="03050602040202020205" pitchFamily="66" charset="77"/>
            </a:endParaRPr>
          </a:p>
        </p:txBody>
      </p:sp>
      <p:sp>
        <p:nvSpPr>
          <p:cNvPr id="4" name="Kombinationstegning 3">
            <a:extLst>
              <a:ext uri="{FF2B5EF4-FFF2-40B4-BE49-F238E27FC236}">
                <a16:creationId xmlns:a16="http://schemas.microsoft.com/office/drawing/2014/main" id="{0DE84ABA-AFB8-07B8-8C95-AEA79E9C031E}"/>
              </a:ext>
            </a:extLst>
          </p:cNvPr>
          <p:cNvSpPr/>
          <p:nvPr/>
        </p:nvSpPr>
        <p:spPr>
          <a:xfrm>
            <a:off x="499879" y="1865158"/>
            <a:ext cx="8390944" cy="4627716"/>
          </a:xfrm>
          <a:custGeom>
            <a:avLst/>
            <a:gdLst>
              <a:gd name="connsiteX0" fmla="*/ 887506 w 6878171"/>
              <a:gd name="connsiteY0" fmla="*/ 3879476 h 3879476"/>
              <a:gd name="connsiteX1" fmla="*/ 948018 w 6878171"/>
              <a:gd name="connsiteY1" fmla="*/ 3785347 h 3879476"/>
              <a:gd name="connsiteX2" fmla="*/ 914400 w 6878171"/>
              <a:gd name="connsiteY2" fmla="*/ 3738282 h 3879476"/>
              <a:gd name="connsiteX3" fmla="*/ 914400 w 6878171"/>
              <a:gd name="connsiteY3" fmla="*/ 3697941 h 3879476"/>
              <a:gd name="connsiteX4" fmla="*/ 833718 w 6878171"/>
              <a:gd name="connsiteY4" fmla="*/ 3684494 h 3879476"/>
              <a:gd name="connsiteX5" fmla="*/ 739588 w 6878171"/>
              <a:gd name="connsiteY5" fmla="*/ 3724835 h 3879476"/>
              <a:gd name="connsiteX6" fmla="*/ 665630 w 6878171"/>
              <a:gd name="connsiteY6" fmla="*/ 3691217 h 3879476"/>
              <a:gd name="connsiteX7" fmla="*/ 598394 w 6878171"/>
              <a:gd name="connsiteY7" fmla="*/ 3664323 h 3879476"/>
              <a:gd name="connsiteX8" fmla="*/ 504265 w 6878171"/>
              <a:gd name="connsiteY8" fmla="*/ 3664323 h 3879476"/>
              <a:gd name="connsiteX9" fmla="*/ 437030 w 6878171"/>
              <a:gd name="connsiteY9" fmla="*/ 3657600 h 3879476"/>
              <a:gd name="connsiteX10" fmla="*/ 416859 w 6878171"/>
              <a:gd name="connsiteY10" fmla="*/ 3583641 h 3879476"/>
              <a:gd name="connsiteX11" fmla="*/ 316006 w 6878171"/>
              <a:gd name="connsiteY11" fmla="*/ 3570194 h 3879476"/>
              <a:gd name="connsiteX12" fmla="*/ 369794 w 6878171"/>
              <a:gd name="connsiteY12" fmla="*/ 3489511 h 3879476"/>
              <a:gd name="connsiteX13" fmla="*/ 369794 w 6878171"/>
              <a:gd name="connsiteY13" fmla="*/ 3395382 h 3879476"/>
              <a:gd name="connsiteX14" fmla="*/ 376518 w 6878171"/>
              <a:gd name="connsiteY14" fmla="*/ 3334870 h 3879476"/>
              <a:gd name="connsiteX15" fmla="*/ 336177 w 6878171"/>
              <a:gd name="connsiteY15" fmla="*/ 3307976 h 3879476"/>
              <a:gd name="connsiteX16" fmla="*/ 383241 w 6878171"/>
              <a:gd name="connsiteY16" fmla="*/ 3254188 h 3879476"/>
              <a:gd name="connsiteX17" fmla="*/ 336177 w 6878171"/>
              <a:gd name="connsiteY17" fmla="*/ 3220570 h 3879476"/>
              <a:gd name="connsiteX18" fmla="*/ 336177 w 6878171"/>
              <a:gd name="connsiteY18" fmla="*/ 3119717 h 3879476"/>
              <a:gd name="connsiteX19" fmla="*/ 248771 w 6878171"/>
              <a:gd name="connsiteY19" fmla="*/ 3106270 h 3879476"/>
              <a:gd name="connsiteX20" fmla="*/ 174812 w 6878171"/>
              <a:gd name="connsiteY20" fmla="*/ 3106270 h 3879476"/>
              <a:gd name="connsiteX21" fmla="*/ 181535 w 6878171"/>
              <a:gd name="connsiteY21" fmla="*/ 3005417 h 3879476"/>
              <a:gd name="connsiteX22" fmla="*/ 181535 w 6878171"/>
              <a:gd name="connsiteY22" fmla="*/ 3005417 h 3879476"/>
              <a:gd name="connsiteX23" fmla="*/ 147918 w 6878171"/>
              <a:gd name="connsiteY23" fmla="*/ 2897841 h 3879476"/>
              <a:gd name="connsiteX24" fmla="*/ 67235 w 6878171"/>
              <a:gd name="connsiteY24" fmla="*/ 2891117 h 3879476"/>
              <a:gd name="connsiteX25" fmla="*/ 47065 w 6878171"/>
              <a:gd name="connsiteY25" fmla="*/ 2904564 h 3879476"/>
              <a:gd name="connsiteX26" fmla="*/ 67235 w 6878171"/>
              <a:gd name="connsiteY26" fmla="*/ 2817159 h 3879476"/>
              <a:gd name="connsiteX27" fmla="*/ 40341 w 6878171"/>
              <a:gd name="connsiteY27" fmla="*/ 2763370 h 3879476"/>
              <a:gd name="connsiteX28" fmla="*/ 0 w 6878171"/>
              <a:gd name="connsiteY28" fmla="*/ 2723029 h 3879476"/>
              <a:gd name="connsiteX29" fmla="*/ 20171 w 6878171"/>
              <a:gd name="connsiteY29" fmla="*/ 2662517 h 3879476"/>
              <a:gd name="connsiteX30" fmla="*/ 94130 w 6878171"/>
              <a:gd name="connsiteY30" fmla="*/ 2635623 h 3879476"/>
              <a:gd name="connsiteX31" fmla="*/ 47065 w 6878171"/>
              <a:gd name="connsiteY31" fmla="*/ 2561664 h 3879476"/>
              <a:gd name="connsiteX32" fmla="*/ 154641 w 6878171"/>
              <a:gd name="connsiteY32" fmla="*/ 2480982 h 3879476"/>
              <a:gd name="connsiteX33" fmla="*/ 121024 w 6878171"/>
              <a:gd name="connsiteY33" fmla="*/ 2440641 h 3879476"/>
              <a:gd name="connsiteX34" fmla="*/ 215153 w 6878171"/>
              <a:gd name="connsiteY34" fmla="*/ 2433917 h 3879476"/>
              <a:gd name="connsiteX35" fmla="*/ 268941 w 6878171"/>
              <a:gd name="connsiteY35" fmla="*/ 2467535 h 3879476"/>
              <a:gd name="connsiteX36" fmla="*/ 268941 w 6878171"/>
              <a:gd name="connsiteY36" fmla="*/ 2467535 h 3879476"/>
              <a:gd name="connsiteX37" fmla="*/ 383241 w 6878171"/>
              <a:gd name="connsiteY37" fmla="*/ 2501153 h 3879476"/>
              <a:gd name="connsiteX38" fmla="*/ 430306 w 6878171"/>
              <a:gd name="connsiteY38" fmla="*/ 2467535 h 3879476"/>
              <a:gd name="connsiteX39" fmla="*/ 450477 w 6878171"/>
              <a:gd name="connsiteY39" fmla="*/ 2413747 h 3879476"/>
              <a:gd name="connsiteX40" fmla="*/ 457200 w 6878171"/>
              <a:gd name="connsiteY40" fmla="*/ 2333064 h 3879476"/>
              <a:gd name="connsiteX41" fmla="*/ 396688 w 6878171"/>
              <a:gd name="connsiteY41" fmla="*/ 2259106 h 3879476"/>
              <a:gd name="connsiteX42" fmla="*/ 416859 w 6878171"/>
              <a:gd name="connsiteY42" fmla="*/ 2164976 h 3879476"/>
              <a:gd name="connsiteX43" fmla="*/ 410135 w 6878171"/>
              <a:gd name="connsiteY43" fmla="*/ 2070847 h 3879476"/>
              <a:gd name="connsiteX44" fmla="*/ 463924 w 6878171"/>
              <a:gd name="connsiteY44" fmla="*/ 2117911 h 3879476"/>
              <a:gd name="connsiteX45" fmla="*/ 537883 w 6878171"/>
              <a:gd name="connsiteY45" fmla="*/ 2057400 h 3879476"/>
              <a:gd name="connsiteX46" fmla="*/ 625288 w 6878171"/>
              <a:gd name="connsiteY46" fmla="*/ 2043953 h 3879476"/>
              <a:gd name="connsiteX47" fmla="*/ 625288 w 6878171"/>
              <a:gd name="connsiteY47" fmla="*/ 2043953 h 3879476"/>
              <a:gd name="connsiteX48" fmla="*/ 598394 w 6878171"/>
              <a:gd name="connsiteY48" fmla="*/ 1916206 h 3879476"/>
              <a:gd name="connsiteX49" fmla="*/ 551330 w 6878171"/>
              <a:gd name="connsiteY49" fmla="*/ 1869141 h 3879476"/>
              <a:gd name="connsiteX50" fmla="*/ 463924 w 6878171"/>
              <a:gd name="connsiteY50" fmla="*/ 1848970 h 3879476"/>
              <a:gd name="connsiteX51" fmla="*/ 410135 w 6878171"/>
              <a:gd name="connsiteY51" fmla="*/ 1781735 h 3879476"/>
              <a:gd name="connsiteX52" fmla="*/ 356347 w 6878171"/>
              <a:gd name="connsiteY52" fmla="*/ 1721223 h 3879476"/>
              <a:gd name="connsiteX53" fmla="*/ 410135 w 6878171"/>
              <a:gd name="connsiteY53" fmla="*/ 1687606 h 3879476"/>
              <a:gd name="connsiteX54" fmla="*/ 510988 w 6878171"/>
              <a:gd name="connsiteY54" fmla="*/ 1680882 h 3879476"/>
              <a:gd name="connsiteX55" fmla="*/ 564777 w 6878171"/>
              <a:gd name="connsiteY55" fmla="*/ 1627094 h 3879476"/>
              <a:gd name="connsiteX56" fmla="*/ 632012 w 6878171"/>
              <a:gd name="connsiteY56" fmla="*/ 1573306 h 3879476"/>
              <a:gd name="connsiteX57" fmla="*/ 638735 w 6878171"/>
              <a:gd name="connsiteY57" fmla="*/ 1499347 h 3879476"/>
              <a:gd name="connsiteX58" fmla="*/ 625288 w 6878171"/>
              <a:gd name="connsiteY58" fmla="*/ 1438835 h 3879476"/>
              <a:gd name="connsiteX59" fmla="*/ 558053 w 6878171"/>
              <a:gd name="connsiteY59" fmla="*/ 1317811 h 3879476"/>
              <a:gd name="connsiteX60" fmla="*/ 484094 w 6878171"/>
              <a:gd name="connsiteY60" fmla="*/ 1284194 h 3879476"/>
              <a:gd name="connsiteX61" fmla="*/ 376518 w 6878171"/>
              <a:gd name="connsiteY61" fmla="*/ 1284194 h 3879476"/>
              <a:gd name="connsiteX62" fmla="*/ 282388 w 6878171"/>
              <a:gd name="connsiteY62" fmla="*/ 1277470 h 3879476"/>
              <a:gd name="connsiteX63" fmla="*/ 282388 w 6878171"/>
              <a:gd name="connsiteY63" fmla="*/ 1277470 h 3879476"/>
              <a:gd name="connsiteX64" fmla="*/ 389965 w 6878171"/>
              <a:gd name="connsiteY64" fmla="*/ 1223682 h 3879476"/>
              <a:gd name="connsiteX65" fmla="*/ 383241 w 6878171"/>
              <a:gd name="connsiteY65" fmla="*/ 1109382 h 3879476"/>
              <a:gd name="connsiteX66" fmla="*/ 356347 w 6878171"/>
              <a:gd name="connsiteY66" fmla="*/ 1075764 h 3879476"/>
              <a:gd name="connsiteX67" fmla="*/ 376518 w 6878171"/>
              <a:gd name="connsiteY67" fmla="*/ 887506 h 3879476"/>
              <a:gd name="connsiteX68" fmla="*/ 463924 w 6878171"/>
              <a:gd name="connsiteY68" fmla="*/ 793376 h 3879476"/>
              <a:gd name="connsiteX69" fmla="*/ 551330 w 6878171"/>
              <a:gd name="connsiteY69" fmla="*/ 779929 h 3879476"/>
              <a:gd name="connsiteX70" fmla="*/ 672353 w 6878171"/>
              <a:gd name="connsiteY70" fmla="*/ 779929 h 3879476"/>
              <a:gd name="connsiteX71" fmla="*/ 726141 w 6878171"/>
              <a:gd name="connsiteY71" fmla="*/ 699247 h 3879476"/>
              <a:gd name="connsiteX72" fmla="*/ 739588 w 6878171"/>
              <a:gd name="connsiteY72" fmla="*/ 598394 h 3879476"/>
              <a:gd name="connsiteX73" fmla="*/ 773206 w 6878171"/>
              <a:gd name="connsiteY73" fmla="*/ 551329 h 3879476"/>
              <a:gd name="connsiteX74" fmla="*/ 813547 w 6878171"/>
              <a:gd name="connsiteY74" fmla="*/ 430306 h 3879476"/>
              <a:gd name="connsiteX75" fmla="*/ 900953 w 6878171"/>
              <a:gd name="connsiteY75" fmla="*/ 369794 h 3879476"/>
              <a:gd name="connsiteX76" fmla="*/ 1069041 w 6878171"/>
              <a:gd name="connsiteY76" fmla="*/ 349623 h 3879476"/>
              <a:gd name="connsiteX77" fmla="*/ 1169894 w 6878171"/>
              <a:gd name="connsiteY77" fmla="*/ 349623 h 3879476"/>
              <a:gd name="connsiteX78" fmla="*/ 1190065 w 6878171"/>
              <a:gd name="connsiteY78" fmla="*/ 416859 h 3879476"/>
              <a:gd name="connsiteX79" fmla="*/ 1230406 w 6878171"/>
              <a:gd name="connsiteY79" fmla="*/ 457200 h 3879476"/>
              <a:gd name="connsiteX80" fmla="*/ 1277471 w 6878171"/>
              <a:gd name="connsiteY80" fmla="*/ 416859 h 3879476"/>
              <a:gd name="connsiteX81" fmla="*/ 1257300 w 6878171"/>
              <a:gd name="connsiteY81" fmla="*/ 329453 h 3879476"/>
              <a:gd name="connsiteX82" fmla="*/ 1196788 w 6878171"/>
              <a:gd name="connsiteY82" fmla="*/ 302559 h 3879476"/>
              <a:gd name="connsiteX83" fmla="*/ 1149724 w 6878171"/>
              <a:gd name="connsiteY83" fmla="*/ 208429 h 3879476"/>
              <a:gd name="connsiteX84" fmla="*/ 1190065 w 6878171"/>
              <a:gd name="connsiteY84" fmla="*/ 127747 h 3879476"/>
              <a:gd name="connsiteX85" fmla="*/ 1243853 w 6878171"/>
              <a:gd name="connsiteY85" fmla="*/ 60511 h 3879476"/>
              <a:gd name="connsiteX86" fmla="*/ 1364877 w 6878171"/>
              <a:gd name="connsiteY86" fmla="*/ 20170 h 3879476"/>
              <a:gd name="connsiteX87" fmla="*/ 1438835 w 6878171"/>
              <a:gd name="connsiteY87" fmla="*/ 33617 h 3879476"/>
              <a:gd name="connsiteX88" fmla="*/ 1465730 w 6878171"/>
              <a:gd name="connsiteY88" fmla="*/ 114300 h 3879476"/>
              <a:gd name="connsiteX89" fmla="*/ 1411941 w 6878171"/>
              <a:gd name="connsiteY89" fmla="*/ 134470 h 3879476"/>
              <a:gd name="connsiteX90" fmla="*/ 1472453 w 6878171"/>
              <a:gd name="connsiteY90" fmla="*/ 215153 h 3879476"/>
              <a:gd name="connsiteX91" fmla="*/ 1553135 w 6878171"/>
              <a:gd name="connsiteY91" fmla="*/ 235323 h 3879476"/>
              <a:gd name="connsiteX92" fmla="*/ 1653988 w 6878171"/>
              <a:gd name="connsiteY92" fmla="*/ 208429 h 3879476"/>
              <a:gd name="connsiteX93" fmla="*/ 1761565 w 6878171"/>
              <a:gd name="connsiteY93" fmla="*/ 141194 h 3879476"/>
              <a:gd name="connsiteX94" fmla="*/ 1828800 w 6878171"/>
              <a:gd name="connsiteY94" fmla="*/ 80682 h 3879476"/>
              <a:gd name="connsiteX95" fmla="*/ 1869141 w 6878171"/>
              <a:gd name="connsiteY95" fmla="*/ 0 h 3879476"/>
              <a:gd name="connsiteX96" fmla="*/ 2017059 w 6878171"/>
              <a:gd name="connsiteY96" fmla="*/ 6723 h 3879476"/>
              <a:gd name="connsiteX97" fmla="*/ 2057400 w 6878171"/>
              <a:gd name="connsiteY97" fmla="*/ 73959 h 3879476"/>
              <a:gd name="connsiteX98" fmla="*/ 2077571 w 6878171"/>
              <a:gd name="connsiteY98" fmla="*/ 127747 h 3879476"/>
              <a:gd name="connsiteX99" fmla="*/ 2158253 w 6878171"/>
              <a:gd name="connsiteY99" fmla="*/ 168088 h 3879476"/>
              <a:gd name="connsiteX100" fmla="*/ 2218765 w 6878171"/>
              <a:gd name="connsiteY100" fmla="*/ 201706 h 3879476"/>
              <a:gd name="connsiteX101" fmla="*/ 2272553 w 6878171"/>
              <a:gd name="connsiteY101" fmla="*/ 161364 h 3879476"/>
              <a:gd name="connsiteX102" fmla="*/ 2272553 w 6878171"/>
              <a:gd name="connsiteY102" fmla="*/ 161364 h 3879476"/>
              <a:gd name="connsiteX103" fmla="*/ 2346512 w 6878171"/>
              <a:gd name="connsiteY103" fmla="*/ 168088 h 3879476"/>
              <a:gd name="connsiteX104" fmla="*/ 2346512 w 6878171"/>
              <a:gd name="connsiteY104" fmla="*/ 168088 h 3879476"/>
              <a:gd name="connsiteX105" fmla="*/ 2386853 w 6878171"/>
              <a:gd name="connsiteY105" fmla="*/ 194982 h 3879476"/>
              <a:gd name="connsiteX106" fmla="*/ 2386853 w 6878171"/>
              <a:gd name="connsiteY106" fmla="*/ 161364 h 3879476"/>
              <a:gd name="connsiteX107" fmla="*/ 2460812 w 6878171"/>
              <a:gd name="connsiteY107" fmla="*/ 127747 h 3879476"/>
              <a:gd name="connsiteX108" fmla="*/ 2501153 w 6878171"/>
              <a:gd name="connsiteY108" fmla="*/ 114300 h 3879476"/>
              <a:gd name="connsiteX109" fmla="*/ 2662518 w 6878171"/>
              <a:gd name="connsiteY109" fmla="*/ 100853 h 3879476"/>
              <a:gd name="connsiteX110" fmla="*/ 2682688 w 6878171"/>
              <a:gd name="connsiteY110" fmla="*/ 134470 h 3879476"/>
              <a:gd name="connsiteX111" fmla="*/ 2702859 w 6878171"/>
              <a:gd name="connsiteY111" fmla="*/ 174811 h 3879476"/>
              <a:gd name="connsiteX112" fmla="*/ 2709583 w 6878171"/>
              <a:gd name="connsiteY112" fmla="*/ 194982 h 3879476"/>
              <a:gd name="connsiteX113" fmla="*/ 2723030 w 6878171"/>
              <a:gd name="connsiteY113" fmla="*/ 215153 h 3879476"/>
              <a:gd name="connsiteX114" fmla="*/ 2749924 w 6878171"/>
              <a:gd name="connsiteY114" fmla="*/ 215153 h 3879476"/>
              <a:gd name="connsiteX115" fmla="*/ 2810435 w 6878171"/>
              <a:gd name="connsiteY115" fmla="*/ 215153 h 3879476"/>
              <a:gd name="connsiteX116" fmla="*/ 2877671 w 6878171"/>
              <a:gd name="connsiteY116" fmla="*/ 181535 h 3879476"/>
              <a:gd name="connsiteX117" fmla="*/ 2904565 w 6878171"/>
              <a:gd name="connsiteY117" fmla="*/ 215153 h 3879476"/>
              <a:gd name="connsiteX118" fmla="*/ 2924735 w 6878171"/>
              <a:gd name="connsiteY118" fmla="*/ 268941 h 3879476"/>
              <a:gd name="connsiteX119" fmla="*/ 2944906 w 6878171"/>
              <a:gd name="connsiteY119" fmla="*/ 322729 h 3879476"/>
              <a:gd name="connsiteX120" fmla="*/ 2944906 w 6878171"/>
              <a:gd name="connsiteY120" fmla="*/ 322729 h 3879476"/>
              <a:gd name="connsiteX121" fmla="*/ 3039035 w 6878171"/>
              <a:gd name="connsiteY121" fmla="*/ 383241 h 3879476"/>
              <a:gd name="connsiteX122" fmla="*/ 3025588 w 6878171"/>
              <a:gd name="connsiteY122" fmla="*/ 450476 h 3879476"/>
              <a:gd name="connsiteX123" fmla="*/ 3025588 w 6878171"/>
              <a:gd name="connsiteY123" fmla="*/ 450476 h 3879476"/>
              <a:gd name="connsiteX124" fmla="*/ 2971800 w 6878171"/>
              <a:gd name="connsiteY124" fmla="*/ 517711 h 3879476"/>
              <a:gd name="connsiteX125" fmla="*/ 2971800 w 6878171"/>
              <a:gd name="connsiteY125" fmla="*/ 517711 h 3879476"/>
              <a:gd name="connsiteX126" fmla="*/ 2985247 w 6878171"/>
              <a:gd name="connsiteY126" fmla="*/ 645459 h 3879476"/>
              <a:gd name="connsiteX127" fmla="*/ 2998694 w 6878171"/>
              <a:gd name="connsiteY127" fmla="*/ 685800 h 3879476"/>
              <a:gd name="connsiteX128" fmla="*/ 2998694 w 6878171"/>
              <a:gd name="connsiteY128" fmla="*/ 685800 h 3879476"/>
              <a:gd name="connsiteX129" fmla="*/ 2991971 w 6878171"/>
              <a:gd name="connsiteY129" fmla="*/ 779929 h 3879476"/>
              <a:gd name="connsiteX130" fmla="*/ 2951630 w 6878171"/>
              <a:gd name="connsiteY130" fmla="*/ 840441 h 3879476"/>
              <a:gd name="connsiteX131" fmla="*/ 2911288 w 6878171"/>
              <a:gd name="connsiteY131" fmla="*/ 961464 h 3879476"/>
              <a:gd name="connsiteX132" fmla="*/ 2911288 w 6878171"/>
              <a:gd name="connsiteY132" fmla="*/ 961464 h 3879476"/>
              <a:gd name="connsiteX133" fmla="*/ 2918012 w 6878171"/>
              <a:gd name="connsiteY133" fmla="*/ 1075764 h 3879476"/>
              <a:gd name="connsiteX134" fmla="*/ 2998694 w 6878171"/>
              <a:gd name="connsiteY134" fmla="*/ 1102659 h 3879476"/>
              <a:gd name="connsiteX135" fmla="*/ 3052483 w 6878171"/>
              <a:gd name="connsiteY135" fmla="*/ 1129553 h 3879476"/>
              <a:gd name="connsiteX136" fmla="*/ 3092824 w 6878171"/>
              <a:gd name="connsiteY136" fmla="*/ 1089211 h 3879476"/>
              <a:gd name="connsiteX137" fmla="*/ 3139888 w 6878171"/>
              <a:gd name="connsiteY137" fmla="*/ 1028700 h 3879476"/>
              <a:gd name="connsiteX138" fmla="*/ 3146612 w 6878171"/>
              <a:gd name="connsiteY138" fmla="*/ 961464 h 3879476"/>
              <a:gd name="connsiteX139" fmla="*/ 3146612 w 6878171"/>
              <a:gd name="connsiteY139" fmla="*/ 961464 h 3879476"/>
              <a:gd name="connsiteX140" fmla="*/ 3146612 w 6878171"/>
              <a:gd name="connsiteY140" fmla="*/ 961464 h 3879476"/>
              <a:gd name="connsiteX141" fmla="*/ 3274359 w 6878171"/>
              <a:gd name="connsiteY141" fmla="*/ 954741 h 3879476"/>
              <a:gd name="connsiteX142" fmla="*/ 3274359 w 6878171"/>
              <a:gd name="connsiteY142" fmla="*/ 954741 h 3879476"/>
              <a:gd name="connsiteX143" fmla="*/ 3294530 w 6878171"/>
              <a:gd name="connsiteY143" fmla="*/ 1109382 h 3879476"/>
              <a:gd name="connsiteX144" fmla="*/ 3294530 w 6878171"/>
              <a:gd name="connsiteY144" fmla="*/ 1183341 h 3879476"/>
              <a:gd name="connsiteX145" fmla="*/ 3328147 w 6878171"/>
              <a:gd name="connsiteY145" fmla="*/ 1223682 h 3879476"/>
              <a:gd name="connsiteX146" fmla="*/ 3388659 w 6878171"/>
              <a:gd name="connsiteY146" fmla="*/ 1223682 h 3879476"/>
              <a:gd name="connsiteX147" fmla="*/ 3449171 w 6878171"/>
              <a:gd name="connsiteY147" fmla="*/ 1216959 h 3879476"/>
              <a:gd name="connsiteX148" fmla="*/ 3489512 w 6878171"/>
              <a:gd name="connsiteY148" fmla="*/ 1176617 h 3879476"/>
              <a:gd name="connsiteX149" fmla="*/ 3502959 w 6878171"/>
              <a:gd name="connsiteY149" fmla="*/ 1069041 h 3879476"/>
              <a:gd name="connsiteX150" fmla="*/ 3550024 w 6878171"/>
              <a:gd name="connsiteY150" fmla="*/ 948017 h 3879476"/>
              <a:gd name="connsiteX151" fmla="*/ 3677771 w 6878171"/>
              <a:gd name="connsiteY151" fmla="*/ 880782 h 3879476"/>
              <a:gd name="connsiteX152" fmla="*/ 3825688 w 6878171"/>
              <a:gd name="connsiteY152" fmla="*/ 833717 h 3879476"/>
              <a:gd name="connsiteX153" fmla="*/ 3939988 w 6878171"/>
              <a:gd name="connsiteY153" fmla="*/ 833717 h 3879476"/>
              <a:gd name="connsiteX154" fmla="*/ 3812241 w 6878171"/>
              <a:gd name="connsiteY154" fmla="*/ 894229 h 3879476"/>
              <a:gd name="connsiteX155" fmla="*/ 3745006 w 6878171"/>
              <a:gd name="connsiteY155" fmla="*/ 934570 h 3879476"/>
              <a:gd name="connsiteX156" fmla="*/ 3691218 w 6878171"/>
              <a:gd name="connsiteY156" fmla="*/ 988359 h 3879476"/>
              <a:gd name="connsiteX157" fmla="*/ 3778624 w 6878171"/>
              <a:gd name="connsiteY157" fmla="*/ 981635 h 3879476"/>
              <a:gd name="connsiteX158" fmla="*/ 3724835 w 6878171"/>
              <a:gd name="connsiteY158" fmla="*/ 1055594 h 3879476"/>
              <a:gd name="connsiteX159" fmla="*/ 3650877 w 6878171"/>
              <a:gd name="connsiteY159" fmla="*/ 1075764 h 3879476"/>
              <a:gd name="connsiteX160" fmla="*/ 3637430 w 6878171"/>
              <a:gd name="connsiteY160" fmla="*/ 1095935 h 3879476"/>
              <a:gd name="connsiteX161" fmla="*/ 3644153 w 6878171"/>
              <a:gd name="connsiteY161" fmla="*/ 1196788 h 3879476"/>
              <a:gd name="connsiteX162" fmla="*/ 3771900 w 6878171"/>
              <a:gd name="connsiteY162" fmla="*/ 1250576 h 3879476"/>
              <a:gd name="connsiteX163" fmla="*/ 3980330 w 6878171"/>
              <a:gd name="connsiteY163" fmla="*/ 1243853 h 3879476"/>
              <a:gd name="connsiteX164" fmla="*/ 3980330 w 6878171"/>
              <a:gd name="connsiteY164" fmla="*/ 1243853 h 3879476"/>
              <a:gd name="connsiteX165" fmla="*/ 4168588 w 6878171"/>
              <a:gd name="connsiteY165" fmla="*/ 1183341 h 3879476"/>
              <a:gd name="connsiteX166" fmla="*/ 4309783 w 6878171"/>
              <a:gd name="connsiteY166" fmla="*/ 1190064 h 3879476"/>
              <a:gd name="connsiteX167" fmla="*/ 4303059 w 6878171"/>
              <a:gd name="connsiteY167" fmla="*/ 1277470 h 3879476"/>
              <a:gd name="connsiteX168" fmla="*/ 4235824 w 6878171"/>
              <a:gd name="connsiteY168" fmla="*/ 1277470 h 3879476"/>
              <a:gd name="connsiteX169" fmla="*/ 4229100 w 6878171"/>
              <a:gd name="connsiteY169" fmla="*/ 1337982 h 3879476"/>
              <a:gd name="connsiteX170" fmla="*/ 4229100 w 6878171"/>
              <a:gd name="connsiteY170" fmla="*/ 1337982 h 3879476"/>
              <a:gd name="connsiteX171" fmla="*/ 4155141 w 6878171"/>
              <a:gd name="connsiteY171" fmla="*/ 1438835 h 3879476"/>
              <a:gd name="connsiteX172" fmla="*/ 4148418 w 6878171"/>
              <a:gd name="connsiteY172" fmla="*/ 1472453 h 3879476"/>
              <a:gd name="connsiteX173" fmla="*/ 4175312 w 6878171"/>
              <a:gd name="connsiteY173" fmla="*/ 1546411 h 3879476"/>
              <a:gd name="connsiteX174" fmla="*/ 4208930 w 6878171"/>
              <a:gd name="connsiteY174" fmla="*/ 1573306 h 3879476"/>
              <a:gd name="connsiteX175" fmla="*/ 4269441 w 6878171"/>
              <a:gd name="connsiteY175" fmla="*/ 1573306 h 3879476"/>
              <a:gd name="connsiteX176" fmla="*/ 4377018 w 6878171"/>
              <a:gd name="connsiteY176" fmla="*/ 1526241 h 3879476"/>
              <a:gd name="connsiteX177" fmla="*/ 4457700 w 6878171"/>
              <a:gd name="connsiteY177" fmla="*/ 1539688 h 3879476"/>
              <a:gd name="connsiteX178" fmla="*/ 4612341 w 6878171"/>
              <a:gd name="connsiteY178" fmla="*/ 1573306 h 3879476"/>
              <a:gd name="connsiteX179" fmla="*/ 4713194 w 6878171"/>
              <a:gd name="connsiteY179" fmla="*/ 1593476 h 3879476"/>
              <a:gd name="connsiteX180" fmla="*/ 4787153 w 6878171"/>
              <a:gd name="connsiteY180" fmla="*/ 1647264 h 3879476"/>
              <a:gd name="connsiteX181" fmla="*/ 4840941 w 6878171"/>
              <a:gd name="connsiteY181" fmla="*/ 1748117 h 3879476"/>
              <a:gd name="connsiteX182" fmla="*/ 4746812 w 6878171"/>
              <a:gd name="connsiteY182" fmla="*/ 1734670 h 3879476"/>
              <a:gd name="connsiteX183" fmla="*/ 4814047 w 6878171"/>
              <a:gd name="connsiteY183" fmla="*/ 1795182 h 3879476"/>
              <a:gd name="connsiteX184" fmla="*/ 4672853 w 6878171"/>
              <a:gd name="connsiteY184" fmla="*/ 1775011 h 3879476"/>
              <a:gd name="connsiteX185" fmla="*/ 4766983 w 6878171"/>
              <a:gd name="connsiteY185" fmla="*/ 1835523 h 3879476"/>
              <a:gd name="connsiteX186" fmla="*/ 4625788 w 6878171"/>
              <a:gd name="connsiteY186" fmla="*/ 1842247 h 3879476"/>
              <a:gd name="connsiteX187" fmla="*/ 4524935 w 6878171"/>
              <a:gd name="connsiteY187" fmla="*/ 1761564 h 3879476"/>
              <a:gd name="connsiteX188" fmla="*/ 4477871 w 6878171"/>
              <a:gd name="connsiteY188" fmla="*/ 1808629 h 3879476"/>
              <a:gd name="connsiteX189" fmla="*/ 4477871 w 6878171"/>
              <a:gd name="connsiteY189" fmla="*/ 1808629 h 3879476"/>
              <a:gd name="connsiteX190" fmla="*/ 4531659 w 6878171"/>
              <a:gd name="connsiteY190" fmla="*/ 1916206 h 3879476"/>
              <a:gd name="connsiteX191" fmla="*/ 4639235 w 6878171"/>
              <a:gd name="connsiteY191" fmla="*/ 1909482 h 3879476"/>
              <a:gd name="connsiteX192" fmla="*/ 4760259 w 6878171"/>
              <a:gd name="connsiteY192" fmla="*/ 1916206 h 3879476"/>
              <a:gd name="connsiteX193" fmla="*/ 4800600 w 6878171"/>
              <a:gd name="connsiteY193" fmla="*/ 1983441 h 3879476"/>
              <a:gd name="connsiteX194" fmla="*/ 4874559 w 6878171"/>
              <a:gd name="connsiteY194" fmla="*/ 1983441 h 3879476"/>
              <a:gd name="connsiteX195" fmla="*/ 5022477 w 6878171"/>
              <a:gd name="connsiteY195" fmla="*/ 1996888 h 3879476"/>
              <a:gd name="connsiteX196" fmla="*/ 5096435 w 6878171"/>
              <a:gd name="connsiteY196" fmla="*/ 1943100 h 3879476"/>
              <a:gd name="connsiteX197" fmla="*/ 5190565 w 6878171"/>
              <a:gd name="connsiteY197" fmla="*/ 1936376 h 3879476"/>
              <a:gd name="connsiteX198" fmla="*/ 5325035 w 6878171"/>
              <a:gd name="connsiteY198" fmla="*/ 1943100 h 3879476"/>
              <a:gd name="connsiteX199" fmla="*/ 5499847 w 6878171"/>
              <a:gd name="connsiteY199" fmla="*/ 1943100 h 3879476"/>
              <a:gd name="connsiteX200" fmla="*/ 5580530 w 6878171"/>
              <a:gd name="connsiteY200" fmla="*/ 2037229 h 3879476"/>
              <a:gd name="connsiteX201" fmla="*/ 5580530 w 6878171"/>
              <a:gd name="connsiteY201" fmla="*/ 2037229 h 3879476"/>
              <a:gd name="connsiteX202" fmla="*/ 5567083 w 6878171"/>
              <a:gd name="connsiteY202" fmla="*/ 2164976 h 3879476"/>
              <a:gd name="connsiteX203" fmla="*/ 5627594 w 6878171"/>
              <a:gd name="connsiteY203" fmla="*/ 2212041 h 3879476"/>
              <a:gd name="connsiteX204" fmla="*/ 5728447 w 6878171"/>
              <a:gd name="connsiteY204" fmla="*/ 2306170 h 3879476"/>
              <a:gd name="connsiteX205" fmla="*/ 5815853 w 6878171"/>
              <a:gd name="connsiteY205" fmla="*/ 2319617 h 3879476"/>
              <a:gd name="connsiteX206" fmla="*/ 5950324 w 6878171"/>
              <a:gd name="connsiteY206" fmla="*/ 2333064 h 3879476"/>
              <a:gd name="connsiteX207" fmla="*/ 6017559 w 6878171"/>
              <a:gd name="connsiteY207" fmla="*/ 2286000 h 3879476"/>
              <a:gd name="connsiteX208" fmla="*/ 6057900 w 6878171"/>
              <a:gd name="connsiteY208" fmla="*/ 2265829 h 3879476"/>
              <a:gd name="connsiteX209" fmla="*/ 6098241 w 6878171"/>
              <a:gd name="connsiteY209" fmla="*/ 2205317 h 3879476"/>
              <a:gd name="connsiteX210" fmla="*/ 6165477 w 6878171"/>
              <a:gd name="connsiteY210" fmla="*/ 2084294 h 3879476"/>
              <a:gd name="connsiteX211" fmla="*/ 6259606 w 6878171"/>
              <a:gd name="connsiteY211" fmla="*/ 2003611 h 3879476"/>
              <a:gd name="connsiteX212" fmla="*/ 6360459 w 6878171"/>
              <a:gd name="connsiteY212" fmla="*/ 1969994 h 3879476"/>
              <a:gd name="connsiteX213" fmla="*/ 6400800 w 6878171"/>
              <a:gd name="connsiteY213" fmla="*/ 1916206 h 3879476"/>
              <a:gd name="connsiteX214" fmla="*/ 6481483 w 6878171"/>
              <a:gd name="connsiteY214" fmla="*/ 1855694 h 3879476"/>
              <a:gd name="connsiteX215" fmla="*/ 6541994 w 6878171"/>
              <a:gd name="connsiteY215" fmla="*/ 1815353 h 3879476"/>
              <a:gd name="connsiteX216" fmla="*/ 6582335 w 6878171"/>
              <a:gd name="connsiteY216" fmla="*/ 1721223 h 3879476"/>
              <a:gd name="connsiteX217" fmla="*/ 6649571 w 6878171"/>
              <a:gd name="connsiteY217" fmla="*/ 1775011 h 3879476"/>
              <a:gd name="connsiteX218" fmla="*/ 6669741 w 6878171"/>
              <a:gd name="connsiteY218" fmla="*/ 1815353 h 3879476"/>
              <a:gd name="connsiteX219" fmla="*/ 6743700 w 6878171"/>
              <a:gd name="connsiteY219" fmla="*/ 1815353 h 3879476"/>
              <a:gd name="connsiteX220" fmla="*/ 6763871 w 6878171"/>
              <a:gd name="connsiteY220" fmla="*/ 1875864 h 3879476"/>
              <a:gd name="connsiteX221" fmla="*/ 6763871 w 6878171"/>
              <a:gd name="connsiteY221" fmla="*/ 1875864 h 3879476"/>
              <a:gd name="connsiteX222" fmla="*/ 6777318 w 6878171"/>
              <a:gd name="connsiteY222" fmla="*/ 1969994 h 3879476"/>
              <a:gd name="connsiteX223" fmla="*/ 6763871 w 6878171"/>
              <a:gd name="connsiteY223" fmla="*/ 2043953 h 3879476"/>
              <a:gd name="connsiteX224" fmla="*/ 6763871 w 6878171"/>
              <a:gd name="connsiteY224" fmla="*/ 2043953 h 3879476"/>
              <a:gd name="connsiteX225" fmla="*/ 6810935 w 6878171"/>
              <a:gd name="connsiteY225" fmla="*/ 2131359 h 3879476"/>
              <a:gd name="connsiteX226" fmla="*/ 6878171 w 6878171"/>
              <a:gd name="connsiteY226" fmla="*/ 2158253 h 3879476"/>
              <a:gd name="connsiteX227" fmla="*/ 6871447 w 6878171"/>
              <a:gd name="connsiteY227" fmla="*/ 2225488 h 3879476"/>
              <a:gd name="connsiteX228" fmla="*/ 6844553 w 6878171"/>
              <a:gd name="connsiteY228" fmla="*/ 2286000 h 3879476"/>
              <a:gd name="connsiteX229" fmla="*/ 6763871 w 6878171"/>
              <a:gd name="connsiteY229" fmla="*/ 2272553 h 3879476"/>
              <a:gd name="connsiteX230" fmla="*/ 6750424 w 6878171"/>
              <a:gd name="connsiteY230" fmla="*/ 2238935 h 3879476"/>
              <a:gd name="connsiteX231" fmla="*/ 6696635 w 6878171"/>
              <a:gd name="connsiteY231" fmla="*/ 2205317 h 3879476"/>
              <a:gd name="connsiteX232" fmla="*/ 6636124 w 6878171"/>
              <a:gd name="connsiteY232" fmla="*/ 2198594 h 3879476"/>
              <a:gd name="connsiteX233" fmla="*/ 6609230 w 6878171"/>
              <a:gd name="connsiteY233" fmla="*/ 2212041 h 3879476"/>
              <a:gd name="connsiteX234" fmla="*/ 6609230 w 6878171"/>
              <a:gd name="connsiteY234" fmla="*/ 2212041 h 3879476"/>
              <a:gd name="connsiteX235" fmla="*/ 6629400 w 6878171"/>
              <a:gd name="connsiteY235" fmla="*/ 2333064 h 3879476"/>
              <a:gd name="connsiteX236" fmla="*/ 6629400 w 6878171"/>
              <a:gd name="connsiteY236" fmla="*/ 2339788 h 3879476"/>
              <a:gd name="connsiteX237" fmla="*/ 6609230 w 6878171"/>
              <a:gd name="connsiteY237" fmla="*/ 2339788 h 3879476"/>
              <a:gd name="connsiteX238" fmla="*/ 6582335 w 6878171"/>
              <a:gd name="connsiteY238" fmla="*/ 2339788 h 3879476"/>
              <a:gd name="connsiteX239" fmla="*/ 6528547 w 6878171"/>
              <a:gd name="connsiteY239" fmla="*/ 2333064 h 3879476"/>
              <a:gd name="connsiteX240" fmla="*/ 6501653 w 6878171"/>
              <a:gd name="connsiteY240" fmla="*/ 2393576 h 3879476"/>
              <a:gd name="connsiteX241" fmla="*/ 6488206 w 6878171"/>
              <a:gd name="connsiteY241" fmla="*/ 2427194 h 3879476"/>
              <a:gd name="connsiteX242" fmla="*/ 6468035 w 6878171"/>
              <a:gd name="connsiteY242" fmla="*/ 2521323 h 3879476"/>
              <a:gd name="connsiteX243" fmla="*/ 6468035 w 6878171"/>
              <a:gd name="connsiteY243" fmla="*/ 2521323 h 3879476"/>
              <a:gd name="connsiteX244" fmla="*/ 6394077 w 6878171"/>
              <a:gd name="connsiteY244" fmla="*/ 2595282 h 3879476"/>
              <a:gd name="connsiteX245" fmla="*/ 6488206 w 6878171"/>
              <a:gd name="connsiteY245" fmla="*/ 2602006 h 3879476"/>
              <a:gd name="connsiteX246" fmla="*/ 6434418 w 6878171"/>
              <a:gd name="connsiteY246" fmla="*/ 2635623 h 3879476"/>
              <a:gd name="connsiteX247" fmla="*/ 6394077 w 6878171"/>
              <a:gd name="connsiteY247" fmla="*/ 2669241 h 3879476"/>
              <a:gd name="connsiteX248" fmla="*/ 6326841 w 6878171"/>
              <a:gd name="connsiteY248" fmla="*/ 2736476 h 3879476"/>
              <a:gd name="connsiteX249" fmla="*/ 6306671 w 6878171"/>
              <a:gd name="connsiteY249" fmla="*/ 2830606 h 3879476"/>
              <a:gd name="connsiteX250" fmla="*/ 6306671 w 6878171"/>
              <a:gd name="connsiteY250" fmla="*/ 2830606 h 3879476"/>
              <a:gd name="connsiteX251" fmla="*/ 6165477 w 6878171"/>
              <a:gd name="connsiteY251" fmla="*/ 2850776 h 3879476"/>
              <a:gd name="connsiteX252" fmla="*/ 6104965 w 6878171"/>
              <a:gd name="connsiteY252" fmla="*/ 2877670 h 3879476"/>
              <a:gd name="connsiteX253" fmla="*/ 6104965 w 6878171"/>
              <a:gd name="connsiteY253" fmla="*/ 2944906 h 3879476"/>
              <a:gd name="connsiteX254" fmla="*/ 6104965 w 6878171"/>
              <a:gd name="connsiteY254" fmla="*/ 2944906 h 3879476"/>
              <a:gd name="connsiteX255" fmla="*/ 6104965 w 6878171"/>
              <a:gd name="connsiteY255" fmla="*/ 2944906 h 3879476"/>
              <a:gd name="connsiteX256" fmla="*/ 6004112 w 6878171"/>
              <a:gd name="connsiteY256" fmla="*/ 3012141 h 3879476"/>
              <a:gd name="connsiteX257" fmla="*/ 5936877 w 6878171"/>
              <a:gd name="connsiteY257" fmla="*/ 3059206 h 3879476"/>
              <a:gd name="connsiteX258" fmla="*/ 5869641 w 6878171"/>
              <a:gd name="connsiteY258" fmla="*/ 3126441 h 3879476"/>
              <a:gd name="connsiteX259" fmla="*/ 5795683 w 6878171"/>
              <a:gd name="connsiteY259" fmla="*/ 3126441 h 3879476"/>
              <a:gd name="connsiteX260" fmla="*/ 5795683 w 6878171"/>
              <a:gd name="connsiteY260" fmla="*/ 3213847 h 3879476"/>
              <a:gd name="connsiteX261" fmla="*/ 5721724 w 6878171"/>
              <a:gd name="connsiteY261" fmla="*/ 3220570 h 3879476"/>
              <a:gd name="connsiteX262" fmla="*/ 5647765 w 6878171"/>
              <a:gd name="connsiteY262" fmla="*/ 3240741 h 3879476"/>
              <a:gd name="connsiteX263" fmla="*/ 5647765 w 6878171"/>
              <a:gd name="connsiteY263" fmla="*/ 3281082 h 3879476"/>
              <a:gd name="connsiteX264" fmla="*/ 5674659 w 6878171"/>
              <a:gd name="connsiteY264" fmla="*/ 3368488 h 3879476"/>
              <a:gd name="connsiteX265" fmla="*/ 5755341 w 6878171"/>
              <a:gd name="connsiteY265" fmla="*/ 3375211 h 3879476"/>
              <a:gd name="connsiteX266" fmla="*/ 5836024 w 6878171"/>
              <a:gd name="connsiteY266" fmla="*/ 3395382 h 3879476"/>
              <a:gd name="connsiteX267" fmla="*/ 5862918 w 6878171"/>
              <a:gd name="connsiteY267" fmla="*/ 3455894 h 3879476"/>
              <a:gd name="connsiteX268" fmla="*/ 5748618 w 6878171"/>
              <a:gd name="connsiteY268" fmla="*/ 3476064 h 3879476"/>
              <a:gd name="connsiteX269" fmla="*/ 5634318 w 6878171"/>
              <a:gd name="connsiteY269" fmla="*/ 3489511 h 3879476"/>
              <a:gd name="connsiteX270" fmla="*/ 5520018 w 6878171"/>
              <a:gd name="connsiteY270" fmla="*/ 3482788 h 3879476"/>
              <a:gd name="connsiteX271" fmla="*/ 5419165 w 6878171"/>
              <a:gd name="connsiteY271" fmla="*/ 3469341 h 3879476"/>
              <a:gd name="connsiteX272" fmla="*/ 5284694 w 6878171"/>
              <a:gd name="connsiteY272" fmla="*/ 3442447 h 3879476"/>
              <a:gd name="connsiteX273" fmla="*/ 5123330 w 6878171"/>
              <a:gd name="connsiteY273" fmla="*/ 3408829 h 3879476"/>
              <a:gd name="connsiteX274" fmla="*/ 4935071 w 6878171"/>
              <a:gd name="connsiteY274" fmla="*/ 3314700 h 3879476"/>
              <a:gd name="connsiteX275" fmla="*/ 4672853 w 6878171"/>
              <a:gd name="connsiteY275" fmla="*/ 3207123 h 3879476"/>
              <a:gd name="connsiteX276" fmla="*/ 4598894 w 6878171"/>
              <a:gd name="connsiteY276" fmla="*/ 3220570 h 3879476"/>
              <a:gd name="connsiteX277" fmla="*/ 4538383 w 6878171"/>
              <a:gd name="connsiteY277" fmla="*/ 3133164 h 3879476"/>
              <a:gd name="connsiteX278" fmla="*/ 4417359 w 6878171"/>
              <a:gd name="connsiteY278" fmla="*/ 3052482 h 3879476"/>
              <a:gd name="connsiteX279" fmla="*/ 4276165 w 6878171"/>
              <a:gd name="connsiteY279" fmla="*/ 2965076 h 3879476"/>
              <a:gd name="connsiteX280" fmla="*/ 4141694 w 6878171"/>
              <a:gd name="connsiteY280" fmla="*/ 2918011 h 3879476"/>
              <a:gd name="connsiteX281" fmla="*/ 4074459 w 6878171"/>
              <a:gd name="connsiteY281" fmla="*/ 2810435 h 3879476"/>
              <a:gd name="connsiteX282" fmla="*/ 3966883 w 6878171"/>
              <a:gd name="connsiteY282" fmla="*/ 2850776 h 3879476"/>
              <a:gd name="connsiteX283" fmla="*/ 3866030 w 6878171"/>
              <a:gd name="connsiteY283" fmla="*/ 2918011 h 3879476"/>
              <a:gd name="connsiteX284" fmla="*/ 3765177 w 6878171"/>
              <a:gd name="connsiteY284" fmla="*/ 2944906 h 3879476"/>
              <a:gd name="connsiteX285" fmla="*/ 3691218 w 6878171"/>
              <a:gd name="connsiteY285" fmla="*/ 2938182 h 3879476"/>
              <a:gd name="connsiteX286" fmla="*/ 3630706 w 6878171"/>
              <a:gd name="connsiteY286" fmla="*/ 3012141 h 3879476"/>
              <a:gd name="connsiteX287" fmla="*/ 3543300 w 6878171"/>
              <a:gd name="connsiteY287" fmla="*/ 3065929 h 3879476"/>
              <a:gd name="connsiteX288" fmla="*/ 3469341 w 6878171"/>
              <a:gd name="connsiteY288" fmla="*/ 3045759 h 3879476"/>
              <a:gd name="connsiteX289" fmla="*/ 3429000 w 6878171"/>
              <a:gd name="connsiteY289" fmla="*/ 3086100 h 3879476"/>
              <a:gd name="connsiteX290" fmla="*/ 3429000 w 6878171"/>
              <a:gd name="connsiteY290" fmla="*/ 3086100 h 3879476"/>
              <a:gd name="connsiteX291" fmla="*/ 3274359 w 6878171"/>
              <a:gd name="connsiteY291" fmla="*/ 3059206 h 3879476"/>
              <a:gd name="connsiteX292" fmla="*/ 3186953 w 6878171"/>
              <a:gd name="connsiteY292" fmla="*/ 3065929 h 3879476"/>
              <a:gd name="connsiteX293" fmla="*/ 3059206 w 6878171"/>
              <a:gd name="connsiteY293" fmla="*/ 3139888 h 3879476"/>
              <a:gd name="connsiteX294" fmla="*/ 2958353 w 6878171"/>
              <a:gd name="connsiteY294" fmla="*/ 3234017 h 3879476"/>
              <a:gd name="connsiteX295" fmla="*/ 2877671 w 6878171"/>
              <a:gd name="connsiteY295" fmla="*/ 3328147 h 3879476"/>
              <a:gd name="connsiteX296" fmla="*/ 2783541 w 6878171"/>
              <a:gd name="connsiteY296" fmla="*/ 3422276 h 3879476"/>
              <a:gd name="connsiteX297" fmla="*/ 2669241 w 6878171"/>
              <a:gd name="connsiteY297" fmla="*/ 3462617 h 3879476"/>
              <a:gd name="connsiteX298" fmla="*/ 2548218 w 6878171"/>
              <a:gd name="connsiteY298" fmla="*/ 3489511 h 3879476"/>
              <a:gd name="connsiteX299" fmla="*/ 2440641 w 6878171"/>
              <a:gd name="connsiteY299" fmla="*/ 3489511 h 3879476"/>
              <a:gd name="connsiteX300" fmla="*/ 2413747 w 6878171"/>
              <a:gd name="connsiteY300" fmla="*/ 3388659 h 3879476"/>
              <a:gd name="connsiteX301" fmla="*/ 2413747 w 6878171"/>
              <a:gd name="connsiteY301" fmla="*/ 3388659 h 3879476"/>
              <a:gd name="connsiteX302" fmla="*/ 2366683 w 6878171"/>
              <a:gd name="connsiteY302" fmla="*/ 3328147 h 3879476"/>
              <a:gd name="connsiteX303" fmla="*/ 2232212 w 6878171"/>
              <a:gd name="connsiteY303" fmla="*/ 3334870 h 3879476"/>
              <a:gd name="connsiteX304" fmla="*/ 2117912 w 6878171"/>
              <a:gd name="connsiteY304" fmla="*/ 3334870 h 3879476"/>
              <a:gd name="connsiteX305" fmla="*/ 2070847 w 6878171"/>
              <a:gd name="connsiteY305" fmla="*/ 3294529 h 3879476"/>
              <a:gd name="connsiteX306" fmla="*/ 2077571 w 6878171"/>
              <a:gd name="connsiteY306" fmla="*/ 3227294 h 3879476"/>
              <a:gd name="connsiteX307" fmla="*/ 2030506 w 6878171"/>
              <a:gd name="connsiteY307" fmla="*/ 3186953 h 3879476"/>
              <a:gd name="connsiteX308" fmla="*/ 1949824 w 6878171"/>
              <a:gd name="connsiteY308" fmla="*/ 3166782 h 3879476"/>
              <a:gd name="connsiteX309" fmla="*/ 1922930 w 6878171"/>
              <a:gd name="connsiteY309" fmla="*/ 3173506 h 3879476"/>
              <a:gd name="connsiteX310" fmla="*/ 1936377 w 6878171"/>
              <a:gd name="connsiteY310" fmla="*/ 3247464 h 3879476"/>
              <a:gd name="connsiteX311" fmla="*/ 1976718 w 6878171"/>
              <a:gd name="connsiteY311" fmla="*/ 3281082 h 3879476"/>
              <a:gd name="connsiteX312" fmla="*/ 1869141 w 6878171"/>
              <a:gd name="connsiteY312" fmla="*/ 3307976 h 3879476"/>
              <a:gd name="connsiteX313" fmla="*/ 1768288 w 6878171"/>
              <a:gd name="connsiteY313" fmla="*/ 3375211 h 3879476"/>
              <a:gd name="connsiteX314" fmla="*/ 1694330 w 6878171"/>
              <a:gd name="connsiteY314" fmla="*/ 3334870 h 3879476"/>
              <a:gd name="connsiteX315" fmla="*/ 1633818 w 6878171"/>
              <a:gd name="connsiteY315" fmla="*/ 3408829 h 3879476"/>
              <a:gd name="connsiteX316" fmla="*/ 1506071 w 6878171"/>
              <a:gd name="connsiteY316" fmla="*/ 3509682 h 3879476"/>
              <a:gd name="connsiteX317" fmla="*/ 1445559 w 6878171"/>
              <a:gd name="connsiteY317" fmla="*/ 3570194 h 3879476"/>
              <a:gd name="connsiteX318" fmla="*/ 1337983 w 6878171"/>
              <a:gd name="connsiteY318" fmla="*/ 3630706 h 3879476"/>
              <a:gd name="connsiteX319" fmla="*/ 1277471 w 6878171"/>
              <a:gd name="connsiteY319" fmla="*/ 3691217 h 3879476"/>
              <a:gd name="connsiteX320" fmla="*/ 1230406 w 6878171"/>
              <a:gd name="connsiteY320" fmla="*/ 3724835 h 3879476"/>
              <a:gd name="connsiteX321" fmla="*/ 1190065 w 6878171"/>
              <a:gd name="connsiteY321" fmla="*/ 3677770 h 3879476"/>
              <a:gd name="connsiteX322" fmla="*/ 1143000 w 6878171"/>
              <a:gd name="connsiteY322" fmla="*/ 3718111 h 3879476"/>
              <a:gd name="connsiteX323" fmla="*/ 1028700 w 6878171"/>
              <a:gd name="connsiteY323" fmla="*/ 3758453 h 3879476"/>
              <a:gd name="connsiteX324" fmla="*/ 1035424 w 6878171"/>
              <a:gd name="connsiteY324" fmla="*/ 3832411 h 3879476"/>
              <a:gd name="connsiteX325" fmla="*/ 887506 w 6878171"/>
              <a:gd name="connsiteY325" fmla="*/ 3879476 h 38794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Lst>
            <a:rect l="l" t="t" r="r" b="b"/>
            <a:pathLst>
              <a:path w="6878171" h="3879476">
                <a:moveTo>
                  <a:pt x="887506" y="3879476"/>
                </a:moveTo>
                <a:lnTo>
                  <a:pt x="948018" y="3785347"/>
                </a:lnTo>
                <a:lnTo>
                  <a:pt x="914400" y="3738282"/>
                </a:lnTo>
                <a:lnTo>
                  <a:pt x="914400" y="3697941"/>
                </a:lnTo>
                <a:lnTo>
                  <a:pt x="833718" y="3684494"/>
                </a:lnTo>
                <a:lnTo>
                  <a:pt x="739588" y="3724835"/>
                </a:lnTo>
                <a:lnTo>
                  <a:pt x="665630" y="3691217"/>
                </a:lnTo>
                <a:lnTo>
                  <a:pt x="598394" y="3664323"/>
                </a:lnTo>
                <a:lnTo>
                  <a:pt x="504265" y="3664323"/>
                </a:lnTo>
                <a:lnTo>
                  <a:pt x="437030" y="3657600"/>
                </a:lnTo>
                <a:lnTo>
                  <a:pt x="416859" y="3583641"/>
                </a:lnTo>
                <a:lnTo>
                  <a:pt x="316006" y="3570194"/>
                </a:lnTo>
                <a:lnTo>
                  <a:pt x="369794" y="3489511"/>
                </a:lnTo>
                <a:lnTo>
                  <a:pt x="369794" y="3395382"/>
                </a:lnTo>
                <a:lnTo>
                  <a:pt x="376518" y="3334870"/>
                </a:lnTo>
                <a:lnTo>
                  <a:pt x="336177" y="3307976"/>
                </a:lnTo>
                <a:lnTo>
                  <a:pt x="383241" y="3254188"/>
                </a:lnTo>
                <a:lnTo>
                  <a:pt x="336177" y="3220570"/>
                </a:lnTo>
                <a:lnTo>
                  <a:pt x="336177" y="3119717"/>
                </a:lnTo>
                <a:lnTo>
                  <a:pt x="248771" y="3106270"/>
                </a:lnTo>
                <a:lnTo>
                  <a:pt x="174812" y="3106270"/>
                </a:lnTo>
                <a:lnTo>
                  <a:pt x="181535" y="3005417"/>
                </a:lnTo>
                <a:lnTo>
                  <a:pt x="181535" y="3005417"/>
                </a:lnTo>
                <a:lnTo>
                  <a:pt x="147918" y="2897841"/>
                </a:lnTo>
                <a:lnTo>
                  <a:pt x="67235" y="2891117"/>
                </a:lnTo>
                <a:lnTo>
                  <a:pt x="47065" y="2904564"/>
                </a:lnTo>
                <a:lnTo>
                  <a:pt x="67235" y="2817159"/>
                </a:lnTo>
                <a:lnTo>
                  <a:pt x="40341" y="2763370"/>
                </a:lnTo>
                <a:lnTo>
                  <a:pt x="0" y="2723029"/>
                </a:lnTo>
                <a:lnTo>
                  <a:pt x="20171" y="2662517"/>
                </a:lnTo>
                <a:lnTo>
                  <a:pt x="94130" y="2635623"/>
                </a:lnTo>
                <a:lnTo>
                  <a:pt x="47065" y="2561664"/>
                </a:lnTo>
                <a:lnTo>
                  <a:pt x="154641" y="2480982"/>
                </a:lnTo>
                <a:lnTo>
                  <a:pt x="121024" y="2440641"/>
                </a:lnTo>
                <a:lnTo>
                  <a:pt x="215153" y="2433917"/>
                </a:lnTo>
                <a:lnTo>
                  <a:pt x="268941" y="2467535"/>
                </a:lnTo>
                <a:lnTo>
                  <a:pt x="268941" y="2467535"/>
                </a:lnTo>
                <a:lnTo>
                  <a:pt x="383241" y="2501153"/>
                </a:lnTo>
                <a:lnTo>
                  <a:pt x="430306" y="2467535"/>
                </a:lnTo>
                <a:lnTo>
                  <a:pt x="450477" y="2413747"/>
                </a:lnTo>
                <a:lnTo>
                  <a:pt x="457200" y="2333064"/>
                </a:lnTo>
                <a:lnTo>
                  <a:pt x="396688" y="2259106"/>
                </a:lnTo>
                <a:lnTo>
                  <a:pt x="416859" y="2164976"/>
                </a:lnTo>
                <a:lnTo>
                  <a:pt x="410135" y="2070847"/>
                </a:lnTo>
                <a:lnTo>
                  <a:pt x="463924" y="2117911"/>
                </a:lnTo>
                <a:lnTo>
                  <a:pt x="537883" y="2057400"/>
                </a:lnTo>
                <a:lnTo>
                  <a:pt x="625288" y="2043953"/>
                </a:lnTo>
                <a:lnTo>
                  <a:pt x="625288" y="2043953"/>
                </a:lnTo>
                <a:lnTo>
                  <a:pt x="598394" y="1916206"/>
                </a:lnTo>
                <a:lnTo>
                  <a:pt x="551330" y="1869141"/>
                </a:lnTo>
                <a:lnTo>
                  <a:pt x="463924" y="1848970"/>
                </a:lnTo>
                <a:lnTo>
                  <a:pt x="410135" y="1781735"/>
                </a:lnTo>
                <a:lnTo>
                  <a:pt x="356347" y="1721223"/>
                </a:lnTo>
                <a:lnTo>
                  <a:pt x="410135" y="1687606"/>
                </a:lnTo>
                <a:lnTo>
                  <a:pt x="510988" y="1680882"/>
                </a:lnTo>
                <a:lnTo>
                  <a:pt x="564777" y="1627094"/>
                </a:lnTo>
                <a:lnTo>
                  <a:pt x="632012" y="1573306"/>
                </a:lnTo>
                <a:lnTo>
                  <a:pt x="638735" y="1499347"/>
                </a:lnTo>
                <a:lnTo>
                  <a:pt x="625288" y="1438835"/>
                </a:lnTo>
                <a:lnTo>
                  <a:pt x="558053" y="1317811"/>
                </a:lnTo>
                <a:lnTo>
                  <a:pt x="484094" y="1284194"/>
                </a:lnTo>
                <a:lnTo>
                  <a:pt x="376518" y="1284194"/>
                </a:lnTo>
                <a:lnTo>
                  <a:pt x="282388" y="1277470"/>
                </a:lnTo>
                <a:lnTo>
                  <a:pt x="282388" y="1277470"/>
                </a:lnTo>
                <a:lnTo>
                  <a:pt x="389965" y="1223682"/>
                </a:lnTo>
                <a:lnTo>
                  <a:pt x="383241" y="1109382"/>
                </a:lnTo>
                <a:lnTo>
                  <a:pt x="356347" y="1075764"/>
                </a:lnTo>
                <a:lnTo>
                  <a:pt x="376518" y="887506"/>
                </a:lnTo>
                <a:lnTo>
                  <a:pt x="463924" y="793376"/>
                </a:lnTo>
                <a:lnTo>
                  <a:pt x="551330" y="779929"/>
                </a:lnTo>
                <a:lnTo>
                  <a:pt x="672353" y="779929"/>
                </a:lnTo>
                <a:lnTo>
                  <a:pt x="726141" y="699247"/>
                </a:lnTo>
                <a:lnTo>
                  <a:pt x="739588" y="598394"/>
                </a:lnTo>
                <a:lnTo>
                  <a:pt x="773206" y="551329"/>
                </a:lnTo>
                <a:lnTo>
                  <a:pt x="813547" y="430306"/>
                </a:lnTo>
                <a:lnTo>
                  <a:pt x="900953" y="369794"/>
                </a:lnTo>
                <a:lnTo>
                  <a:pt x="1069041" y="349623"/>
                </a:lnTo>
                <a:lnTo>
                  <a:pt x="1169894" y="349623"/>
                </a:lnTo>
                <a:lnTo>
                  <a:pt x="1190065" y="416859"/>
                </a:lnTo>
                <a:lnTo>
                  <a:pt x="1230406" y="457200"/>
                </a:lnTo>
                <a:lnTo>
                  <a:pt x="1277471" y="416859"/>
                </a:lnTo>
                <a:lnTo>
                  <a:pt x="1257300" y="329453"/>
                </a:lnTo>
                <a:lnTo>
                  <a:pt x="1196788" y="302559"/>
                </a:lnTo>
                <a:lnTo>
                  <a:pt x="1149724" y="208429"/>
                </a:lnTo>
                <a:lnTo>
                  <a:pt x="1190065" y="127747"/>
                </a:lnTo>
                <a:lnTo>
                  <a:pt x="1243853" y="60511"/>
                </a:lnTo>
                <a:lnTo>
                  <a:pt x="1364877" y="20170"/>
                </a:lnTo>
                <a:lnTo>
                  <a:pt x="1438835" y="33617"/>
                </a:lnTo>
                <a:lnTo>
                  <a:pt x="1465730" y="114300"/>
                </a:lnTo>
                <a:lnTo>
                  <a:pt x="1411941" y="134470"/>
                </a:lnTo>
                <a:lnTo>
                  <a:pt x="1472453" y="215153"/>
                </a:lnTo>
                <a:lnTo>
                  <a:pt x="1553135" y="235323"/>
                </a:lnTo>
                <a:lnTo>
                  <a:pt x="1653988" y="208429"/>
                </a:lnTo>
                <a:lnTo>
                  <a:pt x="1761565" y="141194"/>
                </a:lnTo>
                <a:lnTo>
                  <a:pt x="1828800" y="80682"/>
                </a:lnTo>
                <a:lnTo>
                  <a:pt x="1869141" y="0"/>
                </a:lnTo>
                <a:lnTo>
                  <a:pt x="2017059" y="6723"/>
                </a:lnTo>
                <a:lnTo>
                  <a:pt x="2057400" y="73959"/>
                </a:lnTo>
                <a:lnTo>
                  <a:pt x="2077571" y="127747"/>
                </a:lnTo>
                <a:lnTo>
                  <a:pt x="2158253" y="168088"/>
                </a:lnTo>
                <a:lnTo>
                  <a:pt x="2218765" y="201706"/>
                </a:lnTo>
                <a:lnTo>
                  <a:pt x="2272553" y="161364"/>
                </a:lnTo>
                <a:lnTo>
                  <a:pt x="2272553" y="161364"/>
                </a:lnTo>
                <a:lnTo>
                  <a:pt x="2346512" y="168088"/>
                </a:lnTo>
                <a:lnTo>
                  <a:pt x="2346512" y="168088"/>
                </a:lnTo>
                <a:lnTo>
                  <a:pt x="2386853" y="194982"/>
                </a:lnTo>
                <a:lnTo>
                  <a:pt x="2386853" y="161364"/>
                </a:lnTo>
                <a:lnTo>
                  <a:pt x="2460812" y="127747"/>
                </a:lnTo>
                <a:lnTo>
                  <a:pt x="2501153" y="114300"/>
                </a:lnTo>
                <a:lnTo>
                  <a:pt x="2662518" y="100853"/>
                </a:lnTo>
                <a:lnTo>
                  <a:pt x="2682688" y="134470"/>
                </a:lnTo>
                <a:lnTo>
                  <a:pt x="2702859" y="174811"/>
                </a:lnTo>
                <a:lnTo>
                  <a:pt x="2709583" y="194982"/>
                </a:lnTo>
                <a:lnTo>
                  <a:pt x="2723030" y="215153"/>
                </a:lnTo>
                <a:lnTo>
                  <a:pt x="2749924" y="215153"/>
                </a:lnTo>
                <a:lnTo>
                  <a:pt x="2810435" y="215153"/>
                </a:lnTo>
                <a:lnTo>
                  <a:pt x="2877671" y="181535"/>
                </a:lnTo>
                <a:lnTo>
                  <a:pt x="2904565" y="215153"/>
                </a:lnTo>
                <a:lnTo>
                  <a:pt x="2924735" y="268941"/>
                </a:lnTo>
                <a:lnTo>
                  <a:pt x="2944906" y="322729"/>
                </a:lnTo>
                <a:lnTo>
                  <a:pt x="2944906" y="322729"/>
                </a:lnTo>
                <a:lnTo>
                  <a:pt x="3039035" y="383241"/>
                </a:lnTo>
                <a:lnTo>
                  <a:pt x="3025588" y="450476"/>
                </a:lnTo>
                <a:lnTo>
                  <a:pt x="3025588" y="450476"/>
                </a:lnTo>
                <a:lnTo>
                  <a:pt x="2971800" y="517711"/>
                </a:lnTo>
                <a:lnTo>
                  <a:pt x="2971800" y="517711"/>
                </a:lnTo>
                <a:lnTo>
                  <a:pt x="2985247" y="645459"/>
                </a:lnTo>
                <a:lnTo>
                  <a:pt x="2998694" y="685800"/>
                </a:lnTo>
                <a:lnTo>
                  <a:pt x="2998694" y="685800"/>
                </a:lnTo>
                <a:lnTo>
                  <a:pt x="2991971" y="779929"/>
                </a:lnTo>
                <a:lnTo>
                  <a:pt x="2951630" y="840441"/>
                </a:lnTo>
                <a:lnTo>
                  <a:pt x="2911288" y="961464"/>
                </a:lnTo>
                <a:lnTo>
                  <a:pt x="2911288" y="961464"/>
                </a:lnTo>
                <a:lnTo>
                  <a:pt x="2918012" y="1075764"/>
                </a:lnTo>
                <a:lnTo>
                  <a:pt x="2998694" y="1102659"/>
                </a:lnTo>
                <a:lnTo>
                  <a:pt x="3052483" y="1129553"/>
                </a:lnTo>
                <a:lnTo>
                  <a:pt x="3092824" y="1089211"/>
                </a:lnTo>
                <a:lnTo>
                  <a:pt x="3139888" y="1028700"/>
                </a:lnTo>
                <a:lnTo>
                  <a:pt x="3146612" y="961464"/>
                </a:lnTo>
                <a:lnTo>
                  <a:pt x="3146612" y="961464"/>
                </a:lnTo>
                <a:lnTo>
                  <a:pt x="3146612" y="961464"/>
                </a:lnTo>
                <a:lnTo>
                  <a:pt x="3274359" y="954741"/>
                </a:lnTo>
                <a:lnTo>
                  <a:pt x="3274359" y="954741"/>
                </a:lnTo>
                <a:lnTo>
                  <a:pt x="3294530" y="1109382"/>
                </a:lnTo>
                <a:lnTo>
                  <a:pt x="3294530" y="1183341"/>
                </a:lnTo>
                <a:lnTo>
                  <a:pt x="3328147" y="1223682"/>
                </a:lnTo>
                <a:lnTo>
                  <a:pt x="3388659" y="1223682"/>
                </a:lnTo>
                <a:lnTo>
                  <a:pt x="3449171" y="1216959"/>
                </a:lnTo>
                <a:lnTo>
                  <a:pt x="3489512" y="1176617"/>
                </a:lnTo>
                <a:lnTo>
                  <a:pt x="3502959" y="1069041"/>
                </a:lnTo>
                <a:lnTo>
                  <a:pt x="3550024" y="948017"/>
                </a:lnTo>
                <a:lnTo>
                  <a:pt x="3677771" y="880782"/>
                </a:lnTo>
                <a:lnTo>
                  <a:pt x="3825688" y="833717"/>
                </a:lnTo>
                <a:lnTo>
                  <a:pt x="3939988" y="833717"/>
                </a:lnTo>
                <a:lnTo>
                  <a:pt x="3812241" y="894229"/>
                </a:lnTo>
                <a:lnTo>
                  <a:pt x="3745006" y="934570"/>
                </a:lnTo>
                <a:lnTo>
                  <a:pt x="3691218" y="988359"/>
                </a:lnTo>
                <a:lnTo>
                  <a:pt x="3778624" y="981635"/>
                </a:lnTo>
                <a:lnTo>
                  <a:pt x="3724835" y="1055594"/>
                </a:lnTo>
                <a:lnTo>
                  <a:pt x="3650877" y="1075764"/>
                </a:lnTo>
                <a:lnTo>
                  <a:pt x="3637430" y="1095935"/>
                </a:lnTo>
                <a:lnTo>
                  <a:pt x="3644153" y="1196788"/>
                </a:lnTo>
                <a:lnTo>
                  <a:pt x="3771900" y="1250576"/>
                </a:lnTo>
                <a:lnTo>
                  <a:pt x="3980330" y="1243853"/>
                </a:lnTo>
                <a:lnTo>
                  <a:pt x="3980330" y="1243853"/>
                </a:lnTo>
                <a:lnTo>
                  <a:pt x="4168588" y="1183341"/>
                </a:lnTo>
                <a:lnTo>
                  <a:pt x="4309783" y="1190064"/>
                </a:lnTo>
                <a:lnTo>
                  <a:pt x="4303059" y="1277470"/>
                </a:lnTo>
                <a:lnTo>
                  <a:pt x="4235824" y="1277470"/>
                </a:lnTo>
                <a:lnTo>
                  <a:pt x="4229100" y="1337982"/>
                </a:lnTo>
                <a:lnTo>
                  <a:pt x="4229100" y="1337982"/>
                </a:lnTo>
                <a:lnTo>
                  <a:pt x="4155141" y="1438835"/>
                </a:lnTo>
                <a:lnTo>
                  <a:pt x="4148418" y="1472453"/>
                </a:lnTo>
                <a:lnTo>
                  <a:pt x="4175312" y="1546411"/>
                </a:lnTo>
                <a:lnTo>
                  <a:pt x="4208930" y="1573306"/>
                </a:lnTo>
                <a:lnTo>
                  <a:pt x="4269441" y="1573306"/>
                </a:lnTo>
                <a:lnTo>
                  <a:pt x="4377018" y="1526241"/>
                </a:lnTo>
                <a:lnTo>
                  <a:pt x="4457700" y="1539688"/>
                </a:lnTo>
                <a:lnTo>
                  <a:pt x="4612341" y="1573306"/>
                </a:lnTo>
                <a:lnTo>
                  <a:pt x="4713194" y="1593476"/>
                </a:lnTo>
                <a:lnTo>
                  <a:pt x="4787153" y="1647264"/>
                </a:lnTo>
                <a:lnTo>
                  <a:pt x="4840941" y="1748117"/>
                </a:lnTo>
                <a:lnTo>
                  <a:pt x="4746812" y="1734670"/>
                </a:lnTo>
                <a:lnTo>
                  <a:pt x="4814047" y="1795182"/>
                </a:lnTo>
                <a:lnTo>
                  <a:pt x="4672853" y="1775011"/>
                </a:lnTo>
                <a:lnTo>
                  <a:pt x="4766983" y="1835523"/>
                </a:lnTo>
                <a:lnTo>
                  <a:pt x="4625788" y="1842247"/>
                </a:lnTo>
                <a:lnTo>
                  <a:pt x="4524935" y="1761564"/>
                </a:lnTo>
                <a:lnTo>
                  <a:pt x="4477871" y="1808629"/>
                </a:lnTo>
                <a:lnTo>
                  <a:pt x="4477871" y="1808629"/>
                </a:lnTo>
                <a:lnTo>
                  <a:pt x="4531659" y="1916206"/>
                </a:lnTo>
                <a:lnTo>
                  <a:pt x="4639235" y="1909482"/>
                </a:lnTo>
                <a:lnTo>
                  <a:pt x="4760259" y="1916206"/>
                </a:lnTo>
                <a:lnTo>
                  <a:pt x="4800600" y="1983441"/>
                </a:lnTo>
                <a:lnTo>
                  <a:pt x="4874559" y="1983441"/>
                </a:lnTo>
                <a:lnTo>
                  <a:pt x="5022477" y="1996888"/>
                </a:lnTo>
                <a:lnTo>
                  <a:pt x="5096435" y="1943100"/>
                </a:lnTo>
                <a:lnTo>
                  <a:pt x="5190565" y="1936376"/>
                </a:lnTo>
                <a:lnTo>
                  <a:pt x="5325035" y="1943100"/>
                </a:lnTo>
                <a:lnTo>
                  <a:pt x="5499847" y="1943100"/>
                </a:lnTo>
                <a:lnTo>
                  <a:pt x="5580530" y="2037229"/>
                </a:lnTo>
                <a:lnTo>
                  <a:pt x="5580530" y="2037229"/>
                </a:lnTo>
                <a:lnTo>
                  <a:pt x="5567083" y="2164976"/>
                </a:lnTo>
                <a:lnTo>
                  <a:pt x="5627594" y="2212041"/>
                </a:lnTo>
                <a:lnTo>
                  <a:pt x="5728447" y="2306170"/>
                </a:lnTo>
                <a:lnTo>
                  <a:pt x="5815853" y="2319617"/>
                </a:lnTo>
                <a:lnTo>
                  <a:pt x="5950324" y="2333064"/>
                </a:lnTo>
                <a:lnTo>
                  <a:pt x="6017559" y="2286000"/>
                </a:lnTo>
                <a:lnTo>
                  <a:pt x="6057900" y="2265829"/>
                </a:lnTo>
                <a:lnTo>
                  <a:pt x="6098241" y="2205317"/>
                </a:lnTo>
                <a:lnTo>
                  <a:pt x="6165477" y="2084294"/>
                </a:lnTo>
                <a:lnTo>
                  <a:pt x="6259606" y="2003611"/>
                </a:lnTo>
                <a:lnTo>
                  <a:pt x="6360459" y="1969994"/>
                </a:lnTo>
                <a:lnTo>
                  <a:pt x="6400800" y="1916206"/>
                </a:lnTo>
                <a:lnTo>
                  <a:pt x="6481483" y="1855694"/>
                </a:lnTo>
                <a:lnTo>
                  <a:pt x="6541994" y="1815353"/>
                </a:lnTo>
                <a:lnTo>
                  <a:pt x="6582335" y="1721223"/>
                </a:lnTo>
                <a:lnTo>
                  <a:pt x="6649571" y="1775011"/>
                </a:lnTo>
                <a:lnTo>
                  <a:pt x="6669741" y="1815353"/>
                </a:lnTo>
                <a:lnTo>
                  <a:pt x="6743700" y="1815353"/>
                </a:lnTo>
                <a:lnTo>
                  <a:pt x="6763871" y="1875864"/>
                </a:lnTo>
                <a:lnTo>
                  <a:pt x="6763871" y="1875864"/>
                </a:lnTo>
                <a:lnTo>
                  <a:pt x="6777318" y="1969994"/>
                </a:lnTo>
                <a:lnTo>
                  <a:pt x="6763871" y="2043953"/>
                </a:lnTo>
                <a:lnTo>
                  <a:pt x="6763871" y="2043953"/>
                </a:lnTo>
                <a:lnTo>
                  <a:pt x="6810935" y="2131359"/>
                </a:lnTo>
                <a:lnTo>
                  <a:pt x="6878171" y="2158253"/>
                </a:lnTo>
                <a:lnTo>
                  <a:pt x="6871447" y="2225488"/>
                </a:lnTo>
                <a:lnTo>
                  <a:pt x="6844553" y="2286000"/>
                </a:lnTo>
                <a:lnTo>
                  <a:pt x="6763871" y="2272553"/>
                </a:lnTo>
                <a:lnTo>
                  <a:pt x="6750424" y="2238935"/>
                </a:lnTo>
                <a:lnTo>
                  <a:pt x="6696635" y="2205317"/>
                </a:lnTo>
                <a:lnTo>
                  <a:pt x="6636124" y="2198594"/>
                </a:lnTo>
                <a:lnTo>
                  <a:pt x="6609230" y="2212041"/>
                </a:lnTo>
                <a:lnTo>
                  <a:pt x="6609230" y="2212041"/>
                </a:lnTo>
                <a:lnTo>
                  <a:pt x="6629400" y="2333064"/>
                </a:lnTo>
                <a:lnTo>
                  <a:pt x="6629400" y="2339788"/>
                </a:lnTo>
                <a:lnTo>
                  <a:pt x="6609230" y="2339788"/>
                </a:lnTo>
                <a:lnTo>
                  <a:pt x="6582335" y="2339788"/>
                </a:lnTo>
                <a:lnTo>
                  <a:pt x="6528547" y="2333064"/>
                </a:lnTo>
                <a:lnTo>
                  <a:pt x="6501653" y="2393576"/>
                </a:lnTo>
                <a:lnTo>
                  <a:pt x="6488206" y="2427194"/>
                </a:lnTo>
                <a:lnTo>
                  <a:pt x="6468035" y="2521323"/>
                </a:lnTo>
                <a:lnTo>
                  <a:pt x="6468035" y="2521323"/>
                </a:lnTo>
                <a:lnTo>
                  <a:pt x="6394077" y="2595282"/>
                </a:lnTo>
                <a:lnTo>
                  <a:pt x="6488206" y="2602006"/>
                </a:lnTo>
                <a:lnTo>
                  <a:pt x="6434418" y="2635623"/>
                </a:lnTo>
                <a:lnTo>
                  <a:pt x="6394077" y="2669241"/>
                </a:lnTo>
                <a:lnTo>
                  <a:pt x="6326841" y="2736476"/>
                </a:lnTo>
                <a:lnTo>
                  <a:pt x="6306671" y="2830606"/>
                </a:lnTo>
                <a:lnTo>
                  <a:pt x="6306671" y="2830606"/>
                </a:lnTo>
                <a:lnTo>
                  <a:pt x="6165477" y="2850776"/>
                </a:lnTo>
                <a:lnTo>
                  <a:pt x="6104965" y="2877670"/>
                </a:lnTo>
                <a:lnTo>
                  <a:pt x="6104965" y="2944906"/>
                </a:lnTo>
                <a:lnTo>
                  <a:pt x="6104965" y="2944906"/>
                </a:lnTo>
                <a:lnTo>
                  <a:pt x="6104965" y="2944906"/>
                </a:lnTo>
                <a:lnTo>
                  <a:pt x="6004112" y="3012141"/>
                </a:lnTo>
                <a:lnTo>
                  <a:pt x="5936877" y="3059206"/>
                </a:lnTo>
                <a:lnTo>
                  <a:pt x="5869641" y="3126441"/>
                </a:lnTo>
                <a:lnTo>
                  <a:pt x="5795683" y="3126441"/>
                </a:lnTo>
                <a:lnTo>
                  <a:pt x="5795683" y="3213847"/>
                </a:lnTo>
                <a:lnTo>
                  <a:pt x="5721724" y="3220570"/>
                </a:lnTo>
                <a:lnTo>
                  <a:pt x="5647765" y="3240741"/>
                </a:lnTo>
                <a:lnTo>
                  <a:pt x="5647765" y="3281082"/>
                </a:lnTo>
                <a:lnTo>
                  <a:pt x="5674659" y="3368488"/>
                </a:lnTo>
                <a:lnTo>
                  <a:pt x="5755341" y="3375211"/>
                </a:lnTo>
                <a:lnTo>
                  <a:pt x="5836024" y="3395382"/>
                </a:lnTo>
                <a:lnTo>
                  <a:pt x="5862918" y="3455894"/>
                </a:lnTo>
                <a:lnTo>
                  <a:pt x="5748618" y="3476064"/>
                </a:lnTo>
                <a:lnTo>
                  <a:pt x="5634318" y="3489511"/>
                </a:lnTo>
                <a:lnTo>
                  <a:pt x="5520018" y="3482788"/>
                </a:lnTo>
                <a:lnTo>
                  <a:pt x="5419165" y="3469341"/>
                </a:lnTo>
                <a:lnTo>
                  <a:pt x="5284694" y="3442447"/>
                </a:lnTo>
                <a:lnTo>
                  <a:pt x="5123330" y="3408829"/>
                </a:lnTo>
                <a:lnTo>
                  <a:pt x="4935071" y="3314700"/>
                </a:lnTo>
                <a:lnTo>
                  <a:pt x="4672853" y="3207123"/>
                </a:lnTo>
                <a:lnTo>
                  <a:pt x="4598894" y="3220570"/>
                </a:lnTo>
                <a:lnTo>
                  <a:pt x="4538383" y="3133164"/>
                </a:lnTo>
                <a:lnTo>
                  <a:pt x="4417359" y="3052482"/>
                </a:lnTo>
                <a:lnTo>
                  <a:pt x="4276165" y="2965076"/>
                </a:lnTo>
                <a:lnTo>
                  <a:pt x="4141694" y="2918011"/>
                </a:lnTo>
                <a:lnTo>
                  <a:pt x="4074459" y="2810435"/>
                </a:lnTo>
                <a:lnTo>
                  <a:pt x="3966883" y="2850776"/>
                </a:lnTo>
                <a:lnTo>
                  <a:pt x="3866030" y="2918011"/>
                </a:lnTo>
                <a:lnTo>
                  <a:pt x="3765177" y="2944906"/>
                </a:lnTo>
                <a:lnTo>
                  <a:pt x="3691218" y="2938182"/>
                </a:lnTo>
                <a:lnTo>
                  <a:pt x="3630706" y="3012141"/>
                </a:lnTo>
                <a:lnTo>
                  <a:pt x="3543300" y="3065929"/>
                </a:lnTo>
                <a:lnTo>
                  <a:pt x="3469341" y="3045759"/>
                </a:lnTo>
                <a:lnTo>
                  <a:pt x="3429000" y="3086100"/>
                </a:lnTo>
                <a:lnTo>
                  <a:pt x="3429000" y="3086100"/>
                </a:lnTo>
                <a:lnTo>
                  <a:pt x="3274359" y="3059206"/>
                </a:lnTo>
                <a:lnTo>
                  <a:pt x="3186953" y="3065929"/>
                </a:lnTo>
                <a:lnTo>
                  <a:pt x="3059206" y="3139888"/>
                </a:lnTo>
                <a:lnTo>
                  <a:pt x="2958353" y="3234017"/>
                </a:lnTo>
                <a:lnTo>
                  <a:pt x="2877671" y="3328147"/>
                </a:lnTo>
                <a:lnTo>
                  <a:pt x="2783541" y="3422276"/>
                </a:lnTo>
                <a:lnTo>
                  <a:pt x="2669241" y="3462617"/>
                </a:lnTo>
                <a:lnTo>
                  <a:pt x="2548218" y="3489511"/>
                </a:lnTo>
                <a:lnTo>
                  <a:pt x="2440641" y="3489511"/>
                </a:lnTo>
                <a:lnTo>
                  <a:pt x="2413747" y="3388659"/>
                </a:lnTo>
                <a:lnTo>
                  <a:pt x="2413747" y="3388659"/>
                </a:lnTo>
                <a:lnTo>
                  <a:pt x="2366683" y="3328147"/>
                </a:lnTo>
                <a:lnTo>
                  <a:pt x="2232212" y="3334870"/>
                </a:lnTo>
                <a:lnTo>
                  <a:pt x="2117912" y="3334870"/>
                </a:lnTo>
                <a:lnTo>
                  <a:pt x="2070847" y="3294529"/>
                </a:lnTo>
                <a:lnTo>
                  <a:pt x="2077571" y="3227294"/>
                </a:lnTo>
                <a:lnTo>
                  <a:pt x="2030506" y="3186953"/>
                </a:lnTo>
                <a:lnTo>
                  <a:pt x="1949824" y="3166782"/>
                </a:lnTo>
                <a:lnTo>
                  <a:pt x="1922930" y="3173506"/>
                </a:lnTo>
                <a:lnTo>
                  <a:pt x="1936377" y="3247464"/>
                </a:lnTo>
                <a:lnTo>
                  <a:pt x="1976718" y="3281082"/>
                </a:lnTo>
                <a:lnTo>
                  <a:pt x="1869141" y="3307976"/>
                </a:lnTo>
                <a:lnTo>
                  <a:pt x="1768288" y="3375211"/>
                </a:lnTo>
                <a:lnTo>
                  <a:pt x="1694330" y="3334870"/>
                </a:lnTo>
                <a:lnTo>
                  <a:pt x="1633818" y="3408829"/>
                </a:lnTo>
                <a:lnTo>
                  <a:pt x="1506071" y="3509682"/>
                </a:lnTo>
                <a:lnTo>
                  <a:pt x="1445559" y="3570194"/>
                </a:lnTo>
                <a:lnTo>
                  <a:pt x="1337983" y="3630706"/>
                </a:lnTo>
                <a:lnTo>
                  <a:pt x="1277471" y="3691217"/>
                </a:lnTo>
                <a:lnTo>
                  <a:pt x="1230406" y="3724835"/>
                </a:lnTo>
                <a:lnTo>
                  <a:pt x="1190065" y="3677770"/>
                </a:lnTo>
                <a:lnTo>
                  <a:pt x="1143000" y="3718111"/>
                </a:lnTo>
                <a:lnTo>
                  <a:pt x="1028700" y="3758453"/>
                </a:lnTo>
                <a:lnTo>
                  <a:pt x="1035424" y="3832411"/>
                </a:lnTo>
                <a:lnTo>
                  <a:pt x="887506" y="3879476"/>
                </a:lnTo>
                <a:close/>
              </a:path>
            </a:pathLst>
          </a:custGeom>
          <a:solidFill>
            <a:srgbClr val="837A65"/>
          </a:solidFill>
          <a:ln>
            <a:solidFill>
              <a:schemeClr val="bg2">
                <a:lumMod val="25000"/>
              </a:schemeClr>
            </a:solidFill>
          </a:ln>
          <a:effectLst>
            <a:outerShdw blurRad="50800" dist="38100" dir="8100000" algn="tr" rotWithShape="0">
              <a:prstClr val="black">
                <a:alpha val="40000"/>
              </a:prstClr>
            </a:outerShdw>
            <a:softEdge rad="31750"/>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grpSp>
        <p:nvGrpSpPr>
          <p:cNvPr id="3085" name="Gruppe 3084">
            <a:extLst>
              <a:ext uri="{FF2B5EF4-FFF2-40B4-BE49-F238E27FC236}">
                <a16:creationId xmlns:a16="http://schemas.microsoft.com/office/drawing/2014/main" id="{0256DC3F-78BB-7999-4E92-312082F2B220}"/>
              </a:ext>
            </a:extLst>
          </p:cNvPr>
          <p:cNvGrpSpPr/>
          <p:nvPr/>
        </p:nvGrpSpPr>
        <p:grpSpPr>
          <a:xfrm>
            <a:off x="276143" y="3851031"/>
            <a:ext cx="1673218" cy="634586"/>
            <a:chOff x="1387615" y="8981716"/>
            <a:chExt cx="1673218" cy="634586"/>
          </a:xfrm>
        </p:grpSpPr>
        <p:sp>
          <p:nvSpPr>
            <p:cNvPr id="3083" name="Ellipse 3082">
              <a:extLst>
                <a:ext uri="{FF2B5EF4-FFF2-40B4-BE49-F238E27FC236}">
                  <a16:creationId xmlns:a16="http://schemas.microsoft.com/office/drawing/2014/main" id="{7EB7F132-C713-EEA7-FE43-99FFF8485C11}"/>
                </a:ext>
              </a:extLst>
            </p:cNvPr>
            <p:cNvSpPr>
              <a:spLocks noChangeAspect="1"/>
            </p:cNvSpPr>
            <p:nvPr/>
          </p:nvSpPr>
          <p:spPr>
            <a:xfrm>
              <a:off x="2667227" y="9400302"/>
              <a:ext cx="216000" cy="216000"/>
            </a:xfrm>
            <a:prstGeom prst="ellipse">
              <a:avLst/>
            </a:prstGeom>
            <a:solidFill>
              <a:srgbClr val="655F4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084" name="Tekstfelt 3083">
              <a:extLst>
                <a:ext uri="{FF2B5EF4-FFF2-40B4-BE49-F238E27FC236}">
                  <a16:creationId xmlns:a16="http://schemas.microsoft.com/office/drawing/2014/main" id="{8F776A58-2E4C-8F48-93CB-06A896873894}"/>
                </a:ext>
              </a:extLst>
            </p:cNvPr>
            <p:cNvSpPr txBox="1"/>
            <p:nvPr/>
          </p:nvSpPr>
          <p:spPr>
            <a:xfrm>
              <a:off x="1387615" y="8981716"/>
              <a:ext cx="1673218"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b="0" i="0" dirty="0">
                  <a:effectLst/>
                  <a:latin typeface="Chalkduster" panose="03050602040202020205" pitchFamily="66" charset="77"/>
                </a:rPr>
                <a:t>Silverhaven</a:t>
              </a:r>
              <a:endParaRPr lang="da-DK" sz="1800" b="0" i="0" dirty="0">
                <a:effectLst/>
                <a:latin typeface="Chalkduster" panose="03050602040202020205" pitchFamily="66" charset="77"/>
                <a:cs typeface="Dreaming Outloud Script Pro" panose="03050502040304050704" pitchFamily="66" charset="77"/>
              </a:endParaRPr>
            </a:p>
          </p:txBody>
        </p:sp>
      </p:grpSp>
      <p:pic>
        <p:nvPicPr>
          <p:cNvPr id="3086" name="Picture 4" descr="Bjerg, Bjergkæde, Spids, Klippe, Stenet">
            <a:extLst>
              <a:ext uri="{FF2B5EF4-FFF2-40B4-BE49-F238E27FC236}">
                <a16:creationId xmlns:a16="http://schemas.microsoft.com/office/drawing/2014/main" id="{FCA95D3A-9955-4ACE-ABE0-AA25061B7561}"/>
              </a:ext>
            </a:extLst>
          </p:cNvPr>
          <p:cNvPicPr>
            <a:picLocks noChangeAspect="1" noChangeArrowheads="1"/>
          </p:cNvPicPr>
          <p:nvPr/>
        </p:nvPicPr>
        <p:blipFill>
          <a:blip r:embed="rId4">
            <a:duotone>
              <a:prstClr val="black"/>
              <a:srgbClr val="D9C3A5">
                <a:tint val="50000"/>
                <a:satMod val="180000"/>
              </a:srgbClr>
            </a:duotone>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3626272" y="4360714"/>
            <a:ext cx="432000" cy="216000"/>
          </a:xfrm>
          <a:prstGeom prst="rect">
            <a:avLst/>
          </a:prstGeom>
          <a:noFill/>
          <a:extLst>
            <a:ext uri="{909E8E84-426E-40DD-AFC4-6F175D3DCCD1}">
              <a14:hiddenFill xmlns:a14="http://schemas.microsoft.com/office/drawing/2010/main">
                <a:solidFill>
                  <a:srgbClr val="FFFFFF"/>
                </a:solidFill>
              </a14:hiddenFill>
            </a:ext>
          </a:extLst>
        </p:spPr>
      </p:pic>
      <p:pic>
        <p:nvPicPr>
          <p:cNvPr id="3087" name="Picture 4" descr="Bjerg, Bjergkæde, Spids, Klippe, Stenet">
            <a:extLst>
              <a:ext uri="{FF2B5EF4-FFF2-40B4-BE49-F238E27FC236}">
                <a16:creationId xmlns:a16="http://schemas.microsoft.com/office/drawing/2014/main" id="{305E77FE-4796-D608-D947-33E4DAF2B6EE}"/>
              </a:ext>
            </a:extLst>
          </p:cNvPr>
          <p:cNvPicPr>
            <a:picLocks noChangeAspect="1" noChangeArrowheads="1"/>
          </p:cNvPicPr>
          <p:nvPr/>
        </p:nvPicPr>
        <p:blipFill>
          <a:blip r:embed="rId4">
            <a:duotone>
              <a:prstClr val="black"/>
              <a:srgbClr val="D9C3A5">
                <a:tint val="50000"/>
                <a:satMod val="180000"/>
              </a:srgbClr>
            </a:duotone>
            <a:extLst>
              <a:ext uri="{BEBA8EAE-BF5A-486C-A8C5-ECC9F3942E4B}">
                <a14:imgProps xmlns:a14="http://schemas.microsoft.com/office/drawing/2010/main">
                  <a14:imgLayer r:embed="rId6">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3255277" y="4341154"/>
            <a:ext cx="468000" cy="234000"/>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4" descr="Bjerg, Bjergkæde, Spids, Klippe, Stenet">
            <a:extLst>
              <a:ext uri="{FF2B5EF4-FFF2-40B4-BE49-F238E27FC236}">
                <a16:creationId xmlns:a16="http://schemas.microsoft.com/office/drawing/2014/main" id="{E6C3B2A3-6FC9-6E55-B75C-75937C051E68}"/>
              </a:ext>
            </a:extLst>
          </p:cNvPr>
          <p:cNvPicPr>
            <a:picLocks noChangeAspect="1" noChangeArrowheads="1"/>
          </p:cNvPicPr>
          <p:nvPr/>
        </p:nvPicPr>
        <p:blipFill>
          <a:blip r:embed="rId4">
            <a:duotone>
              <a:prstClr val="black"/>
              <a:srgbClr val="D9C3A5">
                <a:tint val="50000"/>
                <a:satMod val="180000"/>
              </a:srgbClr>
            </a:duotone>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938398" y="4351611"/>
            <a:ext cx="468000" cy="234000"/>
          </a:xfrm>
          <a:prstGeom prst="rect">
            <a:avLst/>
          </a:prstGeom>
          <a:noFill/>
          <a:extLst>
            <a:ext uri="{909E8E84-426E-40DD-AFC4-6F175D3DCCD1}">
              <a14:hiddenFill xmlns:a14="http://schemas.microsoft.com/office/drawing/2010/main">
                <a:solidFill>
                  <a:srgbClr val="FFFFFF"/>
                </a:solidFill>
              </a14:hiddenFill>
            </a:ext>
          </a:extLst>
        </p:spPr>
      </p:pic>
      <p:pic>
        <p:nvPicPr>
          <p:cNvPr id="3089" name="Picture 4" descr="Bjerg, Bjergkæde, Spids, Klippe, Stenet">
            <a:extLst>
              <a:ext uri="{FF2B5EF4-FFF2-40B4-BE49-F238E27FC236}">
                <a16:creationId xmlns:a16="http://schemas.microsoft.com/office/drawing/2014/main" id="{FBAEA0CE-60BB-DEBC-4310-CBBB6DA0B021}"/>
              </a:ext>
            </a:extLst>
          </p:cNvPr>
          <p:cNvPicPr>
            <a:picLocks noChangeAspect="1" noChangeArrowheads="1"/>
          </p:cNvPicPr>
          <p:nvPr/>
        </p:nvPicPr>
        <p:blipFill>
          <a:blip r:embed="rId4">
            <a:duotone>
              <a:prstClr val="black"/>
              <a:srgbClr val="D9C3A5">
                <a:tint val="50000"/>
                <a:satMod val="180000"/>
              </a:srgbClr>
            </a:duotone>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3255277" y="4341154"/>
            <a:ext cx="468000" cy="234000"/>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4" descr="Bjerg, Bjergkæde, Spids, Klippe, Stenet">
            <a:extLst>
              <a:ext uri="{FF2B5EF4-FFF2-40B4-BE49-F238E27FC236}">
                <a16:creationId xmlns:a16="http://schemas.microsoft.com/office/drawing/2014/main" id="{1E66F3F2-93DD-35E3-C7F7-97469ED54E2E}"/>
              </a:ext>
            </a:extLst>
          </p:cNvPr>
          <p:cNvPicPr>
            <a:picLocks noChangeAspect="1" noChangeArrowheads="1"/>
          </p:cNvPicPr>
          <p:nvPr/>
        </p:nvPicPr>
        <p:blipFill>
          <a:blip r:embed="rId4">
            <a:duotone>
              <a:prstClr val="black"/>
              <a:srgbClr val="D9C3A5">
                <a:tint val="50000"/>
                <a:satMod val="180000"/>
              </a:srgbClr>
            </a:duotone>
            <a:extLst>
              <a:ext uri="{BEBA8EAE-BF5A-486C-A8C5-ECC9F3942E4B}">
                <a14:imgProps xmlns:a14="http://schemas.microsoft.com/office/drawing/2010/main">
                  <a14:imgLayer r:embed="rId7">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575806" y="4426357"/>
            <a:ext cx="468000" cy="234000"/>
          </a:xfrm>
          <a:prstGeom prst="rect">
            <a:avLst/>
          </a:prstGeom>
          <a:noFill/>
          <a:extLst>
            <a:ext uri="{909E8E84-426E-40DD-AFC4-6F175D3DCCD1}">
              <a14:hiddenFill xmlns:a14="http://schemas.microsoft.com/office/drawing/2010/main">
                <a:solidFill>
                  <a:srgbClr val="FFFFFF"/>
                </a:solidFill>
              </a14:hiddenFill>
            </a:ext>
          </a:extLst>
        </p:spPr>
      </p:pic>
      <p:pic>
        <p:nvPicPr>
          <p:cNvPr id="3091" name="Picture 4" descr="Bjerg, Bjergkæde, Spids, Klippe, Stenet">
            <a:extLst>
              <a:ext uri="{FF2B5EF4-FFF2-40B4-BE49-F238E27FC236}">
                <a16:creationId xmlns:a16="http://schemas.microsoft.com/office/drawing/2014/main" id="{380DAA9B-A1AA-3879-99D8-BE5718AFF9D2}"/>
              </a:ext>
            </a:extLst>
          </p:cNvPr>
          <p:cNvPicPr>
            <a:picLocks noChangeAspect="1" noChangeArrowheads="1"/>
          </p:cNvPicPr>
          <p:nvPr/>
        </p:nvPicPr>
        <p:blipFill>
          <a:blip r:embed="rId4">
            <a:duotone>
              <a:prstClr val="black"/>
              <a:srgbClr val="D9C3A5">
                <a:tint val="50000"/>
                <a:satMod val="180000"/>
              </a:srgbClr>
            </a:duotone>
            <a:extLst>
              <a:ext uri="{BEBA8EAE-BF5A-486C-A8C5-ECC9F3942E4B}">
                <a14:imgProps xmlns:a14="http://schemas.microsoft.com/office/drawing/2010/main">
                  <a14:imgLayer r:embed="rId8">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190792" y="4450984"/>
            <a:ext cx="468000" cy="234000"/>
          </a:xfrm>
          <a:prstGeom prst="rect">
            <a:avLst/>
          </a:prstGeom>
          <a:noFill/>
          <a:extLst>
            <a:ext uri="{909E8E84-426E-40DD-AFC4-6F175D3DCCD1}">
              <a14:hiddenFill xmlns:a14="http://schemas.microsoft.com/office/drawing/2010/main">
                <a:solidFill>
                  <a:srgbClr val="FFFFFF"/>
                </a:solidFill>
              </a14:hiddenFill>
            </a:ext>
          </a:extLst>
        </p:spPr>
      </p:pic>
      <p:pic>
        <p:nvPicPr>
          <p:cNvPr id="3093" name="Picture 4" descr="Bjerg, Bjergkæde, Spids, Klippe, Stenet">
            <a:extLst>
              <a:ext uri="{FF2B5EF4-FFF2-40B4-BE49-F238E27FC236}">
                <a16:creationId xmlns:a16="http://schemas.microsoft.com/office/drawing/2014/main" id="{AED571A9-8C5C-3336-A376-FD2F6CD83AB5}"/>
              </a:ext>
            </a:extLst>
          </p:cNvPr>
          <p:cNvPicPr>
            <a:picLocks noChangeAspect="1" noChangeArrowheads="1"/>
          </p:cNvPicPr>
          <p:nvPr/>
        </p:nvPicPr>
        <p:blipFill>
          <a:blip r:embed="rId4">
            <a:duotone>
              <a:prstClr val="black"/>
              <a:srgbClr val="D9C3A5">
                <a:tint val="50000"/>
                <a:satMod val="180000"/>
              </a:srgbClr>
            </a:duotone>
            <a:extLst>
              <a:ext uri="{BEBA8EAE-BF5A-486C-A8C5-ECC9F3942E4B}">
                <a14:imgProps xmlns:a14="http://schemas.microsoft.com/office/drawing/2010/main">
                  <a14:imgLayer r:embed="rId9">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949367" y="4569951"/>
            <a:ext cx="468000" cy="234000"/>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4" descr="Bjerg, Bjergkæde, Spids, Klippe, Stenet">
            <a:extLst>
              <a:ext uri="{FF2B5EF4-FFF2-40B4-BE49-F238E27FC236}">
                <a16:creationId xmlns:a16="http://schemas.microsoft.com/office/drawing/2014/main" id="{6F26365B-C7EE-1532-7512-DE3460999696}"/>
              </a:ext>
            </a:extLst>
          </p:cNvPr>
          <p:cNvPicPr>
            <a:picLocks noChangeAspect="1" noChangeArrowheads="1"/>
          </p:cNvPicPr>
          <p:nvPr/>
        </p:nvPicPr>
        <p:blipFill>
          <a:blip r:embed="rId4">
            <a:duotone>
              <a:prstClr val="black"/>
              <a:srgbClr val="D9C3A5">
                <a:tint val="50000"/>
                <a:satMod val="180000"/>
              </a:srgbClr>
            </a:duotone>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277891" y="4586680"/>
            <a:ext cx="468000" cy="234000"/>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4" descr="Bjerg, Bjergkæde, Spids, Klippe, Stenet">
            <a:extLst>
              <a:ext uri="{FF2B5EF4-FFF2-40B4-BE49-F238E27FC236}">
                <a16:creationId xmlns:a16="http://schemas.microsoft.com/office/drawing/2014/main" id="{2754C7CB-0CAB-CDB5-99D2-37BF5ABA0C56}"/>
              </a:ext>
            </a:extLst>
          </p:cNvPr>
          <p:cNvPicPr>
            <a:picLocks noChangeAspect="1" noChangeArrowheads="1"/>
          </p:cNvPicPr>
          <p:nvPr/>
        </p:nvPicPr>
        <p:blipFill>
          <a:blip r:embed="rId4">
            <a:duotone>
              <a:prstClr val="black"/>
              <a:srgbClr val="D9C3A5">
                <a:tint val="50000"/>
                <a:satMod val="180000"/>
              </a:srgbClr>
            </a:duotone>
            <a:extLst>
              <a:ext uri="{BEBA8EAE-BF5A-486C-A8C5-ECC9F3942E4B}">
                <a14:imgProps xmlns:a14="http://schemas.microsoft.com/office/drawing/2010/main">
                  <a14:imgLayer r:embed="rId10">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766342" y="4734921"/>
            <a:ext cx="468000" cy="200567"/>
          </a:xfrm>
          <a:prstGeom prst="rect">
            <a:avLst/>
          </a:prstGeom>
          <a:noFill/>
          <a:extLst>
            <a:ext uri="{909E8E84-426E-40DD-AFC4-6F175D3DCCD1}">
              <a14:hiddenFill xmlns:a14="http://schemas.microsoft.com/office/drawing/2010/main">
                <a:solidFill>
                  <a:srgbClr val="FFFFFF"/>
                </a:solidFill>
              </a14:hiddenFill>
            </a:ext>
          </a:extLst>
        </p:spPr>
      </p:pic>
      <p:pic>
        <p:nvPicPr>
          <p:cNvPr id="3095" name="Picture 4" descr="Bjerg, Bjergkæde, Spids, Klippe, Stenet">
            <a:extLst>
              <a:ext uri="{FF2B5EF4-FFF2-40B4-BE49-F238E27FC236}">
                <a16:creationId xmlns:a16="http://schemas.microsoft.com/office/drawing/2014/main" id="{BFA753A0-7A10-4FBC-B074-8F07DAF2CD4B}"/>
              </a:ext>
            </a:extLst>
          </p:cNvPr>
          <p:cNvPicPr>
            <a:picLocks noChangeAspect="1" noChangeArrowheads="1"/>
          </p:cNvPicPr>
          <p:nvPr/>
        </p:nvPicPr>
        <p:blipFill>
          <a:blip r:embed="rId4">
            <a:duotone>
              <a:prstClr val="black"/>
              <a:srgbClr val="D9C3A5">
                <a:tint val="50000"/>
                <a:satMod val="180000"/>
              </a:srgbClr>
            </a:duotone>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423511" y="4832709"/>
            <a:ext cx="504000" cy="215995"/>
          </a:xfrm>
          <a:prstGeom prst="rect">
            <a:avLst/>
          </a:prstGeom>
          <a:noFill/>
          <a:extLst>
            <a:ext uri="{909E8E84-426E-40DD-AFC4-6F175D3DCCD1}">
              <a14:hiddenFill xmlns:a14="http://schemas.microsoft.com/office/drawing/2010/main">
                <a:solidFill>
                  <a:srgbClr val="FFFFFF"/>
                </a:solidFill>
              </a14:hiddenFill>
            </a:ext>
          </a:extLst>
        </p:spPr>
      </p:pic>
      <p:pic>
        <p:nvPicPr>
          <p:cNvPr id="3096" name="Picture 4" descr="Bjerg, Bjergkæde, Spids, Klippe, Stenet">
            <a:extLst>
              <a:ext uri="{FF2B5EF4-FFF2-40B4-BE49-F238E27FC236}">
                <a16:creationId xmlns:a16="http://schemas.microsoft.com/office/drawing/2014/main" id="{E0A2AA91-DD08-203B-C64D-1C09C5759C43}"/>
              </a:ext>
            </a:extLst>
          </p:cNvPr>
          <p:cNvPicPr>
            <a:picLocks noChangeAspect="1" noChangeArrowheads="1"/>
          </p:cNvPicPr>
          <p:nvPr/>
        </p:nvPicPr>
        <p:blipFill>
          <a:blip r:embed="rId4">
            <a:duotone>
              <a:prstClr val="black"/>
              <a:srgbClr val="D9C3A5">
                <a:tint val="50000"/>
                <a:satMod val="180000"/>
              </a:srgbClr>
            </a:duotone>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1106620" y="5007178"/>
            <a:ext cx="504000" cy="215995"/>
          </a:xfrm>
          <a:prstGeom prst="rect">
            <a:avLst/>
          </a:prstGeom>
          <a:noFill/>
          <a:extLst>
            <a:ext uri="{909E8E84-426E-40DD-AFC4-6F175D3DCCD1}">
              <a14:hiddenFill xmlns:a14="http://schemas.microsoft.com/office/drawing/2010/main">
                <a:solidFill>
                  <a:srgbClr val="FFFFFF"/>
                </a:solidFill>
              </a14:hiddenFill>
            </a:ext>
          </a:extLst>
        </p:spPr>
      </p:pic>
      <p:pic>
        <p:nvPicPr>
          <p:cNvPr id="3097" name="Picture 4" descr="Bjerg, Bjergkæde, Spids, Klippe, Stenet">
            <a:extLst>
              <a:ext uri="{FF2B5EF4-FFF2-40B4-BE49-F238E27FC236}">
                <a16:creationId xmlns:a16="http://schemas.microsoft.com/office/drawing/2014/main" id="{1E493DDD-FCD1-C6A5-F4AA-63F8FC8B9523}"/>
              </a:ext>
            </a:extLst>
          </p:cNvPr>
          <p:cNvPicPr>
            <a:picLocks noChangeAspect="1" noChangeArrowheads="1"/>
          </p:cNvPicPr>
          <p:nvPr/>
        </p:nvPicPr>
        <p:blipFill>
          <a:blip r:embed="rId4">
            <a:duotone>
              <a:prstClr val="black"/>
              <a:srgbClr val="D9C3A5">
                <a:tint val="50000"/>
                <a:satMod val="180000"/>
              </a:srgbClr>
            </a:duotone>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761066" y="4940706"/>
            <a:ext cx="504000" cy="215995"/>
          </a:xfrm>
          <a:prstGeom prst="rect">
            <a:avLst/>
          </a:prstGeom>
          <a:noFill/>
          <a:extLst>
            <a:ext uri="{909E8E84-426E-40DD-AFC4-6F175D3DCCD1}">
              <a14:hiddenFill xmlns:a14="http://schemas.microsoft.com/office/drawing/2010/main">
                <a:solidFill>
                  <a:srgbClr val="FFFFFF"/>
                </a:solidFill>
              </a14:hiddenFill>
            </a:ext>
          </a:extLst>
        </p:spPr>
      </p:pic>
      <p:pic>
        <p:nvPicPr>
          <p:cNvPr id="3098" name="Picture 4" descr="Bjerg, Bjergkæde, Spids, Klippe, Stenet">
            <a:extLst>
              <a:ext uri="{FF2B5EF4-FFF2-40B4-BE49-F238E27FC236}">
                <a16:creationId xmlns:a16="http://schemas.microsoft.com/office/drawing/2014/main" id="{4972233E-5A38-0E87-F3F3-371A6AA7A4C1}"/>
              </a:ext>
            </a:extLst>
          </p:cNvPr>
          <p:cNvPicPr>
            <a:picLocks noChangeAspect="1" noChangeArrowheads="1"/>
          </p:cNvPicPr>
          <p:nvPr/>
        </p:nvPicPr>
        <p:blipFill>
          <a:blip r:embed="rId4">
            <a:duotone>
              <a:prstClr val="black"/>
              <a:srgbClr val="D9C3A5">
                <a:tint val="50000"/>
                <a:satMod val="180000"/>
              </a:srgbClr>
            </a:duotone>
            <a:extLst>
              <a:ext uri="{BEBA8EAE-BF5A-486C-A8C5-ECC9F3942E4B}">
                <a14:imgProps xmlns:a14="http://schemas.microsoft.com/office/drawing/2010/main">
                  <a14:imgLayer r:embed="rId11">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486521" y="4779679"/>
            <a:ext cx="588014" cy="252000"/>
          </a:xfrm>
          <a:prstGeom prst="rect">
            <a:avLst/>
          </a:prstGeom>
          <a:noFill/>
          <a:extLst>
            <a:ext uri="{909E8E84-426E-40DD-AFC4-6F175D3DCCD1}">
              <a14:hiddenFill xmlns:a14="http://schemas.microsoft.com/office/drawing/2010/main">
                <a:solidFill>
                  <a:srgbClr val="FFFFFF"/>
                </a:solidFill>
              </a14:hiddenFill>
            </a:ext>
          </a:extLst>
        </p:spPr>
      </p:pic>
      <p:grpSp>
        <p:nvGrpSpPr>
          <p:cNvPr id="3104" name="Gruppe 3103">
            <a:extLst>
              <a:ext uri="{FF2B5EF4-FFF2-40B4-BE49-F238E27FC236}">
                <a16:creationId xmlns:a16="http://schemas.microsoft.com/office/drawing/2014/main" id="{4727CDC7-1187-566A-875F-F149A7BB9461}"/>
              </a:ext>
            </a:extLst>
          </p:cNvPr>
          <p:cNvGrpSpPr/>
          <p:nvPr/>
        </p:nvGrpSpPr>
        <p:grpSpPr>
          <a:xfrm>
            <a:off x="5760568" y="4104056"/>
            <a:ext cx="1482466" cy="319203"/>
            <a:chOff x="2728206" y="4493554"/>
            <a:chExt cx="1482466" cy="319203"/>
          </a:xfrm>
        </p:grpSpPr>
        <p:pic>
          <p:nvPicPr>
            <p:cNvPr id="3099" name="Picture 4" descr="Bjerg, Bjergkæde, Spids, Klippe, Stenet">
              <a:extLst>
                <a:ext uri="{FF2B5EF4-FFF2-40B4-BE49-F238E27FC236}">
                  <a16:creationId xmlns:a16="http://schemas.microsoft.com/office/drawing/2014/main" id="{C8302A97-8FDD-BF7A-4151-C4720038BFA0}"/>
                </a:ext>
              </a:extLst>
            </p:cNvPr>
            <p:cNvPicPr>
              <a:picLocks noChangeAspect="1" noChangeArrowheads="1"/>
            </p:cNvPicPr>
            <p:nvPr/>
          </p:nvPicPr>
          <p:blipFill>
            <a:blip r:embed="rId4">
              <a:duotone>
                <a:prstClr val="black"/>
                <a:srgbClr val="D9C3A5">
                  <a:tint val="50000"/>
                  <a:satMod val="180000"/>
                </a:srgbClr>
              </a:duotone>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3778672" y="4513114"/>
              <a:ext cx="432000" cy="216000"/>
            </a:xfrm>
            <a:prstGeom prst="rect">
              <a:avLst/>
            </a:prstGeom>
            <a:noFill/>
            <a:extLst>
              <a:ext uri="{909E8E84-426E-40DD-AFC4-6F175D3DCCD1}">
                <a14:hiddenFill xmlns:a14="http://schemas.microsoft.com/office/drawing/2010/main">
                  <a:solidFill>
                    <a:srgbClr val="FFFFFF"/>
                  </a:solidFill>
                </a14:hiddenFill>
              </a:ext>
            </a:extLst>
          </p:spPr>
        </p:pic>
        <p:pic>
          <p:nvPicPr>
            <p:cNvPr id="3100" name="Picture 4" descr="Bjerg, Bjergkæde, Spids, Klippe, Stenet">
              <a:extLst>
                <a:ext uri="{FF2B5EF4-FFF2-40B4-BE49-F238E27FC236}">
                  <a16:creationId xmlns:a16="http://schemas.microsoft.com/office/drawing/2014/main" id="{3F0999FB-E095-4168-635A-5A2101D78F6F}"/>
                </a:ext>
              </a:extLst>
            </p:cNvPr>
            <p:cNvPicPr>
              <a:picLocks noChangeAspect="1" noChangeArrowheads="1"/>
            </p:cNvPicPr>
            <p:nvPr/>
          </p:nvPicPr>
          <p:blipFill>
            <a:blip r:embed="rId4">
              <a:duotone>
                <a:prstClr val="black"/>
                <a:srgbClr val="D9C3A5">
                  <a:tint val="50000"/>
                  <a:satMod val="180000"/>
                </a:srgbClr>
              </a:duotone>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3407677" y="4493554"/>
              <a:ext cx="468000" cy="234000"/>
            </a:xfrm>
            <a:prstGeom prst="rect">
              <a:avLst/>
            </a:prstGeom>
            <a:noFill/>
            <a:extLst>
              <a:ext uri="{909E8E84-426E-40DD-AFC4-6F175D3DCCD1}">
                <a14:hiddenFill xmlns:a14="http://schemas.microsoft.com/office/drawing/2010/main">
                  <a:solidFill>
                    <a:srgbClr val="FFFFFF"/>
                  </a:solidFill>
                </a14:hiddenFill>
              </a:ext>
            </a:extLst>
          </p:spPr>
        </p:pic>
        <p:pic>
          <p:nvPicPr>
            <p:cNvPr id="3101" name="Picture 4" descr="Bjerg, Bjergkæde, Spids, Klippe, Stenet">
              <a:extLst>
                <a:ext uri="{FF2B5EF4-FFF2-40B4-BE49-F238E27FC236}">
                  <a16:creationId xmlns:a16="http://schemas.microsoft.com/office/drawing/2014/main" id="{2F17AEA0-4F5A-E82E-4184-6B5530C221E4}"/>
                </a:ext>
              </a:extLst>
            </p:cNvPr>
            <p:cNvPicPr>
              <a:picLocks noChangeAspect="1" noChangeArrowheads="1"/>
            </p:cNvPicPr>
            <p:nvPr/>
          </p:nvPicPr>
          <p:blipFill>
            <a:blip r:embed="rId4">
              <a:duotone>
                <a:prstClr val="black"/>
                <a:srgbClr val="D9C3A5">
                  <a:tint val="50000"/>
                  <a:satMod val="180000"/>
                </a:srgbClr>
              </a:duotone>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3090798" y="4504011"/>
              <a:ext cx="468000" cy="234000"/>
            </a:xfrm>
            <a:prstGeom prst="rect">
              <a:avLst/>
            </a:prstGeom>
            <a:noFill/>
            <a:extLst>
              <a:ext uri="{909E8E84-426E-40DD-AFC4-6F175D3DCCD1}">
                <a14:hiddenFill xmlns:a14="http://schemas.microsoft.com/office/drawing/2010/main">
                  <a:solidFill>
                    <a:srgbClr val="FFFFFF"/>
                  </a:solidFill>
                </a14:hiddenFill>
              </a:ext>
            </a:extLst>
          </p:spPr>
        </p:pic>
        <p:pic>
          <p:nvPicPr>
            <p:cNvPr id="3102" name="Picture 4" descr="Bjerg, Bjergkæde, Spids, Klippe, Stenet">
              <a:extLst>
                <a:ext uri="{FF2B5EF4-FFF2-40B4-BE49-F238E27FC236}">
                  <a16:creationId xmlns:a16="http://schemas.microsoft.com/office/drawing/2014/main" id="{B9F65E1D-0E59-C4AC-AB22-EE58FB8B125A}"/>
                </a:ext>
              </a:extLst>
            </p:cNvPr>
            <p:cNvPicPr>
              <a:picLocks noChangeAspect="1" noChangeArrowheads="1"/>
            </p:cNvPicPr>
            <p:nvPr/>
          </p:nvPicPr>
          <p:blipFill>
            <a:blip r:embed="rId4">
              <a:duotone>
                <a:prstClr val="black"/>
                <a:srgbClr val="D9C3A5">
                  <a:tint val="50000"/>
                  <a:satMod val="180000"/>
                </a:srgbClr>
              </a:duotone>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3407677" y="4493554"/>
              <a:ext cx="468000" cy="234000"/>
            </a:xfrm>
            <a:prstGeom prst="rect">
              <a:avLst/>
            </a:prstGeom>
            <a:noFill/>
            <a:extLst>
              <a:ext uri="{909E8E84-426E-40DD-AFC4-6F175D3DCCD1}">
                <a14:hiddenFill xmlns:a14="http://schemas.microsoft.com/office/drawing/2010/main">
                  <a:solidFill>
                    <a:srgbClr val="FFFFFF"/>
                  </a:solidFill>
                </a14:hiddenFill>
              </a:ext>
            </a:extLst>
          </p:spPr>
        </p:pic>
        <p:pic>
          <p:nvPicPr>
            <p:cNvPr id="3103" name="Picture 4" descr="Bjerg, Bjergkæde, Spids, Klippe, Stenet">
              <a:extLst>
                <a:ext uri="{FF2B5EF4-FFF2-40B4-BE49-F238E27FC236}">
                  <a16:creationId xmlns:a16="http://schemas.microsoft.com/office/drawing/2014/main" id="{CF8C129E-6A82-FB35-BA9A-0B0C0886141E}"/>
                </a:ext>
              </a:extLst>
            </p:cNvPr>
            <p:cNvPicPr>
              <a:picLocks noChangeAspect="1" noChangeArrowheads="1"/>
            </p:cNvPicPr>
            <p:nvPr/>
          </p:nvPicPr>
          <p:blipFill>
            <a:blip r:embed="rId4">
              <a:duotone>
                <a:prstClr val="black"/>
                <a:srgbClr val="D9C3A5">
                  <a:tint val="50000"/>
                  <a:satMod val="180000"/>
                </a:srgbClr>
              </a:duotone>
              <a:extLst>
                <a:ext uri="{BEBA8EAE-BF5A-486C-A8C5-ECC9F3942E4B}">
                  <a14:imgProps xmlns:a14="http://schemas.microsoft.com/office/drawing/2010/main">
                    <a14:imgLayer r:embed="rId5">
                      <a14:imgEffect>
                        <a14:brightnessContrast bright="-40000"/>
                      </a14:imgEffect>
                    </a14:imgLayer>
                  </a14:imgProps>
                </a:ext>
                <a:ext uri="{28A0092B-C50C-407E-A947-70E740481C1C}">
                  <a14:useLocalDpi xmlns:a14="http://schemas.microsoft.com/office/drawing/2010/main" val="0"/>
                </a:ext>
              </a:extLst>
            </a:blip>
            <a:srcRect/>
            <a:stretch>
              <a:fillRect/>
            </a:stretch>
          </p:blipFill>
          <p:spPr bwMode="auto">
            <a:xfrm>
              <a:off x="2728206" y="4578757"/>
              <a:ext cx="468000" cy="234000"/>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113" name="Gruppe 3112">
            <a:extLst>
              <a:ext uri="{FF2B5EF4-FFF2-40B4-BE49-F238E27FC236}">
                <a16:creationId xmlns:a16="http://schemas.microsoft.com/office/drawing/2014/main" id="{483EB645-8C5D-F04A-2ED4-9A10524115BE}"/>
              </a:ext>
            </a:extLst>
          </p:cNvPr>
          <p:cNvGrpSpPr/>
          <p:nvPr/>
        </p:nvGrpSpPr>
        <p:grpSpPr>
          <a:xfrm>
            <a:off x="1357624" y="2064267"/>
            <a:ext cx="1562670" cy="634586"/>
            <a:chOff x="2017148" y="8981716"/>
            <a:chExt cx="1562670" cy="634586"/>
          </a:xfrm>
        </p:grpSpPr>
        <p:sp>
          <p:nvSpPr>
            <p:cNvPr id="3114" name="Ellipse 3113">
              <a:extLst>
                <a:ext uri="{FF2B5EF4-FFF2-40B4-BE49-F238E27FC236}">
                  <a16:creationId xmlns:a16="http://schemas.microsoft.com/office/drawing/2014/main" id="{7FC8DF31-5820-38F5-3C1D-60D1F8DA7170}"/>
                </a:ext>
              </a:extLst>
            </p:cNvPr>
            <p:cNvSpPr>
              <a:spLocks noChangeAspect="1"/>
            </p:cNvSpPr>
            <p:nvPr/>
          </p:nvSpPr>
          <p:spPr>
            <a:xfrm>
              <a:off x="2667227" y="9400302"/>
              <a:ext cx="216000" cy="216000"/>
            </a:xfrm>
            <a:prstGeom prst="ellipse">
              <a:avLst/>
            </a:prstGeom>
            <a:solidFill>
              <a:srgbClr val="655F4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115" name="Tekstfelt 3114">
              <a:extLst>
                <a:ext uri="{FF2B5EF4-FFF2-40B4-BE49-F238E27FC236}">
                  <a16:creationId xmlns:a16="http://schemas.microsoft.com/office/drawing/2014/main" id="{123CFA0D-3191-9428-BFBA-110D534778D0}"/>
                </a:ext>
              </a:extLst>
            </p:cNvPr>
            <p:cNvSpPr txBox="1"/>
            <p:nvPr/>
          </p:nvSpPr>
          <p:spPr>
            <a:xfrm>
              <a:off x="2017148" y="8981716"/>
              <a:ext cx="156267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b="0" i="0" dirty="0" err="1">
                  <a:effectLst/>
                  <a:latin typeface="Chalkduster" panose="03050602040202020205" pitchFamily="66" charset="77"/>
                </a:rPr>
                <a:t>Mistwood</a:t>
              </a:r>
              <a:endParaRPr lang="da-DK" sz="1800" b="0" i="0" dirty="0">
                <a:effectLst/>
                <a:latin typeface="Chalkduster" panose="03050602040202020205" pitchFamily="66" charset="77"/>
                <a:cs typeface="Dreaming Outloud Script Pro" panose="03050502040304050704" pitchFamily="66" charset="77"/>
              </a:endParaRPr>
            </a:p>
          </p:txBody>
        </p:sp>
      </p:grpSp>
      <p:grpSp>
        <p:nvGrpSpPr>
          <p:cNvPr id="3116" name="Gruppe 3115">
            <a:extLst>
              <a:ext uri="{FF2B5EF4-FFF2-40B4-BE49-F238E27FC236}">
                <a16:creationId xmlns:a16="http://schemas.microsoft.com/office/drawing/2014/main" id="{8018F912-E8F1-AA0A-585E-478D614E56EE}"/>
              </a:ext>
            </a:extLst>
          </p:cNvPr>
          <p:cNvGrpSpPr/>
          <p:nvPr/>
        </p:nvGrpSpPr>
        <p:grpSpPr>
          <a:xfrm>
            <a:off x="3102347" y="2736932"/>
            <a:ext cx="1775295" cy="634586"/>
            <a:chOff x="2017147" y="8981716"/>
            <a:chExt cx="1775295" cy="634586"/>
          </a:xfrm>
        </p:grpSpPr>
        <p:sp>
          <p:nvSpPr>
            <p:cNvPr id="3117" name="Ellipse 3116">
              <a:extLst>
                <a:ext uri="{FF2B5EF4-FFF2-40B4-BE49-F238E27FC236}">
                  <a16:creationId xmlns:a16="http://schemas.microsoft.com/office/drawing/2014/main" id="{1BB89608-8FAE-470E-0D2A-F4C6954C0F3F}"/>
                </a:ext>
              </a:extLst>
            </p:cNvPr>
            <p:cNvSpPr>
              <a:spLocks noChangeAspect="1"/>
            </p:cNvSpPr>
            <p:nvPr/>
          </p:nvSpPr>
          <p:spPr>
            <a:xfrm>
              <a:off x="2667227" y="9400302"/>
              <a:ext cx="216000" cy="216000"/>
            </a:xfrm>
            <a:prstGeom prst="ellipse">
              <a:avLst/>
            </a:prstGeom>
            <a:solidFill>
              <a:srgbClr val="655F4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118" name="Tekstfelt 3117">
              <a:extLst>
                <a:ext uri="{FF2B5EF4-FFF2-40B4-BE49-F238E27FC236}">
                  <a16:creationId xmlns:a16="http://schemas.microsoft.com/office/drawing/2014/main" id="{5962E6FA-C4C3-5740-3282-6BA36464A0DA}"/>
                </a:ext>
              </a:extLst>
            </p:cNvPr>
            <p:cNvSpPr txBox="1"/>
            <p:nvPr/>
          </p:nvSpPr>
          <p:spPr>
            <a:xfrm>
              <a:off x="2017147" y="8981716"/>
              <a:ext cx="1775295"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b="0" i="0" dirty="0" err="1">
                  <a:effectLst/>
                  <a:latin typeface="Chalkduster" panose="03050602040202020205" pitchFamily="66" charset="77"/>
                </a:rPr>
                <a:t>Eaglescrest</a:t>
              </a:r>
              <a:endParaRPr lang="da-DK" sz="1800" b="0" i="0" dirty="0">
                <a:effectLst/>
                <a:latin typeface="Chalkduster" panose="03050602040202020205" pitchFamily="66" charset="77"/>
                <a:cs typeface="Dreaming Outloud Script Pro" panose="03050502040304050704" pitchFamily="66" charset="77"/>
              </a:endParaRPr>
            </a:p>
          </p:txBody>
        </p:sp>
      </p:grpSp>
      <p:grpSp>
        <p:nvGrpSpPr>
          <p:cNvPr id="3119" name="Gruppe 3118">
            <a:extLst>
              <a:ext uri="{FF2B5EF4-FFF2-40B4-BE49-F238E27FC236}">
                <a16:creationId xmlns:a16="http://schemas.microsoft.com/office/drawing/2014/main" id="{C79A97F4-3983-FAD5-0E78-07859DB7663C}"/>
              </a:ext>
            </a:extLst>
          </p:cNvPr>
          <p:cNvGrpSpPr/>
          <p:nvPr/>
        </p:nvGrpSpPr>
        <p:grpSpPr>
          <a:xfrm>
            <a:off x="4720948" y="3866801"/>
            <a:ext cx="1562670" cy="634586"/>
            <a:chOff x="2017148" y="8981716"/>
            <a:chExt cx="1562670" cy="634586"/>
          </a:xfrm>
        </p:grpSpPr>
        <p:sp>
          <p:nvSpPr>
            <p:cNvPr id="3120" name="Ellipse 3119">
              <a:extLst>
                <a:ext uri="{FF2B5EF4-FFF2-40B4-BE49-F238E27FC236}">
                  <a16:creationId xmlns:a16="http://schemas.microsoft.com/office/drawing/2014/main" id="{73EB7F58-23B3-5A07-2F1B-1646B745CC93}"/>
                </a:ext>
              </a:extLst>
            </p:cNvPr>
            <p:cNvSpPr>
              <a:spLocks noChangeAspect="1"/>
            </p:cNvSpPr>
            <p:nvPr/>
          </p:nvSpPr>
          <p:spPr>
            <a:xfrm>
              <a:off x="2667227" y="9400302"/>
              <a:ext cx="216000" cy="216000"/>
            </a:xfrm>
            <a:prstGeom prst="ellipse">
              <a:avLst/>
            </a:prstGeom>
            <a:solidFill>
              <a:srgbClr val="655F4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121" name="Tekstfelt 3120">
              <a:extLst>
                <a:ext uri="{FF2B5EF4-FFF2-40B4-BE49-F238E27FC236}">
                  <a16:creationId xmlns:a16="http://schemas.microsoft.com/office/drawing/2014/main" id="{AF7B7B46-B05C-D4BF-5AD6-4C8D08EB3A91}"/>
                </a:ext>
              </a:extLst>
            </p:cNvPr>
            <p:cNvSpPr txBox="1"/>
            <p:nvPr/>
          </p:nvSpPr>
          <p:spPr>
            <a:xfrm>
              <a:off x="2017148" y="8981716"/>
              <a:ext cx="156267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b="0" i="0" dirty="0">
                  <a:effectLst/>
                  <a:latin typeface="Chalkduster" panose="03050602040202020205" pitchFamily="66" charset="77"/>
                </a:rPr>
                <a:t>Pines</a:t>
              </a:r>
              <a:endParaRPr lang="da-DK" sz="1800" b="0" i="0" dirty="0">
                <a:effectLst/>
                <a:latin typeface="Chalkduster" panose="03050602040202020205" pitchFamily="66" charset="77"/>
                <a:cs typeface="Dreaming Outloud Script Pro" panose="03050502040304050704" pitchFamily="66" charset="77"/>
              </a:endParaRPr>
            </a:p>
          </p:txBody>
        </p:sp>
      </p:grpSp>
      <p:grpSp>
        <p:nvGrpSpPr>
          <p:cNvPr id="3122" name="Gruppe 3121">
            <a:extLst>
              <a:ext uri="{FF2B5EF4-FFF2-40B4-BE49-F238E27FC236}">
                <a16:creationId xmlns:a16="http://schemas.microsoft.com/office/drawing/2014/main" id="{B2907ED2-7AB5-2E89-59BF-02E32BB74B21}"/>
              </a:ext>
            </a:extLst>
          </p:cNvPr>
          <p:cNvGrpSpPr/>
          <p:nvPr/>
        </p:nvGrpSpPr>
        <p:grpSpPr>
          <a:xfrm>
            <a:off x="6942330" y="5059733"/>
            <a:ext cx="1703427" cy="634586"/>
            <a:chOff x="2667227" y="8981716"/>
            <a:chExt cx="1703427" cy="634586"/>
          </a:xfrm>
        </p:grpSpPr>
        <p:sp>
          <p:nvSpPr>
            <p:cNvPr id="3123" name="Ellipse 3122">
              <a:extLst>
                <a:ext uri="{FF2B5EF4-FFF2-40B4-BE49-F238E27FC236}">
                  <a16:creationId xmlns:a16="http://schemas.microsoft.com/office/drawing/2014/main" id="{A4CF036A-AE63-353B-ED97-3272A0EB882E}"/>
                </a:ext>
              </a:extLst>
            </p:cNvPr>
            <p:cNvSpPr>
              <a:spLocks noChangeAspect="1"/>
            </p:cNvSpPr>
            <p:nvPr/>
          </p:nvSpPr>
          <p:spPr>
            <a:xfrm>
              <a:off x="2667227" y="9400302"/>
              <a:ext cx="216000" cy="216000"/>
            </a:xfrm>
            <a:prstGeom prst="ellipse">
              <a:avLst/>
            </a:prstGeom>
            <a:solidFill>
              <a:srgbClr val="655F4F"/>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124" name="Tekstfelt 3123">
              <a:extLst>
                <a:ext uri="{FF2B5EF4-FFF2-40B4-BE49-F238E27FC236}">
                  <a16:creationId xmlns:a16="http://schemas.microsoft.com/office/drawing/2014/main" id="{2765CDF6-BB64-0BCC-B9DD-5B4A5A2084B0}"/>
                </a:ext>
              </a:extLst>
            </p:cNvPr>
            <p:cNvSpPr txBox="1"/>
            <p:nvPr/>
          </p:nvSpPr>
          <p:spPr>
            <a:xfrm>
              <a:off x="2807984" y="8981716"/>
              <a:ext cx="156267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800" b="0" i="0" dirty="0">
                  <a:effectLst/>
                  <a:latin typeface="Chalkduster" panose="03050602040202020205" pitchFamily="66" charset="77"/>
                </a:rPr>
                <a:t>Frostholm</a:t>
              </a:r>
              <a:endParaRPr lang="da-DK" sz="1800" b="0" i="0" dirty="0">
                <a:effectLst/>
                <a:latin typeface="Chalkduster" panose="03050602040202020205" pitchFamily="66" charset="77"/>
                <a:cs typeface="Dreaming Outloud Script Pro" panose="03050502040304050704" pitchFamily="66" charset="77"/>
              </a:endParaRPr>
            </a:p>
          </p:txBody>
        </p:sp>
      </p:grpSp>
      <p:sp>
        <p:nvSpPr>
          <p:cNvPr id="3125" name="Kombinationstegning 3124">
            <a:extLst>
              <a:ext uri="{FF2B5EF4-FFF2-40B4-BE49-F238E27FC236}">
                <a16:creationId xmlns:a16="http://schemas.microsoft.com/office/drawing/2014/main" id="{B53C688B-62CD-9E1B-C97D-DB623A006633}"/>
              </a:ext>
            </a:extLst>
          </p:cNvPr>
          <p:cNvSpPr/>
          <p:nvPr/>
        </p:nvSpPr>
        <p:spPr>
          <a:xfrm>
            <a:off x="1717589" y="2631923"/>
            <a:ext cx="420130" cy="1730012"/>
          </a:xfrm>
          <a:custGeom>
            <a:avLst/>
            <a:gdLst>
              <a:gd name="connsiteX0" fmla="*/ 0 w 420130"/>
              <a:gd name="connsiteY0" fmla="*/ 1730012 h 1730012"/>
              <a:gd name="connsiteX1" fmla="*/ 86497 w 420130"/>
              <a:gd name="connsiteY1" fmla="*/ 1717655 h 1730012"/>
              <a:gd name="connsiteX2" fmla="*/ 148281 w 420130"/>
              <a:gd name="connsiteY2" fmla="*/ 1692942 h 1730012"/>
              <a:gd name="connsiteX3" fmla="*/ 185352 w 420130"/>
              <a:gd name="connsiteY3" fmla="*/ 1680585 h 1730012"/>
              <a:gd name="connsiteX4" fmla="*/ 234779 w 420130"/>
              <a:gd name="connsiteY4" fmla="*/ 1643515 h 1730012"/>
              <a:gd name="connsiteX5" fmla="*/ 321276 w 420130"/>
              <a:gd name="connsiteY5" fmla="*/ 1606445 h 1730012"/>
              <a:gd name="connsiteX6" fmla="*/ 358346 w 420130"/>
              <a:gd name="connsiteY6" fmla="*/ 1470520 h 1730012"/>
              <a:gd name="connsiteX7" fmla="*/ 383060 w 420130"/>
              <a:gd name="connsiteY7" fmla="*/ 1433450 h 1730012"/>
              <a:gd name="connsiteX8" fmla="*/ 395416 w 420130"/>
              <a:gd name="connsiteY8" fmla="*/ 1371666 h 1730012"/>
              <a:gd name="connsiteX9" fmla="*/ 420130 w 420130"/>
              <a:gd name="connsiteY9" fmla="*/ 1198672 h 1730012"/>
              <a:gd name="connsiteX10" fmla="*/ 407773 w 420130"/>
              <a:gd name="connsiteY10" fmla="*/ 926823 h 1730012"/>
              <a:gd name="connsiteX11" fmla="*/ 395416 w 420130"/>
              <a:gd name="connsiteY11" fmla="*/ 889753 h 1730012"/>
              <a:gd name="connsiteX12" fmla="*/ 345989 w 420130"/>
              <a:gd name="connsiteY12" fmla="*/ 815612 h 1730012"/>
              <a:gd name="connsiteX13" fmla="*/ 321276 w 420130"/>
              <a:gd name="connsiteY13" fmla="*/ 778542 h 1730012"/>
              <a:gd name="connsiteX14" fmla="*/ 247135 w 420130"/>
              <a:gd name="connsiteY14" fmla="*/ 667331 h 1730012"/>
              <a:gd name="connsiteX15" fmla="*/ 222422 w 420130"/>
              <a:gd name="connsiteY15" fmla="*/ 630261 h 1730012"/>
              <a:gd name="connsiteX16" fmla="*/ 197708 w 420130"/>
              <a:gd name="connsiteY16" fmla="*/ 593191 h 1730012"/>
              <a:gd name="connsiteX17" fmla="*/ 172995 w 420130"/>
              <a:gd name="connsiteY17" fmla="*/ 519050 h 1730012"/>
              <a:gd name="connsiteX18" fmla="*/ 160638 w 420130"/>
              <a:gd name="connsiteY18" fmla="*/ 457266 h 1730012"/>
              <a:gd name="connsiteX19" fmla="*/ 135925 w 420130"/>
              <a:gd name="connsiteY19" fmla="*/ 383126 h 1730012"/>
              <a:gd name="connsiteX20" fmla="*/ 148281 w 420130"/>
              <a:gd name="connsiteY20" fmla="*/ 135991 h 1730012"/>
              <a:gd name="connsiteX21" fmla="*/ 210065 w 420130"/>
              <a:gd name="connsiteY21" fmla="*/ 24780 h 1730012"/>
              <a:gd name="connsiteX22" fmla="*/ 308919 w 420130"/>
              <a:gd name="connsiteY22" fmla="*/ 66 h 17300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420130" h="1730012">
                <a:moveTo>
                  <a:pt x="0" y="1730012"/>
                </a:moveTo>
                <a:cubicBezTo>
                  <a:pt x="28832" y="1725893"/>
                  <a:pt x="58242" y="1724719"/>
                  <a:pt x="86497" y="1717655"/>
                </a:cubicBezTo>
                <a:cubicBezTo>
                  <a:pt x="108016" y="1712275"/>
                  <a:pt x="127512" y="1700730"/>
                  <a:pt x="148281" y="1692942"/>
                </a:cubicBezTo>
                <a:cubicBezTo>
                  <a:pt x="160477" y="1688369"/>
                  <a:pt x="172995" y="1684704"/>
                  <a:pt x="185352" y="1680585"/>
                </a:cubicBezTo>
                <a:cubicBezTo>
                  <a:pt x="201828" y="1668228"/>
                  <a:pt x="217315" y="1654430"/>
                  <a:pt x="234779" y="1643515"/>
                </a:cubicBezTo>
                <a:cubicBezTo>
                  <a:pt x="269683" y="1621700"/>
                  <a:pt x="285237" y="1618457"/>
                  <a:pt x="321276" y="1606445"/>
                </a:cubicBezTo>
                <a:cubicBezTo>
                  <a:pt x="327907" y="1573289"/>
                  <a:pt x="340430" y="1497393"/>
                  <a:pt x="358346" y="1470520"/>
                </a:cubicBezTo>
                <a:lnTo>
                  <a:pt x="383060" y="1433450"/>
                </a:lnTo>
                <a:cubicBezTo>
                  <a:pt x="387179" y="1412855"/>
                  <a:pt x="392811" y="1392506"/>
                  <a:pt x="395416" y="1371666"/>
                </a:cubicBezTo>
                <a:cubicBezTo>
                  <a:pt x="417073" y="1198410"/>
                  <a:pt x="391061" y="1285876"/>
                  <a:pt x="420130" y="1198672"/>
                </a:cubicBezTo>
                <a:cubicBezTo>
                  <a:pt x="416011" y="1108056"/>
                  <a:pt x="415007" y="1017244"/>
                  <a:pt x="407773" y="926823"/>
                </a:cubicBezTo>
                <a:cubicBezTo>
                  <a:pt x="406734" y="913839"/>
                  <a:pt x="401742" y="901139"/>
                  <a:pt x="395416" y="889753"/>
                </a:cubicBezTo>
                <a:cubicBezTo>
                  <a:pt x="380991" y="863789"/>
                  <a:pt x="362465" y="840326"/>
                  <a:pt x="345989" y="815612"/>
                </a:cubicBezTo>
                <a:lnTo>
                  <a:pt x="321276" y="778542"/>
                </a:lnTo>
                <a:lnTo>
                  <a:pt x="247135" y="667331"/>
                </a:lnTo>
                <a:lnTo>
                  <a:pt x="222422" y="630261"/>
                </a:lnTo>
                <a:lnTo>
                  <a:pt x="197708" y="593191"/>
                </a:lnTo>
                <a:cubicBezTo>
                  <a:pt x="189470" y="568477"/>
                  <a:pt x="178104" y="544595"/>
                  <a:pt x="172995" y="519050"/>
                </a:cubicBezTo>
                <a:cubicBezTo>
                  <a:pt x="168876" y="498455"/>
                  <a:pt x="166164" y="477528"/>
                  <a:pt x="160638" y="457266"/>
                </a:cubicBezTo>
                <a:cubicBezTo>
                  <a:pt x="153784" y="432134"/>
                  <a:pt x="135925" y="383126"/>
                  <a:pt x="135925" y="383126"/>
                </a:cubicBezTo>
                <a:cubicBezTo>
                  <a:pt x="140044" y="300748"/>
                  <a:pt x="141136" y="218162"/>
                  <a:pt x="148281" y="135991"/>
                </a:cubicBezTo>
                <a:cubicBezTo>
                  <a:pt x="150879" y="106111"/>
                  <a:pt x="197083" y="29107"/>
                  <a:pt x="210065" y="24780"/>
                </a:cubicBezTo>
                <a:cubicBezTo>
                  <a:pt x="292021" y="-2539"/>
                  <a:pt x="258155" y="66"/>
                  <a:pt x="308919" y="66"/>
                </a:cubicBezTo>
              </a:path>
            </a:pathLst>
          </a:custGeom>
          <a:noFill/>
          <a:ln w="60325" cmpd="dbl">
            <a:solidFill>
              <a:srgbClr val="524D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126" name="Kombinationstegning 3125">
            <a:extLst>
              <a:ext uri="{FF2B5EF4-FFF2-40B4-BE49-F238E27FC236}">
                <a16:creationId xmlns:a16="http://schemas.microsoft.com/office/drawing/2014/main" id="{20FA3950-F8C6-7692-CA45-2FB03CBBA24E}"/>
              </a:ext>
            </a:extLst>
          </p:cNvPr>
          <p:cNvSpPr/>
          <p:nvPr/>
        </p:nvSpPr>
        <p:spPr>
          <a:xfrm>
            <a:off x="2236573" y="2533135"/>
            <a:ext cx="1507524" cy="783135"/>
          </a:xfrm>
          <a:custGeom>
            <a:avLst/>
            <a:gdLst>
              <a:gd name="connsiteX0" fmla="*/ 0 w 1507524"/>
              <a:gd name="connsiteY0" fmla="*/ 0 h 783135"/>
              <a:gd name="connsiteX1" fmla="*/ 86497 w 1507524"/>
              <a:gd name="connsiteY1" fmla="*/ 24714 h 783135"/>
              <a:gd name="connsiteX2" fmla="*/ 148281 w 1507524"/>
              <a:gd name="connsiteY2" fmla="*/ 37070 h 783135"/>
              <a:gd name="connsiteX3" fmla="*/ 234778 w 1507524"/>
              <a:gd name="connsiteY3" fmla="*/ 86497 h 783135"/>
              <a:gd name="connsiteX4" fmla="*/ 271849 w 1507524"/>
              <a:gd name="connsiteY4" fmla="*/ 98854 h 783135"/>
              <a:gd name="connsiteX5" fmla="*/ 383059 w 1507524"/>
              <a:gd name="connsiteY5" fmla="*/ 197708 h 783135"/>
              <a:gd name="connsiteX6" fmla="*/ 444843 w 1507524"/>
              <a:gd name="connsiteY6" fmla="*/ 284206 h 783135"/>
              <a:gd name="connsiteX7" fmla="*/ 481913 w 1507524"/>
              <a:gd name="connsiteY7" fmla="*/ 321276 h 783135"/>
              <a:gd name="connsiteX8" fmla="*/ 506627 w 1507524"/>
              <a:gd name="connsiteY8" fmla="*/ 358346 h 783135"/>
              <a:gd name="connsiteX9" fmla="*/ 543697 w 1507524"/>
              <a:gd name="connsiteY9" fmla="*/ 395416 h 783135"/>
              <a:gd name="connsiteX10" fmla="*/ 593124 w 1507524"/>
              <a:gd name="connsiteY10" fmla="*/ 469557 h 783135"/>
              <a:gd name="connsiteX11" fmla="*/ 630195 w 1507524"/>
              <a:gd name="connsiteY11" fmla="*/ 518984 h 783135"/>
              <a:gd name="connsiteX12" fmla="*/ 691978 w 1507524"/>
              <a:gd name="connsiteY12" fmla="*/ 605481 h 783135"/>
              <a:gd name="connsiteX13" fmla="*/ 803189 w 1507524"/>
              <a:gd name="connsiteY13" fmla="*/ 667265 h 783135"/>
              <a:gd name="connsiteX14" fmla="*/ 840259 w 1507524"/>
              <a:gd name="connsiteY14" fmla="*/ 704335 h 783135"/>
              <a:gd name="connsiteX15" fmla="*/ 914400 w 1507524"/>
              <a:gd name="connsiteY15" fmla="*/ 729049 h 783135"/>
              <a:gd name="connsiteX16" fmla="*/ 963827 w 1507524"/>
              <a:gd name="connsiteY16" fmla="*/ 741406 h 783135"/>
              <a:gd name="connsiteX17" fmla="*/ 1000897 w 1507524"/>
              <a:gd name="connsiteY17" fmla="*/ 753762 h 783135"/>
              <a:gd name="connsiteX18" fmla="*/ 1075038 w 1507524"/>
              <a:gd name="connsiteY18" fmla="*/ 766119 h 783135"/>
              <a:gd name="connsiteX19" fmla="*/ 1309816 w 1507524"/>
              <a:gd name="connsiteY19" fmla="*/ 766119 h 783135"/>
              <a:gd name="connsiteX20" fmla="*/ 1507524 w 1507524"/>
              <a:gd name="connsiteY20" fmla="*/ 766119 h 78313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1507524" h="783135">
                <a:moveTo>
                  <a:pt x="0" y="0"/>
                </a:moveTo>
                <a:cubicBezTo>
                  <a:pt x="28832" y="8238"/>
                  <a:pt x="57406" y="17441"/>
                  <a:pt x="86497" y="24714"/>
                </a:cubicBezTo>
                <a:cubicBezTo>
                  <a:pt x="106872" y="29808"/>
                  <a:pt x="128356" y="30428"/>
                  <a:pt x="148281" y="37070"/>
                </a:cubicBezTo>
                <a:cubicBezTo>
                  <a:pt x="213266" y="58732"/>
                  <a:pt x="180547" y="59382"/>
                  <a:pt x="234778" y="86497"/>
                </a:cubicBezTo>
                <a:cubicBezTo>
                  <a:pt x="246428" y="92322"/>
                  <a:pt x="259492" y="94735"/>
                  <a:pt x="271849" y="98854"/>
                </a:cubicBezTo>
                <a:cubicBezTo>
                  <a:pt x="316419" y="128568"/>
                  <a:pt x="349204" y="146925"/>
                  <a:pt x="383059" y="197708"/>
                </a:cubicBezTo>
                <a:cubicBezTo>
                  <a:pt x="402617" y="227045"/>
                  <a:pt x="421854" y="257385"/>
                  <a:pt x="444843" y="284206"/>
                </a:cubicBezTo>
                <a:cubicBezTo>
                  <a:pt x="456216" y="297474"/>
                  <a:pt x="470726" y="307851"/>
                  <a:pt x="481913" y="321276"/>
                </a:cubicBezTo>
                <a:cubicBezTo>
                  <a:pt x="491420" y="332685"/>
                  <a:pt x="497120" y="346937"/>
                  <a:pt x="506627" y="358346"/>
                </a:cubicBezTo>
                <a:cubicBezTo>
                  <a:pt x="517814" y="371771"/>
                  <a:pt x="532968" y="381622"/>
                  <a:pt x="543697" y="395416"/>
                </a:cubicBezTo>
                <a:cubicBezTo>
                  <a:pt x="561932" y="418861"/>
                  <a:pt x="575303" y="445796"/>
                  <a:pt x="593124" y="469557"/>
                </a:cubicBezTo>
                <a:cubicBezTo>
                  <a:pt x="605481" y="486033"/>
                  <a:pt x="618224" y="502225"/>
                  <a:pt x="630195" y="518984"/>
                </a:cubicBezTo>
                <a:cubicBezTo>
                  <a:pt x="644571" y="539110"/>
                  <a:pt x="676174" y="591433"/>
                  <a:pt x="691978" y="605481"/>
                </a:cubicBezTo>
                <a:cubicBezTo>
                  <a:pt x="742964" y="650802"/>
                  <a:pt x="752848" y="650484"/>
                  <a:pt x="803189" y="667265"/>
                </a:cubicBezTo>
                <a:cubicBezTo>
                  <a:pt x="815546" y="679622"/>
                  <a:pt x="824983" y="695848"/>
                  <a:pt x="840259" y="704335"/>
                </a:cubicBezTo>
                <a:cubicBezTo>
                  <a:pt x="863031" y="716986"/>
                  <a:pt x="889127" y="722731"/>
                  <a:pt x="914400" y="729049"/>
                </a:cubicBezTo>
                <a:cubicBezTo>
                  <a:pt x="930876" y="733168"/>
                  <a:pt x="947498" y="736741"/>
                  <a:pt x="963827" y="741406"/>
                </a:cubicBezTo>
                <a:cubicBezTo>
                  <a:pt x="976351" y="744984"/>
                  <a:pt x="988182" y="750937"/>
                  <a:pt x="1000897" y="753762"/>
                </a:cubicBezTo>
                <a:cubicBezTo>
                  <a:pt x="1025355" y="759197"/>
                  <a:pt x="1050324" y="762000"/>
                  <a:pt x="1075038" y="766119"/>
                </a:cubicBezTo>
                <a:cubicBezTo>
                  <a:pt x="1178313" y="800545"/>
                  <a:pt x="1081048" y="773268"/>
                  <a:pt x="1309816" y="766119"/>
                </a:cubicBezTo>
                <a:cubicBezTo>
                  <a:pt x="1375687" y="764061"/>
                  <a:pt x="1441621" y="766119"/>
                  <a:pt x="1507524" y="766119"/>
                </a:cubicBezTo>
              </a:path>
            </a:pathLst>
          </a:custGeom>
          <a:noFill/>
          <a:ln w="60325" cmpd="dbl">
            <a:solidFill>
              <a:srgbClr val="524D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128" name="Kombinationstegning 3127">
            <a:extLst>
              <a:ext uri="{FF2B5EF4-FFF2-40B4-BE49-F238E27FC236}">
                <a16:creationId xmlns:a16="http://schemas.microsoft.com/office/drawing/2014/main" id="{5F4D431F-5082-808C-77A3-6DFC957A8625}"/>
              </a:ext>
            </a:extLst>
          </p:cNvPr>
          <p:cNvSpPr/>
          <p:nvPr/>
        </p:nvSpPr>
        <p:spPr>
          <a:xfrm>
            <a:off x="3980152" y="3262299"/>
            <a:ext cx="1359243" cy="1223318"/>
          </a:xfrm>
          <a:custGeom>
            <a:avLst/>
            <a:gdLst>
              <a:gd name="connsiteX0" fmla="*/ 0 w 1359243"/>
              <a:gd name="connsiteY0" fmla="*/ 0 h 1223318"/>
              <a:gd name="connsiteX1" fmla="*/ 123567 w 1359243"/>
              <a:gd name="connsiteY1" fmla="*/ 111210 h 1223318"/>
              <a:gd name="connsiteX2" fmla="*/ 185351 w 1359243"/>
              <a:gd name="connsiteY2" fmla="*/ 222421 h 1223318"/>
              <a:gd name="connsiteX3" fmla="*/ 234778 w 1359243"/>
              <a:gd name="connsiteY3" fmla="*/ 296562 h 1223318"/>
              <a:gd name="connsiteX4" fmla="*/ 259492 w 1359243"/>
              <a:gd name="connsiteY4" fmla="*/ 370702 h 1223318"/>
              <a:gd name="connsiteX5" fmla="*/ 271848 w 1359243"/>
              <a:gd name="connsiteY5" fmla="*/ 407773 h 1223318"/>
              <a:gd name="connsiteX6" fmla="*/ 308919 w 1359243"/>
              <a:gd name="connsiteY6" fmla="*/ 494270 h 1223318"/>
              <a:gd name="connsiteX7" fmla="*/ 321275 w 1359243"/>
              <a:gd name="connsiteY7" fmla="*/ 543697 h 1223318"/>
              <a:gd name="connsiteX8" fmla="*/ 333632 w 1359243"/>
              <a:gd name="connsiteY8" fmla="*/ 580767 h 1223318"/>
              <a:gd name="connsiteX9" fmla="*/ 358346 w 1359243"/>
              <a:gd name="connsiteY9" fmla="*/ 716691 h 1223318"/>
              <a:gd name="connsiteX10" fmla="*/ 370702 w 1359243"/>
              <a:gd name="connsiteY10" fmla="*/ 753762 h 1223318"/>
              <a:gd name="connsiteX11" fmla="*/ 407773 w 1359243"/>
              <a:gd name="connsiteY11" fmla="*/ 877329 h 1223318"/>
              <a:gd name="connsiteX12" fmla="*/ 432486 w 1359243"/>
              <a:gd name="connsiteY12" fmla="*/ 914400 h 1223318"/>
              <a:gd name="connsiteX13" fmla="*/ 469556 w 1359243"/>
              <a:gd name="connsiteY13" fmla="*/ 1000897 h 1223318"/>
              <a:gd name="connsiteX14" fmla="*/ 518983 w 1359243"/>
              <a:gd name="connsiteY14" fmla="*/ 1075037 h 1223318"/>
              <a:gd name="connsiteX15" fmla="*/ 593124 w 1359243"/>
              <a:gd name="connsiteY15" fmla="*/ 1124464 h 1223318"/>
              <a:gd name="connsiteX16" fmla="*/ 630194 w 1359243"/>
              <a:gd name="connsiteY16" fmla="*/ 1149178 h 1223318"/>
              <a:gd name="connsiteX17" fmla="*/ 827902 w 1359243"/>
              <a:gd name="connsiteY17" fmla="*/ 1198605 h 1223318"/>
              <a:gd name="connsiteX18" fmla="*/ 1000897 w 1359243"/>
              <a:gd name="connsiteY18" fmla="*/ 1223318 h 1223318"/>
              <a:gd name="connsiteX19" fmla="*/ 1173892 w 1359243"/>
              <a:gd name="connsiteY19" fmla="*/ 1198605 h 1223318"/>
              <a:gd name="connsiteX20" fmla="*/ 1248032 w 1359243"/>
              <a:gd name="connsiteY20" fmla="*/ 1173891 h 1223318"/>
              <a:gd name="connsiteX21" fmla="*/ 1285102 w 1359243"/>
              <a:gd name="connsiteY21" fmla="*/ 1149178 h 1223318"/>
              <a:gd name="connsiteX22" fmla="*/ 1359243 w 1359243"/>
              <a:gd name="connsiteY22" fmla="*/ 1124464 h 12233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59243" h="1223318">
                <a:moveTo>
                  <a:pt x="0" y="0"/>
                </a:moveTo>
                <a:cubicBezTo>
                  <a:pt x="7160" y="6137"/>
                  <a:pt x="102260" y="83815"/>
                  <a:pt x="123567" y="111210"/>
                </a:cubicBezTo>
                <a:cubicBezTo>
                  <a:pt x="272336" y="302485"/>
                  <a:pt x="123206" y="110559"/>
                  <a:pt x="185351" y="222421"/>
                </a:cubicBezTo>
                <a:cubicBezTo>
                  <a:pt x="199776" y="248385"/>
                  <a:pt x="225385" y="268384"/>
                  <a:pt x="234778" y="296562"/>
                </a:cubicBezTo>
                <a:lnTo>
                  <a:pt x="259492" y="370702"/>
                </a:lnTo>
                <a:cubicBezTo>
                  <a:pt x="263611" y="383059"/>
                  <a:pt x="266023" y="396123"/>
                  <a:pt x="271848" y="407773"/>
                </a:cubicBezTo>
                <a:cubicBezTo>
                  <a:pt x="293814" y="451704"/>
                  <a:pt x="296799" y="451849"/>
                  <a:pt x="308919" y="494270"/>
                </a:cubicBezTo>
                <a:cubicBezTo>
                  <a:pt x="313584" y="510599"/>
                  <a:pt x="316610" y="527368"/>
                  <a:pt x="321275" y="543697"/>
                </a:cubicBezTo>
                <a:cubicBezTo>
                  <a:pt x="324853" y="556221"/>
                  <a:pt x="330473" y="568131"/>
                  <a:pt x="333632" y="580767"/>
                </a:cubicBezTo>
                <a:cubicBezTo>
                  <a:pt x="356112" y="670685"/>
                  <a:pt x="336322" y="617580"/>
                  <a:pt x="358346" y="716691"/>
                </a:cubicBezTo>
                <a:cubicBezTo>
                  <a:pt x="361172" y="729406"/>
                  <a:pt x="367124" y="741238"/>
                  <a:pt x="370702" y="753762"/>
                </a:cubicBezTo>
                <a:cubicBezTo>
                  <a:pt x="379336" y="783983"/>
                  <a:pt x="393090" y="855304"/>
                  <a:pt x="407773" y="877329"/>
                </a:cubicBezTo>
                <a:cubicBezTo>
                  <a:pt x="416011" y="889686"/>
                  <a:pt x="425844" y="901117"/>
                  <a:pt x="432486" y="914400"/>
                </a:cubicBezTo>
                <a:cubicBezTo>
                  <a:pt x="483611" y="1016651"/>
                  <a:pt x="392430" y="872354"/>
                  <a:pt x="469556" y="1000897"/>
                </a:cubicBezTo>
                <a:cubicBezTo>
                  <a:pt x="484837" y="1026366"/>
                  <a:pt x="494270" y="1058561"/>
                  <a:pt x="518983" y="1075037"/>
                </a:cubicBezTo>
                <a:lnTo>
                  <a:pt x="593124" y="1124464"/>
                </a:lnTo>
                <a:cubicBezTo>
                  <a:pt x="605481" y="1132702"/>
                  <a:pt x="616105" y="1144482"/>
                  <a:pt x="630194" y="1149178"/>
                </a:cubicBezTo>
                <a:cubicBezTo>
                  <a:pt x="716437" y="1177925"/>
                  <a:pt x="723532" y="1183695"/>
                  <a:pt x="827902" y="1198605"/>
                </a:cubicBezTo>
                <a:lnTo>
                  <a:pt x="1000897" y="1223318"/>
                </a:lnTo>
                <a:cubicBezTo>
                  <a:pt x="1086774" y="1214731"/>
                  <a:pt x="1106702" y="1218762"/>
                  <a:pt x="1173892" y="1198605"/>
                </a:cubicBezTo>
                <a:cubicBezTo>
                  <a:pt x="1198844" y="1191119"/>
                  <a:pt x="1226357" y="1188341"/>
                  <a:pt x="1248032" y="1173891"/>
                </a:cubicBezTo>
                <a:cubicBezTo>
                  <a:pt x="1260389" y="1165653"/>
                  <a:pt x="1271531" y="1155209"/>
                  <a:pt x="1285102" y="1149178"/>
                </a:cubicBezTo>
                <a:cubicBezTo>
                  <a:pt x="1308907" y="1138598"/>
                  <a:pt x="1359243" y="1124464"/>
                  <a:pt x="1359243" y="1124464"/>
                </a:cubicBezTo>
              </a:path>
            </a:pathLst>
          </a:custGeom>
          <a:noFill/>
          <a:ln w="60325" cmpd="dbl">
            <a:solidFill>
              <a:srgbClr val="524D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129" name="Kombinationstegning 3128">
            <a:extLst>
              <a:ext uri="{FF2B5EF4-FFF2-40B4-BE49-F238E27FC236}">
                <a16:creationId xmlns:a16="http://schemas.microsoft.com/office/drawing/2014/main" id="{8D4DBE26-56F2-9898-2FA2-C30E30D5038C}"/>
              </a:ext>
            </a:extLst>
          </p:cNvPr>
          <p:cNvSpPr/>
          <p:nvPr/>
        </p:nvSpPr>
        <p:spPr>
          <a:xfrm>
            <a:off x="5572897" y="4460789"/>
            <a:ext cx="1383957" cy="1087395"/>
          </a:xfrm>
          <a:custGeom>
            <a:avLst/>
            <a:gdLst>
              <a:gd name="connsiteX0" fmla="*/ 0 w 1383957"/>
              <a:gd name="connsiteY0" fmla="*/ 0 h 1087395"/>
              <a:gd name="connsiteX1" fmla="*/ 123568 w 1383957"/>
              <a:gd name="connsiteY1" fmla="*/ 111211 h 1087395"/>
              <a:gd name="connsiteX2" fmla="*/ 197708 w 1383957"/>
              <a:gd name="connsiteY2" fmla="*/ 222422 h 1087395"/>
              <a:gd name="connsiteX3" fmla="*/ 321276 w 1383957"/>
              <a:gd name="connsiteY3" fmla="*/ 407773 h 1087395"/>
              <a:gd name="connsiteX4" fmla="*/ 370703 w 1383957"/>
              <a:gd name="connsiteY4" fmla="*/ 481914 h 1087395"/>
              <a:gd name="connsiteX5" fmla="*/ 395417 w 1383957"/>
              <a:gd name="connsiteY5" fmla="*/ 518984 h 1087395"/>
              <a:gd name="connsiteX6" fmla="*/ 432487 w 1383957"/>
              <a:gd name="connsiteY6" fmla="*/ 556054 h 1087395"/>
              <a:gd name="connsiteX7" fmla="*/ 506627 w 1383957"/>
              <a:gd name="connsiteY7" fmla="*/ 630195 h 1087395"/>
              <a:gd name="connsiteX8" fmla="*/ 531341 w 1383957"/>
              <a:gd name="connsiteY8" fmla="*/ 667265 h 1087395"/>
              <a:gd name="connsiteX9" fmla="*/ 605481 w 1383957"/>
              <a:gd name="connsiteY9" fmla="*/ 716692 h 1087395"/>
              <a:gd name="connsiteX10" fmla="*/ 654908 w 1383957"/>
              <a:gd name="connsiteY10" fmla="*/ 753762 h 1087395"/>
              <a:gd name="connsiteX11" fmla="*/ 691979 w 1383957"/>
              <a:gd name="connsiteY11" fmla="*/ 778476 h 1087395"/>
              <a:gd name="connsiteX12" fmla="*/ 729049 w 1383957"/>
              <a:gd name="connsiteY12" fmla="*/ 815546 h 1087395"/>
              <a:gd name="connsiteX13" fmla="*/ 840260 w 1383957"/>
              <a:gd name="connsiteY13" fmla="*/ 889687 h 1087395"/>
              <a:gd name="connsiteX14" fmla="*/ 877330 w 1383957"/>
              <a:gd name="connsiteY14" fmla="*/ 914400 h 1087395"/>
              <a:gd name="connsiteX15" fmla="*/ 914400 w 1383957"/>
              <a:gd name="connsiteY15" fmla="*/ 926757 h 1087395"/>
              <a:gd name="connsiteX16" fmla="*/ 951471 w 1383957"/>
              <a:gd name="connsiteY16" fmla="*/ 951470 h 1087395"/>
              <a:gd name="connsiteX17" fmla="*/ 1075038 w 1383957"/>
              <a:gd name="connsiteY17" fmla="*/ 1000897 h 1087395"/>
              <a:gd name="connsiteX18" fmla="*/ 1149179 w 1383957"/>
              <a:gd name="connsiteY18" fmla="*/ 1025611 h 1087395"/>
              <a:gd name="connsiteX19" fmla="*/ 1198606 w 1383957"/>
              <a:gd name="connsiteY19" fmla="*/ 1037968 h 1087395"/>
              <a:gd name="connsiteX20" fmla="*/ 1272746 w 1383957"/>
              <a:gd name="connsiteY20" fmla="*/ 1050325 h 1087395"/>
              <a:gd name="connsiteX21" fmla="*/ 1346887 w 1383957"/>
              <a:gd name="connsiteY21" fmla="*/ 1075038 h 1087395"/>
              <a:gd name="connsiteX22" fmla="*/ 1383957 w 1383957"/>
              <a:gd name="connsiteY22" fmla="*/ 1087395 h 108739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383957" h="1087395">
                <a:moveTo>
                  <a:pt x="0" y="0"/>
                </a:moveTo>
                <a:cubicBezTo>
                  <a:pt x="7159" y="6137"/>
                  <a:pt x="102261" y="83816"/>
                  <a:pt x="123568" y="111211"/>
                </a:cubicBezTo>
                <a:cubicBezTo>
                  <a:pt x="123574" y="111219"/>
                  <a:pt x="185348" y="203882"/>
                  <a:pt x="197708" y="222422"/>
                </a:cubicBezTo>
                <a:lnTo>
                  <a:pt x="321276" y="407773"/>
                </a:lnTo>
                <a:lnTo>
                  <a:pt x="370703" y="481914"/>
                </a:lnTo>
                <a:cubicBezTo>
                  <a:pt x="378941" y="494271"/>
                  <a:pt x="384916" y="508483"/>
                  <a:pt x="395417" y="518984"/>
                </a:cubicBezTo>
                <a:cubicBezTo>
                  <a:pt x="407774" y="531341"/>
                  <a:pt x="421114" y="542786"/>
                  <a:pt x="432487" y="556054"/>
                </a:cubicBezTo>
                <a:cubicBezTo>
                  <a:pt x="493795" y="627581"/>
                  <a:pt x="441368" y="586688"/>
                  <a:pt x="506627" y="630195"/>
                </a:cubicBezTo>
                <a:cubicBezTo>
                  <a:pt x="514865" y="642552"/>
                  <a:pt x="520164" y="657486"/>
                  <a:pt x="531341" y="667265"/>
                </a:cubicBezTo>
                <a:cubicBezTo>
                  <a:pt x="553694" y="686824"/>
                  <a:pt x="581720" y="698871"/>
                  <a:pt x="605481" y="716692"/>
                </a:cubicBezTo>
                <a:cubicBezTo>
                  <a:pt x="621957" y="729049"/>
                  <a:pt x="638150" y="741792"/>
                  <a:pt x="654908" y="753762"/>
                </a:cubicBezTo>
                <a:cubicBezTo>
                  <a:pt x="666993" y="762394"/>
                  <a:pt x="680570" y="768968"/>
                  <a:pt x="691979" y="778476"/>
                </a:cubicBezTo>
                <a:cubicBezTo>
                  <a:pt x="705404" y="789663"/>
                  <a:pt x="715255" y="804817"/>
                  <a:pt x="729049" y="815546"/>
                </a:cubicBezTo>
                <a:cubicBezTo>
                  <a:pt x="729051" y="815548"/>
                  <a:pt x="821724" y="877330"/>
                  <a:pt x="840260" y="889687"/>
                </a:cubicBezTo>
                <a:cubicBezTo>
                  <a:pt x="852617" y="897925"/>
                  <a:pt x="863241" y="909704"/>
                  <a:pt x="877330" y="914400"/>
                </a:cubicBezTo>
                <a:cubicBezTo>
                  <a:pt x="889687" y="918519"/>
                  <a:pt x="902750" y="920932"/>
                  <a:pt x="914400" y="926757"/>
                </a:cubicBezTo>
                <a:cubicBezTo>
                  <a:pt x="927683" y="933399"/>
                  <a:pt x="938577" y="944102"/>
                  <a:pt x="951471" y="951470"/>
                </a:cubicBezTo>
                <a:cubicBezTo>
                  <a:pt x="1002385" y="980564"/>
                  <a:pt x="1014270" y="980641"/>
                  <a:pt x="1075038" y="1000897"/>
                </a:cubicBezTo>
                <a:lnTo>
                  <a:pt x="1149179" y="1025611"/>
                </a:lnTo>
                <a:cubicBezTo>
                  <a:pt x="1165655" y="1029730"/>
                  <a:pt x="1181953" y="1034637"/>
                  <a:pt x="1198606" y="1037968"/>
                </a:cubicBezTo>
                <a:cubicBezTo>
                  <a:pt x="1223174" y="1042882"/>
                  <a:pt x="1248440" y="1044248"/>
                  <a:pt x="1272746" y="1050325"/>
                </a:cubicBezTo>
                <a:cubicBezTo>
                  <a:pt x="1298019" y="1056643"/>
                  <a:pt x="1322173" y="1066800"/>
                  <a:pt x="1346887" y="1075038"/>
                </a:cubicBezTo>
                <a:lnTo>
                  <a:pt x="1383957" y="1087395"/>
                </a:lnTo>
              </a:path>
            </a:pathLst>
          </a:custGeom>
          <a:noFill/>
          <a:ln w="53975" cmpd="dbl">
            <a:solidFill>
              <a:srgbClr val="524D4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ekstfelt 1">
            <a:extLst>
              <a:ext uri="{FF2B5EF4-FFF2-40B4-BE49-F238E27FC236}">
                <a16:creationId xmlns:a16="http://schemas.microsoft.com/office/drawing/2014/main" id="{49744A3A-48F1-C12F-AF0C-AD2974E84F99}"/>
              </a:ext>
            </a:extLst>
          </p:cNvPr>
          <p:cNvSpPr txBox="1"/>
          <p:nvPr/>
        </p:nvSpPr>
        <p:spPr>
          <a:xfrm rot="14958372">
            <a:off x="1249804" y="3296034"/>
            <a:ext cx="1048300" cy="307777"/>
          </a:xfrm>
          <a:prstGeom prst="rect">
            <a:avLst/>
          </a:prstGeom>
          <a:noFill/>
        </p:spPr>
        <p:txBody>
          <a:bodyPr wrap="none" rtlCol="0">
            <a:spAutoFit/>
          </a:bodyPr>
          <a:lstStyle/>
          <a:p>
            <a:r>
              <a:rPr lang="da-DK" sz="1400" dirty="0">
                <a:latin typeface="Chalkduster" panose="03050602040202020205" pitchFamily="66" charset="77"/>
              </a:rPr>
              <a:t>80 km/t</a:t>
            </a:r>
          </a:p>
        </p:txBody>
      </p:sp>
      <p:sp>
        <p:nvSpPr>
          <p:cNvPr id="7" name="Tekstfelt 6">
            <a:extLst>
              <a:ext uri="{FF2B5EF4-FFF2-40B4-BE49-F238E27FC236}">
                <a16:creationId xmlns:a16="http://schemas.microsoft.com/office/drawing/2014/main" id="{3D51CAA7-72EB-E9D9-8A36-5E7F07AB4E70}"/>
              </a:ext>
            </a:extLst>
          </p:cNvPr>
          <p:cNvSpPr txBox="1"/>
          <p:nvPr/>
        </p:nvSpPr>
        <p:spPr>
          <a:xfrm rot="1606830">
            <a:off x="2518982" y="3246391"/>
            <a:ext cx="1024255" cy="307777"/>
          </a:xfrm>
          <a:prstGeom prst="rect">
            <a:avLst/>
          </a:prstGeom>
          <a:noFill/>
        </p:spPr>
        <p:txBody>
          <a:bodyPr wrap="none" rtlCol="0">
            <a:spAutoFit/>
          </a:bodyPr>
          <a:lstStyle/>
          <a:p>
            <a:r>
              <a:rPr lang="da-DK" sz="1400" dirty="0">
                <a:latin typeface="Chalkduster" panose="03050602040202020205" pitchFamily="66" charset="77"/>
              </a:rPr>
              <a:t>60 km/t</a:t>
            </a:r>
          </a:p>
        </p:txBody>
      </p:sp>
      <p:sp>
        <p:nvSpPr>
          <p:cNvPr id="10" name="Tekstfelt 9">
            <a:extLst>
              <a:ext uri="{FF2B5EF4-FFF2-40B4-BE49-F238E27FC236}">
                <a16:creationId xmlns:a16="http://schemas.microsoft.com/office/drawing/2014/main" id="{6874F46A-4551-F546-05F2-CEEABE362EAB}"/>
              </a:ext>
            </a:extLst>
          </p:cNvPr>
          <p:cNvSpPr txBox="1"/>
          <p:nvPr/>
        </p:nvSpPr>
        <p:spPr>
          <a:xfrm rot="1416420">
            <a:off x="4092826" y="4444574"/>
            <a:ext cx="1048300" cy="307777"/>
          </a:xfrm>
          <a:prstGeom prst="rect">
            <a:avLst/>
          </a:prstGeom>
          <a:noFill/>
        </p:spPr>
        <p:txBody>
          <a:bodyPr wrap="none" rtlCol="0">
            <a:spAutoFit/>
          </a:bodyPr>
          <a:lstStyle/>
          <a:p>
            <a:r>
              <a:rPr lang="da-DK" sz="1400" dirty="0">
                <a:latin typeface="Chalkduster" panose="03050602040202020205" pitchFamily="66" charset="77"/>
              </a:rPr>
              <a:t>80 km/t</a:t>
            </a:r>
          </a:p>
        </p:txBody>
      </p:sp>
      <p:sp>
        <p:nvSpPr>
          <p:cNvPr id="11" name="Tekstfelt 10">
            <a:extLst>
              <a:ext uri="{FF2B5EF4-FFF2-40B4-BE49-F238E27FC236}">
                <a16:creationId xmlns:a16="http://schemas.microsoft.com/office/drawing/2014/main" id="{B294D37D-1C1D-3546-D56D-874F562AB948}"/>
              </a:ext>
            </a:extLst>
          </p:cNvPr>
          <p:cNvSpPr txBox="1"/>
          <p:nvPr/>
        </p:nvSpPr>
        <p:spPr>
          <a:xfrm rot="2387225">
            <a:off x="5491679" y="5107116"/>
            <a:ext cx="1001813" cy="307777"/>
          </a:xfrm>
          <a:prstGeom prst="rect">
            <a:avLst/>
          </a:prstGeom>
          <a:noFill/>
        </p:spPr>
        <p:txBody>
          <a:bodyPr wrap="none" rtlCol="0">
            <a:spAutoFit/>
          </a:bodyPr>
          <a:lstStyle/>
          <a:p>
            <a:r>
              <a:rPr lang="da-DK" sz="1400" dirty="0">
                <a:latin typeface="Chalkduster" panose="03050602040202020205" pitchFamily="66" charset="77"/>
              </a:rPr>
              <a:t>75 km/t</a:t>
            </a:r>
          </a:p>
        </p:txBody>
      </p:sp>
      <p:sp>
        <p:nvSpPr>
          <p:cNvPr id="5" name="Tekstfelt 4">
            <a:extLst>
              <a:ext uri="{FF2B5EF4-FFF2-40B4-BE49-F238E27FC236}">
                <a16:creationId xmlns:a16="http://schemas.microsoft.com/office/drawing/2014/main" id="{23599301-D56C-0B8A-B5A9-2226F4F8FD1E}"/>
              </a:ext>
            </a:extLst>
          </p:cNvPr>
          <p:cNvSpPr txBox="1"/>
          <p:nvPr/>
        </p:nvSpPr>
        <p:spPr>
          <a:xfrm>
            <a:off x="4533109" y="1416423"/>
            <a:ext cx="5507836" cy="1477328"/>
          </a:xfrm>
          <a:prstGeom prst="rect">
            <a:avLst/>
          </a:prstGeom>
          <a:noFill/>
        </p:spPr>
        <p:txBody>
          <a:bodyPr wrap="square">
            <a:spAutoFit/>
          </a:bodyPr>
          <a:lstStyle/>
          <a:p>
            <a:r>
              <a:rPr lang="da-DK" b="0" i="0" dirty="0">
                <a:effectLst/>
                <a:latin typeface="Chalkduster" panose="03050602040202020205" pitchFamily="66" charset="77"/>
              </a:rPr>
              <a:t>Forestil dig, at du skal køre fra Silverhaven til Frostholm kl. 15:23</a:t>
            </a:r>
          </a:p>
          <a:p>
            <a:r>
              <a:rPr lang="da-DK" dirty="0">
                <a:latin typeface="Chalkduster" panose="03050602040202020205" pitchFamily="66" charset="77"/>
              </a:rPr>
              <a:t>Toget kører med forskellig hastighed på de forskellige strækninger.</a:t>
            </a:r>
            <a:endParaRPr lang="da-DK" b="0" i="0" dirty="0">
              <a:effectLst/>
              <a:latin typeface="Chalkduster" panose="03050602040202020205" pitchFamily="66" charset="77"/>
            </a:endParaRPr>
          </a:p>
          <a:p>
            <a:pPr algn="l"/>
            <a:endParaRPr lang="da-DK" b="0" i="0" dirty="0">
              <a:effectLst/>
              <a:latin typeface="Chalkduster" panose="03050602040202020205" pitchFamily="66" charset="77"/>
            </a:endParaRPr>
          </a:p>
        </p:txBody>
      </p:sp>
      <p:sp>
        <p:nvSpPr>
          <p:cNvPr id="9" name="Tekstfelt 8">
            <a:extLst>
              <a:ext uri="{FF2B5EF4-FFF2-40B4-BE49-F238E27FC236}">
                <a16:creationId xmlns:a16="http://schemas.microsoft.com/office/drawing/2014/main" id="{0EF4F8C9-AA56-2928-BFDE-4DB37B76BD40}"/>
              </a:ext>
            </a:extLst>
          </p:cNvPr>
          <p:cNvSpPr txBox="1"/>
          <p:nvPr/>
        </p:nvSpPr>
        <p:spPr>
          <a:xfrm>
            <a:off x="345993" y="6019455"/>
            <a:ext cx="8499717" cy="923330"/>
          </a:xfrm>
          <a:prstGeom prst="rect">
            <a:avLst/>
          </a:prstGeom>
          <a:noFill/>
        </p:spPr>
        <p:txBody>
          <a:bodyPr wrap="square">
            <a:spAutoFit/>
          </a:bodyPr>
          <a:lstStyle/>
          <a:p>
            <a:pPr algn="l"/>
            <a:r>
              <a:rPr lang="da-DK" b="0" i="0" dirty="0">
                <a:effectLst/>
                <a:latin typeface="Chalkduster" panose="03050602040202020205" pitchFamily="66" charset="77"/>
              </a:rPr>
              <a:t>Spørgsmål:</a:t>
            </a:r>
          </a:p>
          <a:p>
            <a:pPr algn="l"/>
            <a:r>
              <a:rPr lang="da-DK" b="0" i="0" dirty="0">
                <a:effectLst/>
                <a:latin typeface="Chalkduster" panose="03050602040202020205" pitchFamily="66" charset="77"/>
              </a:rPr>
              <a:t>Hvor mange km</a:t>
            </a:r>
            <a:r>
              <a:rPr lang="da-DK" dirty="0">
                <a:latin typeface="Chalkduster" panose="03050602040202020205" pitchFamily="66" charset="77"/>
              </a:rPr>
              <a:t> er der ad </a:t>
            </a:r>
            <a:r>
              <a:rPr lang="da-DK" dirty="0" err="1">
                <a:latin typeface="Chalkduster" panose="03050602040202020205" pitchFamily="66" charset="77"/>
              </a:rPr>
              <a:t>togruten</a:t>
            </a:r>
            <a:r>
              <a:rPr lang="da-DK" dirty="0">
                <a:latin typeface="Chalkduster" panose="03050602040202020205" pitchFamily="66" charset="77"/>
              </a:rPr>
              <a:t> fra Silverhaven til Frostholm?</a:t>
            </a:r>
            <a:endParaRPr lang="da-DK" b="0" i="0" dirty="0">
              <a:effectLst/>
              <a:latin typeface="Chalkduster" panose="03050602040202020205" pitchFamily="66" charset="77"/>
            </a:endParaRPr>
          </a:p>
        </p:txBody>
      </p:sp>
      <p:sp>
        <p:nvSpPr>
          <p:cNvPr id="6" name="Tekstfelt 5">
            <a:extLst>
              <a:ext uri="{FF2B5EF4-FFF2-40B4-BE49-F238E27FC236}">
                <a16:creationId xmlns:a16="http://schemas.microsoft.com/office/drawing/2014/main" id="{9C40CFE4-EBE2-B410-C4C3-BBB2821C6038}"/>
              </a:ext>
            </a:extLst>
          </p:cNvPr>
          <p:cNvSpPr txBox="1"/>
          <p:nvPr/>
        </p:nvSpPr>
        <p:spPr>
          <a:xfrm>
            <a:off x="8029551" y="6566935"/>
            <a:ext cx="1051378" cy="276999"/>
          </a:xfrm>
          <a:prstGeom prst="rect">
            <a:avLst/>
          </a:prstGeom>
          <a:noFill/>
        </p:spPr>
        <p:txBody>
          <a:bodyPr wrap="none" rtlCol="0">
            <a:spAutoFit/>
          </a:bodyPr>
          <a:lstStyle/>
          <a:p>
            <a:r>
              <a:rPr lang="da-DK" sz="1200" dirty="0"/>
              <a:t>© Mat-</a:t>
            </a:r>
            <a:r>
              <a:rPr lang="da-DK" sz="1200" dirty="0" err="1"/>
              <a:t>nat.dk</a:t>
            </a:r>
            <a:endParaRPr lang="da-DK" sz="1200" dirty="0"/>
          </a:p>
        </p:txBody>
      </p:sp>
    </p:spTree>
    <p:extLst>
      <p:ext uri="{BB962C8B-B14F-4D97-AF65-F5344CB8AC3E}">
        <p14:creationId xmlns:p14="http://schemas.microsoft.com/office/powerpoint/2010/main" val="136302842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arkitektur,bil,interiør,tog,transport,undergrundsbane">
            <a:extLst>
              <a:ext uri="{FF2B5EF4-FFF2-40B4-BE49-F238E27FC236}">
                <a16:creationId xmlns:a16="http://schemas.microsoft.com/office/drawing/2014/main" id="{06C90B2A-646A-A448-B9FF-7C817E7E3A14}"/>
              </a:ext>
            </a:extLst>
          </p:cNvPr>
          <p:cNvPicPr>
            <a:picLocks noChangeAspect="1" noChangeArrowheads="1"/>
          </p:cNvPicPr>
          <p:nvPr/>
        </p:nvPicPr>
        <p:blipFill rotWithShape="1">
          <a:blip r:embed="rId2">
            <a:duotone>
              <a:prstClr val="black"/>
              <a:srgbClr val="D9C3A5">
                <a:tint val="50000"/>
                <a:satMod val="180000"/>
              </a:srgbClr>
            </a:duotone>
            <a:extLst>
              <a:ext uri="{28A0092B-C50C-407E-A947-70E740481C1C}">
                <a14:useLocalDpi xmlns:a14="http://schemas.microsoft.com/office/drawing/2010/main" val="0"/>
              </a:ext>
            </a:extLst>
          </a:blip>
          <a:srcRect l="3565" r="2" b="2"/>
          <a:stretch/>
        </p:blipFill>
        <p:spPr bwMode="auto">
          <a:xfrm>
            <a:off x="20" y="1282"/>
            <a:ext cx="9905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6" name="Afrundet rektangel 5">
            <a:extLst>
              <a:ext uri="{FF2B5EF4-FFF2-40B4-BE49-F238E27FC236}">
                <a16:creationId xmlns:a16="http://schemas.microsoft.com/office/drawing/2014/main" id="{82F0BE0A-958B-9592-0EA7-EE0FAED0AABC}"/>
              </a:ext>
            </a:extLst>
          </p:cNvPr>
          <p:cNvSpPr/>
          <p:nvPr/>
        </p:nvSpPr>
        <p:spPr>
          <a:xfrm>
            <a:off x="3259774" y="1431450"/>
            <a:ext cx="3370356" cy="249171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Venstrepil 1">
            <a:hlinkClick r:id="rId3" action="ppaction://hlinksldjump"/>
            <a:extLst>
              <a:ext uri="{FF2B5EF4-FFF2-40B4-BE49-F238E27FC236}">
                <a16:creationId xmlns:a16="http://schemas.microsoft.com/office/drawing/2014/main" id="{6449FED3-105E-90B7-8B4D-0110325FC29E}"/>
              </a:ext>
            </a:extLst>
          </p:cNvPr>
          <p:cNvSpPr/>
          <p:nvPr/>
        </p:nvSpPr>
        <p:spPr>
          <a:xfrm>
            <a:off x="23148" y="3013758"/>
            <a:ext cx="763929" cy="830484"/>
          </a:xfrm>
          <a:prstGeom prst="leftArrow">
            <a:avLst/>
          </a:prstGeom>
          <a:solidFill>
            <a:srgbClr val="C00000"/>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Venstrepil 2">
            <a:hlinkClick r:id="rId4" action="ppaction://hlinksldjump"/>
            <a:extLst>
              <a:ext uri="{FF2B5EF4-FFF2-40B4-BE49-F238E27FC236}">
                <a16:creationId xmlns:a16="http://schemas.microsoft.com/office/drawing/2014/main" id="{1F61991B-F52D-B352-6422-1230DD7FCF88}"/>
              </a:ext>
            </a:extLst>
          </p:cNvPr>
          <p:cNvSpPr/>
          <p:nvPr/>
        </p:nvSpPr>
        <p:spPr>
          <a:xfrm flipH="1">
            <a:off x="9134364" y="3015686"/>
            <a:ext cx="763929" cy="830484"/>
          </a:xfrm>
          <a:prstGeom prst="leftArrow">
            <a:avLst/>
          </a:prstGeom>
          <a:solidFill>
            <a:srgbClr val="C00000"/>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4" name="Picture 4" descr="Nødbremse, Bremse, Sikkerhed, Nødstop">
            <a:hlinkClick r:id="rId5" action="ppaction://hlinksldjump"/>
            <a:extLst>
              <a:ext uri="{FF2B5EF4-FFF2-40B4-BE49-F238E27FC236}">
                <a16:creationId xmlns:a16="http://schemas.microsoft.com/office/drawing/2014/main" id="{AF56D10A-503F-6DD6-3BC6-E26B8A61AE89}"/>
              </a:ext>
            </a:extLst>
          </p:cNvPr>
          <p:cNvPicPr>
            <a:picLocks noChangeAspect="1" noChangeArrowheads="1"/>
          </p:cNvPicPr>
          <p:nvPr/>
        </p:nvPicPr>
        <p:blipFill rotWithShape="1">
          <a:blip r:embed="rId6">
            <a:duotone>
              <a:prstClr val="black"/>
              <a:srgbClr val="D9C3A5">
                <a:tint val="50000"/>
                <a:satMod val="180000"/>
              </a:srgbClr>
            </a:duotone>
            <a:extLst>
              <a:ext uri="{28A0092B-C50C-407E-A947-70E740481C1C}">
                <a14:useLocalDpi xmlns:a14="http://schemas.microsoft.com/office/drawing/2010/main" val="0"/>
              </a:ext>
            </a:extLst>
          </a:blip>
          <a:srcRect l="13547" t="10809" r="32629" b="35236"/>
          <a:stretch/>
        </p:blipFill>
        <p:spPr bwMode="auto">
          <a:xfrm>
            <a:off x="2380130" y="1398970"/>
            <a:ext cx="548856" cy="412647"/>
          </a:xfrm>
          <a:prstGeom prst="rect">
            <a:avLst/>
          </a:prstGeom>
          <a:noFill/>
          <a:extLst>
            <a:ext uri="{909E8E84-426E-40DD-AFC4-6F175D3DCCD1}">
              <a14:hiddenFill xmlns:a14="http://schemas.microsoft.com/office/drawing/2010/main">
                <a:solidFill>
                  <a:srgbClr val="FFFFFF"/>
                </a:solidFill>
              </a14:hiddenFill>
            </a:ext>
          </a:extLst>
        </p:spPr>
      </p:pic>
      <p:sp>
        <p:nvSpPr>
          <p:cNvPr id="5" name="Afrundet rektangel 4">
            <a:extLst>
              <a:ext uri="{FF2B5EF4-FFF2-40B4-BE49-F238E27FC236}">
                <a16:creationId xmlns:a16="http://schemas.microsoft.com/office/drawing/2014/main" id="{4169E549-2009-CBC9-3BE3-14B5589AEB27}"/>
              </a:ext>
            </a:extLst>
          </p:cNvPr>
          <p:cNvSpPr/>
          <p:nvPr/>
        </p:nvSpPr>
        <p:spPr>
          <a:xfrm>
            <a:off x="3227294" y="1398970"/>
            <a:ext cx="3370356" cy="2491712"/>
          </a:xfrm>
          <a:prstGeom prst="round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1" name="Picture 6" descr="Papir, Gammelt Papir, Papirrulle">
            <a:hlinkClick r:id="rId7" action="ppaction://hlinksldjump"/>
            <a:extLst>
              <a:ext uri="{FF2B5EF4-FFF2-40B4-BE49-F238E27FC236}">
                <a16:creationId xmlns:a16="http://schemas.microsoft.com/office/drawing/2014/main" id="{716B2377-CC7D-2143-150B-03C693F954AE}"/>
              </a:ext>
            </a:extLst>
          </p:cNvPr>
          <p:cNvPicPr>
            <a:picLocks noChangeAspect="1" noChangeArrowheads="1"/>
          </p:cNvPicPr>
          <p:nvPr/>
        </p:nvPicPr>
        <p:blipFill rotWithShape="1">
          <a:blip r:embed="rId8">
            <a:duotone>
              <a:prstClr val="black"/>
              <a:srgbClr val="D9C3A5">
                <a:tint val="50000"/>
                <a:satMod val="180000"/>
              </a:srgbClr>
            </a:duotone>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l="32576" t="44630" r="21872" b="15185"/>
          <a:stretch/>
        </p:blipFill>
        <p:spPr bwMode="auto">
          <a:xfrm flipV="1">
            <a:off x="5077379" y="4316912"/>
            <a:ext cx="504000" cy="381406"/>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 descr="Jernbane, Transportere">
            <a:extLst>
              <a:ext uri="{FF2B5EF4-FFF2-40B4-BE49-F238E27FC236}">
                <a16:creationId xmlns:a16="http://schemas.microsoft.com/office/drawing/2014/main" id="{8B9F4564-6FA2-E5BB-A4B3-1D2C2728043F}"/>
              </a:ext>
            </a:extLst>
          </p:cNvPr>
          <p:cNvPicPr>
            <a:picLocks noChangeAspect="1" noChangeArrowheads="1"/>
          </p:cNvPicPr>
          <p:nvPr/>
        </p:nvPicPr>
        <p:blipFill rotWithShape="1">
          <a:blip r:embed="rId10">
            <a:duotone>
              <a:prstClr val="black"/>
              <a:srgbClr val="D9C3A5">
                <a:tint val="50000"/>
                <a:satMod val="180000"/>
              </a:srgbClr>
            </a:duotone>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rcRect l="30399" t="8516" r="61409" b="81482"/>
          <a:stretch/>
        </p:blipFill>
        <p:spPr bwMode="auto">
          <a:xfrm flipH="1">
            <a:off x="6787372" y="1468717"/>
            <a:ext cx="822960" cy="685800"/>
          </a:xfrm>
          <a:prstGeom prst="rect">
            <a:avLst/>
          </a:prstGeom>
          <a:noFill/>
          <a:extLst>
            <a:ext uri="{909E8E84-426E-40DD-AFC4-6F175D3DCCD1}">
              <a14:hiddenFill xmlns:a14="http://schemas.microsoft.com/office/drawing/2010/main">
                <a:solidFill>
                  <a:srgbClr val="FFFFFF"/>
                </a:solidFill>
              </a14:hiddenFill>
            </a:ext>
          </a:extLst>
        </p:spPr>
      </p:pic>
      <p:pic>
        <p:nvPicPr>
          <p:cNvPr id="25" name="Billede 24">
            <a:hlinkClick r:id="rId12" action="ppaction://hlinksldjump"/>
            <a:extLst>
              <a:ext uri="{FF2B5EF4-FFF2-40B4-BE49-F238E27FC236}">
                <a16:creationId xmlns:a16="http://schemas.microsoft.com/office/drawing/2014/main" id="{628C07A1-18BB-9563-E621-0B3357A3CADE}"/>
              </a:ext>
            </a:extLst>
          </p:cNvPr>
          <p:cNvPicPr>
            <a:picLocks noChangeAspect="1"/>
          </p:cNvPicPr>
          <p:nvPr/>
        </p:nvPicPr>
        <p:blipFill>
          <a:blip r:embed="rId13"/>
          <a:stretch>
            <a:fillRect/>
          </a:stretch>
        </p:blipFill>
        <p:spPr>
          <a:xfrm>
            <a:off x="6895958" y="1552062"/>
            <a:ext cx="646874" cy="519109"/>
          </a:xfrm>
          <a:prstGeom prst="rect">
            <a:avLst/>
          </a:prstGeom>
          <a:scene3d>
            <a:camera prst="orthographicFront"/>
            <a:lightRig rig="threePt" dir="t"/>
          </a:scene3d>
          <a:sp3d>
            <a:bevelT w="25400" h="50800" prst="softRound"/>
          </a:sp3d>
        </p:spPr>
      </p:pic>
      <p:pic>
        <p:nvPicPr>
          <p:cNvPr id="28" name="Picture 4" descr="Kufferter, Rejse, Kuffert, Bagage">
            <a:hlinkClick r:id="rId14" action="ppaction://hlinksldjump"/>
            <a:extLst>
              <a:ext uri="{FF2B5EF4-FFF2-40B4-BE49-F238E27FC236}">
                <a16:creationId xmlns:a16="http://schemas.microsoft.com/office/drawing/2014/main" id="{FD6FFBBB-EDD5-3554-E520-E8751A85F283}"/>
              </a:ext>
            </a:extLst>
          </p:cNvPr>
          <p:cNvPicPr>
            <a:picLocks noChangeAspect="1" noChangeArrowheads="1"/>
          </p:cNvPicPr>
          <p:nvPr/>
        </p:nvPicPr>
        <p:blipFill rotWithShape="1">
          <a:blip r:embed="rId15">
            <a:duotone>
              <a:prstClr val="black"/>
              <a:srgbClr val="D9C3A5">
                <a:tint val="50000"/>
                <a:satMod val="180000"/>
              </a:srgbClr>
            </a:duotone>
            <a:extLst>
              <a:ext uri="{BEBA8EAE-BF5A-486C-A8C5-ECC9F3942E4B}">
                <a14:imgProps xmlns:a14="http://schemas.microsoft.com/office/drawing/2010/main">
                  <a14:imgLayer r:embed="rId16">
                    <a14:imgEffect>
                      <a14:brightnessContrast bright="40000"/>
                    </a14:imgEffect>
                  </a14:imgLayer>
                </a14:imgProps>
              </a:ext>
              <a:ext uri="{28A0092B-C50C-407E-A947-70E740481C1C}">
                <a14:useLocalDpi xmlns:a14="http://schemas.microsoft.com/office/drawing/2010/main" val="0"/>
              </a:ext>
            </a:extLst>
          </a:blip>
          <a:srcRect l="16057" t="18018" b="60541"/>
          <a:stretch/>
        </p:blipFill>
        <p:spPr bwMode="auto">
          <a:xfrm>
            <a:off x="2654558" y="4698318"/>
            <a:ext cx="2040654" cy="521244"/>
          </a:xfrm>
          <a:prstGeom prst="rect">
            <a:avLst/>
          </a:prstGeom>
          <a:noFill/>
          <a:effectLst>
            <a:softEdge rad="31750"/>
          </a:effectLst>
          <a:extLst>
            <a:ext uri="{909E8E84-426E-40DD-AFC4-6F175D3DCCD1}">
              <a14:hiddenFill xmlns:a14="http://schemas.microsoft.com/office/drawing/2010/main">
                <a:solidFill>
                  <a:srgbClr val="FFFFFF"/>
                </a:solidFill>
              </a14:hiddenFill>
            </a:ext>
          </a:extLst>
        </p:spPr>
      </p:pic>
      <p:pic>
        <p:nvPicPr>
          <p:cNvPr id="8" name="Picture 2" descr="Jernbane, Transportere">
            <a:hlinkClick r:id="rId17" action="ppaction://hlinksldjump"/>
            <a:extLst>
              <a:ext uri="{FF2B5EF4-FFF2-40B4-BE49-F238E27FC236}">
                <a16:creationId xmlns:a16="http://schemas.microsoft.com/office/drawing/2014/main" id="{A0848A70-EB82-205C-1908-9B90DD7A48D6}"/>
              </a:ext>
            </a:extLst>
          </p:cNvPr>
          <p:cNvPicPr>
            <a:picLocks noChangeAspect="1" noChangeArrowheads="1"/>
          </p:cNvPicPr>
          <p:nvPr/>
        </p:nvPicPr>
        <p:blipFill rotWithShape="1">
          <a:blip r:embed="rId18">
            <a:duotone>
              <a:prstClr val="black"/>
              <a:srgbClr val="D9C3A5">
                <a:tint val="50000"/>
                <a:satMod val="180000"/>
              </a:srgbClr>
            </a:duotone>
            <a:extLst>
              <a:ext uri="{BEBA8EAE-BF5A-486C-A8C5-ECC9F3942E4B}">
                <a14:imgProps xmlns:a14="http://schemas.microsoft.com/office/drawing/2010/main">
                  <a14:imgLayer r:embed="rId19">
                    <a14:imgEffect>
                      <a14:brightnessContrast bright="-20000"/>
                    </a14:imgEffect>
                  </a14:imgLayer>
                </a14:imgProps>
              </a:ext>
              <a:ext uri="{28A0092B-C50C-407E-A947-70E740481C1C}">
                <a14:useLocalDpi xmlns:a14="http://schemas.microsoft.com/office/drawing/2010/main" val="0"/>
              </a:ext>
            </a:extLst>
          </a:blip>
          <a:srcRect l="30528" t="8427" r="61603" b="81682"/>
          <a:stretch/>
        </p:blipFill>
        <p:spPr bwMode="auto">
          <a:xfrm flipH="1">
            <a:off x="2242537" y="1375940"/>
            <a:ext cx="790575" cy="678180"/>
          </a:xfrm>
          <a:prstGeom prst="rect">
            <a:avLst/>
          </a:prstGeom>
          <a:noFill/>
          <a:extLst>
            <a:ext uri="{909E8E84-426E-40DD-AFC4-6F175D3DCCD1}">
              <a14:hiddenFill xmlns:a14="http://schemas.microsoft.com/office/drawing/2010/main">
                <a:solidFill>
                  <a:srgbClr val="FFFFFF"/>
                </a:solidFill>
              </a14:hiddenFill>
            </a:ext>
          </a:extLst>
        </p:spPr>
      </p:pic>
      <p:sp>
        <p:nvSpPr>
          <p:cNvPr id="9" name="Tekstfelt 8">
            <a:hlinkClick r:id="rId17" action="ppaction://hlinksldjump"/>
            <a:extLst>
              <a:ext uri="{FF2B5EF4-FFF2-40B4-BE49-F238E27FC236}">
                <a16:creationId xmlns:a16="http://schemas.microsoft.com/office/drawing/2014/main" id="{03952650-C78F-B64D-E6CF-AEB20FE3E183}"/>
              </a:ext>
            </a:extLst>
          </p:cNvPr>
          <p:cNvSpPr txBox="1"/>
          <p:nvPr/>
        </p:nvSpPr>
        <p:spPr>
          <a:xfrm flipH="1">
            <a:off x="2410496" y="1524148"/>
            <a:ext cx="521297" cy="426912"/>
          </a:xfrm>
          <a:prstGeom prst="rect">
            <a:avLst/>
          </a:prstGeom>
          <a:noFill/>
        </p:spPr>
        <p:txBody>
          <a:bodyPr wrap="none" rtlCol="0">
            <a:spAutoFit/>
          </a:bodyPr>
          <a:lstStyle/>
          <a:p>
            <a:pPr>
              <a:lnSpc>
                <a:spcPct val="150000"/>
              </a:lnSpc>
            </a:pPr>
            <a:r>
              <a:rPr lang="da-DK" sz="500" dirty="0">
                <a:latin typeface="Chalkduster" panose="03050602040202020205" pitchFamily="66" charset="77"/>
              </a:rPr>
              <a:t>v = s / t</a:t>
            </a:r>
          </a:p>
          <a:p>
            <a:pPr>
              <a:lnSpc>
                <a:spcPct val="150000"/>
              </a:lnSpc>
            </a:pPr>
            <a:r>
              <a:rPr lang="da-DK" sz="500" dirty="0">
                <a:latin typeface="Chalkduster" panose="03050602040202020205" pitchFamily="66" charset="77"/>
              </a:rPr>
              <a:t>s = v ・ t</a:t>
            </a:r>
          </a:p>
          <a:p>
            <a:pPr>
              <a:lnSpc>
                <a:spcPct val="150000"/>
              </a:lnSpc>
            </a:pPr>
            <a:r>
              <a:rPr lang="da-DK" sz="500" dirty="0">
                <a:latin typeface="Chalkduster" panose="03050602040202020205" pitchFamily="66" charset="77"/>
              </a:rPr>
              <a:t>t = s / v</a:t>
            </a:r>
          </a:p>
        </p:txBody>
      </p:sp>
      <p:sp>
        <p:nvSpPr>
          <p:cNvPr id="7" name="Tekstfelt 6">
            <a:extLst>
              <a:ext uri="{FF2B5EF4-FFF2-40B4-BE49-F238E27FC236}">
                <a16:creationId xmlns:a16="http://schemas.microsoft.com/office/drawing/2014/main" id="{B963176A-C638-6567-C617-E78BE3C44B87}"/>
              </a:ext>
            </a:extLst>
          </p:cNvPr>
          <p:cNvSpPr txBox="1"/>
          <p:nvPr/>
        </p:nvSpPr>
        <p:spPr>
          <a:xfrm>
            <a:off x="8847699" y="6566935"/>
            <a:ext cx="1051378" cy="276999"/>
          </a:xfrm>
          <a:prstGeom prst="rect">
            <a:avLst/>
          </a:prstGeom>
          <a:noFill/>
        </p:spPr>
        <p:txBody>
          <a:bodyPr wrap="none" rtlCol="0">
            <a:spAutoFit/>
          </a:bodyPr>
          <a:lstStyle/>
          <a:p>
            <a:r>
              <a:rPr lang="da-DK" sz="1200" dirty="0">
                <a:solidFill>
                  <a:schemeClr val="bg1"/>
                </a:solidFill>
              </a:rPr>
              <a:t>© Mat-</a:t>
            </a:r>
            <a:r>
              <a:rPr lang="da-DK" sz="1200" dirty="0" err="1">
                <a:solidFill>
                  <a:schemeClr val="bg1"/>
                </a:solidFill>
              </a:rPr>
              <a:t>nat.dk</a:t>
            </a:r>
            <a:endParaRPr lang="da-DK" sz="1200" dirty="0">
              <a:solidFill>
                <a:schemeClr val="bg1"/>
              </a:solidFill>
            </a:endParaRPr>
          </a:p>
        </p:txBody>
      </p:sp>
    </p:spTree>
    <p:extLst>
      <p:ext uri="{BB962C8B-B14F-4D97-AF65-F5344CB8AC3E}">
        <p14:creationId xmlns:p14="http://schemas.microsoft.com/office/powerpoint/2010/main" val="206954476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E399C1-A153-A72B-169A-34B82B8075E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53380BAD-B579-DF89-89C7-8BAFAF58CA1C}"/>
              </a:ext>
            </a:extLst>
          </p:cNvPr>
          <p:cNvSpPr>
            <a:spLocks noGrp="1"/>
          </p:cNvSpPr>
          <p:nvPr>
            <p:ph type="title"/>
          </p:nvPr>
        </p:nvSpPr>
        <p:spPr/>
        <p:txBody>
          <a:bodyPr/>
          <a:lstStyle/>
          <a:p>
            <a:r>
              <a:rPr lang="da-DK" dirty="0"/>
              <a:t>Kuffert</a:t>
            </a:r>
          </a:p>
        </p:txBody>
      </p:sp>
      <p:grpSp>
        <p:nvGrpSpPr>
          <p:cNvPr id="18" name="Gruppe 17">
            <a:extLst>
              <a:ext uri="{FF2B5EF4-FFF2-40B4-BE49-F238E27FC236}">
                <a16:creationId xmlns:a16="http://schemas.microsoft.com/office/drawing/2014/main" id="{7E1FC36C-920D-B381-B330-8FA0D56A5822}"/>
              </a:ext>
            </a:extLst>
          </p:cNvPr>
          <p:cNvGrpSpPr/>
          <p:nvPr/>
        </p:nvGrpSpPr>
        <p:grpSpPr>
          <a:xfrm>
            <a:off x="8906" y="-1"/>
            <a:ext cx="9897093" cy="6858001"/>
            <a:chOff x="424546" y="0"/>
            <a:chExt cx="9119966" cy="6571120"/>
          </a:xfrm>
        </p:grpSpPr>
        <p:pic>
          <p:nvPicPr>
            <p:cNvPr id="16" name="Picture 2" descr="Jernbane, Transportere">
              <a:extLst>
                <a:ext uri="{FF2B5EF4-FFF2-40B4-BE49-F238E27FC236}">
                  <a16:creationId xmlns:a16="http://schemas.microsoft.com/office/drawing/2014/main" id="{0DE8FAF3-4EE2-4D0D-C1EF-8707E0C9B25D}"/>
                </a:ext>
              </a:extLst>
            </p:cNvPr>
            <p:cNvPicPr>
              <a:picLocks noChangeAspect="1" noChangeArrowheads="1"/>
            </p:cNvPicPr>
            <p:nvPr/>
          </p:nvPicPr>
          <p:blipFill rotWithShape="1">
            <a:blip r:embed="rId2">
              <a:duotone>
                <a:prstClr val="black"/>
                <a:srgbClr val="D9C3A5">
                  <a:tint val="50000"/>
                  <a:satMod val="180000"/>
                </a:srgb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58836" t="55706" r="30599" b="25480"/>
            <a:stretch/>
          </p:blipFill>
          <p:spPr bwMode="auto">
            <a:xfrm>
              <a:off x="424546" y="0"/>
              <a:ext cx="5375275" cy="653302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Jernbane, Transportere">
              <a:extLst>
                <a:ext uri="{FF2B5EF4-FFF2-40B4-BE49-F238E27FC236}">
                  <a16:creationId xmlns:a16="http://schemas.microsoft.com/office/drawing/2014/main" id="{ABB782C9-9F88-98C3-F74F-41330D30F567}"/>
                </a:ext>
              </a:extLst>
            </p:cNvPr>
            <p:cNvPicPr>
              <a:picLocks noChangeAspect="1" noChangeArrowheads="1"/>
            </p:cNvPicPr>
            <p:nvPr/>
          </p:nvPicPr>
          <p:blipFill rotWithShape="1">
            <a:blip r:embed="rId2">
              <a:duotone>
                <a:prstClr val="black"/>
                <a:srgbClr val="D9C3A5">
                  <a:tint val="50000"/>
                  <a:satMod val="180000"/>
                </a:srgb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60751" t="55706" r="30599" b="25480"/>
            <a:stretch/>
          </p:blipFill>
          <p:spPr bwMode="auto">
            <a:xfrm>
              <a:off x="5143500" y="38099"/>
              <a:ext cx="4401012" cy="6533021"/>
            </a:xfrm>
            <a:prstGeom prst="rect">
              <a:avLst/>
            </a:prstGeom>
            <a:noFill/>
            <a:extLst>
              <a:ext uri="{909E8E84-426E-40DD-AFC4-6F175D3DCCD1}">
                <a14:hiddenFill xmlns:a14="http://schemas.microsoft.com/office/drawing/2010/main">
                  <a:solidFill>
                    <a:srgbClr val="FFFFFF"/>
                  </a:solidFill>
                </a14:hiddenFill>
              </a:ext>
            </a:extLst>
          </p:spPr>
        </p:pic>
      </p:grpSp>
      <p:pic>
        <p:nvPicPr>
          <p:cNvPr id="3" name="Picture 2" descr="Kuffert, Gammel Kuffert, Damper, Bryst">
            <a:extLst>
              <a:ext uri="{FF2B5EF4-FFF2-40B4-BE49-F238E27FC236}">
                <a16:creationId xmlns:a16="http://schemas.microsoft.com/office/drawing/2014/main" id="{BD09AE72-B43C-58D4-B0A9-A75F696A33D5}"/>
              </a:ext>
            </a:extLst>
          </p:cNvPr>
          <p:cNvPicPr>
            <a:picLocks noChangeAspect="1" noChangeArrowheads="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889000" y="520700"/>
            <a:ext cx="8128000" cy="58166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6" descr="Papir, Gammelt Papir, Papirrulle">
            <a:hlinkClick r:id="rId5" action="ppaction://hlinksldjump"/>
            <a:extLst>
              <a:ext uri="{FF2B5EF4-FFF2-40B4-BE49-F238E27FC236}">
                <a16:creationId xmlns:a16="http://schemas.microsoft.com/office/drawing/2014/main" id="{80987BD9-E04C-0382-9DA2-5858F62F687A}"/>
              </a:ext>
            </a:extLst>
          </p:cNvPr>
          <p:cNvPicPr>
            <a:picLocks noChangeAspect="1" noChangeArrowheads="1"/>
          </p:cNvPicPr>
          <p:nvPr/>
        </p:nvPicPr>
        <p:blipFill rotWithShape="1">
          <a:blip r:embed="rId6">
            <a:duotone>
              <a:prstClr val="black"/>
              <a:srgbClr val="D9C3A5">
                <a:tint val="50000"/>
                <a:satMod val="180000"/>
              </a:srgbClr>
            </a:duotone>
            <a:extLst>
              <a:ext uri="{28A0092B-C50C-407E-A947-70E740481C1C}">
                <a14:useLocalDpi xmlns:a14="http://schemas.microsoft.com/office/drawing/2010/main" val="0"/>
              </a:ext>
            </a:extLst>
          </a:blip>
          <a:srcRect l="32576" t="44630" r="21872" b="15185"/>
          <a:stretch/>
        </p:blipFill>
        <p:spPr bwMode="auto">
          <a:xfrm flipV="1">
            <a:off x="5791200" y="520700"/>
            <a:ext cx="3641725" cy="2755900"/>
          </a:xfrm>
          <a:prstGeom prst="rect">
            <a:avLst/>
          </a:prstGeom>
          <a:noFill/>
          <a:extLst>
            <a:ext uri="{909E8E84-426E-40DD-AFC4-6F175D3DCCD1}">
              <a14:hiddenFill xmlns:a14="http://schemas.microsoft.com/office/drawing/2010/main">
                <a:solidFill>
                  <a:srgbClr val="FFFFFF"/>
                </a:solidFill>
              </a14:hiddenFill>
            </a:ext>
          </a:extLst>
        </p:spPr>
      </p:pic>
      <p:sp>
        <p:nvSpPr>
          <p:cNvPr id="5" name="Tekstfelt 4">
            <a:extLst>
              <a:ext uri="{FF2B5EF4-FFF2-40B4-BE49-F238E27FC236}">
                <a16:creationId xmlns:a16="http://schemas.microsoft.com/office/drawing/2014/main" id="{50A1457E-1EE3-AC40-4B5B-52D4CAB01875}"/>
              </a:ext>
            </a:extLst>
          </p:cNvPr>
          <p:cNvSpPr txBox="1"/>
          <p:nvPr/>
        </p:nvSpPr>
        <p:spPr>
          <a:xfrm>
            <a:off x="124793" y="6470681"/>
            <a:ext cx="1051378" cy="276999"/>
          </a:xfrm>
          <a:prstGeom prst="rect">
            <a:avLst/>
          </a:prstGeom>
          <a:noFill/>
        </p:spPr>
        <p:txBody>
          <a:bodyPr wrap="none" rtlCol="0">
            <a:spAutoFit/>
          </a:bodyPr>
          <a:lstStyle/>
          <a:p>
            <a:r>
              <a:rPr lang="da-DK" sz="1200" dirty="0">
                <a:solidFill>
                  <a:schemeClr val="bg1"/>
                </a:solidFill>
              </a:rPr>
              <a:t>© Mat-</a:t>
            </a:r>
            <a:r>
              <a:rPr lang="da-DK" sz="1200" dirty="0" err="1">
                <a:solidFill>
                  <a:schemeClr val="bg1"/>
                </a:solidFill>
              </a:rPr>
              <a:t>nat.dk</a:t>
            </a:r>
            <a:endParaRPr lang="da-DK" sz="1200" dirty="0">
              <a:solidFill>
                <a:schemeClr val="bg1"/>
              </a:solidFill>
            </a:endParaRPr>
          </a:p>
        </p:txBody>
      </p:sp>
    </p:spTree>
    <p:extLst>
      <p:ext uri="{BB962C8B-B14F-4D97-AF65-F5344CB8AC3E}">
        <p14:creationId xmlns:p14="http://schemas.microsoft.com/office/powerpoint/2010/main" val="273037264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4D713-2BC1-1460-2DAE-CC9069BE8688}"/>
            </a:ext>
          </a:extLst>
        </p:cNvPr>
        <p:cNvGrpSpPr/>
        <p:nvPr/>
      </p:nvGrpSpPr>
      <p:grpSpPr>
        <a:xfrm>
          <a:off x="0" y="0"/>
          <a:ext cx="0" cy="0"/>
          <a:chOff x="0" y="0"/>
          <a:chExt cx="0" cy="0"/>
        </a:xfrm>
      </p:grpSpPr>
      <p:pic>
        <p:nvPicPr>
          <p:cNvPr id="3" name="Picture 2" descr="Papir, Papirvarer, Pergament, Gammel">
            <a:extLst>
              <a:ext uri="{FF2B5EF4-FFF2-40B4-BE49-F238E27FC236}">
                <a16:creationId xmlns:a16="http://schemas.microsoft.com/office/drawing/2014/main" id="{9B36649A-C20E-C2FB-35CD-79923A28945A}"/>
              </a:ext>
            </a:extLst>
          </p:cNvPr>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5400000">
            <a:off x="1238551" y="-1673087"/>
            <a:ext cx="7363928" cy="10309636"/>
          </a:xfrm>
          <a:prstGeom prst="rect">
            <a:avLst/>
          </a:prstGeom>
          <a:noFill/>
          <a:extLst>
            <a:ext uri="{909E8E84-426E-40DD-AFC4-6F175D3DCCD1}">
              <a14:hiddenFill xmlns:a14="http://schemas.microsoft.com/office/drawing/2010/main">
                <a:solidFill>
                  <a:srgbClr val="FFFFFF"/>
                </a:solidFill>
              </a14:hiddenFill>
            </a:ext>
          </a:extLst>
        </p:spPr>
      </p:pic>
      <p:sp>
        <p:nvSpPr>
          <p:cNvPr id="16" name="Venstrepil 15">
            <a:hlinkClick r:id="rId3" action="ppaction://hlinksldjump"/>
            <a:extLst>
              <a:ext uri="{FF2B5EF4-FFF2-40B4-BE49-F238E27FC236}">
                <a16:creationId xmlns:a16="http://schemas.microsoft.com/office/drawing/2014/main" id="{06894A53-7FAD-551E-2625-E3B740A1EBDD}"/>
              </a:ext>
            </a:extLst>
          </p:cNvPr>
          <p:cNvSpPr/>
          <p:nvPr/>
        </p:nvSpPr>
        <p:spPr>
          <a:xfrm rot="16200000">
            <a:off x="8924101" y="6091811"/>
            <a:ext cx="763929" cy="830484"/>
          </a:xfrm>
          <a:prstGeom prst="leftArrow">
            <a:avLst/>
          </a:prstGeom>
          <a:solidFill>
            <a:srgbClr val="C00000"/>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itel 7">
            <a:extLst>
              <a:ext uri="{FF2B5EF4-FFF2-40B4-BE49-F238E27FC236}">
                <a16:creationId xmlns:a16="http://schemas.microsoft.com/office/drawing/2014/main" id="{9EA93842-DE61-9C66-A1BD-8E8C8DC56773}"/>
              </a:ext>
            </a:extLst>
          </p:cNvPr>
          <p:cNvSpPr>
            <a:spLocks noGrp="1"/>
          </p:cNvSpPr>
          <p:nvPr>
            <p:ph type="title"/>
          </p:nvPr>
        </p:nvSpPr>
        <p:spPr/>
        <p:txBody>
          <a:bodyPr/>
          <a:lstStyle/>
          <a:p>
            <a:r>
              <a:rPr lang="da-DK" b="1" dirty="0">
                <a:latin typeface="Chalkduster" panose="03050602040202020205" pitchFamily="66" charset="77"/>
              </a:rPr>
              <a:t>J</a:t>
            </a:r>
            <a:endParaRPr lang="da-DK" dirty="0">
              <a:latin typeface="Chalkduster" panose="03050602040202020205" pitchFamily="66" charset="77"/>
            </a:endParaRPr>
          </a:p>
        </p:txBody>
      </p:sp>
      <p:sp>
        <p:nvSpPr>
          <p:cNvPr id="2" name="Tekstfelt 1">
            <a:extLst>
              <a:ext uri="{FF2B5EF4-FFF2-40B4-BE49-F238E27FC236}">
                <a16:creationId xmlns:a16="http://schemas.microsoft.com/office/drawing/2014/main" id="{D91A7133-8C80-00CB-57E9-75A5176F5BB6}"/>
              </a:ext>
            </a:extLst>
          </p:cNvPr>
          <p:cNvSpPr txBox="1"/>
          <p:nvPr/>
        </p:nvSpPr>
        <p:spPr>
          <a:xfrm>
            <a:off x="642729" y="1856170"/>
            <a:ext cx="8248094" cy="861774"/>
          </a:xfrm>
          <a:prstGeom prst="rect">
            <a:avLst/>
          </a:prstGeom>
          <a:noFill/>
        </p:spPr>
        <p:txBody>
          <a:bodyPr wrap="square">
            <a:spAutoFit/>
          </a:bodyPr>
          <a:lstStyle/>
          <a:p>
            <a:pPr algn="l"/>
            <a:r>
              <a:rPr lang="da-DK" sz="3200" dirty="0">
                <a:latin typeface="Chalkduster" panose="03050602040202020205" pitchFamily="66" charset="77"/>
              </a:rPr>
              <a:t>J</a:t>
            </a:r>
            <a:r>
              <a:rPr lang="da-DK" dirty="0">
                <a:latin typeface="Chalkduster" panose="03050602040202020205" pitchFamily="66" charset="77"/>
              </a:rPr>
              <a:t> = er afstanden i km mellem Silverhaven og Frostholm? i Opgave: Kort</a:t>
            </a:r>
          </a:p>
        </p:txBody>
      </p:sp>
      <p:pic>
        <p:nvPicPr>
          <p:cNvPr id="11" name="Picture 2" descr="Transportere Tog Jernbane - Gratis billeder på Pixabay - Pixabay">
            <a:extLst>
              <a:ext uri="{FF2B5EF4-FFF2-40B4-BE49-F238E27FC236}">
                <a16:creationId xmlns:a16="http://schemas.microsoft.com/office/drawing/2014/main" id="{1F3B475A-2695-1EA4-2BB2-14D98CFB8EDF}"/>
              </a:ext>
            </a:extLst>
          </p:cNvPr>
          <p:cNvPicPr>
            <a:picLocks noChangeAspect="1" noChangeArrowheads="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flipH="1">
            <a:off x="1569000" y="3051000"/>
            <a:ext cx="6768000" cy="3807000"/>
          </a:xfrm>
          <a:prstGeom prst="rect">
            <a:avLst/>
          </a:prstGeom>
          <a:noFill/>
          <a:extLst>
            <a:ext uri="{909E8E84-426E-40DD-AFC4-6F175D3DCCD1}">
              <a14:hiddenFill xmlns:a14="http://schemas.microsoft.com/office/drawing/2010/main">
                <a:solidFill>
                  <a:srgbClr val="FFFFFF"/>
                </a:solidFill>
              </a14:hiddenFill>
            </a:ext>
          </a:extLst>
        </p:spPr>
      </p:pic>
      <p:sp>
        <p:nvSpPr>
          <p:cNvPr id="4" name="Tekstfelt 3">
            <a:extLst>
              <a:ext uri="{FF2B5EF4-FFF2-40B4-BE49-F238E27FC236}">
                <a16:creationId xmlns:a16="http://schemas.microsoft.com/office/drawing/2014/main" id="{5D2281F2-C79F-4CD2-9C89-6817C1C093C9}"/>
              </a:ext>
            </a:extLst>
          </p:cNvPr>
          <p:cNvSpPr txBox="1"/>
          <p:nvPr/>
        </p:nvSpPr>
        <p:spPr>
          <a:xfrm>
            <a:off x="16508" y="6566935"/>
            <a:ext cx="1051378" cy="276999"/>
          </a:xfrm>
          <a:prstGeom prst="rect">
            <a:avLst/>
          </a:prstGeom>
          <a:noFill/>
        </p:spPr>
        <p:txBody>
          <a:bodyPr wrap="none" rtlCol="0">
            <a:spAutoFit/>
          </a:bodyPr>
          <a:lstStyle/>
          <a:p>
            <a:r>
              <a:rPr lang="da-DK" sz="1200" dirty="0"/>
              <a:t>© Mat-</a:t>
            </a:r>
            <a:r>
              <a:rPr lang="da-DK" sz="1200" dirty="0" err="1"/>
              <a:t>nat.dk</a:t>
            </a:r>
            <a:endParaRPr lang="da-DK" sz="1200" dirty="0"/>
          </a:p>
        </p:txBody>
      </p:sp>
    </p:spTree>
    <p:extLst>
      <p:ext uri="{BB962C8B-B14F-4D97-AF65-F5344CB8AC3E}">
        <p14:creationId xmlns:p14="http://schemas.microsoft.com/office/powerpoint/2010/main" val="1541509483"/>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86626-0448-F1E8-DD8A-D9045264008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53AFA98-29DD-7E9A-17C5-87D15EBA3591}"/>
              </a:ext>
            </a:extLst>
          </p:cNvPr>
          <p:cNvSpPr>
            <a:spLocks noGrp="1"/>
          </p:cNvSpPr>
          <p:nvPr>
            <p:ph type="title"/>
          </p:nvPr>
        </p:nvSpPr>
        <p:spPr/>
        <p:txBody>
          <a:bodyPr/>
          <a:lstStyle/>
          <a:p>
            <a:r>
              <a:rPr lang="da-DK" dirty="0"/>
              <a:t>Pung</a:t>
            </a:r>
          </a:p>
        </p:txBody>
      </p:sp>
      <p:grpSp>
        <p:nvGrpSpPr>
          <p:cNvPr id="18" name="Gruppe 17">
            <a:extLst>
              <a:ext uri="{FF2B5EF4-FFF2-40B4-BE49-F238E27FC236}">
                <a16:creationId xmlns:a16="http://schemas.microsoft.com/office/drawing/2014/main" id="{58F32B9E-E67D-47F5-2577-7F3CCC7973C6}"/>
              </a:ext>
            </a:extLst>
          </p:cNvPr>
          <p:cNvGrpSpPr/>
          <p:nvPr/>
        </p:nvGrpSpPr>
        <p:grpSpPr>
          <a:xfrm>
            <a:off x="8906" y="-1"/>
            <a:ext cx="9897093" cy="6858001"/>
            <a:chOff x="424546" y="0"/>
            <a:chExt cx="9119966" cy="6571120"/>
          </a:xfrm>
        </p:grpSpPr>
        <p:pic>
          <p:nvPicPr>
            <p:cNvPr id="16" name="Picture 2" descr="Jernbane, Transportere">
              <a:extLst>
                <a:ext uri="{FF2B5EF4-FFF2-40B4-BE49-F238E27FC236}">
                  <a16:creationId xmlns:a16="http://schemas.microsoft.com/office/drawing/2014/main" id="{901C4226-42A3-89BD-A41D-0454C25C7646}"/>
                </a:ext>
              </a:extLst>
            </p:cNvPr>
            <p:cNvPicPr>
              <a:picLocks noChangeAspect="1" noChangeArrowheads="1"/>
            </p:cNvPicPr>
            <p:nvPr/>
          </p:nvPicPr>
          <p:blipFill rotWithShape="1">
            <a:blip r:embed="rId2">
              <a:duotone>
                <a:prstClr val="black"/>
                <a:srgbClr val="D9C3A5">
                  <a:tint val="50000"/>
                  <a:satMod val="180000"/>
                </a:srgb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58836" t="55706" r="30599" b="25480"/>
            <a:stretch/>
          </p:blipFill>
          <p:spPr bwMode="auto">
            <a:xfrm>
              <a:off x="424546" y="0"/>
              <a:ext cx="5375275" cy="6533022"/>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Jernbane, Transportere">
              <a:extLst>
                <a:ext uri="{FF2B5EF4-FFF2-40B4-BE49-F238E27FC236}">
                  <a16:creationId xmlns:a16="http://schemas.microsoft.com/office/drawing/2014/main" id="{CD395DA0-89C0-BB9C-7E10-B049F278A2FF}"/>
                </a:ext>
              </a:extLst>
            </p:cNvPr>
            <p:cNvPicPr>
              <a:picLocks noChangeAspect="1" noChangeArrowheads="1"/>
            </p:cNvPicPr>
            <p:nvPr/>
          </p:nvPicPr>
          <p:blipFill rotWithShape="1">
            <a:blip r:embed="rId2">
              <a:duotone>
                <a:prstClr val="black"/>
                <a:srgbClr val="D9C3A5">
                  <a:tint val="50000"/>
                  <a:satMod val="180000"/>
                </a:srgb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60751" t="55706" r="30599" b="25480"/>
            <a:stretch/>
          </p:blipFill>
          <p:spPr bwMode="auto">
            <a:xfrm>
              <a:off x="5143500" y="38099"/>
              <a:ext cx="4401012" cy="653302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uppe 7">
            <a:extLst>
              <a:ext uri="{FF2B5EF4-FFF2-40B4-BE49-F238E27FC236}">
                <a16:creationId xmlns:a16="http://schemas.microsoft.com/office/drawing/2014/main" id="{3303DAF3-C0AF-45F4-B238-29632522B082}"/>
              </a:ext>
            </a:extLst>
          </p:cNvPr>
          <p:cNvGrpSpPr/>
          <p:nvPr/>
        </p:nvGrpSpPr>
        <p:grpSpPr>
          <a:xfrm>
            <a:off x="2566911" y="2637043"/>
            <a:ext cx="7330183" cy="4889937"/>
            <a:chOff x="1358944" y="728517"/>
            <a:chExt cx="8257239" cy="5208555"/>
          </a:xfrm>
        </p:grpSpPr>
        <p:pic>
          <p:nvPicPr>
            <p:cNvPr id="5" name="Picture 2" descr="Forsegle, Konvolutten">
              <a:hlinkClick r:id="rId4" action="ppaction://hlinksldjump"/>
              <a:extLst>
                <a:ext uri="{FF2B5EF4-FFF2-40B4-BE49-F238E27FC236}">
                  <a16:creationId xmlns:a16="http://schemas.microsoft.com/office/drawing/2014/main" id="{B33EB335-86C3-774C-77E5-E68AB1904E4F}"/>
                </a:ext>
              </a:extLst>
            </p:cNvPr>
            <p:cNvPicPr>
              <a:picLocks noChangeAspect="1" noChangeArrowheads="1"/>
            </p:cNvPicPr>
            <p:nvPr/>
          </p:nvPicPr>
          <p:blipFill rotWithShape="1">
            <a:blip r:embed="rId5">
              <a:duotone>
                <a:prstClr val="black"/>
                <a:srgbClr val="D9C3A5">
                  <a:tint val="50000"/>
                  <a:satMod val="180000"/>
                </a:srgbClr>
              </a:duotone>
              <a:extLst>
                <a:ext uri="{BEBA8EAE-BF5A-486C-A8C5-ECC9F3942E4B}">
                  <a14:imgProps xmlns:a14="http://schemas.microsoft.com/office/drawing/2010/main">
                    <a14:imgLayer r:embed="rId6">
                      <a14:imgEffect>
                        <a14:brightnessContrast bright="-20000"/>
                      </a14:imgEffect>
                    </a14:imgLayer>
                  </a14:imgProps>
                </a:ext>
                <a:ext uri="{28A0092B-C50C-407E-A947-70E740481C1C}">
                  <a14:useLocalDpi xmlns:a14="http://schemas.microsoft.com/office/drawing/2010/main" val="0"/>
                </a:ext>
              </a:extLst>
            </a:blip>
            <a:srcRect r="32936"/>
            <a:stretch/>
          </p:blipFill>
          <p:spPr bwMode="auto">
            <a:xfrm rot="648548">
              <a:off x="1358944" y="728517"/>
              <a:ext cx="6209871" cy="5208555"/>
            </a:xfrm>
            <a:prstGeom prst="rect">
              <a:avLst/>
            </a:prstGeom>
            <a:noFill/>
            <a:scene3d>
              <a:camera prst="isometricOffAxis1Top"/>
              <a:lightRig rig="threePt" dir="t"/>
            </a:scene3d>
            <a:extLst>
              <a:ext uri="{909E8E84-426E-40DD-AFC4-6F175D3DCCD1}">
                <a14:hiddenFill xmlns:a14="http://schemas.microsoft.com/office/drawing/2010/main">
                  <a:solidFill>
                    <a:srgbClr val="FFFFFF"/>
                  </a:solidFill>
                </a14:hiddenFill>
              </a:ext>
            </a:extLst>
          </p:spPr>
        </p:pic>
        <p:pic>
          <p:nvPicPr>
            <p:cNvPr id="7" name="Billede 6">
              <a:hlinkClick r:id="rId4" action="ppaction://hlinksldjump"/>
              <a:extLst>
                <a:ext uri="{FF2B5EF4-FFF2-40B4-BE49-F238E27FC236}">
                  <a16:creationId xmlns:a16="http://schemas.microsoft.com/office/drawing/2014/main" id="{66C769F5-AF03-DED1-807D-1910E57EC794}"/>
                </a:ext>
              </a:extLst>
            </p:cNvPr>
            <p:cNvPicPr>
              <a:picLocks noChangeAspect="1"/>
            </p:cNvPicPr>
            <p:nvPr/>
          </p:nvPicPr>
          <p:blipFill>
            <a:blip r:embed="rId7">
              <a:clrChange>
                <a:clrFrom>
                  <a:srgbClr val="000000"/>
                </a:clrFrom>
                <a:clrTo>
                  <a:srgbClr val="000000">
                    <a:alpha val="0"/>
                  </a:srgbClr>
                </a:clrTo>
              </a:clrChange>
            </a:blip>
            <a:stretch>
              <a:fillRect/>
            </a:stretch>
          </p:blipFill>
          <p:spPr>
            <a:xfrm>
              <a:off x="3131821" y="2174765"/>
              <a:ext cx="6484362" cy="2468706"/>
            </a:xfrm>
            <a:prstGeom prst="rect">
              <a:avLst/>
            </a:prstGeom>
          </p:spPr>
        </p:pic>
      </p:grpSp>
      <p:sp>
        <p:nvSpPr>
          <p:cNvPr id="3" name="Tekstfelt 2">
            <a:extLst>
              <a:ext uri="{FF2B5EF4-FFF2-40B4-BE49-F238E27FC236}">
                <a16:creationId xmlns:a16="http://schemas.microsoft.com/office/drawing/2014/main" id="{49EA5A39-43ED-AFBD-3AD0-FB332A0A8DE4}"/>
              </a:ext>
            </a:extLst>
          </p:cNvPr>
          <p:cNvSpPr txBox="1"/>
          <p:nvPr/>
        </p:nvSpPr>
        <p:spPr>
          <a:xfrm>
            <a:off x="88699" y="6518807"/>
            <a:ext cx="1051378" cy="276999"/>
          </a:xfrm>
          <a:prstGeom prst="rect">
            <a:avLst/>
          </a:prstGeom>
          <a:noFill/>
        </p:spPr>
        <p:txBody>
          <a:bodyPr wrap="none" rtlCol="0">
            <a:spAutoFit/>
          </a:bodyPr>
          <a:lstStyle/>
          <a:p>
            <a:r>
              <a:rPr lang="da-DK" sz="1200" dirty="0">
                <a:solidFill>
                  <a:schemeClr val="bg1"/>
                </a:solidFill>
              </a:rPr>
              <a:t>© Mat-</a:t>
            </a:r>
            <a:r>
              <a:rPr lang="da-DK" sz="1200" dirty="0" err="1">
                <a:solidFill>
                  <a:schemeClr val="bg1"/>
                </a:solidFill>
              </a:rPr>
              <a:t>nat.dk</a:t>
            </a:r>
            <a:endParaRPr lang="da-DK" sz="1200" dirty="0">
              <a:solidFill>
                <a:schemeClr val="bg1"/>
              </a:solidFill>
            </a:endParaRPr>
          </a:p>
        </p:txBody>
      </p:sp>
    </p:spTree>
    <p:extLst>
      <p:ext uri="{BB962C8B-B14F-4D97-AF65-F5344CB8AC3E}">
        <p14:creationId xmlns:p14="http://schemas.microsoft.com/office/powerpoint/2010/main" val="2635575270"/>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E86626-0448-F1E8-DD8A-D90452640084}"/>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F53AFA98-29DD-7E9A-17C5-87D15EBA3591}"/>
              </a:ext>
            </a:extLst>
          </p:cNvPr>
          <p:cNvSpPr>
            <a:spLocks noGrp="1"/>
          </p:cNvSpPr>
          <p:nvPr>
            <p:ph type="title"/>
          </p:nvPr>
        </p:nvSpPr>
        <p:spPr/>
        <p:txBody>
          <a:bodyPr/>
          <a:lstStyle/>
          <a:p>
            <a:r>
              <a:rPr lang="da-DK" dirty="0" err="1"/>
              <a:t>Pung+brev</a:t>
            </a:r>
            <a:endParaRPr lang="da-DK" dirty="0"/>
          </a:p>
        </p:txBody>
      </p:sp>
      <p:grpSp>
        <p:nvGrpSpPr>
          <p:cNvPr id="18" name="Gruppe 17">
            <a:extLst>
              <a:ext uri="{FF2B5EF4-FFF2-40B4-BE49-F238E27FC236}">
                <a16:creationId xmlns:a16="http://schemas.microsoft.com/office/drawing/2014/main" id="{58F32B9E-E67D-47F5-2577-7F3CCC7973C6}"/>
              </a:ext>
            </a:extLst>
          </p:cNvPr>
          <p:cNvGrpSpPr/>
          <p:nvPr/>
        </p:nvGrpSpPr>
        <p:grpSpPr>
          <a:xfrm>
            <a:off x="8906" y="-1"/>
            <a:ext cx="9897093" cy="6858001"/>
            <a:chOff x="424546" y="0"/>
            <a:chExt cx="9119966" cy="6571120"/>
          </a:xfrm>
        </p:grpSpPr>
        <p:pic>
          <p:nvPicPr>
            <p:cNvPr id="16" name="Picture 2" descr="Jernbane, Transportere">
              <a:extLst>
                <a:ext uri="{FF2B5EF4-FFF2-40B4-BE49-F238E27FC236}">
                  <a16:creationId xmlns:a16="http://schemas.microsoft.com/office/drawing/2014/main" id="{901C4226-42A3-89BD-A41D-0454C25C7646}"/>
                </a:ext>
              </a:extLst>
            </p:cNvPr>
            <p:cNvPicPr>
              <a:picLocks noChangeAspect="1" noChangeArrowheads="1"/>
            </p:cNvPicPr>
            <p:nvPr/>
          </p:nvPicPr>
          <p:blipFill rotWithShape="1">
            <a:blip r:embed="rId2">
              <a:duotone>
                <a:prstClr val="black"/>
                <a:srgbClr val="D9C3A5">
                  <a:tint val="50000"/>
                  <a:satMod val="180000"/>
                </a:srgb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58836" t="55706" r="30599" b="25480"/>
            <a:stretch/>
          </p:blipFill>
          <p:spPr bwMode="auto">
            <a:xfrm>
              <a:off x="424546" y="0"/>
              <a:ext cx="5375275" cy="653302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Jernbane, Transportere">
              <a:extLst>
                <a:ext uri="{FF2B5EF4-FFF2-40B4-BE49-F238E27FC236}">
                  <a16:creationId xmlns:a16="http://schemas.microsoft.com/office/drawing/2014/main" id="{CD395DA0-89C0-BB9C-7E10-B049F278A2FF}"/>
                </a:ext>
              </a:extLst>
            </p:cNvPr>
            <p:cNvPicPr>
              <a:picLocks noChangeAspect="1" noChangeArrowheads="1"/>
            </p:cNvPicPr>
            <p:nvPr/>
          </p:nvPicPr>
          <p:blipFill rotWithShape="1">
            <a:blip r:embed="rId2">
              <a:duotone>
                <a:prstClr val="black"/>
                <a:srgbClr val="D9C3A5">
                  <a:tint val="50000"/>
                  <a:satMod val="180000"/>
                </a:srgb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60751" t="55706" r="30599" b="25480"/>
            <a:stretch/>
          </p:blipFill>
          <p:spPr bwMode="auto">
            <a:xfrm>
              <a:off x="5143500" y="38099"/>
              <a:ext cx="4401012" cy="6533021"/>
            </a:xfrm>
            <a:prstGeom prst="rect">
              <a:avLst/>
            </a:prstGeom>
            <a:noFill/>
            <a:extLst>
              <a:ext uri="{909E8E84-426E-40DD-AFC4-6F175D3DCCD1}">
                <a14:hiddenFill xmlns:a14="http://schemas.microsoft.com/office/drawing/2010/main">
                  <a:solidFill>
                    <a:srgbClr val="FFFFFF"/>
                  </a:solidFill>
                </a14:hiddenFill>
              </a:ext>
            </a:extLst>
          </p:spPr>
        </p:pic>
      </p:grpSp>
      <p:pic>
        <p:nvPicPr>
          <p:cNvPr id="7" name="Billede 6">
            <a:extLst>
              <a:ext uri="{FF2B5EF4-FFF2-40B4-BE49-F238E27FC236}">
                <a16:creationId xmlns:a16="http://schemas.microsoft.com/office/drawing/2014/main" id="{66C769F5-AF03-DED1-807D-1910E57EC794}"/>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3270589" y="3651206"/>
            <a:ext cx="5756350" cy="2317690"/>
          </a:xfrm>
          <a:prstGeom prst="rect">
            <a:avLst/>
          </a:prstGeom>
        </p:spPr>
      </p:pic>
      <p:pic>
        <p:nvPicPr>
          <p:cNvPr id="5" name="Picture 2" descr="Forsegle, Konvolutten">
            <a:hlinkClick r:id="rId5" action="ppaction://hlinksldjump"/>
            <a:extLst>
              <a:ext uri="{FF2B5EF4-FFF2-40B4-BE49-F238E27FC236}">
                <a16:creationId xmlns:a16="http://schemas.microsoft.com/office/drawing/2014/main" id="{B33EB335-86C3-774C-77E5-E68AB1904E4F}"/>
              </a:ext>
            </a:extLst>
          </p:cNvPr>
          <p:cNvPicPr>
            <a:picLocks noChangeAspect="1" noChangeArrowheads="1"/>
          </p:cNvPicPr>
          <p:nvPr/>
        </p:nvPicPr>
        <p:blipFill rotWithShape="1">
          <a:blip r:embed="rId6">
            <a:duotone>
              <a:prstClr val="black"/>
              <a:srgbClr val="D9C3A5">
                <a:tint val="50000"/>
                <a:satMod val="180000"/>
              </a:srgbClr>
            </a:duotone>
            <a:extLst>
              <a:ext uri="{BEBA8EAE-BF5A-486C-A8C5-ECC9F3942E4B}">
                <a14:imgProps xmlns:a14="http://schemas.microsoft.com/office/drawing/2010/main">
                  <a14:imgLayer r:embed="rId7">
                    <a14:imgEffect>
                      <a14:brightnessContrast bright="-20000"/>
                    </a14:imgEffect>
                  </a14:imgLayer>
                </a14:imgProps>
              </a:ext>
              <a:ext uri="{28A0092B-C50C-407E-A947-70E740481C1C}">
                <a14:useLocalDpi xmlns:a14="http://schemas.microsoft.com/office/drawing/2010/main" val="0"/>
              </a:ext>
            </a:extLst>
          </a:blip>
          <a:srcRect r="-1393"/>
          <a:stretch/>
        </p:blipFill>
        <p:spPr bwMode="auto">
          <a:xfrm rot="20502329">
            <a:off x="1231233" y="1850971"/>
            <a:ext cx="5271071" cy="3092587"/>
          </a:xfrm>
          <a:prstGeom prst="rect">
            <a:avLst/>
          </a:prstGeom>
          <a:noFill/>
          <a:scene3d>
            <a:camera prst="perspectiveFront"/>
            <a:lightRig rig="threePt" dir="t"/>
          </a:scene3d>
          <a:extLst>
            <a:ext uri="{909E8E84-426E-40DD-AFC4-6F175D3DCCD1}">
              <a14:hiddenFill xmlns:a14="http://schemas.microsoft.com/office/drawing/2010/main">
                <a:solidFill>
                  <a:srgbClr val="FFFFFF"/>
                </a:solidFill>
              </a14:hiddenFill>
            </a:ext>
          </a:extLst>
        </p:spPr>
      </p:pic>
      <p:sp>
        <p:nvSpPr>
          <p:cNvPr id="3" name="Tekstfelt 2">
            <a:extLst>
              <a:ext uri="{FF2B5EF4-FFF2-40B4-BE49-F238E27FC236}">
                <a16:creationId xmlns:a16="http://schemas.microsoft.com/office/drawing/2014/main" id="{83A1E6D4-FF40-5704-68B7-D5B3773C939D}"/>
              </a:ext>
            </a:extLst>
          </p:cNvPr>
          <p:cNvSpPr txBox="1"/>
          <p:nvPr/>
        </p:nvSpPr>
        <p:spPr>
          <a:xfrm>
            <a:off x="136825" y="6470681"/>
            <a:ext cx="1051378" cy="276999"/>
          </a:xfrm>
          <a:prstGeom prst="rect">
            <a:avLst/>
          </a:prstGeom>
          <a:noFill/>
        </p:spPr>
        <p:txBody>
          <a:bodyPr wrap="none" rtlCol="0">
            <a:spAutoFit/>
          </a:bodyPr>
          <a:lstStyle/>
          <a:p>
            <a:r>
              <a:rPr lang="da-DK" sz="1200" dirty="0">
                <a:solidFill>
                  <a:schemeClr val="bg1"/>
                </a:solidFill>
              </a:rPr>
              <a:t>© Mat-</a:t>
            </a:r>
            <a:r>
              <a:rPr lang="da-DK" sz="1200" dirty="0" err="1">
                <a:solidFill>
                  <a:schemeClr val="bg1"/>
                </a:solidFill>
              </a:rPr>
              <a:t>nat.dk</a:t>
            </a:r>
            <a:endParaRPr lang="da-DK" sz="1200" dirty="0">
              <a:solidFill>
                <a:schemeClr val="bg1"/>
              </a:solidFill>
            </a:endParaRPr>
          </a:p>
        </p:txBody>
      </p:sp>
    </p:spTree>
    <p:extLst>
      <p:ext uri="{BB962C8B-B14F-4D97-AF65-F5344CB8AC3E}">
        <p14:creationId xmlns:p14="http://schemas.microsoft.com/office/powerpoint/2010/main" val="3072296488"/>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Papir, Papirvarer, Pergament, Gammel">
            <a:extLst>
              <a:ext uri="{FF2B5EF4-FFF2-40B4-BE49-F238E27FC236}">
                <a16:creationId xmlns:a16="http://schemas.microsoft.com/office/drawing/2014/main" id="{62F6CC65-ED5E-1396-F773-097EC68B3144}"/>
              </a:ext>
            </a:extLst>
          </p:cNvPr>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5400000">
            <a:off x="1271036" y="-1544605"/>
            <a:ext cx="7363928" cy="10309636"/>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F51D6F40-5EAC-9E32-EF34-C13544F9936E}"/>
              </a:ext>
            </a:extLst>
          </p:cNvPr>
          <p:cNvSpPr>
            <a:spLocks noGrp="1"/>
          </p:cNvSpPr>
          <p:nvPr>
            <p:ph type="title"/>
          </p:nvPr>
        </p:nvSpPr>
        <p:spPr>
          <a:xfrm>
            <a:off x="540360" y="593727"/>
            <a:ext cx="8543925" cy="1028245"/>
          </a:xfrm>
        </p:spPr>
        <p:txBody>
          <a:bodyPr>
            <a:noAutofit/>
          </a:bodyPr>
          <a:lstStyle/>
          <a:p>
            <a:r>
              <a:rPr lang="da-DK" sz="9600" b="1" i="0" dirty="0">
                <a:ln>
                  <a:solidFill>
                    <a:schemeClr val="accent6">
                      <a:lumMod val="50000"/>
                    </a:schemeClr>
                  </a:solidFill>
                </a:ln>
                <a:solidFill>
                  <a:schemeClr val="accent2">
                    <a:lumMod val="50000"/>
                  </a:schemeClr>
                </a:solidFill>
                <a:effectLst/>
                <a:latin typeface="Chalkduster" panose="03050602040202020205" pitchFamily="66" charset="77"/>
                <a:cs typeface="Dreaming Outloud Script Pro" panose="03050502040304050704" pitchFamily="66" charset="77"/>
              </a:rPr>
              <a:t>Brun</a:t>
            </a:r>
            <a:endParaRPr lang="da-DK" sz="9600" dirty="0">
              <a:ln>
                <a:solidFill>
                  <a:schemeClr val="accent6">
                    <a:lumMod val="50000"/>
                  </a:schemeClr>
                </a:solidFill>
              </a:ln>
              <a:solidFill>
                <a:schemeClr val="accent2">
                  <a:lumMod val="50000"/>
                </a:schemeClr>
              </a:solidFill>
              <a:latin typeface="Chalkduster" panose="03050602040202020205" pitchFamily="66" charset="77"/>
              <a:cs typeface="Dreaming Outloud Script Pro" panose="03050502040304050704" pitchFamily="66" charset="77"/>
            </a:endParaRPr>
          </a:p>
        </p:txBody>
      </p:sp>
      <p:sp>
        <p:nvSpPr>
          <p:cNvPr id="16" name="Venstrepil 15">
            <a:hlinkClick r:id="rId3" action="ppaction://hlinksldjump"/>
            <a:extLst>
              <a:ext uri="{FF2B5EF4-FFF2-40B4-BE49-F238E27FC236}">
                <a16:creationId xmlns:a16="http://schemas.microsoft.com/office/drawing/2014/main" id="{B0C96FE5-1394-7B5A-74F7-8FDA1FE00CB0}"/>
              </a:ext>
            </a:extLst>
          </p:cNvPr>
          <p:cNvSpPr/>
          <p:nvPr/>
        </p:nvSpPr>
        <p:spPr>
          <a:xfrm rot="16200000">
            <a:off x="8702321" y="6027709"/>
            <a:ext cx="763929" cy="830484"/>
          </a:xfrm>
          <a:prstGeom prst="leftArrow">
            <a:avLst/>
          </a:prstGeom>
          <a:solidFill>
            <a:srgbClr val="C00000"/>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mc:AlternateContent xmlns:mc="http://schemas.openxmlformats.org/markup-compatibility/2006" xmlns:a14="http://schemas.microsoft.com/office/drawing/2010/main">
        <mc:Choice Requires="a14">
          <p:sp>
            <p:nvSpPr>
              <p:cNvPr id="8" name="Tekstfelt 7">
                <a:extLst>
                  <a:ext uri="{FF2B5EF4-FFF2-40B4-BE49-F238E27FC236}">
                    <a16:creationId xmlns:a16="http://schemas.microsoft.com/office/drawing/2014/main" id="{3F788E7C-7E49-B868-7CAC-532E2936E477}"/>
                  </a:ext>
                </a:extLst>
              </p:cNvPr>
              <p:cNvSpPr txBox="1"/>
              <p:nvPr/>
            </p:nvSpPr>
            <p:spPr>
              <a:xfrm>
                <a:off x="1702008" y="2515367"/>
                <a:ext cx="6501984" cy="1888146"/>
              </a:xfrm>
              <a:prstGeom prst="rect">
                <a:avLst/>
              </a:prstGeom>
              <a:noFill/>
            </p:spPr>
            <p:txBody>
              <a:bodyPr wrap="square">
                <a:spAutoFit/>
              </a:bodyPr>
              <a:lstStyle/>
              <a:p>
                <a:r>
                  <a:rPr lang="da-DK" sz="4400" dirty="0">
                    <a:latin typeface="Chalkduster" panose="03050602040202020205" pitchFamily="66" charset="77"/>
                  </a:rPr>
                  <a:t>Brun = </a:t>
                </a:r>
                <a14:m>
                  <m:oMath xmlns:m="http://schemas.openxmlformats.org/officeDocument/2006/math">
                    <m:f>
                      <m:fPr>
                        <m:ctrlPr>
                          <a:rPr lang="da-DK" sz="8000" i="1" smtClean="0">
                            <a:latin typeface="Cambria Math" panose="02040503050406030204" pitchFamily="18" charset="0"/>
                          </a:rPr>
                        </m:ctrlPr>
                      </m:fPr>
                      <m:num>
                        <m:r>
                          <a:rPr lang="da-DK" sz="8000" b="0" i="1" smtClean="0">
                            <a:latin typeface="Cambria Math" panose="02040503050406030204" pitchFamily="18" charset="0"/>
                          </a:rPr>
                          <m:t>( </m:t>
                        </m:r>
                        <m:r>
                          <a:rPr lang="da-DK" sz="8000" b="0" i="1" smtClean="0">
                            <a:latin typeface="Cambria Math" panose="02040503050406030204" pitchFamily="18" charset="0"/>
                          </a:rPr>
                          <m:t>𝐽</m:t>
                        </m:r>
                        <m:r>
                          <a:rPr lang="da-DK" sz="8000" b="0" i="1" smtClean="0">
                            <a:latin typeface="Cambria Math" panose="02040503050406030204" pitchFamily="18" charset="0"/>
                          </a:rPr>
                          <m:t>−</m:t>
                        </m:r>
                        <m:r>
                          <a:rPr lang="da-DK" sz="8000" b="0" i="1" smtClean="0">
                            <a:latin typeface="Cambria Math" panose="02040503050406030204" pitchFamily="18" charset="0"/>
                          </a:rPr>
                          <m:t>𝐻</m:t>
                        </m:r>
                        <m:r>
                          <a:rPr lang="da-DK" sz="8000" b="0" i="1" smtClean="0">
                            <a:latin typeface="Cambria Math" panose="02040503050406030204" pitchFamily="18" charset="0"/>
                          </a:rPr>
                          <m:t>+1 )</m:t>
                        </m:r>
                      </m:num>
                      <m:den>
                        <m:r>
                          <a:rPr lang="da-DK" sz="8000" b="0" i="1" smtClean="0">
                            <a:latin typeface="Cambria Math" panose="02040503050406030204" pitchFamily="18" charset="0"/>
                          </a:rPr>
                          <m:t>𝐿</m:t>
                        </m:r>
                      </m:den>
                    </m:f>
                  </m:oMath>
                </a14:m>
                <a:endParaRPr lang="da-DK" sz="8000" dirty="0">
                  <a:latin typeface="Chalkduster" panose="03050602040202020205" pitchFamily="66" charset="77"/>
                </a:endParaRPr>
              </a:p>
            </p:txBody>
          </p:sp>
        </mc:Choice>
        <mc:Fallback xmlns="">
          <p:sp>
            <p:nvSpPr>
              <p:cNvPr id="8" name="Tekstfelt 7">
                <a:extLst>
                  <a:ext uri="{FF2B5EF4-FFF2-40B4-BE49-F238E27FC236}">
                    <a16:creationId xmlns:a16="http://schemas.microsoft.com/office/drawing/2014/main" id="{3F788E7C-7E49-B868-7CAC-532E2936E477}"/>
                  </a:ext>
                </a:extLst>
              </p:cNvPr>
              <p:cNvSpPr txBox="1">
                <a:spLocks noRot="1" noChangeAspect="1" noMove="1" noResize="1" noEditPoints="1" noAdjustHandles="1" noChangeArrowheads="1" noChangeShapeType="1" noTextEdit="1"/>
              </p:cNvSpPr>
              <p:nvPr/>
            </p:nvSpPr>
            <p:spPr>
              <a:xfrm>
                <a:off x="1702008" y="2515367"/>
                <a:ext cx="6501984" cy="1888146"/>
              </a:xfrm>
              <a:prstGeom prst="rect">
                <a:avLst/>
              </a:prstGeom>
              <a:blipFill>
                <a:blip r:embed="rId4"/>
                <a:stretch>
                  <a:fillRect l="-3696" t="-2685" b="-9396"/>
                </a:stretch>
              </a:blipFill>
            </p:spPr>
            <p:txBody>
              <a:bodyPr/>
              <a:lstStyle/>
              <a:p>
                <a:r>
                  <a:rPr lang="da-DK">
                    <a:noFill/>
                  </a:rPr>
                  <a:t> </a:t>
                </a:r>
              </a:p>
            </p:txBody>
          </p:sp>
        </mc:Fallback>
      </mc:AlternateContent>
      <p:sp>
        <p:nvSpPr>
          <p:cNvPr id="4" name="Tekstfelt 3">
            <a:extLst>
              <a:ext uri="{FF2B5EF4-FFF2-40B4-BE49-F238E27FC236}">
                <a16:creationId xmlns:a16="http://schemas.microsoft.com/office/drawing/2014/main" id="{716BA11A-E731-C6E6-8EDF-717AE38BFECC}"/>
              </a:ext>
            </a:extLst>
          </p:cNvPr>
          <p:cNvSpPr txBox="1"/>
          <p:nvPr/>
        </p:nvSpPr>
        <p:spPr>
          <a:xfrm>
            <a:off x="16508" y="6566935"/>
            <a:ext cx="1051378" cy="276999"/>
          </a:xfrm>
          <a:prstGeom prst="rect">
            <a:avLst/>
          </a:prstGeom>
          <a:noFill/>
        </p:spPr>
        <p:txBody>
          <a:bodyPr wrap="none" rtlCol="0">
            <a:spAutoFit/>
          </a:bodyPr>
          <a:lstStyle/>
          <a:p>
            <a:r>
              <a:rPr lang="da-DK" sz="1200" dirty="0"/>
              <a:t>© Mat-</a:t>
            </a:r>
            <a:r>
              <a:rPr lang="da-DK" sz="1200" dirty="0" err="1"/>
              <a:t>nat.dk</a:t>
            </a:r>
            <a:endParaRPr lang="da-DK" sz="1200" dirty="0"/>
          </a:p>
        </p:txBody>
      </p:sp>
    </p:spTree>
    <p:extLst>
      <p:ext uri="{BB962C8B-B14F-4D97-AF65-F5344CB8AC3E}">
        <p14:creationId xmlns:p14="http://schemas.microsoft.com/office/powerpoint/2010/main" val="531262853"/>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5FAD56F8-8CEB-C5AC-801D-F061534AF5DA}"/>
              </a:ext>
            </a:extLst>
          </p:cNvPr>
          <p:cNvSpPr>
            <a:spLocks noGrp="1"/>
          </p:cNvSpPr>
          <p:nvPr>
            <p:ph type="title"/>
          </p:nvPr>
        </p:nvSpPr>
        <p:spPr>
          <a:xfrm>
            <a:off x="891540" y="325550"/>
            <a:ext cx="8172450" cy="1503250"/>
          </a:xfrm>
          <a:effectLst>
            <a:outerShdw blurRad="50800" dist="38100" dir="2700000" algn="tl" rotWithShape="0">
              <a:prstClr val="black">
                <a:alpha val="40000"/>
              </a:prstClr>
            </a:outerShdw>
          </a:effectLst>
        </p:spPr>
        <p:txBody>
          <a:bodyPr vert="horz" lIns="91440" tIns="45720" rIns="91440" bIns="45720" rtlCol="0" anchor="b">
            <a:normAutofit/>
          </a:bodyPr>
          <a:lstStyle/>
          <a:p>
            <a:pPr algn="ctr"/>
            <a:r>
              <a:rPr lang="en-US" sz="4700" dirty="0" err="1">
                <a:solidFill>
                  <a:srgbClr val="FFFFFF"/>
                </a:solidFill>
              </a:rPr>
              <a:t>Vogn</a:t>
            </a:r>
            <a:r>
              <a:rPr lang="en-US" sz="4700" dirty="0">
                <a:solidFill>
                  <a:srgbClr val="FFFFFF"/>
                </a:solidFill>
              </a:rPr>
              <a:t> 2.2 - </a:t>
            </a:r>
            <a:r>
              <a:rPr lang="en-US" sz="4700" dirty="0" err="1">
                <a:solidFill>
                  <a:srgbClr val="FFFFFF"/>
                </a:solidFill>
              </a:rPr>
              <a:t>højre</a:t>
            </a:r>
            <a:endParaRPr lang="en-US" sz="4700" dirty="0">
              <a:solidFill>
                <a:srgbClr val="FFFFFF"/>
              </a:solidFill>
            </a:endParaRPr>
          </a:p>
        </p:txBody>
      </p:sp>
      <p:pic>
        <p:nvPicPr>
          <p:cNvPr id="3" name="Picture 2" descr="Seoul Subway, Linje 5, Tog">
            <a:extLst>
              <a:ext uri="{FF2B5EF4-FFF2-40B4-BE49-F238E27FC236}">
                <a16:creationId xmlns:a16="http://schemas.microsoft.com/office/drawing/2014/main" id="{8E804708-BFD4-4645-5759-E003659D1094}"/>
              </a:ext>
            </a:extLst>
          </p:cNvPr>
          <p:cNvPicPr>
            <a:picLocks noChangeAspect="1" noChangeArrowheads="1"/>
          </p:cNvPicPr>
          <p:nvPr/>
        </p:nvPicPr>
        <p:blipFill rotWithShape="1">
          <a:blip r:embed="rId2">
            <a:duotone>
              <a:prstClr val="black"/>
              <a:srgbClr val="D9C3A5">
                <a:tint val="50000"/>
                <a:satMod val="180000"/>
              </a:srgbClr>
            </a:duotone>
            <a:extLst>
              <a:ext uri="{28A0092B-C50C-407E-A947-70E740481C1C}">
                <a14:useLocalDpi xmlns:a14="http://schemas.microsoft.com/office/drawing/2010/main" val="0"/>
              </a:ext>
            </a:extLst>
          </a:blip>
          <a:srcRect r="3582" b="-1"/>
          <a:stretch/>
        </p:blipFill>
        <p:spPr bwMode="auto">
          <a:xfrm flipH="1">
            <a:off x="-2475" y="10"/>
            <a:ext cx="9905998" cy="6857990"/>
          </a:xfrm>
          <a:prstGeom prst="rect">
            <a:avLst/>
          </a:prstGeom>
          <a:noFill/>
          <a:extLst>
            <a:ext uri="{909E8E84-426E-40DD-AFC4-6F175D3DCCD1}">
              <a14:hiddenFill xmlns:a14="http://schemas.microsoft.com/office/drawing/2010/main">
                <a:solidFill>
                  <a:srgbClr val="FFFFFF"/>
                </a:solidFill>
              </a14:hiddenFill>
            </a:ext>
          </a:extLst>
        </p:spPr>
      </p:pic>
      <p:sp>
        <p:nvSpPr>
          <p:cNvPr id="4" name="Venstrepil 3">
            <a:hlinkClick r:id="rId3" action="ppaction://hlinksldjump"/>
            <a:extLst>
              <a:ext uri="{FF2B5EF4-FFF2-40B4-BE49-F238E27FC236}">
                <a16:creationId xmlns:a16="http://schemas.microsoft.com/office/drawing/2014/main" id="{AF2463EB-F57E-29D7-0759-120AC713A7B1}"/>
              </a:ext>
            </a:extLst>
          </p:cNvPr>
          <p:cNvSpPr>
            <a:spLocks noChangeAspect="1"/>
          </p:cNvSpPr>
          <p:nvPr/>
        </p:nvSpPr>
        <p:spPr>
          <a:xfrm rot="10800000" flipH="1">
            <a:off x="40127" y="3057202"/>
            <a:ext cx="576000" cy="626185"/>
          </a:xfrm>
          <a:prstGeom prst="leftArrow">
            <a:avLst/>
          </a:prstGeom>
          <a:solidFill>
            <a:srgbClr val="C00000"/>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5" name="Gruppe 4">
            <a:extLst>
              <a:ext uri="{FF2B5EF4-FFF2-40B4-BE49-F238E27FC236}">
                <a16:creationId xmlns:a16="http://schemas.microsoft.com/office/drawing/2014/main" id="{777593D3-9C31-BDC0-62A2-4185F41F2686}"/>
              </a:ext>
            </a:extLst>
          </p:cNvPr>
          <p:cNvGrpSpPr>
            <a:grpSpLocks noChangeAspect="1"/>
          </p:cNvGrpSpPr>
          <p:nvPr/>
        </p:nvGrpSpPr>
        <p:grpSpPr>
          <a:xfrm>
            <a:off x="5414249" y="6048749"/>
            <a:ext cx="756000" cy="869477"/>
            <a:chOff x="2485895" y="122314"/>
            <a:chExt cx="7583944" cy="6549747"/>
          </a:xfrm>
        </p:grpSpPr>
        <p:pic>
          <p:nvPicPr>
            <p:cNvPr id="6" name="Picture 2" descr="Sko, Fodtøj, Sneakers, Mode, Chucks">
              <a:extLst>
                <a:ext uri="{FF2B5EF4-FFF2-40B4-BE49-F238E27FC236}">
                  <a16:creationId xmlns:a16="http://schemas.microsoft.com/office/drawing/2014/main" id="{EBA7D0B9-DDB7-3804-84DE-216E62708788}"/>
                </a:ext>
              </a:extLst>
            </p:cNvPr>
            <p:cNvPicPr>
              <a:picLocks noChangeAspect="1" noChangeArrowheads="1"/>
            </p:cNvPicPr>
            <p:nvPr/>
          </p:nvPicPr>
          <p:blipFill>
            <a:blip r:embed="rId4">
              <a:duotone>
                <a:prstClr val="black"/>
                <a:srgbClr val="D9C3A5">
                  <a:tint val="50000"/>
                  <a:satMod val="180000"/>
                </a:srgbClr>
              </a:duotone>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027849" y="1505898"/>
              <a:ext cx="7005414" cy="5166163"/>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uppe 6">
              <a:extLst>
                <a:ext uri="{FF2B5EF4-FFF2-40B4-BE49-F238E27FC236}">
                  <a16:creationId xmlns:a16="http://schemas.microsoft.com/office/drawing/2014/main" id="{50032C97-C88C-2B30-9835-717F05634904}"/>
                </a:ext>
              </a:extLst>
            </p:cNvPr>
            <p:cNvGrpSpPr/>
            <p:nvPr/>
          </p:nvGrpSpPr>
          <p:grpSpPr>
            <a:xfrm>
              <a:off x="2485895" y="122314"/>
              <a:ext cx="7583944" cy="6528626"/>
              <a:chOff x="2468083" y="122313"/>
              <a:chExt cx="7583944" cy="6528626"/>
            </a:xfrm>
          </p:grpSpPr>
          <p:pic>
            <p:nvPicPr>
              <p:cNvPr id="8" name="Picture 6" descr="Papir, Gammelt Papir, Papirrulle">
                <a:hlinkClick r:id="rId6" action="ppaction://hlinksldjump"/>
                <a:extLst>
                  <a:ext uri="{FF2B5EF4-FFF2-40B4-BE49-F238E27FC236}">
                    <a16:creationId xmlns:a16="http://schemas.microsoft.com/office/drawing/2014/main" id="{BE076E8B-B388-8075-5B06-5AC82175B7E3}"/>
                  </a:ext>
                </a:extLst>
              </p:cNvPr>
              <p:cNvPicPr>
                <a:picLocks noChangeAspect="1" noChangeArrowheads="1"/>
              </p:cNvPicPr>
              <p:nvPr/>
            </p:nvPicPr>
            <p:blipFill rotWithShape="1">
              <a:blip r:embed="rId7">
                <a:duotone>
                  <a:prstClr val="black"/>
                  <a:srgbClr val="D9C3A5">
                    <a:tint val="50000"/>
                    <a:satMod val="180000"/>
                  </a:srgbClr>
                </a:duotone>
                <a:extLst>
                  <a:ext uri="{28A0092B-C50C-407E-A947-70E740481C1C}">
                    <a14:useLocalDpi xmlns:a14="http://schemas.microsoft.com/office/drawing/2010/main" val="0"/>
                  </a:ext>
                </a:extLst>
              </a:blip>
              <a:srcRect l="32576" t="44630" r="21872" b="15185"/>
              <a:stretch/>
            </p:blipFill>
            <p:spPr bwMode="auto">
              <a:xfrm rot="887606" flipH="1" flipV="1">
                <a:off x="2468083" y="122313"/>
                <a:ext cx="2611647" cy="1976382"/>
              </a:xfrm>
              <a:prstGeom prst="rect">
                <a:avLst/>
              </a:prstGeom>
              <a:noFill/>
              <a:extLst>
                <a:ext uri="{909E8E84-426E-40DD-AFC4-6F175D3DCCD1}">
                  <a14:hiddenFill xmlns:a14="http://schemas.microsoft.com/office/drawing/2010/main">
                    <a:solidFill>
                      <a:srgbClr val="FFFFFF"/>
                    </a:solidFill>
                  </a14:hiddenFill>
                </a:ext>
              </a:extLst>
            </p:spPr>
          </p:pic>
          <p:sp>
            <p:nvSpPr>
              <p:cNvPr id="9" name="Kombinationstegning 8">
                <a:hlinkClick r:id="rId8" action="ppaction://hlinksldjump"/>
                <a:extLst>
                  <a:ext uri="{FF2B5EF4-FFF2-40B4-BE49-F238E27FC236}">
                    <a16:creationId xmlns:a16="http://schemas.microsoft.com/office/drawing/2014/main" id="{65E12CBC-8948-C151-1155-8A44355A6410}"/>
                  </a:ext>
                </a:extLst>
              </p:cNvPr>
              <p:cNvSpPr/>
              <p:nvPr/>
            </p:nvSpPr>
            <p:spPr>
              <a:xfrm>
                <a:off x="2943480" y="1497036"/>
                <a:ext cx="7108547" cy="5153903"/>
              </a:xfrm>
              <a:custGeom>
                <a:avLst/>
                <a:gdLst>
                  <a:gd name="connsiteX0" fmla="*/ 3514725 w 21659850"/>
                  <a:gd name="connsiteY0" fmla="*/ 2114550 h 15030450"/>
                  <a:gd name="connsiteX1" fmla="*/ 2743200 w 21659850"/>
                  <a:gd name="connsiteY1" fmla="*/ 1943100 h 15030450"/>
                  <a:gd name="connsiteX2" fmla="*/ 2057400 w 21659850"/>
                  <a:gd name="connsiteY2" fmla="*/ 1714500 h 15030450"/>
                  <a:gd name="connsiteX3" fmla="*/ 1571625 w 21659850"/>
                  <a:gd name="connsiteY3" fmla="*/ 1400175 h 15030450"/>
                  <a:gd name="connsiteX4" fmla="*/ 1171575 w 21659850"/>
                  <a:gd name="connsiteY4" fmla="*/ 1057275 h 15030450"/>
                  <a:gd name="connsiteX5" fmla="*/ 942975 w 21659850"/>
                  <a:gd name="connsiteY5" fmla="*/ 542925 h 15030450"/>
                  <a:gd name="connsiteX6" fmla="*/ 942975 w 21659850"/>
                  <a:gd name="connsiteY6" fmla="*/ 542925 h 15030450"/>
                  <a:gd name="connsiteX7" fmla="*/ 942975 w 21659850"/>
                  <a:gd name="connsiteY7" fmla="*/ 542925 h 15030450"/>
                  <a:gd name="connsiteX8" fmla="*/ 942975 w 21659850"/>
                  <a:gd name="connsiteY8" fmla="*/ 1714500 h 15030450"/>
                  <a:gd name="connsiteX9" fmla="*/ 1057275 w 21659850"/>
                  <a:gd name="connsiteY9" fmla="*/ 3143250 h 15030450"/>
                  <a:gd name="connsiteX10" fmla="*/ 1114425 w 21659850"/>
                  <a:gd name="connsiteY10" fmla="*/ 4229100 h 15030450"/>
                  <a:gd name="connsiteX11" fmla="*/ 1143000 w 21659850"/>
                  <a:gd name="connsiteY11" fmla="*/ 4600575 h 15030450"/>
                  <a:gd name="connsiteX12" fmla="*/ 1343025 w 21659850"/>
                  <a:gd name="connsiteY12" fmla="*/ 5029200 h 15030450"/>
                  <a:gd name="connsiteX13" fmla="*/ 1314450 w 21659850"/>
                  <a:gd name="connsiteY13" fmla="*/ 5172075 h 15030450"/>
                  <a:gd name="connsiteX14" fmla="*/ 1314450 w 21659850"/>
                  <a:gd name="connsiteY14" fmla="*/ 5172075 h 15030450"/>
                  <a:gd name="connsiteX15" fmla="*/ 942975 w 21659850"/>
                  <a:gd name="connsiteY15" fmla="*/ 5400675 h 15030450"/>
                  <a:gd name="connsiteX16" fmla="*/ 771525 w 21659850"/>
                  <a:gd name="connsiteY16" fmla="*/ 5857875 h 15030450"/>
                  <a:gd name="connsiteX17" fmla="*/ 485775 w 21659850"/>
                  <a:gd name="connsiteY17" fmla="*/ 6858000 h 15030450"/>
                  <a:gd name="connsiteX18" fmla="*/ 257175 w 21659850"/>
                  <a:gd name="connsiteY18" fmla="*/ 7600950 h 15030450"/>
                  <a:gd name="connsiteX19" fmla="*/ 228600 w 21659850"/>
                  <a:gd name="connsiteY19" fmla="*/ 8115300 h 15030450"/>
                  <a:gd name="connsiteX20" fmla="*/ 285750 w 21659850"/>
                  <a:gd name="connsiteY20" fmla="*/ 8543925 h 15030450"/>
                  <a:gd name="connsiteX21" fmla="*/ 171450 w 21659850"/>
                  <a:gd name="connsiteY21" fmla="*/ 8943975 h 15030450"/>
                  <a:gd name="connsiteX22" fmla="*/ 171450 w 21659850"/>
                  <a:gd name="connsiteY22" fmla="*/ 8943975 h 15030450"/>
                  <a:gd name="connsiteX23" fmla="*/ 0 w 21659850"/>
                  <a:gd name="connsiteY23" fmla="*/ 10801350 h 15030450"/>
                  <a:gd name="connsiteX24" fmla="*/ 428625 w 21659850"/>
                  <a:gd name="connsiteY24" fmla="*/ 11201400 h 15030450"/>
                  <a:gd name="connsiteX25" fmla="*/ 1143000 w 21659850"/>
                  <a:gd name="connsiteY25" fmla="*/ 11744325 h 15030450"/>
                  <a:gd name="connsiteX26" fmla="*/ 1885950 w 21659850"/>
                  <a:gd name="connsiteY26" fmla="*/ 12030075 h 15030450"/>
                  <a:gd name="connsiteX27" fmla="*/ 3028950 w 21659850"/>
                  <a:gd name="connsiteY27" fmla="*/ 12201525 h 15030450"/>
                  <a:gd name="connsiteX28" fmla="*/ 4400550 w 21659850"/>
                  <a:gd name="connsiteY28" fmla="*/ 12315825 h 15030450"/>
                  <a:gd name="connsiteX29" fmla="*/ 6629400 w 21659850"/>
                  <a:gd name="connsiteY29" fmla="*/ 12487275 h 15030450"/>
                  <a:gd name="connsiteX30" fmla="*/ 7972425 w 21659850"/>
                  <a:gd name="connsiteY30" fmla="*/ 12687300 h 15030450"/>
                  <a:gd name="connsiteX31" fmla="*/ 9058275 w 21659850"/>
                  <a:gd name="connsiteY31" fmla="*/ 13058775 h 15030450"/>
                  <a:gd name="connsiteX32" fmla="*/ 10544175 w 21659850"/>
                  <a:gd name="connsiteY32" fmla="*/ 13773150 h 15030450"/>
                  <a:gd name="connsiteX33" fmla="*/ 11830050 w 21659850"/>
                  <a:gd name="connsiteY33" fmla="*/ 14430375 h 15030450"/>
                  <a:gd name="connsiteX34" fmla="*/ 13173075 w 21659850"/>
                  <a:gd name="connsiteY34" fmla="*/ 14830425 h 15030450"/>
                  <a:gd name="connsiteX35" fmla="*/ 14258925 w 21659850"/>
                  <a:gd name="connsiteY35" fmla="*/ 15030450 h 15030450"/>
                  <a:gd name="connsiteX36" fmla="*/ 16373475 w 21659850"/>
                  <a:gd name="connsiteY36" fmla="*/ 15030450 h 15030450"/>
                  <a:gd name="connsiteX37" fmla="*/ 17973675 w 21659850"/>
                  <a:gd name="connsiteY37" fmla="*/ 14887575 h 15030450"/>
                  <a:gd name="connsiteX38" fmla="*/ 19688175 w 21659850"/>
                  <a:gd name="connsiteY38" fmla="*/ 14544675 h 15030450"/>
                  <a:gd name="connsiteX39" fmla="*/ 20774025 w 21659850"/>
                  <a:gd name="connsiteY39" fmla="*/ 14230350 h 15030450"/>
                  <a:gd name="connsiteX40" fmla="*/ 21374100 w 21659850"/>
                  <a:gd name="connsiteY40" fmla="*/ 13773150 h 15030450"/>
                  <a:gd name="connsiteX41" fmla="*/ 21488400 w 21659850"/>
                  <a:gd name="connsiteY41" fmla="*/ 13687425 h 15030450"/>
                  <a:gd name="connsiteX42" fmla="*/ 21659850 w 21659850"/>
                  <a:gd name="connsiteY42" fmla="*/ 13373100 h 15030450"/>
                  <a:gd name="connsiteX43" fmla="*/ 21545550 w 21659850"/>
                  <a:gd name="connsiteY43" fmla="*/ 12801600 h 15030450"/>
                  <a:gd name="connsiteX44" fmla="*/ 21402675 w 21659850"/>
                  <a:gd name="connsiteY44" fmla="*/ 12230100 h 15030450"/>
                  <a:gd name="connsiteX45" fmla="*/ 21231225 w 21659850"/>
                  <a:gd name="connsiteY45" fmla="*/ 11658600 h 15030450"/>
                  <a:gd name="connsiteX46" fmla="*/ 21116925 w 21659850"/>
                  <a:gd name="connsiteY46" fmla="*/ 11287125 h 15030450"/>
                  <a:gd name="connsiteX47" fmla="*/ 20774025 w 21659850"/>
                  <a:gd name="connsiteY47" fmla="*/ 10944225 h 15030450"/>
                  <a:gd name="connsiteX48" fmla="*/ 20231100 w 21659850"/>
                  <a:gd name="connsiteY48" fmla="*/ 10572750 h 15030450"/>
                  <a:gd name="connsiteX49" fmla="*/ 19230975 w 21659850"/>
                  <a:gd name="connsiteY49" fmla="*/ 10258425 h 15030450"/>
                  <a:gd name="connsiteX50" fmla="*/ 17459325 w 21659850"/>
                  <a:gd name="connsiteY50" fmla="*/ 9629775 h 15030450"/>
                  <a:gd name="connsiteX51" fmla="*/ 14830425 w 21659850"/>
                  <a:gd name="connsiteY51" fmla="*/ 8486775 h 15030450"/>
                  <a:gd name="connsiteX52" fmla="*/ 12544425 w 21659850"/>
                  <a:gd name="connsiteY52" fmla="*/ 7315200 h 15030450"/>
                  <a:gd name="connsiteX53" fmla="*/ 11087100 w 21659850"/>
                  <a:gd name="connsiteY53" fmla="*/ 6229350 h 15030450"/>
                  <a:gd name="connsiteX54" fmla="*/ 9858375 w 21659850"/>
                  <a:gd name="connsiteY54" fmla="*/ 4686300 h 15030450"/>
                  <a:gd name="connsiteX55" fmla="*/ 8601075 w 21659850"/>
                  <a:gd name="connsiteY55" fmla="*/ 3000375 h 15030450"/>
                  <a:gd name="connsiteX56" fmla="*/ 7886700 w 21659850"/>
                  <a:gd name="connsiteY56" fmla="*/ 1714500 h 15030450"/>
                  <a:gd name="connsiteX57" fmla="*/ 7486650 w 21659850"/>
                  <a:gd name="connsiteY57" fmla="*/ 1143000 h 15030450"/>
                  <a:gd name="connsiteX58" fmla="*/ 7115175 w 21659850"/>
                  <a:gd name="connsiteY58" fmla="*/ 800100 h 15030450"/>
                  <a:gd name="connsiteX59" fmla="*/ 6400800 w 21659850"/>
                  <a:gd name="connsiteY59" fmla="*/ 542925 h 15030450"/>
                  <a:gd name="connsiteX60" fmla="*/ 6029325 w 21659850"/>
                  <a:gd name="connsiteY60" fmla="*/ 485775 h 15030450"/>
                  <a:gd name="connsiteX61" fmla="*/ 5857875 w 21659850"/>
                  <a:gd name="connsiteY61" fmla="*/ 57150 h 15030450"/>
                  <a:gd name="connsiteX62" fmla="*/ 5743575 w 21659850"/>
                  <a:gd name="connsiteY62" fmla="*/ 0 h 15030450"/>
                  <a:gd name="connsiteX63" fmla="*/ 5343525 w 21659850"/>
                  <a:gd name="connsiteY63" fmla="*/ 285750 h 15030450"/>
                  <a:gd name="connsiteX64" fmla="*/ 4514850 w 21659850"/>
                  <a:gd name="connsiteY64" fmla="*/ 1114425 h 15030450"/>
                  <a:gd name="connsiteX65" fmla="*/ 3886200 w 21659850"/>
                  <a:gd name="connsiteY65" fmla="*/ 1743075 h 15030450"/>
                  <a:gd name="connsiteX66" fmla="*/ 3714750 w 21659850"/>
                  <a:gd name="connsiteY66" fmla="*/ 1943100 h 15030450"/>
                  <a:gd name="connsiteX67" fmla="*/ 3600450 w 21659850"/>
                  <a:gd name="connsiteY67" fmla="*/ 2171700 h 15030450"/>
                  <a:gd name="connsiteX68" fmla="*/ 2800350 w 21659850"/>
                  <a:gd name="connsiteY68" fmla="*/ 2028825 h 15030450"/>
                  <a:gd name="connsiteX69" fmla="*/ 2800350 w 21659850"/>
                  <a:gd name="connsiteY69" fmla="*/ 2028825 h 1503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1659850" h="15030450">
                    <a:moveTo>
                      <a:pt x="3514725" y="2114550"/>
                    </a:moveTo>
                    <a:lnTo>
                      <a:pt x="2743200" y="1943100"/>
                    </a:lnTo>
                    <a:lnTo>
                      <a:pt x="2057400" y="1714500"/>
                    </a:lnTo>
                    <a:lnTo>
                      <a:pt x="1571625" y="1400175"/>
                    </a:lnTo>
                    <a:lnTo>
                      <a:pt x="1171575" y="1057275"/>
                    </a:lnTo>
                    <a:lnTo>
                      <a:pt x="942975" y="542925"/>
                    </a:lnTo>
                    <a:lnTo>
                      <a:pt x="942975" y="542925"/>
                    </a:lnTo>
                    <a:lnTo>
                      <a:pt x="942975" y="542925"/>
                    </a:lnTo>
                    <a:lnTo>
                      <a:pt x="942975" y="1714500"/>
                    </a:lnTo>
                    <a:lnTo>
                      <a:pt x="1057275" y="3143250"/>
                    </a:lnTo>
                    <a:lnTo>
                      <a:pt x="1114425" y="4229100"/>
                    </a:lnTo>
                    <a:lnTo>
                      <a:pt x="1143000" y="4600575"/>
                    </a:lnTo>
                    <a:lnTo>
                      <a:pt x="1343025" y="5029200"/>
                    </a:lnTo>
                    <a:lnTo>
                      <a:pt x="1314450" y="5172075"/>
                    </a:lnTo>
                    <a:lnTo>
                      <a:pt x="1314450" y="5172075"/>
                    </a:lnTo>
                    <a:lnTo>
                      <a:pt x="942975" y="5400675"/>
                    </a:lnTo>
                    <a:lnTo>
                      <a:pt x="771525" y="5857875"/>
                    </a:lnTo>
                    <a:lnTo>
                      <a:pt x="485775" y="6858000"/>
                    </a:lnTo>
                    <a:lnTo>
                      <a:pt x="257175" y="7600950"/>
                    </a:lnTo>
                    <a:lnTo>
                      <a:pt x="228600" y="8115300"/>
                    </a:lnTo>
                    <a:lnTo>
                      <a:pt x="285750" y="8543925"/>
                    </a:lnTo>
                    <a:lnTo>
                      <a:pt x="171450" y="8943975"/>
                    </a:lnTo>
                    <a:lnTo>
                      <a:pt x="171450" y="8943975"/>
                    </a:lnTo>
                    <a:lnTo>
                      <a:pt x="0" y="10801350"/>
                    </a:lnTo>
                    <a:lnTo>
                      <a:pt x="428625" y="11201400"/>
                    </a:lnTo>
                    <a:lnTo>
                      <a:pt x="1143000" y="11744325"/>
                    </a:lnTo>
                    <a:lnTo>
                      <a:pt x="1885950" y="12030075"/>
                    </a:lnTo>
                    <a:lnTo>
                      <a:pt x="3028950" y="12201525"/>
                    </a:lnTo>
                    <a:lnTo>
                      <a:pt x="4400550" y="12315825"/>
                    </a:lnTo>
                    <a:lnTo>
                      <a:pt x="6629400" y="12487275"/>
                    </a:lnTo>
                    <a:lnTo>
                      <a:pt x="7972425" y="12687300"/>
                    </a:lnTo>
                    <a:lnTo>
                      <a:pt x="9058275" y="13058775"/>
                    </a:lnTo>
                    <a:lnTo>
                      <a:pt x="10544175" y="13773150"/>
                    </a:lnTo>
                    <a:lnTo>
                      <a:pt x="11830050" y="14430375"/>
                    </a:lnTo>
                    <a:lnTo>
                      <a:pt x="13173075" y="14830425"/>
                    </a:lnTo>
                    <a:lnTo>
                      <a:pt x="14258925" y="15030450"/>
                    </a:lnTo>
                    <a:lnTo>
                      <a:pt x="16373475" y="15030450"/>
                    </a:lnTo>
                    <a:lnTo>
                      <a:pt x="17973675" y="14887575"/>
                    </a:lnTo>
                    <a:lnTo>
                      <a:pt x="19688175" y="14544675"/>
                    </a:lnTo>
                    <a:lnTo>
                      <a:pt x="20774025" y="14230350"/>
                    </a:lnTo>
                    <a:lnTo>
                      <a:pt x="21374100" y="13773150"/>
                    </a:lnTo>
                    <a:lnTo>
                      <a:pt x="21488400" y="13687425"/>
                    </a:lnTo>
                    <a:lnTo>
                      <a:pt x="21659850" y="13373100"/>
                    </a:lnTo>
                    <a:lnTo>
                      <a:pt x="21545550" y="12801600"/>
                    </a:lnTo>
                    <a:lnTo>
                      <a:pt x="21402675" y="12230100"/>
                    </a:lnTo>
                    <a:lnTo>
                      <a:pt x="21231225" y="11658600"/>
                    </a:lnTo>
                    <a:lnTo>
                      <a:pt x="21116925" y="11287125"/>
                    </a:lnTo>
                    <a:lnTo>
                      <a:pt x="20774025" y="10944225"/>
                    </a:lnTo>
                    <a:lnTo>
                      <a:pt x="20231100" y="10572750"/>
                    </a:lnTo>
                    <a:lnTo>
                      <a:pt x="19230975" y="10258425"/>
                    </a:lnTo>
                    <a:lnTo>
                      <a:pt x="17459325" y="9629775"/>
                    </a:lnTo>
                    <a:lnTo>
                      <a:pt x="14830425" y="8486775"/>
                    </a:lnTo>
                    <a:lnTo>
                      <a:pt x="12544425" y="7315200"/>
                    </a:lnTo>
                    <a:lnTo>
                      <a:pt x="11087100" y="6229350"/>
                    </a:lnTo>
                    <a:lnTo>
                      <a:pt x="9858375" y="4686300"/>
                    </a:lnTo>
                    <a:lnTo>
                      <a:pt x="8601075" y="3000375"/>
                    </a:lnTo>
                    <a:lnTo>
                      <a:pt x="7886700" y="1714500"/>
                    </a:lnTo>
                    <a:lnTo>
                      <a:pt x="7486650" y="1143000"/>
                    </a:lnTo>
                    <a:lnTo>
                      <a:pt x="7115175" y="800100"/>
                    </a:lnTo>
                    <a:lnTo>
                      <a:pt x="6400800" y="542925"/>
                    </a:lnTo>
                    <a:lnTo>
                      <a:pt x="6029325" y="485775"/>
                    </a:lnTo>
                    <a:lnTo>
                      <a:pt x="5857875" y="57150"/>
                    </a:lnTo>
                    <a:lnTo>
                      <a:pt x="5743575" y="0"/>
                    </a:lnTo>
                    <a:lnTo>
                      <a:pt x="5343525" y="285750"/>
                    </a:lnTo>
                    <a:lnTo>
                      <a:pt x="4514850" y="1114425"/>
                    </a:lnTo>
                    <a:lnTo>
                      <a:pt x="3886200" y="1743075"/>
                    </a:lnTo>
                    <a:lnTo>
                      <a:pt x="3714750" y="1943100"/>
                    </a:lnTo>
                    <a:lnTo>
                      <a:pt x="3600450" y="2171700"/>
                    </a:lnTo>
                    <a:lnTo>
                      <a:pt x="2800350" y="2028825"/>
                    </a:lnTo>
                    <a:lnTo>
                      <a:pt x="2800350" y="2028825"/>
                    </a:lnTo>
                  </a:path>
                </a:pathLst>
              </a:custGeom>
              <a:blipFill dpi="0" rotWithShape="1">
                <a:blip r:embed="rId9">
                  <a:extLst>
                    <a:ext uri="{BEBA8EAE-BF5A-486C-A8C5-ECC9F3942E4B}">
                      <a14:imgProps xmlns:a14="http://schemas.microsoft.com/office/drawing/2010/main">
                        <a14:imgLayer r:embed="rId10">
                          <a14:imgEffect>
                            <a14:brightnessContrast bright="-2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grpSp>
      <p:pic>
        <p:nvPicPr>
          <p:cNvPr id="10" name="Picture 2" descr="Forsegle, Konvolutten">
            <a:hlinkClick r:id="rId11" action="ppaction://hlinksldjump"/>
            <a:extLst>
              <a:ext uri="{FF2B5EF4-FFF2-40B4-BE49-F238E27FC236}">
                <a16:creationId xmlns:a16="http://schemas.microsoft.com/office/drawing/2014/main" id="{20D812DF-4C39-1354-8BA3-FDAD4D5E748F}"/>
              </a:ext>
            </a:extLst>
          </p:cNvPr>
          <p:cNvPicPr>
            <a:picLocks noChangeAspect="1" noChangeArrowheads="1"/>
          </p:cNvPicPr>
          <p:nvPr/>
        </p:nvPicPr>
        <p:blipFill>
          <a:blip r:embed="rId12">
            <a:duotone>
              <a:prstClr val="black"/>
              <a:srgbClr val="D9C3A5">
                <a:tint val="50000"/>
                <a:satMod val="180000"/>
              </a:srgbClr>
            </a:duotone>
            <a:extLst>
              <a:ext uri="{BEBA8EAE-BF5A-486C-A8C5-ECC9F3942E4B}">
                <a14:imgProps xmlns:a14="http://schemas.microsoft.com/office/drawing/2010/main">
                  <a14:imgLayer r:embed="rId13">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968118" y="5208767"/>
            <a:ext cx="828000" cy="719780"/>
          </a:xfrm>
          <a:prstGeom prst="rect">
            <a:avLst/>
          </a:prstGeom>
          <a:noFill/>
          <a:scene3d>
            <a:camera prst="isometricOffAxis1Top"/>
            <a:lightRig rig="threePt" dir="t"/>
          </a:scene3d>
          <a:extLst>
            <a:ext uri="{909E8E84-426E-40DD-AFC4-6F175D3DCCD1}">
              <a14:hiddenFill xmlns:a14="http://schemas.microsoft.com/office/drawing/2010/main">
                <a:solidFill>
                  <a:srgbClr val="FFFFFF"/>
                </a:solidFill>
              </a14:hiddenFill>
            </a:ext>
          </a:extLst>
        </p:spPr>
      </p:pic>
      <p:pic>
        <p:nvPicPr>
          <p:cNvPr id="11" name="Picture 2" descr="Seoul Subway, Linje 5, Tog">
            <a:extLst>
              <a:ext uri="{FF2B5EF4-FFF2-40B4-BE49-F238E27FC236}">
                <a16:creationId xmlns:a16="http://schemas.microsoft.com/office/drawing/2014/main" id="{6B788C2D-0FA2-602D-23DA-6C2E5E66ABC3}"/>
              </a:ext>
            </a:extLst>
          </p:cNvPr>
          <p:cNvPicPr>
            <a:picLocks noChangeAspect="1" noChangeArrowheads="1"/>
          </p:cNvPicPr>
          <p:nvPr/>
        </p:nvPicPr>
        <p:blipFill rotWithShape="1">
          <a:blip r:embed="rId2">
            <a:duotone>
              <a:prstClr val="black"/>
              <a:srgbClr val="D9C3A5">
                <a:tint val="50000"/>
                <a:satMod val="180000"/>
              </a:srgbClr>
            </a:duotone>
            <a:extLst>
              <a:ext uri="{28A0092B-C50C-407E-A947-70E740481C1C}">
                <a14:useLocalDpi xmlns:a14="http://schemas.microsoft.com/office/drawing/2010/main" val="0"/>
              </a:ext>
            </a:extLst>
          </a:blip>
          <a:srcRect l="42360" t="78081" r="46268" b="9775"/>
          <a:stretch/>
        </p:blipFill>
        <p:spPr bwMode="auto">
          <a:xfrm flipH="1">
            <a:off x="4398562" y="5336934"/>
            <a:ext cx="1168347" cy="832852"/>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descr="Graffiti, Musik, Bykunst">
            <a:hlinkClick r:id="rId14" action="ppaction://hlinksldjump"/>
            <a:extLst>
              <a:ext uri="{FF2B5EF4-FFF2-40B4-BE49-F238E27FC236}">
                <a16:creationId xmlns:a16="http://schemas.microsoft.com/office/drawing/2014/main" id="{31F11196-059E-67AB-16DC-590177D1BB7F}"/>
              </a:ext>
            </a:extLst>
          </p:cNvPr>
          <p:cNvPicPr>
            <a:picLocks noChangeAspect="1" noChangeArrowheads="1"/>
          </p:cNvPicPr>
          <p:nvPr/>
        </p:nvPicPr>
        <p:blipFill>
          <a:blip r:embed="rId15">
            <a:clrChange>
              <a:clrFrom>
                <a:srgbClr val="DEAA87">
                  <a:alpha val="73333"/>
                </a:srgbClr>
              </a:clrFrom>
              <a:clrTo>
                <a:srgbClr val="DEAA87">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1338662" y="4596127"/>
            <a:ext cx="540000" cy="404576"/>
          </a:xfrm>
          <a:prstGeom prst="rect">
            <a:avLst/>
          </a:prstGeom>
          <a:noFill/>
          <a:extLst>
            <a:ext uri="{909E8E84-426E-40DD-AFC4-6F175D3DCCD1}">
              <a14:hiddenFill xmlns:a14="http://schemas.microsoft.com/office/drawing/2010/main">
                <a:solidFill>
                  <a:srgbClr val="FFFFFF"/>
                </a:solidFill>
              </a14:hiddenFill>
            </a:ext>
          </a:extLst>
        </p:spPr>
      </p:pic>
      <p:sp>
        <p:nvSpPr>
          <p:cNvPr id="13" name="Kombinationstegning 12">
            <a:hlinkClick r:id="rId16" action="ppaction://hlinksldjump"/>
            <a:extLst>
              <a:ext uri="{FF2B5EF4-FFF2-40B4-BE49-F238E27FC236}">
                <a16:creationId xmlns:a16="http://schemas.microsoft.com/office/drawing/2014/main" id="{2647398E-933F-80D5-6081-1BF398505D43}"/>
              </a:ext>
            </a:extLst>
          </p:cNvPr>
          <p:cNvSpPr/>
          <p:nvPr/>
        </p:nvSpPr>
        <p:spPr>
          <a:xfrm>
            <a:off x="9430141" y="1937061"/>
            <a:ext cx="468000" cy="1090930"/>
          </a:xfrm>
          <a:custGeom>
            <a:avLst/>
            <a:gdLst>
              <a:gd name="connsiteX0" fmla="*/ 45720 w 628650"/>
              <a:gd name="connsiteY0" fmla="*/ 114300 h 1120140"/>
              <a:gd name="connsiteX1" fmla="*/ 0 w 628650"/>
              <a:gd name="connsiteY1" fmla="*/ 1097280 h 1120140"/>
              <a:gd name="connsiteX2" fmla="*/ 628650 w 628650"/>
              <a:gd name="connsiteY2" fmla="*/ 1120140 h 1120140"/>
              <a:gd name="connsiteX3" fmla="*/ 628650 w 628650"/>
              <a:gd name="connsiteY3" fmla="*/ 0 h 1120140"/>
              <a:gd name="connsiteX4" fmla="*/ 45720 w 628650"/>
              <a:gd name="connsiteY4" fmla="*/ 114300 h 1120140"/>
              <a:gd name="connsiteX0" fmla="*/ 45720 w 628650"/>
              <a:gd name="connsiteY0" fmla="*/ 114300 h 1097280"/>
              <a:gd name="connsiteX1" fmla="*/ 0 w 628650"/>
              <a:gd name="connsiteY1" fmla="*/ 1097280 h 1097280"/>
              <a:gd name="connsiteX2" fmla="*/ 609600 w 628650"/>
              <a:gd name="connsiteY2" fmla="*/ 1040765 h 1097280"/>
              <a:gd name="connsiteX3" fmla="*/ 628650 w 628650"/>
              <a:gd name="connsiteY3" fmla="*/ 0 h 1097280"/>
              <a:gd name="connsiteX4" fmla="*/ 45720 w 628650"/>
              <a:gd name="connsiteY4" fmla="*/ 114300 h 1097280"/>
              <a:gd name="connsiteX0" fmla="*/ 45720 w 628650"/>
              <a:gd name="connsiteY0" fmla="*/ 114300 h 1097280"/>
              <a:gd name="connsiteX1" fmla="*/ 0 w 628650"/>
              <a:gd name="connsiteY1" fmla="*/ 1097280 h 1097280"/>
              <a:gd name="connsiteX2" fmla="*/ 609600 w 628650"/>
              <a:gd name="connsiteY2" fmla="*/ 1066165 h 1097280"/>
              <a:gd name="connsiteX3" fmla="*/ 628650 w 628650"/>
              <a:gd name="connsiteY3" fmla="*/ 0 h 1097280"/>
              <a:gd name="connsiteX4" fmla="*/ 45720 w 628650"/>
              <a:gd name="connsiteY4" fmla="*/ 114300 h 1097280"/>
              <a:gd name="connsiteX0" fmla="*/ 4445 w 587375"/>
              <a:gd name="connsiteY0" fmla="*/ 114300 h 1094105"/>
              <a:gd name="connsiteX1" fmla="*/ 0 w 587375"/>
              <a:gd name="connsiteY1" fmla="*/ 1094105 h 1094105"/>
              <a:gd name="connsiteX2" fmla="*/ 568325 w 587375"/>
              <a:gd name="connsiteY2" fmla="*/ 1066165 h 1094105"/>
              <a:gd name="connsiteX3" fmla="*/ 587375 w 587375"/>
              <a:gd name="connsiteY3" fmla="*/ 0 h 1094105"/>
              <a:gd name="connsiteX4" fmla="*/ 4445 w 587375"/>
              <a:gd name="connsiteY4" fmla="*/ 114300 h 1094105"/>
              <a:gd name="connsiteX0" fmla="*/ 89 w 583019"/>
              <a:gd name="connsiteY0" fmla="*/ 114300 h 1090930"/>
              <a:gd name="connsiteX1" fmla="*/ 14694 w 583019"/>
              <a:gd name="connsiteY1" fmla="*/ 1090930 h 1090930"/>
              <a:gd name="connsiteX2" fmla="*/ 563969 w 583019"/>
              <a:gd name="connsiteY2" fmla="*/ 1066165 h 1090930"/>
              <a:gd name="connsiteX3" fmla="*/ 583019 w 583019"/>
              <a:gd name="connsiteY3" fmla="*/ 0 h 1090930"/>
              <a:gd name="connsiteX4" fmla="*/ 89 w 583019"/>
              <a:gd name="connsiteY4" fmla="*/ 114300 h 1090930"/>
              <a:gd name="connsiteX0" fmla="*/ 89 w 592544"/>
              <a:gd name="connsiteY0" fmla="*/ 114300 h 1090930"/>
              <a:gd name="connsiteX1" fmla="*/ 14694 w 592544"/>
              <a:gd name="connsiteY1" fmla="*/ 1090930 h 1090930"/>
              <a:gd name="connsiteX2" fmla="*/ 592544 w 592544"/>
              <a:gd name="connsiteY2" fmla="*/ 1062990 h 1090930"/>
              <a:gd name="connsiteX3" fmla="*/ 583019 w 592544"/>
              <a:gd name="connsiteY3" fmla="*/ 0 h 1090930"/>
              <a:gd name="connsiteX4" fmla="*/ 89 w 592544"/>
              <a:gd name="connsiteY4" fmla="*/ 114300 h 109093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92544" h="1090930">
                <a:moveTo>
                  <a:pt x="89" y="114300"/>
                </a:moveTo>
                <a:cubicBezTo>
                  <a:pt x="-1393" y="440902"/>
                  <a:pt x="16176" y="764328"/>
                  <a:pt x="14694" y="1090930"/>
                </a:cubicBezTo>
                <a:lnTo>
                  <a:pt x="592544" y="1062990"/>
                </a:lnTo>
                <a:lnTo>
                  <a:pt x="583019" y="0"/>
                </a:lnTo>
                <a:lnTo>
                  <a:pt x="89" y="114300"/>
                </a:lnTo>
                <a:close/>
              </a:path>
            </a:pathLst>
          </a:custGeom>
          <a:blipFill dpi="0" rotWithShape="1">
            <a:blip r:embed="rId17">
              <a:duotone>
                <a:prstClr val="black"/>
                <a:srgbClr val="D9C3A5">
                  <a:tint val="50000"/>
                  <a:satMod val="180000"/>
                </a:srgbClr>
              </a:duotone>
              <a:extLst>
                <a:ext uri="{BEBA8EAE-BF5A-486C-A8C5-ECC9F3942E4B}">
                  <a14:imgProps xmlns:a14="http://schemas.microsoft.com/office/drawing/2010/main">
                    <a14:imgLayer r:embed="rId18">
                      <a14:imgEffect>
                        <a14:artisticPencilSketch/>
                      </a14:imgEffect>
                      <a14:imgEffect>
                        <a14:brightnessContrast bright="-20000" contrast="-20000"/>
                      </a14:imgEffect>
                    </a14:imgLayer>
                  </a14:imgProps>
                </a:ext>
                <a:ext uri="{28A0092B-C50C-407E-A947-70E740481C1C}">
                  <a14:useLocalDpi xmlns:a14="http://schemas.microsoft.com/office/drawing/2010/main" val="0"/>
                </a:ext>
              </a:extLst>
            </a:blip>
            <a:srcRect/>
            <a:stretch>
              <a:fillRect/>
            </a:stretch>
          </a:blip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14" name="Gruppe 13">
            <a:extLst>
              <a:ext uri="{FF2B5EF4-FFF2-40B4-BE49-F238E27FC236}">
                <a16:creationId xmlns:a16="http://schemas.microsoft.com/office/drawing/2014/main" id="{083701C3-0B0F-9389-BB0F-434B9587942B}"/>
              </a:ext>
            </a:extLst>
          </p:cNvPr>
          <p:cNvGrpSpPr/>
          <p:nvPr/>
        </p:nvGrpSpPr>
        <p:grpSpPr>
          <a:xfrm flipH="1">
            <a:off x="4877866" y="2566047"/>
            <a:ext cx="721784" cy="821007"/>
            <a:chOff x="4310058" y="2525186"/>
            <a:chExt cx="1527030" cy="821007"/>
          </a:xfrm>
        </p:grpSpPr>
        <p:sp>
          <p:nvSpPr>
            <p:cNvPr id="15" name="Kombinationstegning 14">
              <a:hlinkClick r:id="rId19" action="ppaction://hlinksldjump"/>
              <a:extLst>
                <a:ext uri="{FF2B5EF4-FFF2-40B4-BE49-F238E27FC236}">
                  <a16:creationId xmlns:a16="http://schemas.microsoft.com/office/drawing/2014/main" id="{6AC139D5-0311-F416-DDC7-BF62CB42B16A}"/>
                </a:ext>
              </a:extLst>
            </p:cNvPr>
            <p:cNvSpPr/>
            <p:nvPr/>
          </p:nvSpPr>
          <p:spPr>
            <a:xfrm>
              <a:off x="4310058" y="2525186"/>
              <a:ext cx="1527030" cy="821007"/>
            </a:xfrm>
            <a:custGeom>
              <a:avLst/>
              <a:gdLst>
                <a:gd name="connsiteX0" fmla="*/ 8835 w 720035"/>
                <a:gd name="connsiteY0" fmla="*/ 0 h 892313"/>
                <a:gd name="connsiteX1" fmla="*/ 0 w 720035"/>
                <a:gd name="connsiteY1" fmla="*/ 830470 h 892313"/>
                <a:gd name="connsiteX2" fmla="*/ 720035 w 720035"/>
                <a:gd name="connsiteY2" fmla="*/ 892313 h 892313"/>
                <a:gd name="connsiteX3" fmla="*/ 702366 w 720035"/>
                <a:gd name="connsiteY3" fmla="*/ 176696 h 892313"/>
                <a:gd name="connsiteX4" fmla="*/ 8835 w 720035"/>
                <a:gd name="connsiteY4" fmla="*/ 0 h 892313"/>
                <a:gd name="connsiteX0" fmla="*/ 8835 w 1508042"/>
                <a:gd name="connsiteY0" fmla="*/ 0 h 850368"/>
                <a:gd name="connsiteX1" fmla="*/ 0 w 1508042"/>
                <a:gd name="connsiteY1" fmla="*/ 830470 h 850368"/>
                <a:gd name="connsiteX2" fmla="*/ 1508042 w 1508042"/>
                <a:gd name="connsiteY2" fmla="*/ 850368 h 850368"/>
                <a:gd name="connsiteX3" fmla="*/ 702366 w 1508042"/>
                <a:gd name="connsiteY3" fmla="*/ 176696 h 850368"/>
                <a:gd name="connsiteX4" fmla="*/ 8835 w 1508042"/>
                <a:gd name="connsiteY4" fmla="*/ 0 h 850368"/>
                <a:gd name="connsiteX0" fmla="*/ 8835 w 1508042"/>
                <a:gd name="connsiteY0" fmla="*/ 0 h 850368"/>
                <a:gd name="connsiteX1" fmla="*/ 0 w 1508042"/>
                <a:gd name="connsiteY1" fmla="*/ 830470 h 850368"/>
                <a:gd name="connsiteX2" fmla="*/ 1508042 w 1508042"/>
                <a:gd name="connsiteY2" fmla="*/ 850368 h 850368"/>
                <a:gd name="connsiteX3" fmla="*/ 1480878 w 1508042"/>
                <a:gd name="connsiteY3" fmla="*/ 159918 h 850368"/>
                <a:gd name="connsiteX4" fmla="*/ 8835 w 1508042"/>
                <a:gd name="connsiteY4" fmla="*/ 0 h 850368"/>
                <a:gd name="connsiteX0" fmla="*/ 1 w 1499208"/>
                <a:gd name="connsiteY0" fmla="*/ 0 h 850368"/>
                <a:gd name="connsiteX1" fmla="*/ 105095 w 1499208"/>
                <a:gd name="connsiteY1" fmla="*/ 801108 h 850368"/>
                <a:gd name="connsiteX2" fmla="*/ 1499208 w 1499208"/>
                <a:gd name="connsiteY2" fmla="*/ 850368 h 850368"/>
                <a:gd name="connsiteX3" fmla="*/ 1472044 w 1499208"/>
                <a:gd name="connsiteY3" fmla="*/ 159918 h 850368"/>
                <a:gd name="connsiteX4" fmla="*/ 1 w 1499208"/>
                <a:gd name="connsiteY4" fmla="*/ 0 h 850368"/>
                <a:gd name="connsiteX0" fmla="*/ 27823 w 1527030"/>
                <a:gd name="connsiteY0" fmla="*/ 0 h 850368"/>
                <a:gd name="connsiteX1" fmla="*/ 0 w 1527030"/>
                <a:gd name="connsiteY1" fmla="*/ 788525 h 850368"/>
                <a:gd name="connsiteX2" fmla="*/ 1527030 w 1527030"/>
                <a:gd name="connsiteY2" fmla="*/ 850368 h 850368"/>
                <a:gd name="connsiteX3" fmla="*/ 1499866 w 1527030"/>
                <a:gd name="connsiteY3" fmla="*/ 159918 h 850368"/>
                <a:gd name="connsiteX4" fmla="*/ 27823 w 1527030"/>
                <a:gd name="connsiteY4" fmla="*/ 0 h 850368"/>
                <a:gd name="connsiteX0" fmla="*/ 37315 w 1527030"/>
                <a:gd name="connsiteY0" fmla="*/ 0 h 800034"/>
                <a:gd name="connsiteX1" fmla="*/ 0 w 1527030"/>
                <a:gd name="connsiteY1" fmla="*/ 738191 h 800034"/>
                <a:gd name="connsiteX2" fmla="*/ 1527030 w 1527030"/>
                <a:gd name="connsiteY2" fmla="*/ 800034 h 800034"/>
                <a:gd name="connsiteX3" fmla="*/ 1499866 w 1527030"/>
                <a:gd name="connsiteY3" fmla="*/ 109584 h 800034"/>
                <a:gd name="connsiteX4" fmla="*/ 37315 w 1527030"/>
                <a:gd name="connsiteY4" fmla="*/ 0 h 800034"/>
                <a:gd name="connsiteX0" fmla="*/ 46808 w 1527030"/>
                <a:gd name="connsiteY0" fmla="*/ 0 h 821007"/>
                <a:gd name="connsiteX1" fmla="*/ 0 w 1527030"/>
                <a:gd name="connsiteY1" fmla="*/ 759164 h 821007"/>
                <a:gd name="connsiteX2" fmla="*/ 1527030 w 1527030"/>
                <a:gd name="connsiteY2" fmla="*/ 821007 h 821007"/>
                <a:gd name="connsiteX3" fmla="*/ 1499866 w 1527030"/>
                <a:gd name="connsiteY3" fmla="*/ 130557 h 821007"/>
                <a:gd name="connsiteX4" fmla="*/ 46808 w 1527030"/>
                <a:gd name="connsiteY4" fmla="*/ 0 h 821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7030" h="821007">
                  <a:moveTo>
                    <a:pt x="46808" y="0"/>
                  </a:moveTo>
                  <a:lnTo>
                    <a:pt x="0" y="759164"/>
                  </a:lnTo>
                  <a:lnTo>
                    <a:pt x="1527030" y="821007"/>
                  </a:lnTo>
                  <a:lnTo>
                    <a:pt x="1499866" y="130557"/>
                  </a:lnTo>
                  <a:lnTo>
                    <a:pt x="46808" y="0"/>
                  </a:lnTo>
                  <a:close/>
                </a:path>
              </a:pathLst>
            </a:custGeom>
            <a:solidFill>
              <a:srgbClr val="837A65"/>
            </a:solidFill>
            <a:ln w="12700">
              <a:noFill/>
            </a:ln>
            <a:scene3d>
              <a:camera prst="orthographicFront"/>
              <a:lightRig rig="threePt" dir="t"/>
            </a:scene3d>
            <a:sp3d>
              <a:bevelT w="114300" prst="hardEdge"/>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6" name="Billede 15" descr="Et billede, der indeholder tekst, kvittering&#10;&#10;Automatisk genereret beskrivelse">
              <a:hlinkClick r:id="rId19" action="ppaction://hlinksldjump"/>
              <a:extLst>
                <a:ext uri="{FF2B5EF4-FFF2-40B4-BE49-F238E27FC236}">
                  <a16:creationId xmlns:a16="http://schemas.microsoft.com/office/drawing/2014/main" id="{80269AAA-1764-E760-EAD6-BF8687C698DF}"/>
                </a:ext>
              </a:extLst>
            </p:cNvPr>
            <p:cNvPicPr>
              <a:picLocks noChangeAspect="1"/>
            </p:cNvPicPr>
            <p:nvPr/>
          </p:nvPicPr>
          <p:blipFill rotWithShape="1">
            <a:blip r:embed="rId20">
              <a:extLst>
                <a:ext uri="{BEBA8EAE-BF5A-486C-A8C5-ECC9F3942E4B}">
                  <a14:imgProps xmlns:a14="http://schemas.microsoft.com/office/drawing/2010/main">
                    <a14:imgLayer r:embed="rId21">
                      <a14:imgEffect>
                        <a14:brightnessContrast bright="-20000"/>
                      </a14:imgEffect>
                    </a14:imgLayer>
                  </a14:imgProps>
                </a:ext>
              </a:extLst>
            </a:blip>
            <a:srcRect b="4829"/>
            <a:stretch/>
          </p:blipFill>
          <p:spPr>
            <a:xfrm rot="157584">
              <a:off x="4515752" y="2681367"/>
              <a:ext cx="1090916" cy="557867"/>
            </a:xfrm>
            <a:prstGeom prst="rect">
              <a:avLst/>
            </a:prstGeom>
            <a:effectLst>
              <a:softEdge rad="25400"/>
            </a:effectLst>
            <a:scene3d>
              <a:camera prst="orthographicFront"/>
              <a:lightRig rig="threePt" dir="t"/>
            </a:scene3d>
            <a:sp3d z="25400"/>
          </p:spPr>
        </p:pic>
      </p:grpSp>
      <p:sp>
        <p:nvSpPr>
          <p:cNvPr id="12" name="Tekstfelt 11">
            <a:extLst>
              <a:ext uri="{FF2B5EF4-FFF2-40B4-BE49-F238E27FC236}">
                <a16:creationId xmlns:a16="http://schemas.microsoft.com/office/drawing/2014/main" id="{238DE66F-12C7-8E21-6347-0B12B517C66C}"/>
              </a:ext>
            </a:extLst>
          </p:cNvPr>
          <p:cNvSpPr txBox="1"/>
          <p:nvPr/>
        </p:nvSpPr>
        <p:spPr>
          <a:xfrm>
            <a:off x="8859733" y="6554903"/>
            <a:ext cx="1051378" cy="276999"/>
          </a:xfrm>
          <a:prstGeom prst="rect">
            <a:avLst/>
          </a:prstGeom>
          <a:noFill/>
        </p:spPr>
        <p:txBody>
          <a:bodyPr wrap="none" rtlCol="0">
            <a:spAutoFit/>
          </a:bodyPr>
          <a:lstStyle/>
          <a:p>
            <a:r>
              <a:rPr lang="da-DK" sz="1200" dirty="0">
                <a:solidFill>
                  <a:schemeClr val="bg1"/>
                </a:solidFill>
              </a:rPr>
              <a:t>© Mat-</a:t>
            </a:r>
            <a:r>
              <a:rPr lang="da-DK" sz="1200" dirty="0" err="1">
                <a:solidFill>
                  <a:schemeClr val="bg1"/>
                </a:solidFill>
              </a:rPr>
              <a:t>nat.dk</a:t>
            </a:r>
            <a:endParaRPr lang="da-DK" sz="1200" dirty="0">
              <a:solidFill>
                <a:schemeClr val="bg1"/>
              </a:solidFill>
            </a:endParaRPr>
          </a:p>
        </p:txBody>
      </p:sp>
    </p:spTree>
    <p:extLst>
      <p:ext uri="{BB962C8B-B14F-4D97-AF65-F5344CB8AC3E}">
        <p14:creationId xmlns:p14="http://schemas.microsoft.com/office/powerpoint/2010/main" val="134157337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C1EBA8-824F-D6E7-5E02-EECBBEB631EA}"/>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7C0090C-13B2-46C2-C11D-CF5C4F7174AB}"/>
              </a:ext>
            </a:extLst>
          </p:cNvPr>
          <p:cNvSpPr>
            <a:spLocks noGrp="1"/>
          </p:cNvSpPr>
          <p:nvPr>
            <p:ph type="title"/>
          </p:nvPr>
        </p:nvSpPr>
        <p:spPr>
          <a:xfrm>
            <a:off x="681038" y="-486642"/>
            <a:ext cx="8543925" cy="1325563"/>
          </a:xfrm>
        </p:spPr>
        <p:txBody>
          <a:bodyPr/>
          <a:lstStyle/>
          <a:p>
            <a:r>
              <a:rPr lang="da-DK" dirty="0"/>
              <a:t>Køreplan H-tog – 2.2</a:t>
            </a:r>
          </a:p>
        </p:txBody>
      </p:sp>
      <p:pic>
        <p:nvPicPr>
          <p:cNvPr id="7" name="Picture 2" descr="Papir, Papirvarer, Pergament, Gammel">
            <a:extLst>
              <a:ext uri="{FF2B5EF4-FFF2-40B4-BE49-F238E27FC236}">
                <a16:creationId xmlns:a16="http://schemas.microsoft.com/office/drawing/2014/main" id="{57281F67-749A-C9DE-3E2B-162438F2310D}"/>
              </a:ext>
            </a:extLst>
          </p:cNvPr>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5400000">
            <a:off x="1238551" y="-1673087"/>
            <a:ext cx="7363928" cy="10309636"/>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el 5">
            <a:extLst>
              <a:ext uri="{FF2B5EF4-FFF2-40B4-BE49-F238E27FC236}">
                <a16:creationId xmlns:a16="http://schemas.microsoft.com/office/drawing/2014/main" id="{30898DE2-65B5-0544-C542-D92A95F5E7D1}"/>
              </a:ext>
            </a:extLst>
          </p:cNvPr>
          <p:cNvGraphicFramePr>
            <a:graphicFrameLocks noGrp="1"/>
          </p:cNvGraphicFramePr>
          <p:nvPr/>
        </p:nvGraphicFramePr>
        <p:xfrm>
          <a:off x="383031" y="462280"/>
          <a:ext cx="9261030" cy="6019800"/>
        </p:xfrm>
        <a:graphic>
          <a:graphicData uri="http://schemas.openxmlformats.org/drawingml/2006/table">
            <a:tbl>
              <a:tblPr firstRow="1" bandRow="1">
                <a:tableStyleId>{5940675A-B579-460E-94D1-54222C63F5DA}</a:tableStyleId>
              </a:tblPr>
              <a:tblGrid>
                <a:gridCol w="2160144">
                  <a:extLst>
                    <a:ext uri="{9D8B030D-6E8A-4147-A177-3AD203B41FA5}">
                      <a16:colId xmlns:a16="http://schemas.microsoft.com/office/drawing/2014/main" val="918916871"/>
                    </a:ext>
                  </a:extLst>
                </a:gridCol>
                <a:gridCol w="828675">
                  <a:extLst>
                    <a:ext uri="{9D8B030D-6E8A-4147-A177-3AD203B41FA5}">
                      <a16:colId xmlns:a16="http://schemas.microsoft.com/office/drawing/2014/main" val="4221638496"/>
                    </a:ext>
                  </a:extLst>
                </a:gridCol>
                <a:gridCol w="943776">
                  <a:extLst>
                    <a:ext uri="{9D8B030D-6E8A-4147-A177-3AD203B41FA5}">
                      <a16:colId xmlns:a16="http://schemas.microsoft.com/office/drawing/2014/main" val="1480594141"/>
                    </a:ext>
                  </a:extLst>
                </a:gridCol>
                <a:gridCol w="631822">
                  <a:extLst>
                    <a:ext uri="{9D8B030D-6E8A-4147-A177-3AD203B41FA5}">
                      <a16:colId xmlns:a16="http://schemas.microsoft.com/office/drawing/2014/main" val="3724071311"/>
                    </a:ext>
                  </a:extLst>
                </a:gridCol>
                <a:gridCol w="631823">
                  <a:extLst>
                    <a:ext uri="{9D8B030D-6E8A-4147-A177-3AD203B41FA5}">
                      <a16:colId xmlns:a16="http://schemas.microsoft.com/office/drawing/2014/main" val="595130215"/>
                    </a:ext>
                  </a:extLst>
                </a:gridCol>
                <a:gridCol w="631822">
                  <a:extLst>
                    <a:ext uri="{9D8B030D-6E8A-4147-A177-3AD203B41FA5}">
                      <a16:colId xmlns:a16="http://schemas.microsoft.com/office/drawing/2014/main" val="186703999"/>
                    </a:ext>
                  </a:extLst>
                </a:gridCol>
                <a:gridCol w="878201">
                  <a:extLst>
                    <a:ext uri="{9D8B030D-6E8A-4147-A177-3AD203B41FA5}">
                      <a16:colId xmlns:a16="http://schemas.microsoft.com/office/drawing/2014/main" val="1183976726"/>
                    </a:ext>
                  </a:extLst>
                </a:gridCol>
                <a:gridCol w="1676566">
                  <a:extLst>
                    <a:ext uri="{9D8B030D-6E8A-4147-A177-3AD203B41FA5}">
                      <a16:colId xmlns:a16="http://schemas.microsoft.com/office/drawing/2014/main" val="1446776656"/>
                    </a:ext>
                  </a:extLst>
                </a:gridCol>
                <a:gridCol w="878201">
                  <a:extLst>
                    <a:ext uri="{9D8B030D-6E8A-4147-A177-3AD203B41FA5}">
                      <a16:colId xmlns:a16="http://schemas.microsoft.com/office/drawing/2014/main" val="2393515455"/>
                    </a:ext>
                  </a:extLst>
                </a:gridCol>
              </a:tblGrid>
              <a:tr h="370840">
                <a:tc>
                  <a:txBody>
                    <a:bodyPr/>
                    <a:lstStyle/>
                    <a:p>
                      <a:r>
                        <a:rPr lang="da-DK" sz="2400" dirty="0">
                          <a:latin typeface="Chalkduster" panose="03050602040202020205" pitchFamily="66" charset="77"/>
                          <a:cs typeface="Dreaming Outloud Script Pro" panose="03050502040304050704" pitchFamily="66" charset="77"/>
                        </a:rPr>
                        <a:t>H - tog</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da-DK" sz="1400" dirty="0">
                        <a:latin typeface="Chalkduster" panose="03050602040202020205" pitchFamily="66" charset="77"/>
                        <a:cs typeface="Dreaming Outloud Script Pro" panose="03050502040304050704" pitchFamily="66" charset="77"/>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da-DK" sz="1400" dirty="0">
                        <a:latin typeface="Chalkduster" panose="03050602040202020205" pitchFamily="66" charset="77"/>
                        <a:cs typeface="Dreaming Outloud Script Pro" panose="03050502040304050704" pitchFamily="66" charset="77"/>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gridSpan="3">
                  <a:txBody>
                    <a:bodyPr/>
                    <a:lstStyle/>
                    <a:p>
                      <a:pPr algn="ctr"/>
                      <a:r>
                        <a:rPr lang="da-DK" sz="1400" dirty="0">
                          <a:latin typeface="Chalkduster" panose="03050602040202020205" pitchFamily="66" charset="77"/>
                          <a:cs typeface="Dreaming Outloud Script Pro" panose="03050502040304050704" pitchFamily="66" charset="77"/>
                        </a:rPr>
                        <a:t>Faste minuttal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hMerge="1">
                  <a:txBody>
                    <a:bodyPr/>
                    <a:lstStyle/>
                    <a:p>
                      <a:endParaRPr lang="da-DK"/>
                    </a:p>
                  </a:txBody>
                  <a:tcPr/>
                </a:tc>
                <a:tc hMerge="1">
                  <a:txBody>
                    <a:bodyPr/>
                    <a:lstStyle/>
                    <a:p>
                      <a:endParaRPr lang="da-DK"/>
                    </a:p>
                  </a:txBody>
                  <a:tcPr/>
                </a:tc>
                <a:tc>
                  <a:txBody>
                    <a:bodyPr/>
                    <a:lstStyle/>
                    <a:p>
                      <a:pPr algn="ctr"/>
                      <a:endParaRPr lang="da-DK" sz="1400" dirty="0">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400" dirty="0">
                          <a:latin typeface="Chalkduster" panose="03050602040202020205" pitchFamily="66" charset="77"/>
                          <a:cs typeface="Dreaming Outloud Script Pro" panose="03050502040304050704" pitchFamily="66" charset="77"/>
                        </a:rPr>
                        <a:t>Faste minuttal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da-DK" sz="1400" dirty="0">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02835776"/>
                  </a:ext>
                </a:extLst>
              </a:tr>
              <a:tr h="370840">
                <a:tc>
                  <a:txBody>
                    <a:bodyPr/>
                    <a:lstStyle/>
                    <a:p>
                      <a:endParaRPr lang="da-DK" sz="1500" dirty="0">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a-DK" sz="1500" dirty="0">
                        <a:latin typeface="Dreaming Outloud Script Pro" panose="03050502040304050704" pitchFamily="66" charset="77"/>
                        <a:cs typeface="Dreaming Outloud Script Pro" panose="03050502040304050704" pitchFamily="66" charset="77"/>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a-DK" sz="1500" dirty="0">
                        <a:latin typeface="Dreaming Outloud Script Pro" panose="03050502040304050704" pitchFamily="66" charset="77"/>
                        <a:cs typeface="Dreaming Outloud Script Pro" panose="03050502040304050704" pitchFamily="66" charset="77"/>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gridSpan="3">
                  <a:txBody>
                    <a:bodyPr/>
                    <a:lstStyle/>
                    <a:p>
                      <a:pPr algn="ctr"/>
                      <a:r>
                        <a:rPr lang="da-DK" sz="1800" dirty="0">
                          <a:latin typeface="Dreaming Outloud Script Pro" panose="03050502040304050704" pitchFamily="66" charset="77"/>
                          <a:cs typeface="Dreaming Outloud Script Pro" panose="03050502040304050704" pitchFamily="66" charset="77"/>
                        </a:rPr>
                        <a:t>7:00-18:00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hMerge="1">
                  <a:txBody>
                    <a:bodyPr/>
                    <a:lstStyle/>
                    <a:p>
                      <a:endParaRPr lang="da-DK"/>
                    </a:p>
                  </a:txBody>
                  <a:tcPr/>
                </a:tc>
                <a:tc hMerge="1">
                  <a:txBody>
                    <a:bodyPr/>
                    <a:lstStyle/>
                    <a:p>
                      <a:endParaRPr lang="da-DK"/>
                    </a:p>
                  </a:txBody>
                  <a:tcPr/>
                </a:tc>
                <a:tc>
                  <a:txBody>
                    <a:bodyPr/>
                    <a:lstStyle/>
                    <a:p>
                      <a:pPr algn="ctr"/>
                      <a:endParaRPr lang="da-DK" sz="1500" dirty="0">
                        <a:latin typeface="Dreaming Outloud Script Pro" panose="03050502040304050704"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18:00-21:30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a-DK" sz="1500" dirty="0">
                        <a:latin typeface="Dreaming Outloud Script Pro" panose="03050502040304050704"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200632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500" b="0" i="0" dirty="0" err="1">
                          <a:effectLst/>
                          <a:latin typeface="Chalkduster" panose="03050602040202020205" pitchFamily="66" charset="77"/>
                        </a:rPr>
                        <a:t>Brambleton</a:t>
                      </a:r>
                      <a:r>
                        <a:rPr lang="da-DK" sz="1500" b="0" i="0" dirty="0">
                          <a:effectLst/>
                          <a:latin typeface="Chalkduster" panose="03050602040202020205" pitchFamily="66" charset="77"/>
                        </a:rPr>
                        <a:t>  </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6:42</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7:12</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18:12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21:52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3055803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500" b="0" i="0" dirty="0">
                          <a:effectLst/>
                          <a:latin typeface="Chalkduster" panose="03050602040202020205" pitchFamily="66" charset="77"/>
                        </a:rPr>
                        <a:t>Silverhaven </a:t>
                      </a: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6:53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7:23</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43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03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18:23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23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22:03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2313221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500" b="0" i="0" dirty="0" err="1">
                          <a:effectLst/>
                          <a:latin typeface="Chalkduster" panose="03050602040202020205" pitchFamily="66" charset="77"/>
                        </a:rPr>
                        <a:t>Mistwood</a:t>
                      </a:r>
                      <a:endParaRPr lang="da-DK" sz="1500" b="0" i="0" dirty="0">
                        <a:effectLst/>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7:17</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7:47</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07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18:47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47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22:27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2653095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500" b="0" i="0" dirty="0" err="1">
                          <a:effectLst/>
                          <a:latin typeface="Chalkduster" panose="03050602040202020205" pitchFamily="66" charset="77"/>
                        </a:rPr>
                        <a:t>Eaglecrest</a:t>
                      </a:r>
                      <a:r>
                        <a:rPr lang="da-DK" sz="1500" b="0" i="0" dirty="0">
                          <a:effectLst/>
                          <a:latin typeface="Chalkduster" panose="03050602040202020205" pitchFamily="66" charset="77"/>
                        </a:rPr>
                        <a:t> </a:t>
                      </a: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7:28</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7:58</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18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18:58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58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22:38</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1699248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500" b="0" i="0" dirty="0">
                          <a:effectLst/>
                          <a:latin typeface="Chalkduster" panose="03050602040202020205" pitchFamily="66" charset="77"/>
                        </a:rPr>
                        <a:t>Pines</a:t>
                      </a:r>
                      <a:endParaRPr lang="da-DK" sz="1500" b="0" i="0" dirty="0">
                        <a:effectLst/>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7:49</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8:19</a:t>
                      </a: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19:19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22:59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8373687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500" b="0" i="0" dirty="0">
                          <a:effectLst/>
                          <a:latin typeface="Chalkduster" panose="03050602040202020205" pitchFamily="66" charset="77"/>
                        </a:rPr>
                        <a:t>Frostholm </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8:01</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8:31</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31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51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19:31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31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23:11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57896281"/>
                  </a:ext>
                </a:extLst>
              </a:tr>
              <a:tr h="370840">
                <a:tc>
                  <a:txBody>
                    <a:bodyPr/>
                    <a:lstStyle/>
                    <a:p>
                      <a:r>
                        <a:rPr lang="da-DK" sz="1500" b="0" i="0" dirty="0" err="1">
                          <a:effectLst/>
                          <a:latin typeface="Chalkduster" panose="03050602040202020205" pitchFamily="66" charset="77"/>
                        </a:rPr>
                        <a:t>Dawnridge</a:t>
                      </a:r>
                      <a:endParaRPr lang="da-DK" sz="1500" dirty="0">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8:12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8:42</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19:42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23:22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92637272"/>
                  </a:ext>
                </a:extLst>
              </a:tr>
              <a:tr h="370840">
                <a:tc>
                  <a:txBody>
                    <a:bodyPr/>
                    <a:lstStyle/>
                    <a:p>
                      <a:r>
                        <a:rPr lang="da-DK" sz="1500" b="0" i="0" dirty="0" err="1">
                          <a:effectLst/>
                          <a:latin typeface="Chalkduster" panose="03050602040202020205" pitchFamily="66" charset="77"/>
                        </a:rPr>
                        <a:t>Sablewood</a:t>
                      </a:r>
                      <a:endParaRPr lang="da-DK" sz="1500" dirty="0">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8:43</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9:13</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33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53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20:13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13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23:53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57830592"/>
                  </a:ext>
                </a:extLst>
              </a:tr>
              <a:tr h="370840">
                <a:tc>
                  <a:txBody>
                    <a:bodyPr/>
                    <a:lstStyle/>
                    <a:p>
                      <a:r>
                        <a:rPr lang="da-DK" sz="1500" b="0" i="0" dirty="0" err="1">
                          <a:effectLst/>
                          <a:latin typeface="Chalkduster" panose="03050602040202020205" pitchFamily="66" charset="77"/>
                        </a:rPr>
                        <a:t>Elmridge</a:t>
                      </a:r>
                      <a:endParaRPr lang="da-DK" sz="1500" dirty="0">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8:56</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9:26</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46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06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20:26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26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00:06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19745906"/>
                  </a:ext>
                </a:extLst>
              </a:tr>
              <a:tr h="370840">
                <a:tc>
                  <a:txBody>
                    <a:bodyPr/>
                    <a:lstStyle/>
                    <a:p>
                      <a:r>
                        <a:rPr lang="da-DK" sz="1500" b="0" i="0" dirty="0" err="1">
                          <a:effectLst/>
                          <a:latin typeface="Chalkduster" panose="03050602040202020205" pitchFamily="66" charset="77"/>
                        </a:rPr>
                        <a:t>Starlight</a:t>
                      </a:r>
                      <a:r>
                        <a:rPr lang="da-DK" sz="1500" b="0" i="0" dirty="0">
                          <a:effectLst/>
                          <a:latin typeface="Chalkduster" panose="03050602040202020205" pitchFamily="66" charset="77"/>
                        </a:rPr>
                        <a:t> Bluffs </a:t>
                      </a:r>
                      <a:endParaRPr lang="da-DK" sz="1500" dirty="0">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9:02</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9:32</a:t>
                      </a: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20:32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00:12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38735390"/>
                  </a:ext>
                </a:extLst>
              </a:tr>
              <a:tr h="370840">
                <a:tc>
                  <a:txBody>
                    <a:bodyPr/>
                    <a:lstStyle/>
                    <a:p>
                      <a:r>
                        <a:rPr lang="da-DK" sz="1500" b="0" i="0" dirty="0" err="1">
                          <a:effectLst/>
                          <a:latin typeface="Chalkduster" panose="03050602040202020205" pitchFamily="66" charset="77"/>
                        </a:rPr>
                        <a:t>Glimmerstone</a:t>
                      </a:r>
                      <a:endParaRPr lang="da-DK" sz="1500" dirty="0">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9:32</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10:02</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22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21:02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02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00:42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44211467"/>
                  </a:ext>
                </a:extLst>
              </a:tr>
              <a:tr h="370840">
                <a:tc>
                  <a:txBody>
                    <a:bodyPr/>
                    <a:lstStyle/>
                    <a:p>
                      <a:r>
                        <a:rPr lang="da-DK" sz="1500" b="0" i="0" dirty="0" err="1">
                          <a:effectLst/>
                          <a:latin typeface="Chalkduster" panose="03050602040202020205" pitchFamily="66" charset="77"/>
                        </a:rPr>
                        <a:t>Thornridge</a:t>
                      </a:r>
                      <a:endParaRPr lang="da-DK" sz="1500" dirty="0">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9:49</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10:19</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39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21:19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19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00:59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04560373"/>
                  </a:ext>
                </a:extLst>
              </a:tr>
              <a:tr h="370840">
                <a:tc>
                  <a:txBody>
                    <a:bodyPr/>
                    <a:lstStyle/>
                    <a:p>
                      <a:r>
                        <a:rPr lang="da-DK" sz="1500" b="0" i="0" dirty="0" err="1">
                          <a:effectLst/>
                          <a:latin typeface="Chalkduster" panose="03050602040202020205" pitchFamily="66" charset="77"/>
                        </a:rPr>
                        <a:t>Swiftwater</a:t>
                      </a:r>
                      <a:endParaRPr lang="da-DK" sz="1500" dirty="0">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10:14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10:44</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04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21:44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01:24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5666453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500" b="0" i="0" dirty="0" err="1">
                          <a:effectLst/>
                          <a:latin typeface="Chalkduster" panose="03050602040202020205" pitchFamily="66" charset="77"/>
                        </a:rPr>
                        <a:t>Mystic</a:t>
                      </a:r>
                      <a:r>
                        <a:rPr lang="da-DK" sz="1500" b="0" i="0" dirty="0">
                          <a:effectLst/>
                          <a:latin typeface="Chalkduster" panose="03050602040202020205" pitchFamily="66" charset="77"/>
                        </a:rPr>
                        <a:t> Haven </a:t>
                      </a: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10:42</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11:12</a:t>
                      </a: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32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22:12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01:52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53886407"/>
                  </a:ext>
                </a:extLst>
              </a:tr>
            </a:tbl>
          </a:graphicData>
        </a:graphic>
      </p:graphicFrame>
      <p:sp>
        <p:nvSpPr>
          <p:cNvPr id="5" name="Tekstfelt 4">
            <a:extLst>
              <a:ext uri="{FF2B5EF4-FFF2-40B4-BE49-F238E27FC236}">
                <a16:creationId xmlns:a16="http://schemas.microsoft.com/office/drawing/2014/main" id="{F6477F35-09B2-0E21-3E1C-6332F2C32A62}"/>
              </a:ext>
            </a:extLst>
          </p:cNvPr>
          <p:cNvSpPr txBox="1"/>
          <p:nvPr/>
        </p:nvSpPr>
        <p:spPr>
          <a:xfrm>
            <a:off x="-199103" y="1028343"/>
            <a:ext cx="2381864" cy="2308324"/>
          </a:xfrm>
          <a:prstGeom prst="rect">
            <a:avLst/>
          </a:prstGeom>
          <a:noFill/>
        </p:spPr>
        <p:txBody>
          <a:bodyPr wrap="square">
            <a:spAutoFit/>
          </a:bodyPr>
          <a:lstStyle/>
          <a:p>
            <a:pPr algn="l"/>
            <a:endParaRPr lang="da-DK" b="0" i="0" dirty="0">
              <a:effectLst/>
              <a:latin typeface="Söhne"/>
            </a:endParaRPr>
          </a:p>
          <a:p>
            <a:pPr algn="l"/>
            <a:endParaRPr lang="da-DK" b="0" i="0" dirty="0">
              <a:effectLst/>
              <a:latin typeface="Söhne"/>
            </a:endParaRPr>
          </a:p>
          <a:p>
            <a:pPr algn="l"/>
            <a:endParaRPr lang="da-DK" b="0" i="0" dirty="0">
              <a:effectLst/>
              <a:latin typeface="Söhne"/>
            </a:endParaRPr>
          </a:p>
          <a:p>
            <a:pPr algn="l"/>
            <a:endParaRPr lang="da-DK" b="0" i="0" dirty="0">
              <a:effectLst/>
              <a:latin typeface="Söhne"/>
            </a:endParaRPr>
          </a:p>
          <a:p>
            <a:pPr algn="l"/>
            <a:endParaRPr lang="da-DK" b="0" i="0" dirty="0">
              <a:effectLst/>
              <a:latin typeface="Söhne"/>
            </a:endParaRPr>
          </a:p>
          <a:p>
            <a:pPr algn="l"/>
            <a:endParaRPr lang="da-DK" b="0" i="0" dirty="0">
              <a:effectLst/>
              <a:latin typeface="Söhne"/>
            </a:endParaRPr>
          </a:p>
          <a:p>
            <a:pPr algn="l"/>
            <a:endParaRPr lang="da-DK" b="0" i="0" dirty="0">
              <a:effectLst/>
              <a:latin typeface="Söhne"/>
            </a:endParaRPr>
          </a:p>
          <a:p>
            <a:pPr algn="l"/>
            <a:endParaRPr lang="da-DK" b="0" i="0" dirty="0">
              <a:effectLst/>
              <a:latin typeface="Söhne"/>
            </a:endParaRPr>
          </a:p>
        </p:txBody>
      </p:sp>
      <p:sp>
        <p:nvSpPr>
          <p:cNvPr id="3" name="Venstrepil 2">
            <a:hlinkClick r:id="rId3" action="ppaction://hlinksldjump"/>
            <a:extLst>
              <a:ext uri="{FF2B5EF4-FFF2-40B4-BE49-F238E27FC236}">
                <a16:creationId xmlns:a16="http://schemas.microsoft.com/office/drawing/2014/main" id="{B8C52D83-6CE5-60A0-EFE5-0A1934396F87}"/>
              </a:ext>
            </a:extLst>
          </p:cNvPr>
          <p:cNvSpPr>
            <a:spLocks noChangeAspect="1"/>
          </p:cNvSpPr>
          <p:nvPr/>
        </p:nvSpPr>
        <p:spPr>
          <a:xfrm rot="16200000">
            <a:off x="9267024" y="6368743"/>
            <a:ext cx="612000" cy="665953"/>
          </a:xfrm>
          <a:prstGeom prst="leftArrow">
            <a:avLst/>
          </a:prstGeom>
          <a:solidFill>
            <a:srgbClr val="C00000"/>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pic>
        <p:nvPicPr>
          <p:cNvPr id="11266" name="Picture 2" descr="Papir, Papirvarer, Pergament, Gammel">
            <a:extLst>
              <a:ext uri="{FF2B5EF4-FFF2-40B4-BE49-F238E27FC236}">
                <a16:creationId xmlns:a16="http://schemas.microsoft.com/office/drawing/2014/main" id="{6A215B0F-0610-AC96-536F-2415CAFA5AD6}"/>
              </a:ext>
            </a:extLst>
          </p:cNvPr>
          <p:cNvPicPr>
            <a:picLocks noChangeAspect="1" noChangeArrowheads="1"/>
          </p:cNvPicPr>
          <p:nvPr/>
        </p:nvPicPr>
        <p:blipFill rotWithShape="1">
          <a:blip r:embed="rId4">
            <a:clrChange>
              <a:clrFrom>
                <a:srgbClr val="FDFDFD"/>
              </a:clrFrom>
              <a:clrTo>
                <a:srgbClr val="FDFDFD">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t="71002" b="21084"/>
          <a:stretch/>
        </p:blipFill>
        <p:spPr bwMode="auto">
          <a:xfrm>
            <a:off x="1252025" y="5286964"/>
            <a:ext cx="8980546" cy="54269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4" name="Tekstfelt 3">
            <a:extLst>
              <a:ext uri="{FF2B5EF4-FFF2-40B4-BE49-F238E27FC236}">
                <a16:creationId xmlns:a16="http://schemas.microsoft.com/office/drawing/2014/main" id="{92F99C02-8FC2-8F8D-BE0C-0104012BC443}"/>
              </a:ext>
            </a:extLst>
          </p:cNvPr>
          <p:cNvSpPr txBox="1"/>
          <p:nvPr/>
        </p:nvSpPr>
        <p:spPr>
          <a:xfrm>
            <a:off x="16508" y="6566935"/>
            <a:ext cx="1051378" cy="276999"/>
          </a:xfrm>
          <a:prstGeom prst="rect">
            <a:avLst/>
          </a:prstGeom>
          <a:noFill/>
        </p:spPr>
        <p:txBody>
          <a:bodyPr wrap="none" rtlCol="0">
            <a:spAutoFit/>
          </a:bodyPr>
          <a:lstStyle/>
          <a:p>
            <a:r>
              <a:rPr lang="da-DK" sz="1200" dirty="0"/>
              <a:t>© Mat-</a:t>
            </a:r>
            <a:r>
              <a:rPr lang="da-DK" sz="1200" dirty="0" err="1"/>
              <a:t>nat.dk</a:t>
            </a:r>
            <a:endParaRPr lang="da-DK" sz="1200" dirty="0"/>
          </a:p>
        </p:txBody>
      </p:sp>
    </p:spTree>
    <p:extLst>
      <p:ext uri="{BB962C8B-B14F-4D97-AF65-F5344CB8AC3E}">
        <p14:creationId xmlns:p14="http://schemas.microsoft.com/office/powerpoint/2010/main" val="229295359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4D713-2BC1-1460-2DAE-CC9069BE8688}"/>
            </a:ext>
          </a:extLst>
        </p:cNvPr>
        <p:cNvGrpSpPr/>
        <p:nvPr/>
      </p:nvGrpSpPr>
      <p:grpSpPr>
        <a:xfrm>
          <a:off x="0" y="0"/>
          <a:ext cx="0" cy="0"/>
          <a:chOff x="0" y="0"/>
          <a:chExt cx="0" cy="0"/>
        </a:xfrm>
      </p:grpSpPr>
      <p:pic>
        <p:nvPicPr>
          <p:cNvPr id="3" name="Picture 2" descr="Papir, Papirvarer, Pergament, Gammel">
            <a:extLst>
              <a:ext uri="{FF2B5EF4-FFF2-40B4-BE49-F238E27FC236}">
                <a16:creationId xmlns:a16="http://schemas.microsoft.com/office/drawing/2014/main" id="{9B36649A-C20E-C2FB-35CD-79923A28945A}"/>
              </a:ext>
            </a:extLst>
          </p:cNvPr>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5400000">
            <a:off x="1238551" y="-1673087"/>
            <a:ext cx="7363928" cy="10309636"/>
          </a:xfrm>
          <a:prstGeom prst="rect">
            <a:avLst/>
          </a:prstGeom>
          <a:noFill/>
          <a:extLst>
            <a:ext uri="{909E8E84-426E-40DD-AFC4-6F175D3DCCD1}">
              <a14:hiddenFill xmlns:a14="http://schemas.microsoft.com/office/drawing/2010/main">
                <a:solidFill>
                  <a:srgbClr val="FFFFFF"/>
                </a:solidFill>
              </a14:hiddenFill>
            </a:ext>
          </a:extLst>
        </p:spPr>
      </p:pic>
      <p:sp>
        <p:nvSpPr>
          <p:cNvPr id="16" name="Venstrepil 15">
            <a:hlinkClick r:id="rId3" action="ppaction://hlinksldjump"/>
            <a:extLst>
              <a:ext uri="{FF2B5EF4-FFF2-40B4-BE49-F238E27FC236}">
                <a16:creationId xmlns:a16="http://schemas.microsoft.com/office/drawing/2014/main" id="{06894A53-7FAD-551E-2625-E3B740A1EBDD}"/>
              </a:ext>
            </a:extLst>
          </p:cNvPr>
          <p:cNvSpPr/>
          <p:nvPr/>
        </p:nvSpPr>
        <p:spPr>
          <a:xfrm rot="16200000">
            <a:off x="8924101" y="6091811"/>
            <a:ext cx="763929" cy="830484"/>
          </a:xfrm>
          <a:prstGeom prst="leftArrow">
            <a:avLst/>
          </a:prstGeom>
          <a:solidFill>
            <a:srgbClr val="C00000"/>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itel 7">
            <a:extLst>
              <a:ext uri="{FF2B5EF4-FFF2-40B4-BE49-F238E27FC236}">
                <a16:creationId xmlns:a16="http://schemas.microsoft.com/office/drawing/2014/main" id="{9EA93842-DE61-9C66-A1BD-8E8C8DC56773}"/>
              </a:ext>
            </a:extLst>
          </p:cNvPr>
          <p:cNvSpPr>
            <a:spLocks noGrp="1"/>
          </p:cNvSpPr>
          <p:nvPr>
            <p:ph type="title"/>
          </p:nvPr>
        </p:nvSpPr>
        <p:spPr/>
        <p:txBody>
          <a:bodyPr/>
          <a:lstStyle/>
          <a:p>
            <a:r>
              <a:rPr lang="da-DK" b="1" dirty="0">
                <a:latin typeface="Chalkduster" panose="03050602040202020205" pitchFamily="66" charset="77"/>
              </a:rPr>
              <a:t>H</a:t>
            </a:r>
            <a:endParaRPr lang="da-DK" dirty="0">
              <a:latin typeface="Chalkduster" panose="03050602040202020205" pitchFamily="66" charset="77"/>
            </a:endParaRPr>
          </a:p>
        </p:txBody>
      </p:sp>
      <p:sp>
        <p:nvSpPr>
          <p:cNvPr id="2" name="Tekstfelt 1">
            <a:extLst>
              <a:ext uri="{FF2B5EF4-FFF2-40B4-BE49-F238E27FC236}">
                <a16:creationId xmlns:a16="http://schemas.microsoft.com/office/drawing/2014/main" id="{D91A7133-8C80-00CB-57E9-75A5176F5BB6}"/>
              </a:ext>
            </a:extLst>
          </p:cNvPr>
          <p:cNvSpPr txBox="1"/>
          <p:nvPr/>
        </p:nvSpPr>
        <p:spPr>
          <a:xfrm>
            <a:off x="642729" y="1856170"/>
            <a:ext cx="8248094" cy="584775"/>
          </a:xfrm>
          <a:prstGeom prst="rect">
            <a:avLst/>
          </a:prstGeom>
          <a:noFill/>
        </p:spPr>
        <p:txBody>
          <a:bodyPr wrap="square">
            <a:spAutoFit/>
          </a:bodyPr>
          <a:lstStyle/>
          <a:p>
            <a:pPr algn="l"/>
            <a:r>
              <a:rPr lang="da-DK" sz="3200" dirty="0">
                <a:latin typeface="Chalkduster" panose="03050602040202020205" pitchFamily="66" charset="77"/>
              </a:rPr>
              <a:t>H</a:t>
            </a:r>
            <a:r>
              <a:rPr lang="da-DK" dirty="0">
                <a:latin typeface="Chalkduster" panose="03050602040202020205" pitchFamily="66" charset="77"/>
              </a:rPr>
              <a:t> = er antallet af</a:t>
            </a:r>
            <a:r>
              <a:rPr lang="da-DK" b="0" i="0" dirty="0">
                <a:effectLst/>
                <a:latin typeface="Chalkduster" panose="03050602040202020205" pitchFamily="66" charset="77"/>
              </a:rPr>
              <a:t> minutter </a:t>
            </a:r>
            <a:r>
              <a:rPr lang="da-DK" dirty="0">
                <a:latin typeface="Chalkduster" panose="03050602040202020205" pitchFamily="66" charset="77"/>
              </a:rPr>
              <a:t>i Opgave: Rejsetid</a:t>
            </a:r>
          </a:p>
        </p:txBody>
      </p:sp>
      <p:pic>
        <p:nvPicPr>
          <p:cNvPr id="11" name="Picture 2" descr="Transportere Tog Jernbane - Gratis billeder på Pixabay - Pixabay">
            <a:extLst>
              <a:ext uri="{FF2B5EF4-FFF2-40B4-BE49-F238E27FC236}">
                <a16:creationId xmlns:a16="http://schemas.microsoft.com/office/drawing/2014/main" id="{1F3B475A-2695-1EA4-2BB2-14D98CFB8EDF}"/>
              </a:ext>
            </a:extLst>
          </p:cNvPr>
          <p:cNvPicPr>
            <a:picLocks noChangeAspect="1" noChangeArrowheads="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flipH="1">
            <a:off x="1569000" y="3051000"/>
            <a:ext cx="6768000" cy="3807000"/>
          </a:xfrm>
          <a:prstGeom prst="rect">
            <a:avLst/>
          </a:prstGeom>
          <a:noFill/>
          <a:extLst>
            <a:ext uri="{909E8E84-426E-40DD-AFC4-6F175D3DCCD1}">
              <a14:hiddenFill xmlns:a14="http://schemas.microsoft.com/office/drawing/2010/main">
                <a:solidFill>
                  <a:srgbClr val="FFFFFF"/>
                </a:solidFill>
              </a14:hiddenFill>
            </a:ext>
          </a:extLst>
        </p:spPr>
      </p:pic>
      <p:sp>
        <p:nvSpPr>
          <p:cNvPr id="4" name="Tekstfelt 3">
            <a:extLst>
              <a:ext uri="{FF2B5EF4-FFF2-40B4-BE49-F238E27FC236}">
                <a16:creationId xmlns:a16="http://schemas.microsoft.com/office/drawing/2014/main" id="{B0BBEE60-3096-11F6-87CE-7E8469F1494B}"/>
              </a:ext>
            </a:extLst>
          </p:cNvPr>
          <p:cNvSpPr txBox="1"/>
          <p:nvPr/>
        </p:nvSpPr>
        <p:spPr>
          <a:xfrm>
            <a:off x="16508" y="6566935"/>
            <a:ext cx="1051378" cy="276999"/>
          </a:xfrm>
          <a:prstGeom prst="rect">
            <a:avLst/>
          </a:prstGeom>
          <a:noFill/>
        </p:spPr>
        <p:txBody>
          <a:bodyPr wrap="none" rtlCol="0">
            <a:spAutoFit/>
          </a:bodyPr>
          <a:lstStyle/>
          <a:p>
            <a:r>
              <a:rPr lang="da-DK" sz="1200" dirty="0"/>
              <a:t>© Mat-</a:t>
            </a:r>
            <a:r>
              <a:rPr lang="da-DK" sz="1200" dirty="0" err="1"/>
              <a:t>nat.dk</a:t>
            </a:r>
            <a:endParaRPr lang="da-DK" sz="1200" dirty="0"/>
          </a:p>
        </p:txBody>
      </p:sp>
    </p:spTree>
    <p:extLst>
      <p:ext uri="{BB962C8B-B14F-4D97-AF65-F5344CB8AC3E}">
        <p14:creationId xmlns:p14="http://schemas.microsoft.com/office/powerpoint/2010/main" val="887977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5DEF9B1-A174-2836-EB23-45F30DC8CAA7}"/>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FA326CF-4A19-C9FC-4FF2-C9B4746174A5}"/>
              </a:ext>
            </a:extLst>
          </p:cNvPr>
          <p:cNvSpPr>
            <a:spLocks noGrp="1"/>
          </p:cNvSpPr>
          <p:nvPr>
            <p:ph type="title"/>
          </p:nvPr>
        </p:nvSpPr>
        <p:spPr/>
        <p:txBody>
          <a:bodyPr/>
          <a:lstStyle/>
          <a:p>
            <a:r>
              <a:rPr lang="da-DK" dirty="0"/>
              <a:t>Sko</a:t>
            </a:r>
          </a:p>
        </p:txBody>
      </p:sp>
      <p:grpSp>
        <p:nvGrpSpPr>
          <p:cNvPr id="18" name="Gruppe 17">
            <a:extLst>
              <a:ext uri="{FF2B5EF4-FFF2-40B4-BE49-F238E27FC236}">
                <a16:creationId xmlns:a16="http://schemas.microsoft.com/office/drawing/2014/main" id="{53A7BADD-22E6-2F7A-035C-5CD7B9882102}"/>
              </a:ext>
            </a:extLst>
          </p:cNvPr>
          <p:cNvGrpSpPr/>
          <p:nvPr/>
        </p:nvGrpSpPr>
        <p:grpSpPr>
          <a:xfrm>
            <a:off x="8906" y="-1"/>
            <a:ext cx="9897093" cy="6858001"/>
            <a:chOff x="424546" y="0"/>
            <a:chExt cx="9119966" cy="6571120"/>
          </a:xfrm>
        </p:grpSpPr>
        <p:pic>
          <p:nvPicPr>
            <p:cNvPr id="16" name="Picture 2" descr="Jernbane, Transportere">
              <a:extLst>
                <a:ext uri="{FF2B5EF4-FFF2-40B4-BE49-F238E27FC236}">
                  <a16:creationId xmlns:a16="http://schemas.microsoft.com/office/drawing/2014/main" id="{A4C34806-AC9D-D31E-5B1C-3FFB576F3B3A}"/>
                </a:ext>
              </a:extLst>
            </p:cNvPr>
            <p:cNvPicPr>
              <a:picLocks noChangeAspect="1" noChangeArrowheads="1"/>
            </p:cNvPicPr>
            <p:nvPr/>
          </p:nvPicPr>
          <p:blipFill rotWithShape="1">
            <a:blip r:embed="rId2">
              <a:duotone>
                <a:prstClr val="black"/>
                <a:srgbClr val="D9C3A5">
                  <a:tint val="50000"/>
                  <a:satMod val="180000"/>
                </a:srgb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58836" t="55706" r="30599" b="25480"/>
            <a:stretch/>
          </p:blipFill>
          <p:spPr bwMode="auto">
            <a:xfrm>
              <a:off x="424546" y="0"/>
              <a:ext cx="5375275" cy="653302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Jernbane, Transportere">
              <a:extLst>
                <a:ext uri="{FF2B5EF4-FFF2-40B4-BE49-F238E27FC236}">
                  <a16:creationId xmlns:a16="http://schemas.microsoft.com/office/drawing/2014/main" id="{FE458801-81B5-E1DF-E918-920CCA94AD7A}"/>
                </a:ext>
              </a:extLst>
            </p:cNvPr>
            <p:cNvPicPr>
              <a:picLocks noChangeAspect="1" noChangeArrowheads="1"/>
            </p:cNvPicPr>
            <p:nvPr/>
          </p:nvPicPr>
          <p:blipFill rotWithShape="1">
            <a:blip r:embed="rId2">
              <a:duotone>
                <a:prstClr val="black"/>
                <a:srgbClr val="D9C3A5">
                  <a:tint val="50000"/>
                  <a:satMod val="180000"/>
                </a:srgb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60751" t="55706" r="30599" b="25480"/>
            <a:stretch/>
          </p:blipFill>
          <p:spPr bwMode="auto">
            <a:xfrm>
              <a:off x="5143500" y="38099"/>
              <a:ext cx="4401012" cy="653302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9" name="Gruppe 18">
            <a:extLst>
              <a:ext uri="{FF2B5EF4-FFF2-40B4-BE49-F238E27FC236}">
                <a16:creationId xmlns:a16="http://schemas.microsoft.com/office/drawing/2014/main" id="{1DE0D05A-E831-F8B0-7EBA-16694430B31B}"/>
              </a:ext>
            </a:extLst>
          </p:cNvPr>
          <p:cNvGrpSpPr/>
          <p:nvPr/>
        </p:nvGrpSpPr>
        <p:grpSpPr>
          <a:xfrm>
            <a:off x="2485895" y="122314"/>
            <a:ext cx="7583944" cy="6549747"/>
            <a:chOff x="2485895" y="122314"/>
            <a:chExt cx="7583944" cy="6549747"/>
          </a:xfrm>
        </p:grpSpPr>
        <p:pic>
          <p:nvPicPr>
            <p:cNvPr id="12290" name="Picture 2" descr="Sko, Fodtøj, Sneakers, Mode, Chucks">
              <a:extLst>
                <a:ext uri="{FF2B5EF4-FFF2-40B4-BE49-F238E27FC236}">
                  <a16:creationId xmlns:a16="http://schemas.microsoft.com/office/drawing/2014/main" id="{C6ED4B5B-12ED-3B7F-23B1-DD3E9E938814}"/>
                </a:ext>
              </a:extLst>
            </p:cNvPr>
            <p:cNvPicPr>
              <a:picLocks noChangeAspect="1" noChangeArrowheads="1"/>
            </p:cNvPicPr>
            <p:nvPr/>
          </p:nvPicPr>
          <p:blipFill>
            <a:blip r:embed="rId4">
              <a:duotone>
                <a:prstClr val="black"/>
                <a:srgbClr val="D9C3A5">
                  <a:tint val="50000"/>
                  <a:satMod val="180000"/>
                </a:srgbClr>
              </a:duotone>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3027849" y="1505898"/>
              <a:ext cx="7005414" cy="5166163"/>
            </a:xfrm>
            <a:prstGeom prst="rect">
              <a:avLst/>
            </a:prstGeom>
            <a:noFill/>
            <a:extLst>
              <a:ext uri="{909E8E84-426E-40DD-AFC4-6F175D3DCCD1}">
                <a14:hiddenFill xmlns:a14="http://schemas.microsoft.com/office/drawing/2010/main">
                  <a:solidFill>
                    <a:srgbClr val="FFFFFF"/>
                  </a:solidFill>
                </a14:hiddenFill>
              </a:ext>
            </a:extLst>
          </p:spPr>
        </p:pic>
        <p:grpSp>
          <p:nvGrpSpPr>
            <p:cNvPr id="15" name="Gruppe 14">
              <a:extLst>
                <a:ext uri="{FF2B5EF4-FFF2-40B4-BE49-F238E27FC236}">
                  <a16:creationId xmlns:a16="http://schemas.microsoft.com/office/drawing/2014/main" id="{F1009C2E-AD62-05C9-E7EE-45658E5880CD}"/>
                </a:ext>
              </a:extLst>
            </p:cNvPr>
            <p:cNvGrpSpPr/>
            <p:nvPr/>
          </p:nvGrpSpPr>
          <p:grpSpPr>
            <a:xfrm>
              <a:off x="2485895" y="122314"/>
              <a:ext cx="7583944" cy="6528626"/>
              <a:chOff x="2468083" y="122313"/>
              <a:chExt cx="7583944" cy="6528626"/>
            </a:xfrm>
          </p:grpSpPr>
          <p:pic>
            <p:nvPicPr>
              <p:cNvPr id="4" name="Picture 6" descr="Papir, Gammelt Papir, Papirrulle">
                <a:hlinkClick r:id="rId6" action="ppaction://hlinksldjump"/>
                <a:extLst>
                  <a:ext uri="{FF2B5EF4-FFF2-40B4-BE49-F238E27FC236}">
                    <a16:creationId xmlns:a16="http://schemas.microsoft.com/office/drawing/2014/main" id="{D95E4C31-2708-B0A8-2D08-84B0C2FA16A5}"/>
                  </a:ext>
                </a:extLst>
              </p:cNvPr>
              <p:cNvPicPr>
                <a:picLocks noChangeAspect="1" noChangeArrowheads="1"/>
              </p:cNvPicPr>
              <p:nvPr/>
            </p:nvPicPr>
            <p:blipFill rotWithShape="1">
              <a:blip r:embed="rId7">
                <a:duotone>
                  <a:prstClr val="black"/>
                  <a:srgbClr val="D9C3A5">
                    <a:tint val="50000"/>
                    <a:satMod val="180000"/>
                  </a:srgbClr>
                </a:duotone>
                <a:extLst>
                  <a:ext uri="{28A0092B-C50C-407E-A947-70E740481C1C}">
                    <a14:useLocalDpi xmlns:a14="http://schemas.microsoft.com/office/drawing/2010/main" val="0"/>
                  </a:ext>
                </a:extLst>
              </a:blip>
              <a:srcRect l="32576" t="44630" r="21872" b="15185"/>
              <a:stretch/>
            </p:blipFill>
            <p:spPr bwMode="auto">
              <a:xfrm rot="887606" flipH="1" flipV="1">
                <a:off x="2468083" y="122313"/>
                <a:ext cx="2611647" cy="1976382"/>
              </a:xfrm>
              <a:prstGeom prst="rect">
                <a:avLst/>
              </a:prstGeom>
              <a:noFill/>
              <a:extLst>
                <a:ext uri="{909E8E84-426E-40DD-AFC4-6F175D3DCCD1}">
                  <a14:hiddenFill xmlns:a14="http://schemas.microsoft.com/office/drawing/2010/main">
                    <a:solidFill>
                      <a:srgbClr val="FFFFFF"/>
                    </a:solidFill>
                  </a14:hiddenFill>
                </a:ext>
              </a:extLst>
            </p:spPr>
          </p:pic>
          <p:sp>
            <p:nvSpPr>
              <p:cNvPr id="13" name="Kombinationstegning 12">
                <a:extLst>
                  <a:ext uri="{FF2B5EF4-FFF2-40B4-BE49-F238E27FC236}">
                    <a16:creationId xmlns:a16="http://schemas.microsoft.com/office/drawing/2014/main" id="{59DCA5A4-F8A0-4D23-D774-50DB23D495F7}"/>
                  </a:ext>
                </a:extLst>
              </p:cNvPr>
              <p:cNvSpPr/>
              <p:nvPr/>
            </p:nvSpPr>
            <p:spPr>
              <a:xfrm>
                <a:off x="2943480" y="1497036"/>
                <a:ext cx="7108547" cy="5153903"/>
              </a:xfrm>
              <a:custGeom>
                <a:avLst/>
                <a:gdLst>
                  <a:gd name="connsiteX0" fmla="*/ 3514725 w 21659850"/>
                  <a:gd name="connsiteY0" fmla="*/ 2114550 h 15030450"/>
                  <a:gd name="connsiteX1" fmla="*/ 2743200 w 21659850"/>
                  <a:gd name="connsiteY1" fmla="*/ 1943100 h 15030450"/>
                  <a:gd name="connsiteX2" fmla="*/ 2057400 w 21659850"/>
                  <a:gd name="connsiteY2" fmla="*/ 1714500 h 15030450"/>
                  <a:gd name="connsiteX3" fmla="*/ 1571625 w 21659850"/>
                  <a:gd name="connsiteY3" fmla="*/ 1400175 h 15030450"/>
                  <a:gd name="connsiteX4" fmla="*/ 1171575 w 21659850"/>
                  <a:gd name="connsiteY4" fmla="*/ 1057275 h 15030450"/>
                  <a:gd name="connsiteX5" fmla="*/ 942975 w 21659850"/>
                  <a:gd name="connsiteY5" fmla="*/ 542925 h 15030450"/>
                  <a:gd name="connsiteX6" fmla="*/ 942975 w 21659850"/>
                  <a:gd name="connsiteY6" fmla="*/ 542925 h 15030450"/>
                  <a:gd name="connsiteX7" fmla="*/ 942975 w 21659850"/>
                  <a:gd name="connsiteY7" fmla="*/ 542925 h 15030450"/>
                  <a:gd name="connsiteX8" fmla="*/ 942975 w 21659850"/>
                  <a:gd name="connsiteY8" fmla="*/ 1714500 h 15030450"/>
                  <a:gd name="connsiteX9" fmla="*/ 1057275 w 21659850"/>
                  <a:gd name="connsiteY9" fmla="*/ 3143250 h 15030450"/>
                  <a:gd name="connsiteX10" fmla="*/ 1114425 w 21659850"/>
                  <a:gd name="connsiteY10" fmla="*/ 4229100 h 15030450"/>
                  <a:gd name="connsiteX11" fmla="*/ 1143000 w 21659850"/>
                  <a:gd name="connsiteY11" fmla="*/ 4600575 h 15030450"/>
                  <a:gd name="connsiteX12" fmla="*/ 1343025 w 21659850"/>
                  <a:gd name="connsiteY12" fmla="*/ 5029200 h 15030450"/>
                  <a:gd name="connsiteX13" fmla="*/ 1314450 w 21659850"/>
                  <a:gd name="connsiteY13" fmla="*/ 5172075 h 15030450"/>
                  <a:gd name="connsiteX14" fmla="*/ 1314450 w 21659850"/>
                  <a:gd name="connsiteY14" fmla="*/ 5172075 h 15030450"/>
                  <a:gd name="connsiteX15" fmla="*/ 942975 w 21659850"/>
                  <a:gd name="connsiteY15" fmla="*/ 5400675 h 15030450"/>
                  <a:gd name="connsiteX16" fmla="*/ 771525 w 21659850"/>
                  <a:gd name="connsiteY16" fmla="*/ 5857875 h 15030450"/>
                  <a:gd name="connsiteX17" fmla="*/ 485775 w 21659850"/>
                  <a:gd name="connsiteY17" fmla="*/ 6858000 h 15030450"/>
                  <a:gd name="connsiteX18" fmla="*/ 257175 w 21659850"/>
                  <a:gd name="connsiteY18" fmla="*/ 7600950 h 15030450"/>
                  <a:gd name="connsiteX19" fmla="*/ 228600 w 21659850"/>
                  <a:gd name="connsiteY19" fmla="*/ 8115300 h 15030450"/>
                  <a:gd name="connsiteX20" fmla="*/ 285750 w 21659850"/>
                  <a:gd name="connsiteY20" fmla="*/ 8543925 h 15030450"/>
                  <a:gd name="connsiteX21" fmla="*/ 171450 w 21659850"/>
                  <a:gd name="connsiteY21" fmla="*/ 8943975 h 15030450"/>
                  <a:gd name="connsiteX22" fmla="*/ 171450 w 21659850"/>
                  <a:gd name="connsiteY22" fmla="*/ 8943975 h 15030450"/>
                  <a:gd name="connsiteX23" fmla="*/ 0 w 21659850"/>
                  <a:gd name="connsiteY23" fmla="*/ 10801350 h 15030450"/>
                  <a:gd name="connsiteX24" fmla="*/ 428625 w 21659850"/>
                  <a:gd name="connsiteY24" fmla="*/ 11201400 h 15030450"/>
                  <a:gd name="connsiteX25" fmla="*/ 1143000 w 21659850"/>
                  <a:gd name="connsiteY25" fmla="*/ 11744325 h 15030450"/>
                  <a:gd name="connsiteX26" fmla="*/ 1885950 w 21659850"/>
                  <a:gd name="connsiteY26" fmla="*/ 12030075 h 15030450"/>
                  <a:gd name="connsiteX27" fmla="*/ 3028950 w 21659850"/>
                  <a:gd name="connsiteY27" fmla="*/ 12201525 h 15030450"/>
                  <a:gd name="connsiteX28" fmla="*/ 4400550 w 21659850"/>
                  <a:gd name="connsiteY28" fmla="*/ 12315825 h 15030450"/>
                  <a:gd name="connsiteX29" fmla="*/ 6629400 w 21659850"/>
                  <a:gd name="connsiteY29" fmla="*/ 12487275 h 15030450"/>
                  <a:gd name="connsiteX30" fmla="*/ 7972425 w 21659850"/>
                  <a:gd name="connsiteY30" fmla="*/ 12687300 h 15030450"/>
                  <a:gd name="connsiteX31" fmla="*/ 9058275 w 21659850"/>
                  <a:gd name="connsiteY31" fmla="*/ 13058775 h 15030450"/>
                  <a:gd name="connsiteX32" fmla="*/ 10544175 w 21659850"/>
                  <a:gd name="connsiteY32" fmla="*/ 13773150 h 15030450"/>
                  <a:gd name="connsiteX33" fmla="*/ 11830050 w 21659850"/>
                  <a:gd name="connsiteY33" fmla="*/ 14430375 h 15030450"/>
                  <a:gd name="connsiteX34" fmla="*/ 13173075 w 21659850"/>
                  <a:gd name="connsiteY34" fmla="*/ 14830425 h 15030450"/>
                  <a:gd name="connsiteX35" fmla="*/ 14258925 w 21659850"/>
                  <a:gd name="connsiteY35" fmla="*/ 15030450 h 15030450"/>
                  <a:gd name="connsiteX36" fmla="*/ 16373475 w 21659850"/>
                  <a:gd name="connsiteY36" fmla="*/ 15030450 h 15030450"/>
                  <a:gd name="connsiteX37" fmla="*/ 17973675 w 21659850"/>
                  <a:gd name="connsiteY37" fmla="*/ 14887575 h 15030450"/>
                  <a:gd name="connsiteX38" fmla="*/ 19688175 w 21659850"/>
                  <a:gd name="connsiteY38" fmla="*/ 14544675 h 15030450"/>
                  <a:gd name="connsiteX39" fmla="*/ 20774025 w 21659850"/>
                  <a:gd name="connsiteY39" fmla="*/ 14230350 h 15030450"/>
                  <a:gd name="connsiteX40" fmla="*/ 21374100 w 21659850"/>
                  <a:gd name="connsiteY40" fmla="*/ 13773150 h 15030450"/>
                  <a:gd name="connsiteX41" fmla="*/ 21488400 w 21659850"/>
                  <a:gd name="connsiteY41" fmla="*/ 13687425 h 15030450"/>
                  <a:gd name="connsiteX42" fmla="*/ 21659850 w 21659850"/>
                  <a:gd name="connsiteY42" fmla="*/ 13373100 h 15030450"/>
                  <a:gd name="connsiteX43" fmla="*/ 21545550 w 21659850"/>
                  <a:gd name="connsiteY43" fmla="*/ 12801600 h 15030450"/>
                  <a:gd name="connsiteX44" fmla="*/ 21402675 w 21659850"/>
                  <a:gd name="connsiteY44" fmla="*/ 12230100 h 15030450"/>
                  <a:gd name="connsiteX45" fmla="*/ 21231225 w 21659850"/>
                  <a:gd name="connsiteY45" fmla="*/ 11658600 h 15030450"/>
                  <a:gd name="connsiteX46" fmla="*/ 21116925 w 21659850"/>
                  <a:gd name="connsiteY46" fmla="*/ 11287125 h 15030450"/>
                  <a:gd name="connsiteX47" fmla="*/ 20774025 w 21659850"/>
                  <a:gd name="connsiteY47" fmla="*/ 10944225 h 15030450"/>
                  <a:gd name="connsiteX48" fmla="*/ 20231100 w 21659850"/>
                  <a:gd name="connsiteY48" fmla="*/ 10572750 h 15030450"/>
                  <a:gd name="connsiteX49" fmla="*/ 19230975 w 21659850"/>
                  <a:gd name="connsiteY49" fmla="*/ 10258425 h 15030450"/>
                  <a:gd name="connsiteX50" fmla="*/ 17459325 w 21659850"/>
                  <a:gd name="connsiteY50" fmla="*/ 9629775 h 15030450"/>
                  <a:gd name="connsiteX51" fmla="*/ 14830425 w 21659850"/>
                  <a:gd name="connsiteY51" fmla="*/ 8486775 h 15030450"/>
                  <a:gd name="connsiteX52" fmla="*/ 12544425 w 21659850"/>
                  <a:gd name="connsiteY52" fmla="*/ 7315200 h 15030450"/>
                  <a:gd name="connsiteX53" fmla="*/ 11087100 w 21659850"/>
                  <a:gd name="connsiteY53" fmla="*/ 6229350 h 15030450"/>
                  <a:gd name="connsiteX54" fmla="*/ 9858375 w 21659850"/>
                  <a:gd name="connsiteY54" fmla="*/ 4686300 h 15030450"/>
                  <a:gd name="connsiteX55" fmla="*/ 8601075 w 21659850"/>
                  <a:gd name="connsiteY55" fmla="*/ 3000375 h 15030450"/>
                  <a:gd name="connsiteX56" fmla="*/ 7886700 w 21659850"/>
                  <a:gd name="connsiteY56" fmla="*/ 1714500 h 15030450"/>
                  <a:gd name="connsiteX57" fmla="*/ 7486650 w 21659850"/>
                  <a:gd name="connsiteY57" fmla="*/ 1143000 h 15030450"/>
                  <a:gd name="connsiteX58" fmla="*/ 7115175 w 21659850"/>
                  <a:gd name="connsiteY58" fmla="*/ 800100 h 15030450"/>
                  <a:gd name="connsiteX59" fmla="*/ 6400800 w 21659850"/>
                  <a:gd name="connsiteY59" fmla="*/ 542925 h 15030450"/>
                  <a:gd name="connsiteX60" fmla="*/ 6029325 w 21659850"/>
                  <a:gd name="connsiteY60" fmla="*/ 485775 h 15030450"/>
                  <a:gd name="connsiteX61" fmla="*/ 5857875 w 21659850"/>
                  <a:gd name="connsiteY61" fmla="*/ 57150 h 15030450"/>
                  <a:gd name="connsiteX62" fmla="*/ 5743575 w 21659850"/>
                  <a:gd name="connsiteY62" fmla="*/ 0 h 15030450"/>
                  <a:gd name="connsiteX63" fmla="*/ 5343525 w 21659850"/>
                  <a:gd name="connsiteY63" fmla="*/ 285750 h 15030450"/>
                  <a:gd name="connsiteX64" fmla="*/ 4514850 w 21659850"/>
                  <a:gd name="connsiteY64" fmla="*/ 1114425 h 15030450"/>
                  <a:gd name="connsiteX65" fmla="*/ 3886200 w 21659850"/>
                  <a:gd name="connsiteY65" fmla="*/ 1743075 h 15030450"/>
                  <a:gd name="connsiteX66" fmla="*/ 3714750 w 21659850"/>
                  <a:gd name="connsiteY66" fmla="*/ 1943100 h 15030450"/>
                  <a:gd name="connsiteX67" fmla="*/ 3600450 w 21659850"/>
                  <a:gd name="connsiteY67" fmla="*/ 2171700 h 15030450"/>
                  <a:gd name="connsiteX68" fmla="*/ 2800350 w 21659850"/>
                  <a:gd name="connsiteY68" fmla="*/ 2028825 h 15030450"/>
                  <a:gd name="connsiteX69" fmla="*/ 2800350 w 21659850"/>
                  <a:gd name="connsiteY69" fmla="*/ 2028825 h 150304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Lst>
                <a:rect l="l" t="t" r="r" b="b"/>
                <a:pathLst>
                  <a:path w="21659850" h="15030450">
                    <a:moveTo>
                      <a:pt x="3514725" y="2114550"/>
                    </a:moveTo>
                    <a:lnTo>
                      <a:pt x="2743200" y="1943100"/>
                    </a:lnTo>
                    <a:lnTo>
                      <a:pt x="2057400" y="1714500"/>
                    </a:lnTo>
                    <a:lnTo>
                      <a:pt x="1571625" y="1400175"/>
                    </a:lnTo>
                    <a:lnTo>
                      <a:pt x="1171575" y="1057275"/>
                    </a:lnTo>
                    <a:lnTo>
                      <a:pt x="942975" y="542925"/>
                    </a:lnTo>
                    <a:lnTo>
                      <a:pt x="942975" y="542925"/>
                    </a:lnTo>
                    <a:lnTo>
                      <a:pt x="942975" y="542925"/>
                    </a:lnTo>
                    <a:lnTo>
                      <a:pt x="942975" y="1714500"/>
                    </a:lnTo>
                    <a:lnTo>
                      <a:pt x="1057275" y="3143250"/>
                    </a:lnTo>
                    <a:lnTo>
                      <a:pt x="1114425" y="4229100"/>
                    </a:lnTo>
                    <a:lnTo>
                      <a:pt x="1143000" y="4600575"/>
                    </a:lnTo>
                    <a:lnTo>
                      <a:pt x="1343025" y="5029200"/>
                    </a:lnTo>
                    <a:lnTo>
                      <a:pt x="1314450" y="5172075"/>
                    </a:lnTo>
                    <a:lnTo>
                      <a:pt x="1314450" y="5172075"/>
                    </a:lnTo>
                    <a:lnTo>
                      <a:pt x="942975" y="5400675"/>
                    </a:lnTo>
                    <a:lnTo>
                      <a:pt x="771525" y="5857875"/>
                    </a:lnTo>
                    <a:lnTo>
                      <a:pt x="485775" y="6858000"/>
                    </a:lnTo>
                    <a:lnTo>
                      <a:pt x="257175" y="7600950"/>
                    </a:lnTo>
                    <a:lnTo>
                      <a:pt x="228600" y="8115300"/>
                    </a:lnTo>
                    <a:lnTo>
                      <a:pt x="285750" y="8543925"/>
                    </a:lnTo>
                    <a:lnTo>
                      <a:pt x="171450" y="8943975"/>
                    </a:lnTo>
                    <a:lnTo>
                      <a:pt x="171450" y="8943975"/>
                    </a:lnTo>
                    <a:lnTo>
                      <a:pt x="0" y="10801350"/>
                    </a:lnTo>
                    <a:lnTo>
                      <a:pt x="428625" y="11201400"/>
                    </a:lnTo>
                    <a:lnTo>
                      <a:pt x="1143000" y="11744325"/>
                    </a:lnTo>
                    <a:lnTo>
                      <a:pt x="1885950" y="12030075"/>
                    </a:lnTo>
                    <a:lnTo>
                      <a:pt x="3028950" y="12201525"/>
                    </a:lnTo>
                    <a:lnTo>
                      <a:pt x="4400550" y="12315825"/>
                    </a:lnTo>
                    <a:lnTo>
                      <a:pt x="6629400" y="12487275"/>
                    </a:lnTo>
                    <a:lnTo>
                      <a:pt x="7972425" y="12687300"/>
                    </a:lnTo>
                    <a:lnTo>
                      <a:pt x="9058275" y="13058775"/>
                    </a:lnTo>
                    <a:lnTo>
                      <a:pt x="10544175" y="13773150"/>
                    </a:lnTo>
                    <a:lnTo>
                      <a:pt x="11830050" y="14430375"/>
                    </a:lnTo>
                    <a:lnTo>
                      <a:pt x="13173075" y="14830425"/>
                    </a:lnTo>
                    <a:lnTo>
                      <a:pt x="14258925" y="15030450"/>
                    </a:lnTo>
                    <a:lnTo>
                      <a:pt x="16373475" y="15030450"/>
                    </a:lnTo>
                    <a:lnTo>
                      <a:pt x="17973675" y="14887575"/>
                    </a:lnTo>
                    <a:lnTo>
                      <a:pt x="19688175" y="14544675"/>
                    </a:lnTo>
                    <a:lnTo>
                      <a:pt x="20774025" y="14230350"/>
                    </a:lnTo>
                    <a:lnTo>
                      <a:pt x="21374100" y="13773150"/>
                    </a:lnTo>
                    <a:lnTo>
                      <a:pt x="21488400" y="13687425"/>
                    </a:lnTo>
                    <a:lnTo>
                      <a:pt x="21659850" y="13373100"/>
                    </a:lnTo>
                    <a:lnTo>
                      <a:pt x="21545550" y="12801600"/>
                    </a:lnTo>
                    <a:lnTo>
                      <a:pt x="21402675" y="12230100"/>
                    </a:lnTo>
                    <a:lnTo>
                      <a:pt x="21231225" y="11658600"/>
                    </a:lnTo>
                    <a:lnTo>
                      <a:pt x="21116925" y="11287125"/>
                    </a:lnTo>
                    <a:lnTo>
                      <a:pt x="20774025" y="10944225"/>
                    </a:lnTo>
                    <a:lnTo>
                      <a:pt x="20231100" y="10572750"/>
                    </a:lnTo>
                    <a:lnTo>
                      <a:pt x="19230975" y="10258425"/>
                    </a:lnTo>
                    <a:lnTo>
                      <a:pt x="17459325" y="9629775"/>
                    </a:lnTo>
                    <a:lnTo>
                      <a:pt x="14830425" y="8486775"/>
                    </a:lnTo>
                    <a:lnTo>
                      <a:pt x="12544425" y="7315200"/>
                    </a:lnTo>
                    <a:lnTo>
                      <a:pt x="11087100" y="6229350"/>
                    </a:lnTo>
                    <a:lnTo>
                      <a:pt x="9858375" y="4686300"/>
                    </a:lnTo>
                    <a:lnTo>
                      <a:pt x="8601075" y="3000375"/>
                    </a:lnTo>
                    <a:lnTo>
                      <a:pt x="7886700" y="1714500"/>
                    </a:lnTo>
                    <a:lnTo>
                      <a:pt x="7486650" y="1143000"/>
                    </a:lnTo>
                    <a:lnTo>
                      <a:pt x="7115175" y="800100"/>
                    </a:lnTo>
                    <a:lnTo>
                      <a:pt x="6400800" y="542925"/>
                    </a:lnTo>
                    <a:lnTo>
                      <a:pt x="6029325" y="485775"/>
                    </a:lnTo>
                    <a:lnTo>
                      <a:pt x="5857875" y="57150"/>
                    </a:lnTo>
                    <a:lnTo>
                      <a:pt x="5743575" y="0"/>
                    </a:lnTo>
                    <a:lnTo>
                      <a:pt x="5343525" y="285750"/>
                    </a:lnTo>
                    <a:lnTo>
                      <a:pt x="4514850" y="1114425"/>
                    </a:lnTo>
                    <a:lnTo>
                      <a:pt x="3886200" y="1743075"/>
                    </a:lnTo>
                    <a:lnTo>
                      <a:pt x="3714750" y="1943100"/>
                    </a:lnTo>
                    <a:lnTo>
                      <a:pt x="3600450" y="2171700"/>
                    </a:lnTo>
                    <a:lnTo>
                      <a:pt x="2800350" y="2028825"/>
                    </a:lnTo>
                    <a:lnTo>
                      <a:pt x="2800350" y="2028825"/>
                    </a:lnTo>
                  </a:path>
                </a:pathLst>
              </a:custGeom>
              <a:blipFill dpi="0" rotWithShape="1">
                <a:blip r:embed="rId8">
                  <a:extLst>
                    <a:ext uri="{BEBA8EAE-BF5A-486C-A8C5-ECC9F3942E4B}">
                      <a14:imgProps xmlns:a14="http://schemas.microsoft.com/office/drawing/2010/main">
                        <a14:imgLayer r:embed="rId9">
                          <a14:imgEffect>
                            <a14:brightnessContrast bright="-20000"/>
                          </a14:imgEffect>
                        </a14:imgLayer>
                      </a14:imgProps>
                    </a:ext>
                    <a:ext uri="{28A0092B-C50C-407E-A947-70E740481C1C}">
                      <a14:useLocalDpi xmlns:a14="http://schemas.microsoft.com/office/drawing/2010/main" val="0"/>
                    </a:ext>
                  </a:extLst>
                </a:blip>
                <a:srcRect/>
                <a:stretch>
                  <a:fillRect/>
                </a:stretch>
              </a:blip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grpSp>
      <p:sp>
        <p:nvSpPr>
          <p:cNvPr id="3" name="Tekstfelt 2">
            <a:extLst>
              <a:ext uri="{FF2B5EF4-FFF2-40B4-BE49-F238E27FC236}">
                <a16:creationId xmlns:a16="http://schemas.microsoft.com/office/drawing/2014/main" id="{27A5911F-2FF0-842A-CC61-B863E56FDD4B}"/>
              </a:ext>
            </a:extLst>
          </p:cNvPr>
          <p:cNvSpPr txBox="1"/>
          <p:nvPr/>
        </p:nvSpPr>
        <p:spPr>
          <a:xfrm>
            <a:off x="112762" y="6494744"/>
            <a:ext cx="1051378" cy="276999"/>
          </a:xfrm>
          <a:prstGeom prst="rect">
            <a:avLst/>
          </a:prstGeom>
          <a:noFill/>
        </p:spPr>
        <p:txBody>
          <a:bodyPr wrap="none" rtlCol="0">
            <a:spAutoFit/>
          </a:bodyPr>
          <a:lstStyle/>
          <a:p>
            <a:r>
              <a:rPr lang="da-DK" sz="1200" dirty="0">
                <a:solidFill>
                  <a:schemeClr val="bg1"/>
                </a:solidFill>
              </a:rPr>
              <a:t>© Mat-</a:t>
            </a:r>
            <a:r>
              <a:rPr lang="da-DK" sz="1200" dirty="0" err="1">
                <a:solidFill>
                  <a:schemeClr val="bg1"/>
                </a:solidFill>
              </a:rPr>
              <a:t>nat.dk</a:t>
            </a:r>
            <a:endParaRPr lang="da-DK" sz="1200" dirty="0">
              <a:solidFill>
                <a:schemeClr val="bg1"/>
              </a:solidFill>
            </a:endParaRPr>
          </a:p>
        </p:txBody>
      </p:sp>
    </p:spTree>
    <p:extLst>
      <p:ext uri="{BB962C8B-B14F-4D97-AF65-F5344CB8AC3E}">
        <p14:creationId xmlns:p14="http://schemas.microsoft.com/office/powerpoint/2010/main" val="3549090801"/>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4D713-2BC1-1460-2DAE-CC9069BE8688}"/>
            </a:ext>
          </a:extLst>
        </p:cNvPr>
        <p:cNvGrpSpPr/>
        <p:nvPr/>
      </p:nvGrpSpPr>
      <p:grpSpPr>
        <a:xfrm>
          <a:off x="0" y="0"/>
          <a:ext cx="0" cy="0"/>
          <a:chOff x="0" y="0"/>
          <a:chExt cx="0" cy="0"/>
        </a:xfrm>
      </p:grpSpPr>
      <p:pic>
        <p:nvPicPr>
          <p:cNvPr id="3" name="Picture 2" descr="Papir, Papirvarer, Pergament, Gammel">
            <a:extLst>
              <a:ext uri="{FF2B5EF4-FFF2-40B4-BE49-F238E27FC236}">
                <a16:creationId xmlns:a16="http://schemas.microsoft.com/office/drawing/2014/main" id="{9B36649A-C20E-C2FB-35CD-79923A28945A}"/>
              </a:ext>
            </a:extLst>
          </p:cNvPr>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5400000">
            <a:off x="1238551" y="-1673087"/>
            <a:ext cx="7363928" cy="10309636"/>
          </a:xfrm>
          <a:prstGeom prst="rect">
            <a:avLst/>
          </a:prstGeom>
          <a:noFill/>
          <a:extLst>
            <a:ext uri="{909E8E84-426E-40DD-AFC4-6F175D3DCCD1}">
              <a14:hiddenFill xmlns:a14="http://schemas.microsoft.com/office/drawing/2010/main">
                <a:solidFill>
                  <a:srgbClr val="FFFFFF"/>
                </a:solidFill>
              </a14:hiddenFill>
            </a:ext>
          </a:extLst>
        </p:spPr>
      </p:pic>
      <p:sp>
        <p:nvSpPr>
          <p:cNvPr id="16" name="Venstrepil 15">
            <a:hlinkClick r:id="rId3" action="ppaction://hlinksldjump"/>
            <a:extLst>
              <a:ext uri="{FF2B5EF4-FFF2-40B4-BE49-F238E27FC236}">
                <a16:creationId xmlns:a16="http://schemas.microsoft.com/office/drawing/2014/main" id="{06894A53-7FAD-551E-2625-E3B740A1EBDD}"/>
              </a:ext>
            </a:extLst>
          </p:cNvPr>
          <p:cNvSpPr/>
          <p:nvPr/>
        </p:nvSpPr>
        <p:spPr>
          <a:xfrm rot="16200000">
            <a:off x="8924101" y="6091811"/>
            <a:ext cx="763929" cy="830484"/>
          </a:xfrm>
          <a:prstGeom prst="leftArrow">
            <a:avLst/>
          </a:prstGeom>
          <a:solidFill>
            <a:srgbClr val="C00000"/>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dirty="0"/>
          </a:p>
        </p:txBody>
      </p:sp>
      <p:sp>
        <p:nvSpPr>
          <p:cNvPr id="8" name="Titel 7">
            <a:extLst>
              <a:ext uri="{FF2B5EF4-FFF2-40B4-BE49-F238E27FC236}">
                <a16:creationId xmlns:a16="http://schemas.microsoft.com/office/drawing/2014/main" id="{9EA93842-DE61-9C66-A1BD-8E8C8DC56773}"/>
              </a:ext>
            </a:extLst>
          </p:cNvPr>
          <p:cNvSpPr>
            <a:spLocks noGrp="1"/>
          </p:cNvSpPr>
          <p:nvPr>
            <p:ph type="title"/>
          </p:nvPr>
        </p:nvSpPr>
        <p:spPr/>
        <p:txBody>
          <a:bodyPr/>
          <a:lstStyle/>
          <a:p>
            <a:r>
              <a:rPr lang="da-DK" b="1" dirty="0">
                <a:latin typeface="Chalkduster" panose="03050602040202020205" pitchFamily="66" charset="77"/>
              </a:rPr>
              <a:t>Opgave: Rejsetid</a:t>
            </a:r>
            <a:endParaRPr lang="da-DK" dirty="0">
              <a:latin typeface="Chalkduster" panose="03050602040202020205" pitchFamily="66" charset="77"/>
            </a:endParaRPr>
          </a:p>
        </p:txBody>
      </p:sp>
      <p:pic>
        <p:nvPicPr>
          <p:cNvPr id="11" name="Picture 2" descr="Transportere Tog Jernbane - Gratis billeder på Pixabay - Pixabay">
            <a:extLst>
              <a:ext uri="{FF2B5EF4-FFF2-40B4-BE49-F238E27FC236}">
                <a16:creationId xmlns:a16="http://schemas.microsoft.com/office/drawing/2014/main" id="{1F3B475A-2695-1EA4-2BB2-14D98CFB8EDF}"/>
              </a:ext>
            </a:extLst>
          </p:cNvPr>
          <p:cNvPicPr>
            <a:picLocks noChangeAspect="1" noChangeArrowheads="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flipH="1">
            <a:off x="1137514" y="3525993"/>
            <a:ext cx="6768000" cy="3807000"/>
          </a:xfrm>
          <a:prstGeom prst="rect">
            <a:avLst/>
          </a:prstGeom>
          <a:noFill/>
          <a:extLst>
            <a:ext uri="{909E8E84-426E-40DD-AFC4-6F175D3DCCD1}">
              <a14:hiddenFill xmlns:a14="http://schemas.microsoft.com/office/drawing/2010/main">
                <a:solidFill>
                  <a:srgbClr val="FFFFFF"/>
                </a:solidFill>
              </a14:hiddenFill>
            </a:ext>
          </a:extLst>
        </p:spPr>
      </p:pic>
      <p:sp>
        <p:nvSpPr>
          <p:cNvPr id="10" name="Tekstfelt 9">
            <a:extLst>
              <a:ext uri="{FF2B5EF4-FFF2-40B4-BE49-F238E27FC236}">
                <a16:creationId xmlns:a16="http://schemas.microsoft.com/office/drawing/2014/main" id="{835D8FC5-EF87-3A2D-758C-1DAFCA71BA79}"/>
              </a:ext>
            </a:extLst>
          </p:cNvPr>
          <p:cNvSpPr txBox="1"/>
          <p:nvPr/>
        </p:nvSpPr>
        <p:spPr>
          <a:xfrm>
            <a:off x="546099" y="1635071"/>
            <a:ext cx="8543925" cy="2308324"/>
          </a:xfrm>
          <a:prstGeom prst="rect">
            <a:avLst/>
          </a:prstGeom>
          <a:noFill/>
        </p:spPr>
        <p:txBody>
          <a:bodyPr wrap="square">
            <a:spAutoFit/>
          </a:bodyPr>
          <a:lstStyle/>
          <a:p>
            <a:r>
              <a:rPr lang="da-DK" b="0" i="0" dirty="0">
                <a:effectLst/>
                <a:latin typeface="Chalkduster" panose="03050602040202020205" pitchFamily="66" charset="77"/>
              </a:rPr>
              <a:t>Forestil dig, at Du tager toget fra </a:t>
            </a:r>
            <a:r>
              <a:rPr lang="da-DK" b="0" i="0" dirty="0" err="1">
                <a:effectLst/>
                <a:latin typeface="Chalkduster" panose="03050602040202020205" pitchFamily="66" charset="77"/>
              </a:rPr>
              <a:t>Brambleton</a:t>
            </a:r>
            <a:r>
              <a:rPr lang="da-DK" b="0" i="0" dirty="0">
                <a:effectLst/>
                <a:latin typeface="Chalkduster" panose="03050602040202020205" pitchFamily="66" charset="77"/>
              </a:rPr>
              <a:t> kl. </a:t>
            </a:r>
            <a:r>
              <a:rPr lang="da-DK" dirty="0">
                <a:latin typeface="Chalkduster" panose="03050602040202020205" pitchFamily="66" charset="77"/>
              </a:rPr>
              <a:t>13:12</a:t>
            </a:r>
            <a:r>
              <a:rPr lang="da-DK" b="0" i="0" dirty="0">
                <a:effectLst/>
                <a:latin typeface="Chalkduster" panose="03050602040202020205" pitchFamily="66" charset="77"/>
              </a:rPr>
              <a:t>. Du skal stå af i Pines.</a:t>
            </a:r>
          </a:p>
          <a:p>
            <a:r>
              <a:rPr lang="da-DK" dirty="0">
                <a:latin typeface="Chalkduster" panose="03050602040202020205" pitchFamily="66" charset="77"/>
              </a:rPr>
              <a:t>Du er heldig. I dag kører toget rettidigt, og det ankommer også rettidigt til Pines. På køreplanen kan du se, hvad tid toget vil ankomme til Pines.</a:t>
            </a:r>
            <a:endParaRPr lang="da-DK" b="0" i="0" dirty="0">
              <a:effectLst/>
              <a:latin typeface="Chalkduster" panose="03050602040202020205" pitchFamily="66" charset="77"/>
            </a:endParaRPr>
          </a:p>
          <a:p>
            <a:pPr algn="l"/>
            <a:endParaRPr lang="da-DK" b="0" i="0" dirty="0">
              <a:effectLst/>
              <a:latin typeface="Chalkduster" panose="03050602040202020205" pitchFamily="66" charset="77"/>
            </a:endParaRPr>
          </a:p>
          <a:p>
            <a:pPr algn="l"/>
            <a:r>
              <a:rPr lang="da-DK" b="0" i="0" dirty="0">
                <a:effectLst/>
                <a:latin typeface="Chalkduster" panose="03050602040202020205" pitchFamily="66" charset="77"/>
              </a:rPr>
              <a:t>Spørgsmål:</a:t>
            </a:r>
          </a:p>
          <a:p>
            <a:pPr algn="l"/>
            <a:r>
              <a:rPr lang="da-DK" b="0" i="0" dirty="0">
                <a:effectLst/>
                <a:latin typeface="Chalkduster" panose="03050602040202020205" pitchFamily="66" charset="77"/>
              </a:rPr>
              <a:t>Hvor mange minutter tager togturen?</a:t>
            </a:r>
          </a:p>
        </p:txBody>
      </p:sp>
      <p:sp>
        <p:nvSpPr>
          <p:cNvPr id="2" name="Tekstfelt 1">
            <a:extLst>
              <a:ext uri="{FF2B5EF4-FFF2-40B4-BE49-F238E27FC236}">
                <a16:creationId xmlns:a16="http://schemas.microsoft.com/office/drawing/2014/main" id="{9BF4F069-5D98-BEA4-1E66-9122E0D34C4F}"/>
              </a:ext>
            </a:extLst>
          </p:cNvPr>
          <p:cNvSpPr txBox="1"/>
          <p:nvPr/>
        </p:nvSpPr>
        <p:spPr>
          <a:xfrm>
            <a:off x="16508" y="6566935"/>
            <a:ext cx="1051378" cy="276999"/>
          </a:xfrm>
          <a:prstGeom prst="rect">
            <a:avLst/>
          </a:prstGeom>
          <a:noFill/>
        </p:spPr>
        <p:txBody>
          <a:bodyPr wrap="none" rtlCol="0">
            <a:spAutoFit/>
          </a:bodyPr>
          <a:lstStyle/>
          <a:p>
            <a:r>
              <a:rPr lang="da-DK" sz="1200" dirty="0"/>
              <a:t>© Mat-</a:t>
            </a:r>
            <a:r>
              <a:rPr lang="da-DK" sz="1200" dirty="0" err="1"/>
              <a:t>nat.dk</a:t>
            </a:r>
            <a:endParaRPr lang="da-DK" sz="1200" dirty="0"/>
          </a:p>
        </p:txBody>
      </p:sp>
    </p:spTree>
    <p:extLst>
      <p:ext uri="{BB962C8B-B14F-4D97-AF65-F5344CB8AC3E}">
        <p14:creationId xmlns:p14="http://schemas.microsoft.com/office/powerpoint/2010/main" val="11387808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D3F3E4-2CD7-0CE2-D0B8-2485ECCC142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ED1B3D59-BA07-8613-4A22-B5020AE750EC}"/>
              </a:ext>
            </a:extLst>
          </p:cNvPr>
          <p:cNvSpPr>
            <a:spLocks noGrp="1"/>
          </p:cNvSpPr>
          <p:nvPr>
            <p:ph type="title"/>
          </p:nvPr>
        </p:nvSpPr>
        <p:spPr>
          <a:xfrm>
            <a:off x="580698" y="-103519"/>
            <a:ext cx="8543925" cy="1325563"/>
          </a:xfrm>
        </p:spPr>
        <p:txBody>
          <a:bodyPr/>
          <a:lstStyle/>
          <a:p>
            <a:r>
              <a:rPr lang="da-DK" dirty="0"/>
              <a:t>Formler</a:t>
            </a:r>
          </a:p>
        </p:txBody>
      </p:sp>
      <p:pic>
        <p:nvPicPr>
          <p:cNvPr id="4" name="Picture 2" descr="Jernbane, Transportere">
            <a:extLst>
              <a:ext uri="{FF2B5EF4-FFF2-40B4-BE49-F238E27FC236}">
                <a16:creationId xmlns:a16="http://schemas.microsoft.com/office/drawing/2014/main" id="{098266BB-4F09-77C3-137E-D5D840B176E7}"/>
              </a:ext>
            </a:extLst>
          </p:cNvPr>
          <p:cNvPicPr>
            <a:picLocks noChangeAspect="1" noChangeArrowheads="1"/>
          </p:cNvPicPr>
          <p:nvPr/>
        </p:nvPicPr>
        <p:blipFill rotWithShape="1">
          <a:blip r:embed="rId2">
            <a:duotone>
              <a:prstClr val="black"/>
              <a:srgbClr val="D9C3A5">
                <a:tint val="50000"/>
                <a:satMod val="180000"/>
              </a:srgbClr>
            </a:duotone>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l="30528" t="8427" r="61603" b="81682"/>
          <a:stretch/>
        </p:blipFill>
        <p:spPr bwMode="auto">
          <a:xfrm>
            <a:off x="0" y="-1"/>
            <a:ext cx="9906000" cy="6898119"/>
          </a:xfrm>
          <a:prstGeom prst="rect">
            <a:avLst/>
          </a:prstGeom>
          <a:noFill/>
          <a:extLst>
            <a:ext uri="{909E8E84-426E-40DD-AFC4-6F175D3DCCD1}">
              <a14:hiddenFill xmlns:a14="http://schemas.microsoft.com/office/drawing/2010/main">
                <a:solidFill>
                  <a:srgbClr val="FFFFFF"/>
                </a:solidFill>
              </a14:hiddenFill>
            </a:ext>
          </a:extLst>
        </p:spPr>
      </p:pic>
      <p:sp>
        <p:nvSpPr>
          <p:cNvPr id="10" name="Venstrepil 9">
            <a:hlinkClick r:id="rId4" action="ppaction://hlinksldjump"/>
            <a:extLst>
              <a:ext uri="{FF2B5EF4-FFF2-40B4-BE49-F238E27FC236}">
                <a16:creationId xmlns:a16="http://schemas.microsoft.com/office/drawing/2014/main" id="{7AE689B9-7FA4-8271-6A0D-18F8E05985D7}"/>
              </a:ext>
            </a:extLst>
          </p:cNvPr>
          <p:cNvSpPr/>
          <p:nvPr/>
        </p:nvSpPr>
        <p:spPr>
          <a:xfrm rot="16200000">
            <a:off x="8769553" y="5937263"/>
            <a:ext cx="763929" cy="830484"/>
          </a:xfrm>
          <a:prstGeom prst="leftArrow">
            <a:avLst/>
          </a:prstGeom>
          <a:solidFill>
            <a:srgbClr val="C00000"/>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nvGrpSpPr>
          <p:cNvPr id="5" name="Gruppe 4">
            <a:extLst>
              <a:ext uri="{FF2B5EF4-FFF2-40B4-BE49-F238E27FC236}">
                <a16:creationId xmlns:a16="http://schemas.microsoft.com/office/drawing/2014/main" id="{F5107BBD-4F36-F3ED-9FC1-CB91A24FF7A8}"/>
              </a:ext>
            </a:extLst>
          </p:cNvPr>
          <p:cNvGrpSpPr/>
          <p:nvPr/>
        </p:nvGrpSpPr>
        <p:grpSpPr>
          <a:xfrm>
            <a:off x="923457" y="941552"/>
            <a:ext cx="7858407" cy="5178586"/>
            <a:chOff x="923457" y="941552"/>
            <a:chExt cx="7858407" cy="5178586"/>
          </a:xfrm>
        </p:grpSpPr>
        <p:pic>
          <p:nvPicPr>
            <p:cNvPr id="6" name="Picture 2" descr="Papir, Papirvarer, Pergament, Gammel">
              <a:extLst>
                <a:ext uri="{FF2B5EF4-FFF2-40B4-BE49-F238E27FC236}">
                  <a16:creationId xmlns:a16="http://schemas.microsoft.com/office/drawing/2014/main" id="{0266E580-F969-E95F-1D3C-F66E04F73E35}"/>
                </a:ext>
              </a:extLst>
            </p:cNvPr>
            <p:cNvPicPr>
              <a:picLocks noChangeAspect="1" noChangeArrowheads="1"/>
            </p:cNvPicPr>
            <p:nvPr/>
          </p:nvPicPr>
          <p:blipFill rotWithShape="1">
            <a:blip r:embed="rId5">
              <a:duotone>
                <a:prstClr val="black"/>
                <a:srgbClr val="D9C3A5">
                  <a:tint val="50000"/>
                  <a:satMod val="180000"/>
                </a:srgbClr>
              </a:duotone>
              <a:alphaModFix amt="85000"/>
              <a:extLst>
                <a:ext uri="{28A0092B-C50C-407E-A947-70E740481C1C}">
                  <a14:useLocalDpi xmlns:a14="http://schemas.microsoft.com/office/drawing/2010/main" val="0"/>
                </a:ext>
              </a:extLst>
            </a:blip>
            <a:srcRect l="2255" t="1596" r="1991" b="1903"/>
            <a:stretch/>
          </p:blipFill>
          <p:spPr bwMode="auto">
            <a:xfrm rot="16200000">
              <a:off x="2263368" y="-398359"/>
              <a:ext cx="5178586" cy="7858407"/>
            </a:xfrm>
            <a:prstGeom prst="rect">
              <a:avLst/>
            </a:prstGeom>
            <a:noFill/>
            <a:extLst>
              <a:ext uri="{909E8E84-426E-40DD-AFC4-6F175D3DCCD1}">
                <a14:hiddenFill xmlns:a14="http://schemas.microsoft.com/office/drawing/2010/main">
                  <a:solidFill>
                    <a:srgbClr val="FFFFFF"/>
                  </a:solidFill>
                </a14:hiddenFill>
              </a:ext>
            </a:extLst>
          </p:spPr>
        </p:pic>
        <p:sp>
          <p:nvSpPr>
            <p:cNvPr id="3" name="Tekstfelt 2">
              <a:extLst>
                <a:ext uri="{FF2B5EF4-FFF2-40B4-BE49-F238E27FC236}">
                  <a16:creationId xmlns:a16="http://schemas.microsoft.com/office/drawing/2014/main" id="{743B754A-DD17-BE5D-AD48-58DCCA84AC04}"/>
                </a:ext>
              </a:extLst>
            </p:cNvPr>
            <p:cNvSpPr txBox="1"/>
            <p:nvPr/>
          </p:nvSpPr>
          <p:spPr>
            <a:xfrm>
              <a:off x="1430501" y="1476578"/>
              <a:ext cx="6785063" cy="3968074"/>
            </a:xfrm>
            <a:prstGeom prst="rect">
              <a:avLst/>
            </a:prstGeom>
            <a:noFill/>
          </p:spPr>
          <p:txBody>
            <a:bodyPr wrap="none" rtlCol="0">
              <a:spAutoFit/>
            </a:bodyPr>
            <a:lstStyle/>
            <a:p>
              <a:pPr>
                <a:lnSpc>
                  <a:spcPct val="200000"/>
                </a:lnSpc>
              </a:pPr>
              <a:r>
                <a:rPr lang="da-DK" sz="4400" dirty="0">
                  <a:latin typeface="Chalkduster" panose="03050602040202020205" pitchFamily="66" charset="77"/>
                </a:rPr>
                <a:t>v = s / t		</a:t>
              </a:r>
              <a:r>
                <a:rPr lang="da-DK" sz="1600" dirty="0">
                  <a:latin typeface="Chalkduster" panose="03050602040202020205" pitchFamily="66" charset="77"/>
                </a:rPr>
                <a:t>(find gennemsnitsfarten)</a:t>
              </a:r>
            </a:p>
            <a:p>
              <a:pPr>
                <a:lnSpc>
                  <a:spcPct val="200000"/>
                </a:lnSpc>
              </a:pPr>
              <a:r>
                <a:rPr lang="da-DK" sz="4400" dirty="0">
                  <a:latin typeface="Chalkduster" panose="03050602040202020205" pitchFamily="66" charset="77"/>
                </a:rPr>
                <a:t>s = v ・ t		</a:t>
              </a:r>
              <a:r>
                <a:rPr lang="da-DK" sz="1600" dirty="0">
                  <a:latin typeface="Chalkduster" panose="03050602040202020205" pitchFamily="66" charset="77"/>
                </a:rPr>
                <a:t>(find strækningen)</a:t>
              </a:r>
            </a:p>
            <a:p>
              <a:pPr>
                <a:lnSpc>
                  <a:spcPct val="200000"/>
                </a:lnSpc>
              </a:pPr>
              <a:r>
                <a:rPr lang="da-DK" sz="4400" dirty="0">
                  <a:latin typeface="Chalkduster" panose="03050602040202020205" pitchFamily="66" charset="77"/>
                </a:rPr>
                <a:t>t = s / v		</a:t>
              </a:r>
              <a:r>
                <a:rPr lang="da-DK" dirty="0">
                  <a:latin typeface="Chalkduster" panose="03050602040202020205" pitchFamily="66" charset="77"/>
                </a:rPr>
                <a:t>(find tiden det tager)</a:t>
              </a:r>
              <a:endParaRPr lang="da-DK" sz="4400" dirty="0">
                <a:latin typeface="Chalkduster" panose="03050602040202020205" pitchFamily="66" charset="77"/>
              </a:endParaRPr>
            </a:p>
          </p:txBody>
        </p:sp>
      </p:grpSp>
      <p:sp>
        <p:nvSpPr>
          <p:cNvPr id="7" name="Tekstfelt 6">
            <a:extLst>
              <a:ext uri="{FF2B5EF4-FFF2-40B4-BE49-F238E27FC236}">
                <a16:creationId xmlns:a16="http://schemas.microsoft.com/office/drawing/2014/main" id="{D5AB742D-3D4F-0FAF-0392-0E9F9C5E7C4D}"/>
              </a:ext>
            </a:extLst>
          </p:cNvPr>
          <p:cNvSpPr txBox="1"/>
          <p:nvPr/>
        </p:nvSpPr>
        <p:spPr>
          <a:xfrm>
            <a:off x="281213" y="6496778"/>
            <a:ext cx="1051378" cy="276999"/>
          </a:xfrm>
          <a:prstGeom prst="rect">
            <a:avLst/>
          </a:prstGeom>
          <a:noFill/>
        </p:spPr>
        <p:txBody>
          <a:bodyPr wrap="none" rtlCol="0">
            <a:spAutoFit/>
          </a:bodyPr>
          <a:lstStyle/>
          <a:p>
            <a:r>
              <a:rPr lang="da-DK" sz="1200" dirty="0"/>
              <a:t>© Mat-</a:t>
            </a:r>
            <a:r>
              <a:rPr lang="da-DK" sz="1200" dirty="0" err="1"/>
              <a:t>nat.dk</a:t>
            </a:r>
            <a:endParaRPr lang="da-DK" sz="1200" dirty="0"/>
          </a:p>
        </p:txBody>
      </p:sp>
    </p:spTree>
    <p:extLst>
      <p:ext uri="{BB962C8B-B14F-4D97-AF65-F5344CB8AC3E}">
        <p14:creationId xmlns:p14="http://schemas.microsoft.com/office/powerpoint/2010/main" val="294890876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4D713-2BC1-1460-2DAE-CC9069BE8688}"/>
            </a:ext>
          </a:extLst>
        </p:cNvPr>
        <p:cNvGrpSpPr/>
        <p:nvPr/>
      </p:nvGrpSpPr>
      <p:grpSpPr>
        <a:xfrm>
          <a:off x="0" y="0"/>
          <a:ext cx="0" cy="0"/>
          <a:chOff x="0" y="0"/>
          <a:chExt cx="0" cy="0"/>
        </a:xfrm>
      </p:grpSpPr>
      <p:pic>
        <p:nvPicPr>
          <p:cNvPr id="3" name="Picture 2" descr="Papir, Papirvarer, Pergament, Gammel">
            <a:extLst>
              <a:ext uri="{FF2B5EF4-FFF2-40B4-BE49-F238E27FC236}">
                <a16:creationId xmlns:a16="http://schemas.microsoft.com/office/drawing/2014/main" id="{9B36649A-C20E-C2FB-35CD-79923A28945A}"/>
              </a:ext>
            </a:extLst>
          </p:cNvPr>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5400000">
            <a:off x="1238551" y="-1673087"/>
            <a:ext cx="7363928" cy="10309636"/>
          </a:xfrm>
          <a:prstGeom prst="rect">
            <a:avLst/>
          </a:prstGeom>
          <a:noFill/>
          <a:extLst>
            <a:ext uri="{909E8E84-426E-40DD-AFC4-6F175D3DCCD1}">
              <a14:hiddenFill xmlns:a14="http://schemas.microsoft.com/office/drawing/2010/main">
                <a:solidFill>
                  <a:srgbClr val="FFFFFF"/>
                </a:solidFill>
              </a14:hiddenFill>
            </a:ext>
          </a:extLst>
        </p:spPr>
      </p:pic>
      <p:sp>
        <p:nvSpPr>
          <p:cNvPr id="16" name="Venstrepil 15">
            <a:hlinkClick r:id="rId3" action="ppaction://hlinksldjump"/>
            <a:extLst>
              <a:ext uri="{FF2B5EF4-FFF2-40B4-BE49-F238E27FC236}">
                <a16:creationId xmlns:a16="http://schemas.microsoft.com/office/drawing/2014/main" id="{06894A53-7FAD-551E-2625-E3B740A1EBDD}"/>
              </a:ext>
            </a:extLst>
          </p:cNvPr>
          <p:cNvSpPr/>
          <p:nvPr/>
        </p:nvSpPr>
        <p:spPr>
          <a:xfrm rot="16200000">
            <a:off x="8924101" y="6091811"/>
            <a:ext cx="763929" cy="830484"/>
          </a:xfrm>
          <a:prstGeom prst="leftArrow">
            <a:avLst/>
          </a:prstGeom>
          <a:solidFill>
            <a:srgbClr val="C00000"/>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Titel 7">
            <a:extLst>
              <a:ext uri="{FF2B5EF4-FFF2-40B4-BE49-F238E27FC236}">
                <a16:creationId xmlns:a16="http://schemas.microsoft.com/office/drawing/2014/main" id="{9EA93842-DE61-9C66-A1BD-8E8C8DC56773}"/>
              </a:ext>
            </a:extLst>
          </p:cNvPr>
          <p:cNvSpPr>
            <a:spLocks noGrp="1"/>
          </p:cNvSpPr>
          <p:nvPr>
            <p:ph type="title"/>
          </p:nvPr>
        </p:nvSpPr>
        <p:spPr/>
        <p:txBody>
          <a:bodyPr/>
          <a:lstStyle/>
          <a:p>
            <a:r>
              <a:rPr lang="da-DK" b="1" dirty="0">
                <a:latin typeface="Chalkduster" panose="03050602040202020205" pitchFamily="66" charset="77"/>
              </a:rPr>
              <a:t>L</a:t>
            </a:r>
            <a:endParaRPr lang="da-DK" dirty="0">
              <a:latin typeface="Chalkduster" panose="03050602040202020205" pitchFamily="66" charset="77"/>
            </a:endParaRPr>
          </a:p>
        </p:txBody>
      </p:sp>
      <p:sp>
        <p:nvSpPr>
          <p:cNvPr id="2" name="Tekstfelt 1">
            <a:extLst>
              <a:ext uri="{FF2B5EF4-FFF2-40B4-BE49-F238E27FC236}">
                <a16:creationId xmlns:a16="http://schemas.microsoft.com/office/drawing/2014/main" id="{D91A7133-8C80-00CB-57E9-75A5176F5BB6}"/>
              </a:ext>
            </a:extLst>
          </p:cNvPr>
          <p:cNvSpPr txBox="1"/>
          <p:nvPr/>
        </p:nvSpPr>
        <p:spPr>
          <a:xfrm>
            <a:off x="642729" y="1856170"/>
            <a:ext cx="8248094" cy="584775"/>
          </a:xfrm>
          <a:prstGeom prst="rect">
            <a:avLst/>
          </a:prstGeom>
          <a:noFill/>
        </p:spPr>
        <p:txBody>
          <a:bodyPr wrap="square">
            <a:spAutoFit/>
          </a:bodyPr>
          <a:lstStyle/>
          <a:p>
            <a:pPr algn="l"/>
            <a:r>
              <a:rPr lang="da-DK" sz="3200" dirty="0">
                <a:latin typeface="Chalkduster" panose="03050602040202020205" pitchFamily="66" charset="77"/>
              </a:rPr>
              <a:t>L</a:t>
            </a:r>
            <a:r>
              <a:rPr lang="da-DK" dirty="0">
                <a:latin typeface="Chalkduster" panose="03050602040202020205" pitchFamily="66" charset="77"/>
              </a:rPr>
              <a:t> = er antal</a:t>
            </a:r>
            <a:r>
              <a:rPr lang="da-DK" b="0" i="0" dirty="0">
                <a:effectLst/>
                <a:latin typeface="Chalkduster" panose="03050602040202020205" pitchFamily="66" charset="77"/>
              </a:rPr>
              <a:t> minutters forskel </a:t>
            </a:r>
            <a:r>
              <a:rPr lang="da-DK" dirty="0">
                <a:latin typeface="Chalkduster" panose="03050602040202020205" pitchFamily="66" charset="77"/>
              </a:rPr>
              <a:t>i Opgave: Fuglen </a:t>
            </a:r>
            <a:r>
              <a:rPr lang="da-DK" dirty="0" err="1">
                <a:latin typeface="Chalkduster" panose="03050602040202020205" pitchFamily="66" charset="77"/>
              </a:rPr>
              <a:t>Speedy</a:t>
            </a:r>
            <a:endParaRPr lang="da-DK" dirty="0">
              <a:latin typeface="Chalkduster" panose="03050602040202020205" pitchFamily="66" charset="77"/>
            </a:endParaRPr>
          </a:p>
        </p:txBody>
      </p:sp>
      <p:pic>
        <p:nvPicPr>
          <p:cNvPr id="11" name="Picture 2" descr="Transportere Tog Jernbane - Gratis billeder på Pixabay - Pixabay">
            <a:extLst>
              <a:ext uri="{FF2B5EF4-FFF2-40B4-BE49-F238E27FC236}">
                <a16:creationId xmlns:a16="http://schemas.microsoft.com/office/drawing/2014/main" id="{1F3B475A-2695-1EA4-2BB2-14D98CFB8EDF}"/>
              </a:ext>
            </a:extLst>
          </p:cNvPr>
          <p:cNvPicPr>
            <a:picLocks noChangeAspect="1" noChangeArrowheads="1"/>
          </p:cNvPicPr>
          <p:nvPr/>
        </p:nvPicPr>
        <p:blipFill>
          <a:blip r:embed="rId4">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flipH="1">
            <a:off x="1569000" y="3051000"/>
            <a:ext cx="6768000" cy="3807000"/>
          </a:xfrm>
          <a:prstGeom prst="rect">
            <a:avLst/>
          </a:prstGeom>
          <a:noFill/>
          <a:extLst>
            <a:ext uri="{909E8E84-426E-40DD-AFC4-6F175D3DCCD1}">
              <a14:hiddenFill xmlns:a14="http://schemas.microsoft.com/office/drawing/2010/main">
                <a:solidFill>
                  <a:srgbClr val="FFFFFF"/>
                </a:solidFill>
              </a14:hiddenFill>
            </a:ext>
          </a:extLst>
        </p:spPr>
      </p:pic>
      <p:sp>
        <p:nvSpPr>
          <p:cNvPr id="4" name="Tekstfelt 3">
            <a:extLst>
              <a:ext uri="{FF2B5EF4-FFF2-40B4-BE49-F238E27FC236}">
                <a16:creationId xmlns:a16="http://schemas.microsoft.com/office/drawing/2014/main" id="{89BFEB05-C1D3-B50F-1513-A41D4260C7A5}"/>
              </a:ext>
            </a:extLst>
          </p:cNvPr>
          <p:cNvSpPr txBox="1"/>
          <p:nvPr/>
        </p:nvSpPr>
        <p:spPr>
          <a:xfrm>
            <a:off x="16508" y="6566935"/>
            <a:ext cx="1051378" cy="276999"/>
          </a:xfrm>
          <a:prstGeom prst="rect">
            <a:avLst/>
          </a:prstGeom>
          <a:noFill/>
        </p:spPr>
        <p:txBody>
          <a:bodyPr wrap="none" rtlCol="0">
            <a:spAutoFit/>
          </a:bodyPr>
          <a:lstStyle/>
          <a:p>
            <a:r>
              <a:rPr lang="da-DK" sz="1200" dirty="0"/>
              <a:t>© Mat-</a:t>
            </a:r>
            <a:r>
              <a:rPr lang="da-DK" sz="1200" dirty="0" err="1"/>
              <a:t>nat.dk</a:t>
            </a:r>
            <a:endParaRPr lang="da-DK" sz="1200" dirty="0"/>
          </a:p>
        </p:txBody>
      </p:sp>
    </p:spTree>
    <p:extLst>
      <p:ext uri="{BB962C8B-B14F-4D97-AF65-F5344CB8AC3E}">
        <p14:creationId xmlns:p14="http://schemas.microsoft.com/office/powerpoint/2010/main" val="3514652030"/>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BC0B86-6FAA-C01F-E4B1-8EF19B128D72}"/>
            </a:ext>
          </a:extLst>
        </p:cNvPr>
        <p:cNvGrpSpPr/>
        <p:nvPr/>
      </p:nvGrpSpPr>
      <p:grpSpPr>
        <a:xfrm>
          <a:off x="0" y="0"/>
          <a:ext cx="0" cy="0"/>
          <a:chOff x="0" y="0"/>
          <a:chExt cx="0" cy="0"/>
        </a:xfrm>
      </p:grpSpPr>
      <p:pic>
        <p:nvPicPr>
          <p:cNvPr id="3" name="Picture 2" descr="Papir, Papirvarer, Pergament, Gammel">
            <a:extLst>
              <a:ext uri="{FF2B5EF4-FFF2-40B4-BE49-F238E27FC236}">
                <a16:creationId xmlns:a16="http://schemas.microsoft.com/office/drawing/2014/main" id="{5700E325-E09A-3329-F433-7429C55C5AD1}"/>
              </a:ext>
            </a:extLst>
          </p:cNvPr>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5400000">
            <a:off x="1238551" y="-1673087"/>
            <a:ext cx="7363928" cy="10309636"/>
          </a:xfrm>
          <a:prstGeom prst="rect">
            <a:avLst/>
          </a:prstGeom>
          <a:noFill/>
          <a:extLst>
            <a:ext uri="{909E8E84-426E-40DD-AFC4-6F175D3DCCD1}">
              <a14:hiddenFill xmlns:a14="http://schemas.microsoft.com/office/drawing/2010/main">
                <a:solidFill>
                  <a:srgbClr val="FFFFFF"/>
                </a:solidFill>
              </a14:hiddenFill>
            </a:ext>
          </a:extLst>
        </p:spPr>
      </p:pic>
      <p:sp>
        <p:nvSpPr>
          <p:cNvPr id="16" name="Venstrepil 15">
            <a:hlinkClick r:id="rId3" action="ppaction://hlinksldjump"/>
            <a:extLst>
              <a:ext uri="{FF2B5EF4-FFF2-40B4-BE49-F238E27FC236}">
                <a16:creationId xmlns:a16="http://schemas.microsoft.com/office/drawing/2014/main" id="{BDE70CDB-1B23-783D-86F0-A936BEB7C232}"/>
              </a:ext>
            </a:extLst>
          </p:cNvPr>
          <p:cNvSpPr/>
          <p:nvPr/>
        </p:nvSpPr>
        <p:spPr>
          <a:xfrm rot="16200000">
            <a:off x="8924101" y="6091811"/>
            <a:ext cx="763929" cy="830484"/>
          </a:xfrm>
          <a:prstGeom prst="leftArrow">
            <a:avLst/>
          </a:prstGeom>
          <a:solidFill>
            <a:srgbClr val="C00000"/>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6" name="Tekstfelt 5">
            <a:extLst>
              <a:ext uri="{FF2B5EF4-FFF2-40B4-BE49-F238E27FC236}">
                <a16:creationId xmlns:a16="http://schemas.microsoft.com/office/drawing/2014/main" id="{390C3167-3C7A-E5C0-ABF5-54CCA9D8ED54}"/>
              </a:ext>
            </a:extLst>
          </p:cNvPr>
          <p:cNvSpPr txBox="1"/>
          <p:nvPr/>
        </p:nvSpPr>
        <p:spPr>
          <a:xfrm>
            <a:off x="-6245051" y="5282223"/>
            <a:ext cx="1350691" cy="646331"/>
          </a:xfrm>
          <a:prstGeom prst="rect">
            <a:avLst/>
          </a:prstGeom>
          <a:noFill/>
        </p:spPr>
        <p:txBody>
          <a:bodyPr wrap="none" rtlCol="0">
            <a:spAutoFit/>
          </a:bodyPr>
          <a:lstStyle/>
          <a:p>
            <a:r>
              <a:rPr lang="da-DK" dirty="0"/>
              <a:t>Svar 15:01</a:t>
            </a:r>
          </a:p>
          <a:p>
            <a:r>
              <a:rPr lang="da-DK" dirty="0"/>
              <a:t>tværsum = 7</a:t>
            </a:r>
          </a:p>
        </p:txBody>
      </p:sp>
      <p:pic>
        <p:nvPicPr>
          <p:cNvPr id="4" name="Picture 18" descr="Hejrer, Fugle, Dyr, Plakat, Årgang">
            <a:extLst>
              <a:ext uri="{FF2B5EF4-FFF2-40B4-BE49-F238E27FC236}">
                <a16:creationId xmlns:a16="http://schemas.microsoft.com/office/drawing/2014/main" id="{7852B9D4-46F7-0D7D-A640-1235FE9FA090}"/>
              </a:ext>
            </a:extLst>
          </p:cNvPr>
          <p:cNvPicPr>
            <a:picLocks noChangeAspect="1" noChangeArrowheads="1"/>
          </p:cNvPicPr>
          <p:nvPr/>
        </p:nvPicPr>
        <p:blipFill rotWithShape="1">
          <a:blip r:embed="rId4">
            <a:clrChange>
              <a:clrFrom>
                <a:srgbClr val="B0B0B0"/>
              </a:clrFrom>
              <a:clrTo>
                <a:srgbClr val="B0B0B0">
                  <a:alpha val="0"/>
                </a:srgbClr>
              </a:clrTo>
            </a:clrChange>
            <a:duotone>
              <a:prstClr val="black"/>
              <a:srgbClr val="D9C3A5">
                <a:tint val="50000"/>
                <a:satMod val="180000"/>
              </a:srgbClr>
            </a:duotone>
            <a:extLst>
              <a:ext uri="{BEBA8EAE-BF5A-486C-A8C5-ECC9F3942E4B}">
                <a14:imgProps xmlns:a14="http://schemas.microsoft.com/office/drawing/2010/main">
                  <a14:imgLayer r:embed="rId5">
                    <a14:imgEffect>
                      <a14:artisticGlowDiffused/>
                    </a14:imgEffect>
                    <a14:imgEffect>
                      <a14:sharpenSoften amount="-50000"/>
                    </a14:imgEffect>
                    <a14:imgEffect>
                      <a14:saturation sat="0"/>
                    </a14:imgEffect>
                    <a14:imgEffect>
                      <a14:brightnessContrast bright="-20000" contrast="-40000"/>
                    </a14:imgEffect>
                  </a14:imgLayer>
                </a14:imgProps>
              </a:ext>
              <a:ext uri="{28A0092B-C50C-407E-A947-70E740481C1C}">
                <a14:useLocalDpi xmlns:a14="http://schemas.microsoft.com/office/drawing/2010/main" val="0"/>
              </a:ext>
            </a:extLst>
          </a:blip>
          <a:srcRect t="-1" b="23464"/>
          <a:stretch/>
        </p:blipFill>
        <p:spPr bwMode="auto">
          <a:xfrm>
            <a:off x="5107369" y="1081483"/>
            <a:ext cx="5948363" cy="5844731"/>
          </a:xfrm>
          <a:prstGeom prst="rect">
            <a:avLst/>
          </a:prstGeom>
          <a:ln>
            <a:noFill/>
          </a:ln>
          <a:effectLst>
            <a:softEdge rad="101600"/>
          </a:effectLst>
          <a:extLst>
            <a:ext uri="{909E8E84-426E-40DD-AFC4-6F175D3DCCD1}">
              <a14:hiddenFill xmlns:a14="http://schemas.microsoft.com/office/drawing/2010/main">
                <a:solidFill>
                  <a:srgbClr val="FFFFFF"/>
                </a:solidFill>
              </a14:hiddenFill>
            </a:ext>
          </a:extLst>
        </p:spPr>
      </p:pic>
      <p:sp>
        <p:nvSpPr>
          <p:cNvPr id="8" name="Titel 7">
            <a:extLst>
              <a:ext uri="{FF2B5EF4-FFF2-40B4-BE49-F238E27FC236}">
                <a16:creationId xmlns:a16="http://schemas.microsoft.com/office/drawing/2014/main" id="{5BF576AC-C8BE-CAE5-102A-33C3D3C25C19}"/>
              </a:ext>
            </a:extLst>
          </p:cNvPr>
          <p:cNvSpPr>
            <a:spLocks noGrp="1"/>
          </p:cNvSpPr>
          <p:nvPr>
            <p:ph type="title"/>
          </p:nvPr>
        </p:nvSpPr>
        <p:spPr/>
        <p:txBody>
          <a:bodyPr/>
          <a:lstStyle/>
          <a:p>
            <a:r>
              <a:rPr lang="da-DK" b="1" dirty="0">
                <a:latin typeface="Chalkduster" panose="03050602040202020205" pitchFamily="66" charset="77"/>
              </a:rPr>
              <a:t>Opgave: Fuglen </a:t>
            </a:r>
            <a:r>
              <a:rPr lang="da-DK" b="1" dirty="0" err="1">
                <a:latin typeface="Chalkduster" panose="03050602040202020205" pitchFamily="66" charset="77"/>
              </a:rPr>
              <a:t>Speedy</a:t>
            </a:r>
            <a:r>
              <a:rPr lang="da-DK" b="1" dirty="0">
                <a:latin typeface="Chalkduster" panose="03050602040202020205" pitchFamily="66" charset="77"/>
              </a:rPr>
              <a:t> </a:t>
            </a:r>
            <a:endParaRPr lang="da-DK" dirty="0">
              <a:latin typeface="Chalkduster" panose="03050602040202020205" pitchFamily="66" charset="77"/>
            </a:endParaRPr>
          </a:p>
        </p:txBody>
      </p:sp>
      <p:sp>
        <p:nvSpPr>
          <p:cNvPr id="10" name="Tekstfelt 9">
            <a:extLst>
              <a:ext uri="{FF2B5EF4-FFF2-40B4-BE49-F238E27FC236}">
                <a16:creationId xmlns:a16="http://schemas.microsoft.com/office/drawing/2014/main" id="{C9127616-A7BE-1F0B-EACB-CB0323593EDD}"/>
              </a:ext>
            </a:extLst>
          </p:cNvPr>
          <p:cNvSpPr txBox="1"/>
          <p:nvPr/>
        </p:nvSpPr>
        <p:spPr>
          <a:xfrm>
            <a:off x="546099" y="1635071"/>
            <a:ext cx="5663632" cy="4801314"/>
          </a:xfrm>
          <a:prstGeom prst="rect">
            <a:avLst/>
          </a:prstGeom>
          <a:noFill/>
        </p:spPr>
        <p:txBody>
          <a:bodyPr wrap="square">
            <a:spAutoFit/>
          </a:bodyPr>
          <a:lstStyle/>
          <a:p>
            <a:r>
              <a:rPr lang="da-DK" b="0" i="0" dirty="0">
                <a:effectLst/>
                <a:latin typeface="Chalkduster" panose="03050602040202020205" pitchFamily="66" charset="77"/>
              </a:rPr>
              <a:t>Fuglen </a:t>
            </a:r>
            <a:r>
              <a:rPr lang="da-DK" b="0" i="0" dirty="0" err="1">
                <a:effectLst/>
                <a:latin typeface="Chalkduster" panose="03050602040202020205" pitchFamily="66" charset="77"/>
              </a:rPr>
              <a:t>Speedy</a:t>
            </a:r>
            <a:r>
              <a:rPr lang="da-DK" b="0" i="0" dirty="0">
                <a:effectLst/>
                <a:latin typeface="Chalkduster" panose="03050602040202020205" pitchFamily="66" charset="77"/>
              </a:rPr>
              <a:t> </a:t>
            </a:r>
            <a:r>
              <a:rPr lang="da-DK" dirty="0">
                <a:latin typeface="Chalkduster" panose="03050602040202020205" pitchFamily="66" charset="77"/>
              </a:rPr>
              <a:t>skal </a:t>
            </a:r>
            <a:r>
              <a:rPr lang="da-DK" dirty="0" err="1">
                <a:latin typeface="Chalkduster" panose="03050602040202020205" pitchFamily="66" charset="77"/>
              </a:rPr>
              <a:t>fragres</a:t>
            </a:r>
            <a:r>
              <a:rPr lang="da-DK" dirty="0">
                <a:latin typeface="Chalkduster" panose="03050602040202020205" pitchFamily="66" charset="77"/>
              </a:rPr>
              <a:t> med tog fra </a:t>
            </a:r>
            <a:r>
              <a:rPr lang="da-DK" dirty="0" err="1">
                <a:latin typeface="Chalkduster" panose="03050602040202020205" pitchFamily="66" charset="77"/>
              </a:rPr>
              <a:t>Elmridge</a:t>
            </a:r>
            <a:r>
              <a:rPr lang="da-DK" dirty="0">
                <a:latin typeface="Chalkduster" panose="03050602040202020205" pitchFamily="66" charset="77"/>
              </a:rPr>
              <a:t> til </a:t>
            </a:r>
            <a:r>
              <a:rPr lang="da-DK" dirty="0" err="1">
                <a:latin typeface="Chalkduster" panose="03050602040202020205" pitchFamily="66" charset="77"/>
              </a:rPr>
              <a:t>Glimmerstone</a:t>
            </a:r>
            <a:r>
              <a:rPr lang="da-DK" dirty="0">
                <a:latin typeface="Chalkduster" panose="03050602040202020205" pitchFamily="66" charset="77"/>
              </a:rPr>
              <a:t>. </a:t>
            </a:r>
            <a:r>
              <a:rPr lang="da-DK" dirty="0" err="1">
                <a:latin typeface="Chalkduster" panose="03050602040202020205" pitchFamily="66" charset="77"/>
              </a:rPr>
              <a:t>F</a:t>
            </a:r>
            <a:r>
              <a:rPr lang="da-DK" b="0" i="0" dirty="0" err="1">
                <a:effectLst/>
                <a:latin typeface="Chalkduster" panose="03050602040202020205" pitchFamily="66" charset="77"/>
              </a:rPr>
              <a:t>ulgeburet</a:t>
            </a:r>
            <a:r>
              <a:rPr lang="da-DK" b="0" i="0" dirty="0">
                <a:effectLst/>
                <a:latin typeface="Chalkduster" panose="03050602040202020205" pitchFamily="66" charset="77"/>
              </a:rPr>
              <a:t> med </a:t>
            </a:r>
            <a:r>
              <a:rPr lang="da-DK" b="0" i="0" dirty="0" err="1">
                <a:effectLst/>
                <a:latin typeface="Chalkduster" panose="03050602040202020205" pitchFamily="66" charset="77"/>
              </a:rPr>
              <a:t>Speedy</a:t>
            </a:r>
            <a:r>
              <a:rPr lang="da-DK" b="0" i="0" dirty="0">
                <a:effectLst/>
                <a:latin typeface="Chalkduster" panose="03050602040202020205" pitchFamily="66" charset="77"/>
              </a:rPr>
              <a:t> bliver sat på </a:t>
            </a:r>
            <a:r>
              <a:rPr lang="da-DK" dirty="0">
                <a:latin typeface="Chalkduster" panose="03050602040202020205" pitchFamily="66" charset="77"/>
              </a:rPr>
              <a:t>toget i </a:t>
            </a:r>
            <a:r>
              <a:rPr lang="da-DK" b="0" i="0" dirty="0" err="1">
                <a:effectLst/>
                <a:latin typeface="Chalkduster" panose="03050602040202020205" pitchFamily="66" charset="77"/>
              </a:rPr>
              <a:t>Elmridge</a:t>
            </a:r>
            <a:r>
              <a:rPr lang="da-DK" b="0" i="0" dirty="0">
                <a:effectLst/>
                <a:latin typeface="Chalkduster" panose="03050602040202020205" pitchFamily="66" charset="77"/>
              </a:rPr>
              <a:t> kl. 19:26. Toget har en konstant gennemsnitsfart på 80 km/t.</a:t>
            </a:r>
          </a:p>
          <a:p>
            <a:r>
              <a:rPr lang="da-DK" dirty="0">
                <a:latin typeface="Chalkduster" panose="03050602040202020205" pitchFamily="66" charset="77"/>
              </a:rPr>
              <a:t>Desværre går toget i stykker i  </a:t>
            </a:r>
            <a:r>
              <a:rPr lang="da-DK" dirty="0" err="1">
                <a:latin typeface="Chalkduster" panose="03050602040202020205" pitchFamily="66" charset="77"/>
              </a:rPr>
              <a:t>Starlight</a:t>
            </a:r>
            <a:r>
              <a:rPr lang="da-DK" dirty="0">
                <a:latin typeface="Chalkduster" panose="03050602040202020205" pitchFamily="66" charset="77"/>
              </a:rPr>
              <a:t> Bluffs. Buret med </a:t>
            </a:r>
            <a:r>
              <a:rPr lang="da-DK" dirty="0" err="1">
                <a:latin typeface="Chalkduster" panose="03050602040202020205" pitchFamily="66" charset="77"/>
              </a:rPr>
              <a:t>Speedy</a:t>
            </a:r>
            <a:r>
              <a:rPr lang="da-DK" dirty="0">
                <a:latin typeface="Chalkduster" panose="03050602040202020205" pitchFamily="66" charset="77"/>
              </a:rPr>
              <a:t> bliver derfor kørt med taxi det sidste stykke til </a:t>
            </a:r>
            <a:r>
              <a:rPr lang="da-DK" dirty="0" err="1">
                <a:latin typeface="Chalkduster" panose="03050602040202020205" pitchFamily="66" charset="77"/>
              </a:rPr>
              <a:t>Glimmerstone</a:t>
            </a:r>
            <a:r>
              <a:rPr lang="da-DK" dirty="0">
                <a:latin typeface="Chalkduster" panose="03050602040202020205" pitchFamily="66" charset="77"/>
              </a:rPr>
              <a:t>. Taxien kører i gennemsnit 40 km/t mellem de to byer.</a:t>
            </a:r>
          </a:p>
          <a:p>
            <a:r>
              <a:rPr lang="da-DK" b="0" i="0" dirty="0">
                <a:effectLst/>
                <a:latin typeface="Chalkduster" panose="03050602040202020205" pitchFamily="66" charset="77"/>
              </a:rPr>
              <a:t>Toge</a:t>
            </a:r>
            <a:r>
              <a:rPr lang="da-DK" dirty="0">
                <a:latin typeface="Chalkduster" panose="03050602040202020205" pitchFamily="66" charset="77"/>
              </a:rPr>
              <a:t>t bliver repareret og kan forlade </a:t>
            </a:r>
            <a:r>
              <a:rPr lang="da-DK" dirty="0" err="1">
                <a:latin typeface="Chalkduster" panose="03050602040202020205" pitchFamily="66" charset="77"/>
              </a:rPr>
              <a:t>Starlight</a:t>
            </a:r>
            <a:r>
              <a:rPr lang="da-DK" dirty="0">
                <a:latin typeface="Chalkduster" panose="03050602040202020205" pitchFamily="66" charset="77"/>
              </a:rPr>
              <a:t> Bluffs med 20 minutters forsinkelse.</a:t>
            </a:r>
          </a:p>
          <a:p>
            <a:r>
              <a:rPr lang="da-DK" dirty="0">
                <a:latin typeface="Chalkduster" panose="03050602040202020205" pitchFamily="66" charset="77"/>
              </a:rPr>
              <a:t> </a:t>
            </a:r>
            <a:endParaRPr lang="da-DK" b="0" i="0" dirty="0">
              <a:effectLst/>
              <a:latin typeface="Chalkduster" panose="03050602040202020205" pitchFamily="66" charset="77"/>
            </a:endParaRPr>
          </a:p>
          <a:p>
            <a:pPr algn="l"/>
            <a:r>
              <a:rPr lang="da-DK" b="0" i="0" dirty="0">
                <a:effectLst/>
                <a:latin typeface="Chalkduster" panose="03050602040202020205" pitchFamily="66" charset="77"/>
              </a:rPr>
              <a:t>Spørgsmål:</a:t>
            </a:r>
          </a:p>
          <a:p>
            <a:pPr algn="l"/>
            <a:r>
              <a:rPr lang="da-DK" dirty="0">
                <a:latin typeface="Chalkduster" panose="03050602040202020205" pitchFamily="66" charset="77"/>
              </a:rPr>
              <a:t>Hvem kommer først til </a:t>
            </a:r>
            <a:r>
              <a:rPr lang="da-DK" dirty="0" err="1">
                <a:latin typeface="Chalkduster" panose="03050602040202020205" pitchFamily="66" charset="77"/>
              </a:rPr>
              <a:t>Glimmerstone</a:t>
            </a:r>
            <a:r>
              <a:rPr lang="da-DK" dirty="0">
                <a:latin typeface="Chalkduster" panose="03050602040202020205" pitchFamily="66" charset="77"/>
              </a:rPr>
              <a:t>?</a:t>
            </a:r>
          </a:p>
          <a:p>
            <a:pPr algn="l"/>
            <a:r>
              <a:rPr lang="da-DK" dirty="0">
                <a:latin typeface="Chalkduster" panose="03050602040202020205" pitchFamily="66" charset="77"/>
              </a:rPr>
              <a:t>Hvor mange minutters forskel? </a:t>
            </a:r>
            <a:endParaRPr lang="da-DK" b="0" i="0" dirty="0">
              <a:effectLst/>
              <a:latin typeface="Chalkduster" panose="03050602040202020205" pitchFamily="66" charset="77"/>
            </a:endParaRPr>
          </a:p>
        </p:txBody>
      </p:sp>
      <p:sp>
        <p:nvSpPr>
          <p:cNvPr id="13" name="Venstrepil 12">
            <a:hlinkClick r:id="rId6" action="ppaction://hlinksldjump"/>
            <a:extLst>
              <a:ext uri="{FF2B5EF4-FFF2-40B4-BE49-F238E27FC236}">
                <a16:creationId xmlns:a16="http://schemas.microsoft.com/office/drawing/2014/main" id="{77FFF70B-199E-507B-03CB-E819F2713513}"/>
              </a:ext>
            </a:extLst>
          </p:cNvPr>
          <p:cNvSpPr/>
          <p:nvPr/>
        </p:nvSpPr>
        <p:spPr>
          <a:xfrm rot="16200000">
            <a:off x="9076501" y="6244211"/>
            <a:ext cx="763929" cy="830484"/>
          </a:xfrm>
          <a:prstGeom prst="leftArrow">
            <a:avLst/>
          </a:prstGeom>
          <a:solidFill>
            <a:srgbClr val="C00000"/>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ekstfelt 1">
            <a:extLst>
              <a:ext uri="{FF2B5EF4-FFF2-40B4-BE49-F238E27FC236}">
                <a16:creationId xmlns:a16="http://schemas.microsoft.com/office/drawing/2014/main" id="{EFD057D1-0702-26DB-4A53-AC60D7178DB1}"/>
              </a:ext>
            </a:extLst>
          </p:cNvPr>
          <p:cNvSpPr txBox="1"/>
          <p:nvPr/>
        </p:nvSpPr>
        <p:spPr>
          <a:xfrm>
            <a:off x="16508" y="6566935"/>
            <a:ext cx="1051378" cy="276999"/>
          </a:xfrm>
          <a:prstGeom prst="rect">
            <a:avLst/>
          </a:prstGeom>
          <a:noFill/>
        </p:spPr>
        <p:txBody>
          <a:bodyPr wrap="none" rtlCol="0">
            <a:spAutoFit/>
          </a:bodyPr>
          <a:lstStyle/>
          <a:p>
            <a:r>
              <a:rPr lang="da-DK" sz="1200" dirty="0"/>
              <a:t>© Mat-</a:t>
            </a:r>
            <a:r>
              <a:rPr lang="da-DK" sz="1200" dirty="0" err="1"/>
              <a:t>nat.dk</a:t>
            </a:r>
            <a:endParaRPr lang="da-DK" sz="1200" dirty="0"/>
          </a:p>
        </p:txBody>
      </p:sp>
    </p:spTree>
    <p:extLst>
      <p:ext uri="{BB962C8B-B14F-4D97-AF65-F5344CB8AC3E}">
        <p14:creationId xmlns:p14="http://schemas.microsoft.com/office/powerpoint/2010/main" val="93036867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7024CCBC-D69B-9DE2-5026-9D624F3AE326}"/>
              </a:ext>
            </a:extLst>
          </p:cNvPr>
          <p:cNvPicPr>
            <a:picLocks noChangeAspect="1" noChangeArrowheads="1"/>
          </p:cNvPicPr>
          <p:nvPr/>
        </p:nvPicPr>
        <p:blipFill>
          <a:blip r:embed="rId2"/>
          <a:srcRect l="17635" r="17635"/>
          <a:stretch/>
        </p:blipFill>
        <p:spPr bwMode="auto">
          <a:xfrm>
            <a:off x="4121425" y="-672163"/>
            <a:ext cx="8057322" cy="8617627"/>
          </a:xfrm>
          <a:prstGeom prst="ellipse">
            <a:avLst/>
          </a:prstGeom>
          <a:ln>
            <a:noFill/>
          </a:ln>
          <a:effectLst>
            <a:softEdge rad="444500"/>
          </a:effectLst>
          <a:extLst>
            <a:ext uri="{909E8E84-426E-40DD-AFC4-6F175D3DCCD1}">
              <a14:hiddenFill xmlns:a14="http://schemas.microsoft.com/office/drawing/2010/main">
                <a:solidFill>
                  <a:srgbClr val="FFFFFF"/>
                </a:solidFill>
              </a14:hiddenFill>
            </a:ext>
          </a:extLst>
        </p:spPr>
      </p:pic>
      <p:grpSp>
        <p:nvGrpSpPr>
          <p:cNvPr id="18" name="Gruppe 17">
            <a:extLst>
              <a:ext uri="{FF2B5EF4-FFF2-40B4-BE49-F238E27FC236}">
                <a16:creationId xmlns:a16="http://schemas.microsoft.com/office/drawing/2014/main" id="{8272EEAA-F475-EEA6-F0D6-E03737AD39E0}"/>
              </a:ext>
            </a:extLst>
          </p:cNvPr>
          <p:cNvGrpSpPr/>
          <p:nvPr/>
        </p:nvGrpSpPr>
        <p:grpSpPr>
          <a:xfrm>
            <a:off x="734178" y="3199092"/>
            <a:ext cx="2545887" cy="797112"/>
            <a:chOff x="5627551" y="2669004"/>
            <a:chExt cx="2545887" cy="797112"/>
          </a:xfrm>
        </p:grpSpPr>
        <p:grpSp>
          <p:nvGrpSpPr>
            <p:cNvPr id="5" name="Gruppe 4">
              <a:extLst>
                <a:ext uri="{FF2B5EF4-FFF2-40B4-BE49-F238E27FC236}">
                  <a16:creationId xmlns:a16="http://schemas.microsoft.com/office/drawing/2014/main" id="{2701E04E-B504-C85D-E3C8-C531C3FEE976}"/>
                </a:ext>
              </a:extLst>
            </p:cNvPr>
            <p:cNvGrpSpPr/>
            <p:nvPr/>
          </p:nvGrpSpPr>
          <p:grpSpPr>
            <a:xfrm>
              <a:off x="6504878" y="2669004"/>
              <a:ext cx="792000" cy="792000"/>
              <a:chOff x="1242483" y="2665942"/>
              <a:chExt cx="792000" cy="792000"/>
            </a:xfrm>
          </p:grpSpPr>
          <p:sp>
            <p:nvSpPr>
              <p:cNvPr id="9" name="Rektangel 8">
                <a:hlinkClick r:id="rId3" action="ppaction://hlinksldjump"/>
                <a:extLst>
                  <a:ext uri="{FF2B5EF4-FFF2-40B4-BE49-F238E27FC236}">
                    <a16:creationId xmlns:a16="http://schemas.microsoft.com/office/drawing/2014/main" id="{FB5B58F4-4BC1-2D85-8062-7C4D21652CF0}"/>
                  </a:ext>
                </a:extLst>
              </p:cNvPr>
              <p:cNvSpPr/>
              <p:nvPr/>
            </p:nvSpPr>
            <p:spPr>
              <a:xfrm>
                <a:off x="1286934" y="2709000"/>
                <a:ext cx="720000" cy="720000"/>
              </a:xfrm>
              <a:prstGeom prst="rect">
                <a:avLst/>
              </a:prstGeom>
              <a:solidFill>
                <a:schemeClr val="accent2">
                  <a:lumMod val="75000"/>
                </a:schemeClr>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1</a:t>
                </a:r>
              </a:p>
            </p:txBody>
          </p:sp>
          <p:sp>
            <p:nvSpPr>
              <p:cNvPr id="10" name="Rektangel 9">
                <a:extLst>
                  <a:ext uri="{FF2B5EF4-FFF2-40B4-BE49-F238E27FC236}">
                    <a16:creationId xmlns:a16="http://schemas.microsoft.com/office/drawing/2014/main" id="{AFB38E58-593D-E577-1C18-5D30B088ADD3}"/>
                  </a:ext>
                </a:extLst>
              </p:cNvPr>
              <p:cNvSpPr/>
              <p:nvPr/>
            </p:nvSpPr>
            <p:spPr>
              <a:xfrm>
                <a:off x="1242483" y="2665942"/>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6" name="Gruppe 5">
              <a:extLst>
                <a:ext uri="{FF2B5EF4-FFF2-40B4-BE49-F238E27FC236}">
                  <a16:creationId xmlns:a16="http://schemas.microsoft.com/office/drawing/2014/main" id="{5D723F70-1800-D941-515E-62C6E2B3A1AE}"/>
                </a:ext>
              </a:extLst>
            </p:cNvPr>
            <p:cNvGrpSpPr/>
            <p:nvPr/>
          </p:nvGrpSpPr>
          <p:grpSpPr>
            <a:xfrm>
              <a:off x="7381438" y="2674116"/>
              <a:ext cx="792000" cy="792000"/>
              <a:chOff x="1242483" y="2665942"/>
              <a:chExt cx="792000" cy="792000"/>
            </a:xfrm>
          </p:grpSpPr>
          <p:sp>
            <p:nvSpPr>
              <p:cNvPr id="7" name="Rektangel 6">
                <a:hlinkClick r:id="rId3" action="ppaction://hlinksldjump"/>
                <a:extLst>
                  <a:ext uri="{FF2B5EF4-FFF2-40B4-BE49-F238E27FC236}">
                    <a16:creationId xmlns:a16="http://schemas.microsoft.com/office/drawing/2014/main" id="{0C7B1FC5-45DC-3FE1-B3FF-06DB4EF95593}"/>
                  </a:ext>
                </a:extLst>
              </p:cNvPr>
              <p:cNvSpPr/>
              <p:nvPr/>
            </p:nvSpPr>
            <p:spPr>
              <a:xfrm>
                <a:off x="1286934" y="2709000"/>
                <a:ext cx="720000" cy="720000"/>
              </a:xfrm>
              <a:prstGeom prst="rect">
                <a:avLst/>
              </a:prstGeom>
              <a:solidFill>
                <a:srgbClr val="941100"/>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1</a:t>
                </a:r>
              </a:p>
            </p:txBody>
          </p:sp>
          <p:sp>
            <p:nvSpPr>
              <p:cNvPr id="8" name="Rektangel 7">
                <a:extLst>
                  <a:ext uri="{FF2B5EF4-FFF2-40B4-BE49-F238E27FC236}">
                    <a16:creationId xmlns:a16="http://schemas.microsoft.com/office/drawing/2014/main" id="{5F201037-6EB3-3C0B-B4B6-49860CE3D64D}"/>
                  </a:ext>
                </a:extLst>
              </p:cNvPr>
              <p:cNvSpPr/>
              <p:nvPr/>
            </p:nvSpPr>
            <p:spPr>
              <a:xfrm>
                <a:off x="1242483" y="2665942"/>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grpSp>
          <p:nvGrpSpPr>
            <p:cNvPr id="13" name="Gruppe 12">
              <a:extLst>
                <a:ext uri="{FF2B5EF4-FFF2-40B4-BE49-F238E27FC236}">
                  <a16:creationId xmlns:a16="http://schemas.microsoft.com/office/drawing/2014/main" id="{4312F060-8117-E2A1-6806-EDBF91DD3578}"/>
                </a:ext>
              </a:extLst>
            </p:cNvPr>
            <p:cNvGrpSpPr/>
            <p:nvPr/>
          </p:nvGrpSpPr>
          <p:grpSpPr>
            <a:xfrm>
              <a:off x="5627551" y="2671532"/>
              <a:ext cx="792000" cy="792000"/>
              <a:chOff x="1242483" y="2665942"/>
              <a:chExt cx="792000" cy="792000"/>
            </a:xfrm>
          </p:grpSpPr>
          <p:sp>
            <p:nvSpPr>
              <p:cNvPr id="14" name="Rektangel 13">
                <a:hlinkClick r:id="rId3" action="ppaction://hlinksldjump"/>
                <a:extLst>
                  <a:ext uri="{FF2B5EF4-FFF2-40B4-BE49-F238E27FC236}">
                    <a16:creationId xmlns:a16="http://schemas.microsoft.com/office/drawing/2014/main" id="{283396AD-D3CA-A162-2B49-E7F444A22EE5}"/>
                  </a:ext>
                </a:extLst>
              </p:cNvPr>
              <p:cNvSpPr/>
              <p:nvPr/>
            </p:nvSpPr>
            <p:spPr>
              <a:xfrm>
                <a:off x="1286934" y="2709000"/>
                <a:ext cx="720000" cy="720000"/>
              </a:xfrm>
              <a:prstGeom prst="rect">
                <a:avLst/>
              </a:prstGeom>
              <a:solidFill>
                <a:srgbClr val="FFC000"/>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1</a:t>
                </a:r>
              </a:p>
            </p:txBody>
          </p:sp>
          <p:sp>
            <p:nvSpPr>
              <p:cNvPr id="15" name="Rektangel 14">
                <a:extLst>
                  <a:ext uri="{FF2B5EF4-FFF2-40B4-BE49-F238E27FC236}">
                    <a16:creationId xmlns:a16="http://schemas.microsoft.com/office/drawing/2014/main" id="{5217C81A-FE9E-912A-345F-77DBFD5A5B12}"/>
                  </a:ext>
                </a:extLst>
              </p:cNvPr>
              <p:cNvSpPr/>
              <p:nvPr/>
            </p:nvSpPr>
            <p:spPr>
              <a:xfrm>
                <a:off x="1242483" y="2665942"/>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grpSp>
      </p:grpSp>
      <p:sp>
        <p:nvSpPr>
          <p:cNvPr id="19" name="Titel 18">
            <a:extLst>
              <a:ext uri="{FF2B5EF4-FFF2-40B4-BE49-F238E27FC236}">
                <a16:creationId xmlns:a16="http://schemas.microsoft.com/office/drawing/2014/main" id="{D1BEC029-F259-C0F1-B2C1-048771604250}"/>
              </a:ext>
            </a:extLst>
          </p:cNvPr>
          <p:cNvSpPr>
            <a:spLocks noGrp="1"/>
          </p:cNvSpPr>
          <p:nvPr>
            <p:ph type="title"/>
          </p:nvPr>
        </p:nvSpPr>
        <p:spPr>
          <a:xfrm>
            <a:off x="495508" y="179595"/>
            <a:ext cx="8543925" cy="1325563"/>
          </a:xfrm>
        </p:spPr>
        <p:txBody>
          <a:bodyPr/>
          <a:lstStyle/>
          <a:p>
            <a:r>
              <a:rPr lang="da-DK" dirty="0"/>
              <a:t>Dør 2</a:t>
            </a:r>
          </a:p>
        </p:txBody>
      </p:sp>
      <p:sp>
        <p:nvSpPr>
          <p:cNvPr id="3" name="Venstrepil 2">
            <a:hlinkClick r:id="rId4" action="ppaction://hlinksldjump"/>
            <a:extLst>
              <a:ext uri="{FF2B5EF4-FFF2-40B4-BE49-F238E27FC236}">
                <a16:creationId xmlns:a16="http://schemas.microsoft.com/office/drawing/2014/main" id="{4EC94814-4400-D18C-2268-E5244E164C7D}"/>
              </a:ext>
            </a:extLst>
          </p:cNvPr>
          <p:cNvSpPr/>
          <p:nvPr/>
        </p:nvSpPr>
        <p:spPr>
          <a:xfrm rot="16200000">
            <a:off x="4571036" y="5985560"/>
            <a:ext cx="763929" cy="830484"/>
          </a:xfrm>
          <a:prstGeom prst="leftArrow">
            <a:avLst/>
          </a:prstGeom>
          <a:solidFill>
            <a:srgbClr val="C00000"/>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kstfelt 3">
            <a:extLst>
              <a:ext uri="{FF2B5EF4-FFF2-40B4-BE49-F238E27FC236}">
                <a16:creationId xmlns:a16="http://schemas.microsoft.com/office/drawing/2014/main" id="{89CF7783-B906-2AAD-B6EC-21F2B01EC36C}"/>
              </a:ext>
            </a:extLst>
          </p:cNvPr>
          <p:cNvSpPr txBox="1"/>
          <p:nvPr/>
        </p:nvSpPr>
        <p:spPr>
          <a:xfrm>
            <a:off x="16508" y="6566935"/>
            <a:ext cx="1051378" cy="276999"/>
          </a:xfrm>
          <a:prstGeom prst="rect">
            <a:avLst/>
          </a:prstGeom>
          <a:noFill/>
        </p:spPr>
        <p:txBody>
          <a:bodyPr wrap="none" rtlCol="0">
            <a:spAutoFit/>
          </a:bodyPr>
          <a:lstStyle/>
          <a:p>
            <a:r>
              <a:rPr lang="da-DK" sz="1200" dirty="0">
                <a:solidFill>
                  <a:schemeClr val="bg1"/>
                </a:solidFill>
              </a:rPr>
              <a:t>© Mat-</a:t>
            </a:r>
            <a:r>
              <a:rPr lang="da-DK" sz="1200" dirty="0" err="1">
                <a:solidFill>
                  <a:schemeClr val="bg1"/>
                </a:solidFill>
              </a:rPr>
              <a:t>nat.dk</a:t>
            </a:r>
            <a:endParaRPr lang="da-DK" sz="1200" dirty="0">
              <a:solidFill>
                <a:schemeClr val="bg1"/>
              </a:solidFill>
            </a:endParaRPr>
          </a:p>
        </p:txBody>
      </p:sp>
    </p:spTree>
    <p:extLst>
      <p:ext uri="{BB962C8B-B14F-4D97-AF65-F5344CB8AC3E}">
        <p14:creationId xmlns:p14="http://schemas.microsoft.com/office/powerpoint/2010/main" val="1419145126"/>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686019F-0B65-EFC1-6B15-5EF2EA98C003}"/>
              </a:ext>
            </a:extLst>
          </p:cNvPr>
          <p:cNvPicPr>
            <a:picLocks noChangeAspect="1" noChangeArrowheads="1"/>
          </p:cNvPicPr>
          <p:nvPr/>
        </p:nvPicPr>
        <p:blipFill>
          <a:blip r:embed="rId2"/>
          <a:srcRect l="17635" r="17635"/>
          <a:stretch/>
        </p:blipFill>
        <p:spPr bwMode="auto">
          <a:xfrm>
            <a:off x="4120514" y="-660589"/>
            <a:ext cx="8057322" cy="8617627"/>
          </a:xfrm>
          <a:prstGeom prst="ellipse">
            <a:avLst/>
          </a:prstGeom>
          <a:ln>
            <a:noFill/>
          </a:ln>
          <a:effectLst>
            <a:softEdge rad="444500"/>
          </a:effectLst>
          <a:extLst>
            <a:ext uri="{909E8E84-426E-40DD-AFC4-6F175D3DCCD1}">
              <a14:hiddenFill xmlns:a14="http://schemas.microsoft.com/office/drawing/2010/main">
                <a:solidFill>
                  <a:srgbClr val="FFFFFF"/>
                </a:solidFill>
              </a14:hiddenFill>
            </a:ext>
          </a:extLst>
        </p:spPr>
      </p:pic>
      <p:sp>
        <p:nvSpPr>
          <p:cNvPr id="4" name="Rektangel 3">
            <a:hlinkClick r:id="rId3" action="ppaction://hlinksldjump"/>
            <a:extLst>
              <a:ext uri="{FF2B5EF4-FFF2-40B4-BE49-F238E27FC236}">
                <a16:creationId xmlns:a16="http://schemas.microsoft.com/office/drawing/2014/main" id="{A8AE1B33-CAE3-8348-876D-278F7894C78D}"/>
              </a:ext>
            </a:extLst>
          </p:cNvPr>
          <p:cNvSpPr/>
          <p:nvPr/>
        </p:nvSpPr>
        <p:spPr>
          <a:xfrm>
            <a:off x="656700" y="5808660"/>
            <a:ext cx="720000" cy="720000"/>
          </a:xfrm>
          <a:prstGeom prst="rect">
            <a:avLst/>
          </a:prstGeom>
          <a:solidFill>
            <a:srgbClr val="FFC000"/>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0</a:t>
            </a:r>
          </a:p>
        </p:txBody>
      </p:sp>
      <p:sp>
        <p:nvSpPr>
          <p:cNvPr id="5" name="Rektangel 4">
            <a:extLst>
              <a:ext uri="{FF2B5EF4-FFF2-40B4-BE49-F238E27FC236}">
                <a16:creationId xmlns:a16="http://schemas.microsoft.com/office/drawing/2014/main" id="{BFECEA34-D025-39BD-6A6B-47441CB85E18}"/>
              </a:ext>
            </a:extLst>
          </p:cNvPr>
          <p:cNvSpPr/>
          <p:nvPr/>
        </p:nvSpPr>
        <p:spPr>
          <a:xfrm>
            <a:off x="612249" y="5765602"/>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ktangel 7">
            <a:hlinkClick r:id="rId3" action="ppaction://hlinksldjump"/>
            <a:extLst>
              <a:ext uri="{FF2B5EF4-FFF2-40B4-BE49-F238E27FC236}">
                <a16:creationId xmlns:a16="http://schemas.microsoft.com/office/drawing/2014/main" id="{70A42D42-E259-A3C2-4319-F8C35EF371AB}"/>
              </a:ext>
            </a:extLst>
          </p:cNvPr>
          <p:cNvSpPr/>
          <p:nvPr/>
        </p:nvSpPr>
        <p:spPr>
          <a:xfrm>
            <a:off x="1533260" y="5813772"/>
            <a:ext cx="720000" cy="720000"/>
          </a:xfrm>
          <a:prstGeom prst="rect">
            <a:avLst/>
          </a:prstGeom>
          <a:solidFill>
            <a:srgbClr val="FFC000"/>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1</a:t>
            </a:r>
          </a:p>
        </p:txBody>
      </p:sp>
      <p:sp>
        <p:nvSpPr>
          <p:cNvPr id="9" name="Rektangel 8">
            <a:extLst>
              <a:ext uri="{FF2B5EF4-FFF2-40B4-BE49-F238E27FC236}">
                <a16:creationId xmlns:a16="http://schemas.microsoft.com/office/drawing/2014/main" id="{EA7FBC60-B6BF-8201-AF1E-4519352C4945}"/>
              </a:ext>
            </a:extLst>
          </p:cNvPr>
          <p:cNvSpPr/>
          <p:nvPr/>
        </p:nvSpPr>
        <p:spPr>
          <a:xfrm>
            <a:off x="1488809" y="5770714"/>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Rektangel 15">
            <a:hlinkClick r:id="rId3" action="ppaction://hlinksldjump"/>
            <a:extLst>
              <a:ext uri="{FF2B5EF4-FFF2-40B4-BE49-F238E27FC236}">
                <a16:creationId xmlns:a16="http://schemas.microsoft.com/office/drawing/2014/main" id="{F63DCCB0-F2F0-56B4-DFDB-152A10C28CC3}"/>
              </a:ext>
            </a:extLst>
          </p:cNvPr>
          <p:cNvSpPr/>
          <p:nvPr/>
        </p:nvSpPr>
        <p:spPr>
          <a:xfrm>
            <a:off x="2410832" y="5807635"/>
            <a:ext cx="720000" cy="720000"/>
          </a:xfrm>
          <a:prstGeom prst="rect">
            <a:avLst/>
          </a:prstGeom>
          <a:solidFill>
            <a:srgbClr val="FFC000"/>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2</a:t>
            </a:r>
          </a:p>
        </p:txBody>
      </p:sp>
      <p:sp>
        <p:nvSpPr>
          <p:cNvPr id="17" name="Rektangel 16">
            <a:extLst>
              <a:ext uri="{FF2B5EF4-FFF2-40B4-BE49-F238E27FC236}">
                <a16:creationId xmlns:a16="http://schemas.microsoft.com/office/drawing/2014/main" id="{3ACF451D-6148-077A-C559-08D8FFA4396F}"/>
              </a:ext>
            </a:extLst>
          </p:cNvPr>
          <p:cNvSpPr/>
          <p:nvPr/>
        </p:nvSpPr>
        <p:spPr>
          <a:xfrm>
            <a:off x="2366381" y="5764577"/>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Rektangel 13">
            <a:hlinkClick r:id="rId4" action="ppaction://hlinksldjump"/>
            <a:extLst>
              <a:ext uri="{FF2B5EF4-FFF2-40B4-BE49-F238E27FC236}">
                <a16:creationId xmlns:a16="http://schemas.microsoft.com/office/drawing/2014/main" id="{3061F83E-9210-0761-3890-9660970DD21D}"/>
              </a:ext>
            </a:extLst>
          </p:cNvPr>
          <p:cNvSpPr/>
          <p:nvPr/>
        </p:nvSpPr>
        <p:spPr>
          <a:xfrm>
            <a:off x="6800976" y="5812746"/>
            <a:ext cx="720000" cy="720000"/>
          </a:xfrm>
          <a:prstGeom prst="rect">
            <a:avLst/>
          </a:prstGeom>
          <a:solidFill>
            <a:srgbClr val="FFC000"/>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7</a:t>
            </a:r>
          </a:p>
        </p:txBody>
      </p:sp>
      <p:sp>
        <p:nvSpPr>
          <p:cNvPr id="15" name="Rektangel 14">
            <a:extLst>
              <a:ext uri="{FF2B5EF4-FFF2-40B4-BE49-F238E27FC236}">
                <a16:creationId xmlns:a16="http://schemas.microsoft.com/office/drawing/2014/main" id="{D0976BAA-6E4C-FAF7-AB91-84DB916B7140}"/>
              </a:ext>
            </a:extLst>
          </p:cNvPr>
          <p:cNvSpPr/>
          <p:nvPr/>
        </p:nvSpPr>
        <p:spPr>
          <a:xfrm>
            <a:off x="3242941" y="5769689"/>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 name="Rektangel 22">
            <a:hlinkClick r:id="rId3" action="ppaction://hlinksldjump"/>
            <a:extLst>
              <a:ext uri="{FF2B5EF4-FFF2-40B4-BE49-F238E27FC236}">
                <a16:creationId xmlns:a16="http://schemas.microsoft.com/office/drawing/2014/main" id="{5039E08E-2580-8906-21D3-1B95A55E5520}"/>
              </a:ext>
            </a:extLst>
          </p:cNvPr>
          <p:cNvSpPr/>
          <p:nvPr/>
        </p:nvSpPr>
        <p:spPr>
          <a:xfrm>
            <a:off x="4164965" y="5812747"/>
            <a:ext cx="720000" cy="720000"/>
          </a:xfrm>
          <a:prstGeom prst="rect">
            <a:avLst/>
          </a:prstGeom>
          <a:solidFill>
            <a:srgbClr val="FFC000"/>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4</a:t>
            </a:r>
          </a:p>
        </p:txBody>
      </p:sp>
      <p:sp>
        <p:nvSpPr>
          <p:cNvPr id="24" name="Rektangel 23">
            <a:extLst>
              <a:ext uri="{FF2B5EF4-FFF2-40B4-BE49-F238E27FC236}">
                <a16:creationId xmlns:a16="http://schemas.microsoft.com/office/drawing/2014/main" id="{8AB72C23-386F-EF57-64AE-DAAC3B3EAA8E}"/>
              </a:ext>
            </a:extLst>
          </p:cNvPr>
          <p:cNvSpPr/>
          <p:nvPr/>
        </p:nvSpPr>
        <p:spPr>
          <a:xfrm>
            <a:off x="4120514" y="5769689"/>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Rektangel 20">
            <a:hlinkClick r:id="rId3" action="ppaction://hlinksldjump"/>
            <a:extLst>
              <a:ext uri="{FF2B5EF4-FFF2-40B4-BE49-F238E27FC236}">
                <a16:creationId xmlns:a16="http://schemas.microsoft.com/office/drawing/2014/main" id="{0A38FA86-A7C6-8F44-01C4-94E667307567}"/>
              </a:ext>
            </a:extLst>
          </p:cNvPr>
          <p:cNvSpPr/>
          <p:nvPr/>
        </p:nvSpPr>
        <p:spPr>
          <a:xfrm>
            <a:off x="5041525" y="5817859"/>
            <a:ext cx="720000" cy="720000"/>
          </a:xfrm>
          <a:prstGeom prst="rect">
            <a:avLst/>
          </a:prstGeom>
          <a:solidFill>
            <a:srgbClr val="FFC000"/>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5</a:t>
            </a:r>
          </a:p>
        </p:txBody>
      </p:sp>
      <p:sp>
        <p:nvSpPr>
          <p:cNvPr id="22" name="Rektangel 21">
            <a:extLst>
              <a:ext uri="{FF2B5EF4-FFF2-40B4-BE49-F238E27FC236}">
                <a16:creationId xmlns:a16="http://schemas.microsoft.com/office/drawing/2014/main" id="{723792C7-937C-ECBB-E7E2-411483BBDDB4}"/>
              </a:ext>
            </a:extLst>
          </p:cNvPr>
          <p:cNvSpPr/>
          <p:nvPr/>
        </p:nvSpPr>
        <p:spPr>
          <a:xfrm>
            <a:off x="4997074" y="5774801"/>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0" name="Rektangel 29">
            <a:hlinkClick r:id="rId3" action="ppaction://hlinksldjump"/>
            <a:extLst>
              <a:ext uri="{FF2B5EF4-FFF2-40B4-BE49-F238E27FC236}">
                <a16:creationId xmlns:a16="http://schemas.microsoft.com/office/drawing/2014/main" id="{C82D2CA1-4FA1-7B9F-EF7C-2EA882BBBA71}"/>
              </a:ext>
            </a:extLst>
          </p:cNvPr>
          <p:cNvSpPr/>
          <p:nvPr/>
        </p:nvSpPr>
        <p:spPr>
          <a:xfrm>
            <a:off x="5919095" y="5811722"/>
            <a:ext cx="720000" cy="720000"/>
          </a:xfrm>
          <a:prstGeom prst="rect">
            <a:avLst/>
          </a:prstGeom>
          <a:solidFill>
            <a:srgbClr val="FFC000"/>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6</a:t>
            </a:r>
          </a:p>
        </p:txBody>
      </p:sp>
      <p:sp>
        <p:nvSpPr>
          <p:cNvPr id="31" name="Rektangel 30">
            <a:extLst>
              <a:ext uri="{FF2B5EF4-FFF2-40B4-BE49-F238E27FC236}">
                <a16:creationId xmlns:a16="http://schemas.microsoft.com/office/drawing/2014/main" id="{09ACCFF6-7C59-5F5A-B2DD-126678AC03F0}"/>
              </a:ext>
            </a:extLst>
          </p:cNvPr>
          <p:cNvSpPr/>
          <p:nvPr/>
        </p:nvSpPr>
        <p:spPr>
          <a:xfrm>
            <a:off x="5874644" y="5768664"/>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8" name="Rektangel 27">
            <a:hlinkClick r:id="rId3" action="ppaction://hlinksldjump"/>
            <a:extLst>
              <a:ext uri="{FF2B5EF4-FFF2-40B4-BE49-F238E27FC236}">
                <a16:creationId xmlns:a16="http://schemas.microsoft.com/office/drawing/2014/main" id="{0DB779B7-DF49-A207-3C9C-1F81DBD0861D}"/>
              </a:ext>
            </a:extLst>
          </p:cNvPr>
          <p:cNvSpPr/>
          <p:nvPr/>
        </p:nvSpPr>
        <p:spPr>
          <a:xfrm>
            <a:off x="3303436" y="5800577"/>
            <a:ext cx="720000" cy="720000"/>
          </a:xfrm>
          <a:prstGeom prst="rect">
            <a:avLst/>
          </a:prstGeom>
          <a:solidFill>
            <a:srgbClr val="FFC000"/>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3</a:t>
            </a:r>
          </a:p>
        </p:txBody>
      </p:sp>
      <p:sp>
        <p:nvSpPr>
          <p:cNvPr id="29" name="Rektangel 28">
            <a:extLst>
              <a:ext uri="{FF2B5EF4-FFF2-40B4-BE49-F238E27FC236}">
                <a16:creationId xmlns:a16="http://schemas.microsoft.com/office/drawing/2014/main" id="{2DFEFA39-6E5B-D286-0E2D-0BC7152F8D4A}"/>
              </a:ext>
            </a:extLst>
          </p:cNvPr>
          <p:cNvSpPr/>
          <p:nvPr/>
        </p:nvSpPr>
        <p:spPr>
          <a:xfrm>
            <a:off x="6751204" y="5773776"/>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 name="Rektangel 36">
            <a:hlinkClick r:id="rId3" action="ppaction://hlinksldjump"/>
            <a:extLst>
              <a:ext uri="{FF2B5EF4-FFF2-40B4-BE49-F238E27FC236}">
                <a16:creationId xmlns:a16="http://schemas.microsoft.com/office/drawing/2014/main" id="{30DC40DD-2677-35F2-D9FD-C4082F9ED0C1}"/>
              </a:ext>
            </a:extLst>
          </p:cNvPr>
          <p:cNvSpPr/>
          <p:nvPr/>
        </p:nvSpPr>
        <p:spPr>
          <a:xfrm>
            <a:off x="7669642" y="5815838"/>
            <a:ext cx="720000" cy="720000"/>
          </a:xfrm>
          <a:prstGeom prst="rect">
            <a:avLst/>
          </a:prstGeom>
          <a:solidFill>
            <a:srgbClr val="FFC000"/>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8</a:t>
            </a:r>
          </a:p>
        </p:txBody>
      </p:sp>
      <p:sp>
        <p:nvSpPr>
          <p:cNvPr id="38" name="Rektangel 37">
            <a:extLst>
              <a:ext uri="{FF2B5EF4-FFF2-40B4-BE49-F238E27FC236}">
                <a16:creationId xmlns:a16="http://schemas.microsoft.com/office/drawing/2014/main" id="{CD2094F0-E5B8-7AE8-A3A1-853185D0B29A}"/>
              </a:ext>
            </a:extLst>
          </p:cNvPr>
          <p:cNvSpPr/>
          <p:nvPr/>
        </p:nvSpPr>
        <p:spPr>
          <a:xfrm>
            <a:off x="7625191" y="5772780"/>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5" name="Rektangel 34">
            <a:hlinkClick r:id="rId3" action="ppaction://hlinksldjump"/>
            <a:extLst>
              <a:ext uri="{FF2B5EF4-FFF2-40B4-BE49-F238E27FC236}">
                <a16:creationId xmlns:a16="http://schemas.microsoft.com/office/drawing/2014/main" id="{5EBC7F29-7FC0-90A5-C381-FB72DD7E0A71}"/>
              </a:ext>
            </a:extLst>
          </p:cNvPr>
          <p:cNvSpPr/>
          <p:nvPr/>
        </p:nvSpPr>
        <p:spPr>
          <a:xfrm>
            <a:off x="8546202" y="5820950"/>
            <a:ext cx="720000" cy="720000"/>
          </a:xfrm>
          <a:prstGeom prst="rect">
            <a:avLst/>
          </a:prstGeom>
          <a:solidFill>
            <a:srgbClr val="FFC000"/>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9</a:t>
            </a:r>
          </a:p>
        </p:txBody>
      </p:sp>
      <p:sp>
        <p:nvSpPr>
          <p:cNvPr id="36" name="Rektangel 35">
            <a:extLst>
              <a:ext uri="{FF2B5EF4-FFF2-40B4-BE49-F238E27FC236}">
                <a16:creationId xmlns:a16="http://schemas.microsoft.com/office/drawing/2014/main" id="{20849F6A-30C6-995D-E13E-644A16137EF5}"/>
              </a:ext>
            </a:extLst>
          </p:cNvPr>
          <p:cNvSpPr/>
          <p:nvPr/>
        </p:nvSpPr>
        <p:spPr>
          <a:xfrm>
            <a:off x="8501751" y="5777892"/>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1" name="Titel 40">
            <a:extLst>
              <a:ext uri="{FF2B5EF4-FFF2-40B4-BE49-F238E27FC236}">
                <a16:creationId xmlns:a16="http://schemas.microsoft.com/office/drawing/2014/main" id="{B3F41CA0-14E6-A41F-2288-39C409D1FAEF}"/>
              </a:ext>
            </a:extLst>
          </p:cNvPr>
          <p:cNvSpPr>
            <a:spLocks noGrp="1"/>
          </p:cNvSpPr>
          <p:nvPr>
            <p:ph type="title"/>
          </p:nvPr>
        </p:nvSpPr>
        <p:spPr/>
        <p:txBody>
          <a:bodyPr/>
          <a:lstStyle/>
          <a:p>
            <a:r>
              <a:rPr lang="da-DK" dirty="0"/>
              <a:t>gul</a:t>
            </a:r>
          </a:p>
        </p:txBody>
      </p:sp>
      <p:sp>
        <p:nvSpPr>
          <p:cNvPr id="2" name="Tekstfelt 1">
            <a:extLst>
              <a:ext uri="{FF2B5EF4-FFF2-40B4-BE49-F238E27FC236}">
                <a16:creationId xmlns:a16="http://schemas.microsoft.com/office/drawing/2014/main" id="{ACC8E9CC-F32D-780E-810F-6EC3386FB668}"/>
              </a:ext>
            </a:extLst>
          </p:cNvPr>
          <p:cNvSpPr txBox="1"/>
          <p:nvPr/>
        </p:nvSpPr>
        <p:spPr>
          <a:xfrm>
            <a:off x="16508" y="6566935"/>
            <a:ext cx="1051378" cy="276999"/>
          </a:xfrm>
          <a:prstGeom prst="rect">
            <a:avLst/>
          </a:prstGeom>
          <a:noFill/>
        </p:spPr>
        <p:txBody>
          <a:bodyPr wrap="none" rtlCol="0">
            <a:spAutoFit/>
          </a:bodyPr>
          <a:lstStyle/>
          <a:p>
            <a:r>
              <a:rPr lang="da-DK" sz="1200" dirty="0">
                <a:solidFill>
                  <a:schemeClr val="bg1"/>
                </a:solidFill>
              </a:rPr>
              <a:t>© Mat-</a:t>
            </a:r>
            <a:r>
              <a:rPr lang="da-DK" sz="1200" dirty="0" err="1">
                <a:solidFill>
                  <a:schemeClr val="bg1"/>
                </a:solidFill>
              </a:rPr>
              <a:t>nat.dk</a:t>
            </a:r>
            <a:endParaRPr lang="da-DK" sz="1200" dirty="0">
              <a:solidFill>
                <a:schemeClr val="bg1"/>
              </a:solidFill>
            </a:endParaRPr>
          </a:p>
        </p:txBody>
      </p:sp>
    </p:spTree>
    <p:extLst>
      <p:ext uri="{BB962C8B-B14F-4D97-AF65-F5344CB8AC3E}">
        <p14:creationId xmlns:p14="http://schemas.microsoft.com/office/powerpoint/2010/main" val="916238600"/>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41F8E71F-0CBF-7CC2-ADA1-5BA0883234EE}"/>
              </a:ext>
            </a:extLst>
          </p:cNvPr>
          <p:cNvPicPr>
            <a:picLocks noChangeAspect="1" noChangeArrowheads="1"/>
          </p:cNvPicPr>
          <p:nvPr/>
        </p:nvPicPr>
        <p:blipFill>
          <a:blip r:embed="rId2"/>
          <a:srcRect l="17635" r="17635"/>
          <a:stretch/>
        </p:blipFill>
        <p:spPr bwMode="auto">
          <a:xfrm>
            <a:off x="4120514" y="-660588"/>
            <a:ext cx="8057322" cy="8617627"/>
          </a:xfrm>
          <a:prstGeom prst="ellipse">
            <a:avLst/>
          </a:prstGeom>
          <a:ln>
            <a:noFill/>
          </a:ln>
          <a:effectLst>
            <a:softEdge rad="444500"/>
          </a:effectLst>
          <a:extLst>
            <a:ext uri="{909E8E84-426E-40DD-AFC4-6F175D3DCCD1}">
              <a14:hiddenFill xmlns:a14="http://schemas.microsoft.com/office/drawing/2010/main">
                <a:solidFill>
                  <a:srgbClr val="FFFFFF"/>
                </a:solidFill>
              </a14:hiddenFill>
            </a:ext>
          </a:extLst>
        </p:spPr>
      </p:pic>
      <p:sp>
        <p:nvSpPr>
          <p:cNvPr id="4" name="Rektangel 3">
            <a:hlinkClick r:id="rId3" action="ppaction://hlinksldjump"/>
            <a:extLst>
              <a:ext uri="{FF2B5EF4-FFF2-40B4-BE49-F238E27FC236}">
                <a16:creationId xmlns:a16="http://schemas.microsoft.com/office/drawing/2014/main" id="{A8AE1B33-CAE3-8348-876D-278F7894C78D}"/>
              </a:ext>
            </a:extLst>
          </p:cNvPr>
          <p:cNvSpPr/>
          <p:nvPr/>
        </p:nvSpPr>
        <p:spPr>
          <a:xfrm>
            <a:off x="656700" y="5808660"/>
            <a:ext cx="720000" cy="720000"/>
          </a:xfrm>
          <a:prstGeom prst="rect">
            <a:avLst/>
          </a:prstGeom>
          <a:solidFill>
            <a:schemeClr val="accent2">
              <a:lumMod val="75000"/>
            </a:schemeClr>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0</a:t>
            </a:r>
          </a:p>
        </p:txBody>
      </p:sp>
      <p:sp>
        <p:nvSpPr>
          <p:cNvPr id="5" name="Rektangel 4">
            <a:extLst>
              <a:ext uri="{FF2B5EF4-FFF2-40B4-BE49-F238E27FC236}">
                <a16:creationId xmlns:a16="http://schemas.microsoft.com/office/drawing/2014/main" id="{BFECEA34-D025-39BD-6A6B-47441CB85E18}"/>
              </a:ext>
            </a:extLst>
          </p:cNvPr>
          <p:cNvSpPr/>
          <p:nvPr/>
        </p:nvSpPr>
        <p:spPr>
          <a:xfrm>
            <a:off x="612249" y="5765602"/>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ktangel 7">
            <a:hlinkClick r:id="rId3" action="ppaction://hlinksldjump"/>
            <a:extLst>
              <a:ext uri="{FF2B5EF4-FFF2-40B4-BE49-F238E27FC236}">
                <a16:creationId xmlns:a16="http://schemas.microsoft.com/office/drawing/2014/main" id="{70A42D42-E259-A3C2-4319-F8C35EF371AB}"/>
              </a:ext>
            </a:extLst>
          </p:cNvPr>
          <p:cNvSpPr/>
          <p:nvPr/>
        </p:nvSpPr>
        <p:spPr>
          <a:xfrm>
            <a:off x="1533260" y="5813772"/>
            <a:ext cx="720000" cy="720000"/>
          </a:xfrm>
          <a:prstGeom prst="rect">
            <a:avLst/>
          </a:prstGeom>
          <a:solidFill>
            <a:schemeClr val="accent2">
              <a:lumMod val="75000"/>
            </a:schemeClr>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1</a:t>
            </a:r>
          </a:p>
        </p:txBody>
      </p:sp>
      <p:sp>
        <p:nvSpPr>
          <p:cNvPr id="9" name="Rektangel 8">
            <a:extLst>
              <a:ext uri="{FF2B5EF4-FFF2-40B4-BE49-F238E27FC236}">
                <a16:creationId xmlns:a16="http://schemas.microsoft.com/office/drawing/2014/main" id="{EA7FBC60-B6BF-8201-AF1E-4519352C4945}"/>
              </a:ext>
            </a:extLst>
          </p:cNvPr>
          <p:cNvSpPr/>
          <p:nvPr/>
        </p:nvSpPr>
        <p:spPr>
          <a:xfrm>
            <a:off x="1488809" y="5770714"/>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Rektangel 15">
            <a:hlinkClick r:id="rId3" action="ppaction://hlinksldjump"/>
            <a:extLst>
              <a:ext uri="{FF2B5EF4-FFF2-40B4-BE49-F238E27FC236}">
                <a16:creationId xmlns:a16="http://schemas.microsoft.com/office/drawing/2014/main" id="{F63DCCB0-F2F0-56B4-DFDB-152A10C28CC3}"/>
              </a:ext>
            </a:extLst>
          </p:cNvPr>
          <p:cNvSpPr/>
          <p:nvPr/>
        </p:nvSpPr>
        <p:spPr>
          <a:xfrm>
            <a:off x="2410832" y="5807635"/>
            <a:ext cx="720000" cy="720000"/>
          </a:xfrm>
          <a:prstGeom prst="rect">
            <a:avLst/>
          </a:prstGeom>
          <a:solidFill>
            <a:schemeClr val="accent2">
              <a:lumMod val="75000"/>
            </a:schemeClr>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2</a:t>
            </a:r>
          </a:p>
        </p:txBody>
      </p:sp>
      <p:sp>
        <p:nvSpPr>
          <p:cNvPr id="17" name="Rektangel 16">
            <a:extLst>
              <a:ext uri="{FF2B5EF4-FFF2-40B4-BE49-F238E27FC236}">
                <a16:creationId xmlns:a16="http://schemas.microsoft.com/office/drawing/2014/main" id="{3ACF451D-6148-077A-C559-08D8FFA4396F}"/>
              </a:ext>
            </a:extLst>
          </p:cNvPr>
          <p:cNvSpPr/>
          <p:nvPr/>
        </p:nvSpPr>
        <p:spPr>
          <a:xfrm>
            <a:off x="2366381" y="5764577"/>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Rektangel 13">
            <a:hlinkClick r:id="rId3" action="ppaction://hlinksldjump"/>
            <a:extLst>
              <a:ext uri="{FF2B5EF4-FFF2-40B4-BE49-F238E27FC236}">
                <a16:creationId xmlns:a16="http://schemas.microsoft.com/office/drawing/2014/main" id="{3061F83E-9210-0761-3890-9660970DD21D}"/>
              </a:ext>
            </a:extLst>
          </p:cNvPr>
          <p:cNvSpPr/>
          <p:nvPr/>
        </p:nvSpPr>
        <p:spPr>
          <a:xfrm>
            <a:off x="3287392" y="5812747"/>
            <a:ext cx="720000" cy="720000"/>
          </a:xfrm>
          <a:prstGeom prst="rect">
            <a:avLst/>
          </a:prstGeom>
          <a:solidFill>
            <a:schemeClr val="accent2">
              <a:lumMod val="75000"/>
            </a:schemeClr>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3</a:t>
            </a:r>
          </a:p>
        </p:txBody>
      </p:sp>
      <p:sp>
        <p:nvSpPr>
          <p:cNvPr id="15" name="Rektangel 14">
            <a:extLst>
              <a:ext uri="{FF2B5EF4-FFF2-40B4-BE49-F238E27FC236}">
                <a16:creationId xmlns:a16="http://schemas.microsoft.com/office/drawing/2014/main" id="{D0976BAA-6E4C-FAF7-AB91-84DB916B7140}"/>
              </a:ext>
            </a:extLst>
          </p:cNvPr>
          <p:cNvSpPr/>
          <p:nvPr/>
        </p:nvSpPr>
        <p:spPr>
          <a:xfrm>
            <a:off x="3242941" y="5769689"/>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 name="Rektangel 22">
            <a:hlinkClick r:id="rId3" action="ppaction://hlinksldjump"/>
            <a:extLst>
              <a:ext uri="{FF2B5EF4-FFF2-40B4-BE49-F238E27FC236}">
                <a16:creationId xmlns:a16="http://schemas.microsoft.com/office/drawing/2014/main" id="{5039E08E-2580-8906-21D3-1B95A55E5520}"/>
              </a:ext>
            </a:extLst>
          </p:cNvPr>
          <p:cNvSpPr/>
          <p:nvPr/>
        </p:nvSpPr>
        <p:spPr>
          <a:xfrm>
            <a:off x="4164965" y="5812747"/>
            <a:ext cx="720000" cy="720000"/>
          </a:xfrm>
          <a:prstGeom prst="rect">
            <a:avLst/>
          </a:prstGeom>
          <a:solidFill>
            <a:schemeClr val="accent2">
              <a:lumMod val="75000"/>
            </a:schemeClr>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4</a:t>
            </a:r>
          </a:p>
        </p:txBody>
      </p:sp>
      <p:sp>
        <p:nvSpPr>
          <p:cNvPr id="24" name="Rektangel 23">
            <a:extLst>
              <a:ext uri="{FF2B5EF4-FFF2-40B4-BE49-F238E27FC236}">
                <a16:creationId xmlns:a16="http://schemas.microsoft.com/office/drawing/2014/main" id="{8AB72C23-386F-EF57-64AE-DAAC3B3EAA8E}"/>
              </a:ext>
            </a:extLst>
          </p:cNvPr>
          <p:cNvSpPr/>
          <p:nvPr/>
        </p:nvSpPr>
        <p:spPr>
          <a:xfrm>
            <a:off x="4120514" y="5769689"/>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Rektangel 20">
            <a:hlinkClick r:id="rId3" action="ppaction://hlinksldjump"/>
            <a:extLst>
              <a:ext uri="{FF2B5EF4-FFF2-40B4-BE49-F238E27FC236}">
                <a16:creationId xmlns:a16="http://schemas.microsoft.com/office/drawing/2014/main" id="{0A38FA86-A7C6-8F44-01C4-94E667307567}"/>
              </a:ext>
            </a:extLst>
          </p:cNvPr>
          <p:cNvSpPr/>
          <p:nvPr/>
        </p:nvSpPr>
        <p:spPr>
          <a:xfrm>
            <a:off x="5041525" y="5817859"/>
            <a:ext cx="720000" cy="720000"/>
          </a:xfrm>
          <a:prstGeom prst="rect">
            <a:avLst/>
          </a:prstGeom>
          <a:solidFill>
            <a:schemeClr val="accent2">
              <a:lumMod val="75000"/>
            </a:schemeClr>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5</a:t>
            </a:r>
          </a:p>
        </p:txBody>
      </p:sp>
      <p:sp>
        <p:nvSpPr>
          <p:cNvPr id="22" name="Rektangel 21">
            <a:extLst>
              <a:ext uri="{FF2B5EF4-FFF2-40B4-BE49-F238E27FC236}">
                <a16:creationId xmlns:a16="http://schemas.microsoft.com/office/drawing/2014/main" id="{723792C7-937C-ECBB-E7E2-411483BBDDB4}"/>
              </a:ext>
            </a:extLst>
          </p:cNvPr>
          <p:cNvSpPr/>
          <p:nvPr/>
        </p:nvSpPr>
        <p:spPr>
          <a:xfrm>
            <a:off x="4997074" y="5774801"/>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0" name="Rektangel 29">
            <a:hlinkClick r:id="rId3" action="ppaction://hlinksldjump"/>
            <a:extLst>
              <a:ext uri="{FF2B5EF4-FFF2-40B4-BE49-F238E27FC236}">
                <a16:creationId xmlns:a16="http://schemas.microsoft.com/office/drawing/2014/main" id="{C82D2CA1-4FA1-7B9F-EF7C-2EA882BBBA71}"/>
              </a:ext>
            </a:extLst>
          </p:cNvPr>
          <p:cNvSpPr/>
          <p:nvPr/>
        </p:nvSpPr>
        <p:spPr>
          <a:xfrm>
            <a:off x="5919095" y="5811722"/>
            <a:ext cx="720000" cy="720000"/>
          </a:xfrm>
          <a:prstGeom prst="rect">
            <a:avLst/>
          </a:prstGeom>
          <a:solidFill>
            <a:schemeClr val="accent2">
              <a:lumMod val="75000"/>
            </a:schemeClr>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6</a:t>
            </a:r>
          </a:p>
        </p:txBody>
      </p:sp>
      <p:sp>
        <p:nvSpPr>
          <p:cNvPr id="31" name="Rektangel 30">
            <a:extLst>
              <a:ext uri="{FF2B5EF4-FFF2-40B4-BE49-F238E27FC236}">
                <a16:creationId xmlns:a16="http://schemas.microsoft.com/office/drawing/2014/main" id="{09ACCFF6-7C59-5F5A-B2DD-126678AC03F0}"/>
              </a:ext>
            </a:extLst>
          </p:cNvPr>
          <p:cNvSpPr/>
          <p:nvPr/>
        </p:nvSpPr>
        <p:spPr>
          <a:xfrm>
            <a:off x="5874644" y="5768664"/>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8" name="Rektangel 27">
            <a:hlinkClick r:id="rId3" action="ppaction://hlinksldjump"/>
            <a:extLst>
              <a:ext uri="{FF2B5EF4-FFF2-40B4-BE49-F238E27FC236}">
                <a16:creationId xmlns:a16="http://schemas.microsoft.com/office/drawing/2014/main" id="{0DB779B7-DF49-A207-3C9C-1F81DBD0861D}"/>
              </a:ext>
            </a:extLst>
          </p:cNvPr>
          <p:cNvSpPr/>
          <p:nvPr/>
        </p:nvSpPr>
        <p:spPr>
          <a:xfrm>
            <a:off x="6795655" y="5816834"/>
            <a:ext cx="720000" cy="720000"/>
          </a:xfrm>
          <a:prstGeom prst="rect">
            <a:avLst/>
          </a:prstGeom>
          <a:solidFill>
            <a:schemeClr val="accent2">
              <a:lumMod val="75000"/>
            </a:schemeClr>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7</a:t>
            </a:r>
          </a:p>
        </p:txBody>
      </p:sp>
      <p:sp>
        <p:nvSpPr>
          <p:cNvPr id="29" name="Rektangel 28">
            <a:extLst>
              <a:ext uri="{FF2B5EF4-FFF2-40B4-BE49-F238E27FC236}">
                <a16:creationId xmlns:a16="http://schemas.microsoft.com/office/drawing/2014/main" id="{2DFEFA39-6E5B-D286-0E2D-0BC7152F8D4A}"/>
              </a:ext>
            </a:extLst>
          </p:cNvPr>
          <p:cNvSpPr/>
          <p:nvPr/>
        </p:nvSpPr>
        <p:spPr>
          <a:xfrm>
            <a:off x="6751204" y="5773776"/>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 name="Rektangel 36">
            <a:hlinkClick r:id="rId4" action="ppaction://hlinksldjump"/>
            <a:extLst>
              <a:ext uri="{FF2B5EF4-FFF2-40B4-BE49-F238E27FC236}">
                <a16:creationId xmlns:a16="http://schemas.microsoft.com/office/drawing/2014/main" id="{30DC40DD-2677-35F2-D9FD-C4082F9ED0C1}"/>
              </a:ext>
            </a:extLst>
          </p:cNvPr>
          <p:cNvSpPr/>
          <p:nvPr/>
        </p:nvSpPr>
        <p:spPr>
          <a:xfrm>
            <a:off x="7669642" y="5815838"/>
            <a:ext cx="720000" cy="720000"/>
          </a:xfrm>
          <a:prstGeom prst="rect">
            <a:avLst/>
          </a:prstGeom>
          <a:solidFill>
            <a:schemeClr val="accent2">
              <a:lumMod val="75000"/>
            </a:schemeClr>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8</a:t>
            </a:r>
          </a:p>
        </p:txBody>
      </p:sp>
      <p:sp>
        <p:nvSpPr>
          <p:cNvPr id="38" name="Rektangel 37">
            <a:extLst>
              <a:ext uri="{FF2B5EF4-FFF2-40B4-BE49-F238E27FC236}">
                <a16:creationId xmlns:a16="http://schemas.microsoft.com/office/drawing/2014/main" id="{CD2094F0-E5B8-7AE8-A3A1-853185D0B29A}"/>
              </a:ext>
            </a:extLst>
          </p:cNvPr>
          <p:cNvSpPr/>
          <p:nvPr/>
        </p:nvSpPr>
        <p:spPr>
          <a:xfrm>
            <a:off x="7625191" y="5772780"/>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5" name="Rektangel 34">
            <a:hlinkClick r:id="rId3" action="ppaction://hlinksldjump"/>
            <a:extLst>
              <a:ext uri="{FF2B5EF4-FFF2-40B4-BE49-F238E27FC236}">
                <a16:creationId xmlns:a16="http://schemas.microsoft.com/office/drawing/2014/main" id="{5EBC7F29-7FC0-90A5-C381-FB72DD7E0A71}"/>
              </a:ext>
            </a:extLst>
          </p:cNvPr>
          <p:cNvSpPr/>
          <p:nvPr/>
        </p:nvSpPr>
        <p:spPr>
          <a:xfrm>
            <a:off x="8546202" y="5820950"/>
            <a:ext cx="720000" cy="720000"/>
          </a:xfrm>
          <a:prstGeom prst="rect">
            <a:avLst/>
          </a:prstGeom>
          <a:solidFill>
            <a:schemeClr val="accent2">
              <a:lumMod val="75000"/>
            </a:schemeClr>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9</a:t>
            </a:r>
          </a:p>
        </p:txBody>
      </p:sp>
      <p:sp>
        <p:nvSpPr>
          <p:cNvPr id="36" name="Rektangel 35">
            <a:extLst>
              <a:ext uri="{FF2B5EF4-FFF2-40B4-BE49-F238E27FC236}">
                <a16:creationId xmlns:a16="http://schemas.microsoft.com/office/drawing/2014/main" id="{20849F6A-30C6-995D-E13E-644A16137EF5}"/>
              </a:ext>
            </a:extLst>
          </p:cNvPr>
          <p:cNvSpPr/>
          <p:nvPr/>
        </p:nvSpPr>
        <p:spPr>
          <a:xfrm>
            <a:off x="8501751" y="5777892"/>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0" name="Titel 39">
            <a:extLst>
              <a:ext uri="{FF2B5EF4-FFF2-40B4-BE49-F238E27FC236}">
                <a16:creationId xmlns:a16="http://schemas.microsoft.com/office/drawing/2014/main" id="{9701C0CB-EA4C-079F-97A6-7E9D6F581BA4}"/>
              </a:ext>
            </a:extLst>
          </p:cNvPr>
          <p:cNvSpPr>
            <a:spLocks noGrp="1"/>
          </p:cNvSpPr>
          <p:nvPr>
            <p:ph type="title"/>
          </p:nvPr>
        </p:nvSpPr>
        <p:spPr/>
        <p:txBody>
          <a:bodyPr/>
          <a:lstStyle/>
          <a:p>
            <a:r>
              <a:rPr lang="da-DK" dirty="0"/>
              <a:t>orange ja1</a:t>
            </a:r>
          </a:p>
        </p:txBody>
      </p:sp>
      <p:sp>
        <p:nvSpPr>
          <p:cNvPr id="2" name="Tekstfelt 1">
            <a:extLst>
              <a:ext uri="{FF2B5EF4-FFF2-40B4-BE49-F238E27FC236}">
                <a16:creationId xmlns:a16="http://schemas.microsoft.com/office/drawing/2014/main" id="{C376C018-BDBF-31DF-1740-2DC42E88A513}"/>
              </a:ext>
            </a:extLst>
          </p:cNvPr>
          <p:cNvSpPr txBox="1"/>
          <p:nvPr/>
        </p:nvSpPr>
        <p:spPr>
          <a:xfrm>
            <a:off x="16508" y="6566935"/>
            <a:ext cx="1051378" cy="276999"/>
          </a:xfrm>
          <a:prstGeom prst="rect">
            <a:avLst/>
          </a:prstGeom>
          <a:noFill/>
        </p:spPr>
        <p:txBody>
          <a:bodyPr wrap="none" rtlCol="0">
            <a:spAutoFit/>
          </a:bodyPr>
          <a:lstStyle/>
          <a:p>
            <a:r>
              <a:rPr lang="da-DK" sz="1200" dirty="0">
                <a:solidFill>
                  <a:schemeClr val="bg1"/>
                </a:solidFill>
              </a:rPr>
              <a:t>© Mat-</a:t>
            </a:r>
            <a:r>
              <a:rPr lang="da-DK" sz="1200" dirty="0" err="1">
                <a:solidFill>
                  <a:schemeClr val="bg1"/>
                </a:solidFill>
              </a:rPr>
              <a:t>nat.dk</a:t>
            </a:r>
            <a:endParaRPr lang="da-DK" sz="1200" dirty="0">
              <a:solidFill>
                <a:schemeClr val="bg1"/>
              </a:solidFill>
            </a:endParaRPr>
          </a:p>
        </p:txBody>
      </p:sp>
    </p:spTree>
    <p:extLst>
      <p:ext uri="{BB962C8B-B14F-4D97-AF65-F5344CB8AC3E}">
        <p14:creationId xmlns:p14="http://schemas.microsoft.com/office/powerpoint/2010/main" val="56418231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A7D138A0-12A5-5C2D-91BB-1185C9F590F7}"/>
              </a:ext>
            </a:extLst>
          </p:cNvPr>
          <p:cNvPicPr>
            <a:picLocks noChangeAspect="1" noChangeArrowheads="1"/>
          </p:cNvPicPr>
          <p:nvPr/>
        </p:nvPicPr>
        <p:blipFill>
          <a:blip r:embed="rId2"/>
          <a:srcRect l="17635" r="17635"/>
          <a:stretch/>
        </p:blipFill>
        <p:spPr bwMode="auto">
          <a:xfrm>
            <a:off x="4120514" y="-660588"/>
            <a:ext cx="8057322" cy="8617627"/>
          </a:xfrm>
          <a:prstGeom prst="ellipse">
            <a:avLst/>
          </a:prstGeom>
          <a:ln>
            <a:noFill/>
          </a:ln>
          <a:effectLst>
            <a:softEdge rad="444500"/>
          </a:effectLst>
          <a:extLst>
            <a:ext uri="{909E8E84-426E-40DD-AFC4-6F175D3DCCD1}">
              <a14:hiddenFill xmlns:a14="http://schemas.microsoft.com/office/drawing/2010/main">
                <a:solidFill>
                  <a:srgbClr val="FFFFFF"/>
                </a:solidFill>
              </a14:hiddenFill>
            </a:ext>
          </a:extLst>
        </p:spPr>
      </p:pic>
      <p:sp>
        <p:nvSpPr>
          <p:cNvPr id="4" name="Rektangel 3">
            <a:hlinkClick r:id="rId3" action="ppaction://hlinksldjump"/>
            <a:extLst>
              <a:ext uri="{FF2B5EF4-FFF2-40B4-BE49-F238E27FC236}">
                <a16:creationId xmlns:a16="http://schemas.microsoft.com/office/drawing/2014/main" id="{A8AE1B33-CAE3-8348-876D-278F7894C78D}"/>
              </a:ext>
            </a:extLst>
          </p:cNvPr>
          <p:cNvSpPr/>
          <p:nvPr/>
        </p:nvSpPr>
        <p:spPr>
          <a:xfrm>
            <a:off x="656700" y="5808660"/>
            <a:ext cx="720000" cy="720000"/>
          </a:xfrm>
          <a:prstGeom prst="rect">
            <a:avLst/>
          </a:prstGeom>
          <a:solidFill>
            <a:schemeClr val="accent2">
              <a:lumMod val="75000"/>
            </a:schemeClr>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0</a:t>
            </a:r>
          </a:p>
        </p:txBody>
      </p:sp>
      <p:sp>
        <p:nvSpPr>
          <p:cNvPr id="5" name="Rektangel 4">
            <a:extLst>
              <a:ext uri="{FF2B5EF4-FFF2-40B4-BE49-F238E27FC236}">
                <a16:creationId xmlns:a16="http://schemas.microsoft.com/office/drawing/2014/main" id="{BFECEA34-D025-39BD-6A6B-47441CB85E18}"/>
              </a:ext>
            </a:extLst>
          </p:cNvPr>
          <p:cNvSpPr/>
          <p:nvPr/>
        </p:nvSpPr>
        <p:spPr>
          <a:xfrm>
            <a:off x="612249" y="5765602"/>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ktangel 7">
            <a:hlinkClick r:id="rId3" action="ppaction://hlinksldjump"/>
            <a:extLst>
              <a:ext uri="{FF2B5EF4-FFF2-40B4-BE49-F238E27FC236}">
                <a16:creationId xmlns:a16="http://schemas.microsoft.com/office/drawing/2014/main" id="{70A42D42-E259-A3C2-4319-F8C35EF371AB}"/>
              </a:ext>
            </a:extLst>
          </p:cNvPr>
          <p:cNvSpPr/>
          <p:nvPr/>
        </p:nvSpPr>
        <p:spPr>
          <a:xfrm>
            <a:off x="1533260" y="5813772"/>
            <a:ext cx="720000" cy="720000"/>
          </a:xfrm>
          <a:prstGeom prst="rect">
            <a:avLst/>
          </a:prstGeom>
          <a:solidFill>
            <a:schemeClr val="accent2">
              <a:lumMod val="75000"/>
            </a:schemeClr>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1</a:t>
            </a:r>
          </a:p>
        </p:txBody>
      </p:sp>
      <p:sp>
        <p:nvSpPr>
          <p:cNvPr id="9" name="Rektangel 8">
            <a:extLst>
              <a:ext uri="{FF2B5EF4-FFF2-40B4-BE49-F238E27FC236}">
                <a16:creationId xmlns:a16="http://schemas.microsoft.com/office/drawing/2014/main" id="{EA7FBC60-B6BF-8201-AF1E-4519352C4945}"/>
              </a:ext>
            </a:extLst>
          </p:cNvPr>
          <p:cNvSpPr/>
          <p:nvPr/>
        </p:nvSpPr>
        <p:spPr>
          <a:xfrm>
            <a:off x="1488809" y="5770714"/>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Rektangel 15">
            <a:hlinkClick r:id="rId3" action="ppaction://hlinksldjump"/>
            <a:extLst>
              <a:ext uri="{FF2B5EF4-FFF2-40B4-BE49-F238E27FC236}">
                <a16:creationId xmlns:a16="http://schemas.microsoft.com/office/drawing/2014/main" id="{F63DCCB0-F2F0-56B4-DFDB-152A10C28CC3}"/>
              </a:ext>
            </a:extLst>
          </p:cNvPr>
          <p:cNvSpPr/>
          <p:nvPr/>
        </p:nvSpPr>
        <p:spPr>
          <a:xfrm>
            <a:off x="2410832" y="5807635"/>
            <a:ext cx="720000" cy="720000"/>
          </a:xfrm>
          <a:prstGeom prst="rect">
            <a:avLst/>
          </a:prstGeom>
          <a:solidFill>
            <a:schemeClr val="accent2">
              <a:lumMod val="75000"/>
            </a:schemeClr>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2</a:t>
            </a:r>
          </a:p>
        </p:txBody>
      </p:sp>
      <p:sp>
        <p:nvSpPr>
          <p:cNvPr id="17" name="Rektangel 16">
            <a:extLst>
              <a:ext uri="{FF2B5EF4-FFF2-40B4-BE49-F238E27FC236}">
                <a16:creationId xmlns:a16="http://schemas.microsoft.com/office/drawing/2014/main" id="{3ACF451D-6148-077A-C559-08D8FFA4396F}"/>
              </a:ext>
            </a:extLst>
          </p:cNvPr>
          <p:cNvSpPr/>
          <p:nvPr/>
        </p:nvSpPr>
        <p:spPr>
          <a:xfrm>
            <a:off x="2366381" y="5764577"/>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Rektangel 13">
            <a:hlinkClick r:id="rId3" action="ppaction://hlinksldjump"/>
            <a:extLst>
              <a:ext uri="{FF2B5EF4-FFF2-40B4-BE49-F238E27FC236}">
                <a16:creationId xmlns:a16="http://schemas.microsoft.com/office/drawing/2014/main" id="{3061F83E-9210-0761-3890-9660970DD21D}"/>
              </a:ext>
            </a:extLst>
          </p:cNvPr>
          <p:cNvSpPr/>
          <p:nvPr/>
        </p:nvSpPr>
        <p:spPr>
          <a:xfrm>
            <a:off x="3287392" y="5812747"/>
            <a:ext cx="720000" cy="720000"/>
          </a:xfrm>
          <a:prstGeom prst="rect">
            <a:avLst/>
          </a:prstGeom>
          <a:solidFill>
            <a:schemeClr val="accent2">
              <a:lumMod val="75000"/>
            </a:schemeClr>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3</a:t>
            </a:r>
          </a:p>
        </p:txBody>
      </p:sp>
      <p:sp>
        <p:nvSpPr>
          <p:cNvPr id="15" name="Rektangel 14">
            <a:extLst>
              <a:ext uri="{FF2B5EF4-FFF2-40B4-BE49-F238E27FC236}">
                <a16:creationId xmlns:a16="http://schemas.microsoft.com/office/drawing/2014/main" id="{D0976BAA-6E4C-FAF7-AB91-84DB916B7140}"/>
              </a:ext>
            </a:extLst>
          </p:cNvPr>
          <p:cNvSpPr/>
          <p:nvPr/>
        </p:nvSpPr>
        <p:spPr>
          <a:xfrm>
            <a:off x="3242941" y="5769689"/>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 name="Rektangel 22">
            <a:hlinkClick r:id="rId3" action="ppaction://hlinksldjump"/>
            <a:extLst>
              <a:ext uri="{FF2B5EF4-FFF2-40B4-BE49-F238E27FC236}">
                <a16:creationId xmlns:a16="http://schemas.microsoft.com/office/drawing/2014/main" id="{5039E08E-2580-8906-21D3-1B95A55E5520}"/>
              </a:ext>
            </a:extLst>
          </p:cNvPr>
          <p:cNvSpPr/>
          <p:nvPr/>
        </p:nvSpPr>
        <p:spPr>
          <a:xfrm>
            <a:off x="4164965" y="5812747"/>
            <a:ext cx="720000" cy="720000"/>
          </a:xfrm>
          <a:prstGeom prst="rect">
            <a:avLst/>
          </a:prstGeom>
          <a:solidFill>
            <a:schemeClr val="accent2">
              <a:lumMod val="75000"/>
            </a:schemeClr>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4</a:t>
            </a:r>
          </a:p>
        </p:txBody>
      </p:sp>
      <p:sp>
        <p:nvSpPr>
          <p:cNvPr id="24" name="Rektangel 23">
            <a:extLst>
              <a:ext uri="{FF2B5EF4-FFF2-40B4-BE49-F238E27FC236}">
                <a16:creationId xmlns:a16="http://schemas.microsoft.com/office/drawing/2014/main" id="{8AB72C23-386F-EF57-64AE-DAAC3B3EAA8E}"/>
              </a:ext>
            </a:extLst>
          </p:cNvPr>
          <p:cNvSpPr/>
          <p:nvPr/>
        </p:nvSpPr>
        <p:spPr>
          <a:xfrm>
            <a:off x="4120514" y="5769689"/>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Rektangel 20">
            <a:hlinkClick r:id="rId3" action="ppaction://hlinksldjump"/>
            <a:extLst>
              <a:ext uri="{FF2B5EF4-FFF2-40B4-BE49-F238E27FC236}">
                <a16:creationId xmlns:a16="http://schemas.microsoft.com/office/drawing/2014/main" id="{0A38FA86-A7C6-8F44-01C4-94E667307567}"/>
              </a:ext>
            </a:extLst>
          </p:cNvPr>
          <p:cNvSpPr/>
          <p:nvPr/>
        </p:nvSpPr>
        <p:spPr>
          <a:xfrm>
            <a:off x="5041525" y="5817859"/>
            <a:ext cx="720000" cy="720000"/>
          </a:xfrm>
          <a:prstGeom prst="rect">
            <a:avLst/>
          </a:prstGeom>
          <a:solidFill>
            <a:schemeClr val="accent2">
              <a:lumMod val="75000"/>
            </a:schemeClr>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5</a:t>
            </a:r>
          </a:p>
        </p:txBody>
      </p:sp>
      <p:sp>
        <p:nvSpPr>
          <p:cNvPr id="22" name="Rektangel 21">
            <a:extLst>
              <a:ext uri="{FF2B5EF4-FFF2-40B4-BE49-F238E27FC236}">
                <a16:creationId xmlns:a16="http://schemas.microsoft.com/office/drawing/2014/main" id="{723792C7-937C-ECBB-E7E2-411483BBDDB4}"/>
              </a:ext>
            </a:extLst>
          </p:cNvPr>
          <p:cNvSpPr/>
          <p:nvPr/>
        </p:nvSpPr>
        <p:spPr>
          <a:xfrm>
            <a:off x="4997074" y="5774801"/>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0" name="Rektangel 29">
            <a:hlinkClick r:id="rId3" action="ppaction://hlinksldjump"/>
            <a:extLst>
              <a:ext uri="{FF2B5EF4-FFF2-40B4-BE49-F238E27FC236}">
                <a16:creationId xmlns:a16="http://schemas.microsoft.com/office/drawing/2014/main" id="{C82D2CA1-4FA1-7B9F-EF7C-2EA882BBBA71}"/>
              </a:ext>
            </a:extLst>
          </p:cNvPr>
          <p:cNvSpPr/>
          <p:nvPr/>
        </p:nvSpPr>
        <p:spPr>
          <a:xfrm>
            <a:off x="5919095" y="5811722"/>
            <a:ext cx="720000" cy="720000"/>
          </a:xfrm>
          <a:prstGeom prst="rect">
            <a:avLst/>
          </a:prstGeom>
          <a:solidFill>
            <a:schemeClr val="accent2">
              <a:lumMod val="75000"/>
            </a:schemeClr>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6</a:t>
            </a:r>
          </a:p>
        </p:txBody>
      </p:sp>
      <p:sp>
        <p:nvSpPr>
          <p:cNvPr id="31" name="Rektangel 30">
            <a:extLst>
              <a:ext uri="{FF2B5EF4-FFF2-40B4-BE49-F238E27FC236}">
                <a16:creationId xmlns:a16="http://schemas.microsoft.com/office/drawing/2014/main" id="{09ACCFF6-7C59-5F5A-B2DD-126678AC03F0}"/>
              </a:ext>
            </a:extLst>
          </p:cNvPr>
          <p:cNvSpPr/>
          <p:nvPr/>
        </p:nvSpPr>
        <p:spPr>
          <a:xfrm>
            <a:off x="5874644" y="5768664"/>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8" name="Rektangel 27">
            <a:hlinkClick r:id="rId3" action="ppaction://hlinksldjump"/>
            <a:extLst>
              <a:ext uri="{FF2B5EF4-FFF2-40B4-BE49-F238E27FC236}">
                <a16:creationId xmlns:a16="http://schemas.microsoft.com/office/drawing/2014/main" id="{0DB779B7-DF49-A207-3C9C-1F81DBD0861D}"/>
              </a:ext>
            </a:extLst>
          </p:cNvPr>
          <p:cNvSpPr/>
          <p:nvPr/>
        </p:nvSpPr>
        <p:spPr>
          <a:xfrm>
            <a:off x="6795655" y="5816834"/>
            <a:ext cx="720000" cy="720000"/>
          </a:xfrm>
          <a:prstGeom prst="rect">
            <a:avLst/>
          </a:prstGeom>
          <a:solidFill>
            <a:schemeClr val="accent2">
              <a:lumMod val="75000"/>
            </a:schemeClr>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7</a:t>
            </a:r>
          </a:p>
        </p:txBody>
      </p:sp>
      <p:sp>
        <p:nvSpPr>
          <p:cNvPr id="29" name="Rektangel 28">
            <a:extLst>
              <a:ext uri="{FF2B5EF4-FFF2-40B4-BE49-F238E27FC236}">
                <a16:creationId xmlns:a16="http://schemas.microsoft.com/office/drawing/2014/main" id="{2DFEFA39-6E5B-D286-0E2D-0BC7152F8D4A}"/>
              </a:ext>
            </a:extLst>
          </p:cNvPr>
          <p:cNvSpPr/>
          <p:nvPr/>
        </p:nvSpPr>
        <p:spPr>
          <a:xfrm>
            <a:off x="6751204" y="5773776"/>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 name="Rektangel 36">
            <a:hlinkClick r:id="rId3" action="ppaction://hlinksldjump"/>
            <a:extLst>
              <a:ext uri="{FF2B5EF4-FFF2-40B4-BE49-F238E27FC236}">
                <a16:creationId xmlns:a16="http://schemas.microsoft.com/office/drawing/2014/main" id="{30DC40DD-2677-35F2-D9FD-C4082F9ED0C1}"/>
              </a:ext>
            </a:extLst>
          </p:cNvPr>
          <p:cNvSpPr/>
          <p:nvPr/>
        </p:nvSpPr>
        <p:spPr>
          <a:xfrm>
            <a:off x="7669642" y="5815838"/>
            <a:ext cx="720000" cy="720000"/>
          </a:xfrm>
          <a:prstGeom prst="rect">
            <a:avLst/>
          </a:prstGeom>
          <a:solidFill>
            <a:schemeClr val="accent2">
              <a:lumMod val="75000"/>
            </a:schemeClr>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8</a:t>
            </a:r>
          </a:p>
        </p:txBody>
      </p:sp>
      <p:sp>
        <p:nvSpPr>
          <p:cNvPr id="38" name="Rektangel 37">
            <a:extLst>
              <a:ext uri="{FF2B5EF4-FFF2-40B4-BE49-F238E27FC236}">
                <a16:creationId xmlns:a16="http://schemas.microsoft.com/office/drawing/2014/main" id="{CD2094F0-E5B8-7AE8-A3A1-853185D0B29A}"/>
              </a:ext>
            </a:extLst>
          </p:cNvPr>
          <p:cNvSpPr/>
          <p:nvPr/>
        </p:nvSpPr>
        <p:spPr>
          <a:xfrm>
            <a:off x="7625191" y="5772780"/>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5" name="Rektangel 34">
            <a:hlinkClick r:id="rId3" action="ppaction://hlinksldjump"/>
            <a:extLst>
              <a:ext uri="{FF2B5EF4-FFF2-40B4-BE49-F238E27FC236}">
                <a16:creationId xmlns:a16="http://schemas.microsoft.com/office/drawing/2014/main" id="{5EBC7F29-7FC0-90A5-C381-FB72DD7E0A71}"/>
              </a:ext>
            </a:extLst>
          </p:cNvPr>
          <p:cNvSpPr/>
          <p:nvPr/>
        </p:nvSpPr>
        <p:spPr>
          <a:xfrm>
            <a:off x="8546202" y="5820950"/>
            <a:ext cx="720000" cy="720000"/>
          </a:xfrm>
          <a:prstGeom prst="rect">
            <a:avLst/>
          </a:prstGeom>
          <a:solidFill>
            <a:schemeClr val="accent2">
              <a:lumMod val="75000"/>
            </a:schemeClr>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9</a:t>
            </a:r>
          </a:p>
        </p:txBody>
      </p:sp>
      <p:sp>
        <p:nvSpPr>
          <p:cNvPr id="36" name="Rektangel 35">
            <a:extLst>
              <a:ext uri="{FF2B5EF4-FFF2-40B4-BE49-F238E27FC236}">
                <a16:creationId xmlns:a16="http://schemas.microsoft.com/office/drawing/2014/main" id="{20849F6A-30C6-995D-E13E-644A16137EF5}"/>
              </a:ext>
            </a:extLst>
          </p:cNvPr>
          <p:cNvSpPr/>
          <p:nvPr/>
        </p:nvSpPr>
        <p:spPr>
          <a:xfrm>
            <a:off x="8501751" y="5777892"/>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9B693137-CCB5-0099-B550-E85AD45718D4}"/>
              </a:ext>
            </a:extLst>
          </p:cNvPr>
          <p:cNvSpPr>
            <a:spLocks noGrp="1"/>
          </p:cNvSpPr>
          <p:nvPr>
            <p:ph type="title"/>
          </p:nvPr>
        </p:nvSpPr>
        <p:spPr/>
        <p:txBody>
          <a:bodyPr/>
          <a:lstStyle/>
          <a:p>
            <a:r>
              <a:rPr lang="da-DK" dirty="0"/>
              <a:t>orange nej1</a:t>
            </a:r>
          </a:p>
        </p:txBody>
      </p:sp>
      <p:sp>
        <p:nvSpPr>
          <p:cNvPr id="3" name="Tekstfelt 2">
            <a:extLst>
              <a:ext uri="{FF2B5EF4-FFF2-40B4-BE49-F238E27FC236}">
                <a16:creationId xmlns:a16="http://schemas.microsoft.com/office/drawing/2014/main" id="{93149CA9-1BE9-713D-F13D-C4035CB5486A}"/>
              </a:ext>
            </a:extLst>
          </p:cNvPr>
          <p:cNvSpPr txBox="1"/>
          <p:nvPr/>
        </p:nvSpPr>
        <p:spPr>
          <a:xfrm>
            <a:off x="16508" y="6566935"/>
            <a:ext cx="1051378" cy="276999"/>
          </a:xfrm>
          <a:prstGeom prst="rect">
            <a:avLst/>
          </a:prstGeom>
          <a:noFill/>
        </p:spPr>
        <p:txBody>
          <a:bodyPr wrap="none" rtlCol="0">
            <a:spAutoFit/>
          </a:bodyPr>
          <a:lstStyle/>
          <a:p>
            <a:r>
              <a:rPr lang="da-DK" sz="1200" dirty="0">
                <a:solidFill>
                  <a:schemeClr val="bg1"/>
                </a:solidFill>
              </a:rPr>
              <a:t>© Mat-</a:t>
            </a:r>
            <a:r>
              <a:rPr lang="da-DK" sz="1200" dirty="0" err="1">
                <a:solidFill>
                  <a:schemeClr val="bg1"/>
                </a:solidFill>
              </a:rPr>
              <a:t>nat.dk</a:t>
            </a:r>
            <a:endParaRPr lang="da-DK" sz="1200" dirty="0">
              <a:solidFill>
                <a:schemeClr val="bg1"/>
              </a:solidFill>
            </a:endParaRPr>
          </a:p>
        </p:txBody>
      </p:sp>
    </p:spTree>
    <p:extLst>
      <p:ext uri="{BB962C8B-B14F-4D97-AF65-F5344CB8AC3E}">
        <p14:creationId xmlns:p14="http://schemas.microsoft.com/office/powerpoint/2010/main" val="171161659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CA9826EC-505B-184E-057B-F8A7F850AAB8}"/>
              </a:ext>
            </a:extLst>
          </p:cNvPr>
          <p:cNvPicPr>
            <a:picLocks noChangeAspect="1" noChangeArrowheads="1"/>
          </p:cNvPicPr>
          <p:nvPr/>
        </p:nvPicPr>
        <p:blipFill>
          <a:blip r:embed="rId2"/>
          <a:srcRect l="17635" r="17635"/>
          <a:stretch/>
        </p:blipFill>
        <p:spPr bwMode="auto">
          <a:xfrm>
            <a:off x="4121425" y="-672163"/>
            <a:ext cx="8057322" cy="8617627"/>
          </a:xfrm>
          <a:prstGeom prst="ellipse">
            <a:avLst/>
          </a:prstGeom>
          <a:ln>
            <a:noFill/>
          </a:ln>
          <a:effectLst>
            <a:softEdge rad="444500"/>
          </a:effectLst>
          <a:extLst>
            <a:ext uri="{909E8E84-426E-40DD-AFC4-6F175D3DCCD1}">
              <a14:hiddenFill xmlns:a14="http://schemas.microsoft.com/office/drawing/2010/main">
                <a:solidFill>
                  <a:srgbClr val="FFFFFF"/>
                </a:solidFill>
              </a14:hiddenFill>
            </a:ext>
          </a:extLst>
        </p:spPr>
      </p:pic>
      <p:sp>
        <p:nvSpPr>
          <p:cNvPr id="4" name="Rektangel 3">
            <a:hlinkClick r:id="rId3" action="ppaction://hlinksldjump"/>
            <a:extLst>
              <a:ext uri="{FF2B5EF4-FFF2-40B4-BE49-F238E27FC236}">
                <a16:creationId xmlns:a16="http://schemas.microsoft.com/office/drawing/2014/main" id="{A8AE1B33-CAE3-8348-876D-278F7894C78D}"/>
              </a:ext>
            </a:extLst>
          </p:cNvPr>
          <p:cNvSpPr/>
          <p:nvPr/>
        </p:nvSpPr>
        <p:spPr>
          <a:xfrm>
            <a:off x="656700" y="5808660"/>
            <a:ext cx="720000" cy="720000"/>
          </a:xfrm>
          <a:prstGeom prst="rect">
            <a:avLst/>
          </a:prstGeom>
          <a:solidFill>
            <a:srgbClr val="941100"/>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0</a:t>
            </a:r>
          </a:p>
        </p:txBody>
      </p:sp>
      <p:sp>
        <p:nvSpPr>
          <p:cNvPr id="5" name="Rektangel 4">
            <a:extLst>
              <a:ext uri="{FF2B5EF4-FFF2-40B4-BE49-F238E27FC236}">
                <a16:creationId xmlns:a16="http://schemas.microsoft.com/office/drawing/2014/main" id="{BFECEA34-D025-39BD-6A6B-47441CB85E18}"/>
              </a:ext>
            </a:extLst>
          </p:cNvPr>
          <p:cNvSpPr/>
          <p:nvPr/>
        </p:nvSpPr>
        <p:spPr>
          <a:xfrm>
            <a:off x="612249" y="5765602"/>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ktangel 7">
            <a:hlinkClick r:id="rId3" action="ppaction://hlinksldjump"/>
            <a:extLst>
              <a:ext uri="{FF2B5EF4-FFF2-40B4-BE49-F238E27FC236}">
                <a16:creationId xmlns:a16="http://schemas.microsoft.com/office/drawing/2014/main" id="{70A42D42-E259-A3C2-4319-F8C35EF371AB}"/>
              </a:ext>
            </a:extLst>
          </p:cNvPr>
          <p:cNvSpPr/>
          <p:nvPr/>
        </p:nvSpPr>
        <p:spPr>
          <a:xfrm>
            <a:off x="1533260" y="5813772"/>
            <a:ext cx="720000" cy="720000"/>
          </a:xfrm>
          <a:prstGeom prst="rect">
            <a:avLst/>
          </a:prstGeom>
          <a:solidFill>
            <a:srgbClr val="941100"/>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1</a:t>
            </a:r>
          </a:p>
        </p:txBody>
      </p:sp>
      <p:sp>
        <p:nvSpPr>
          <p:cNvPr id="9" name="Rektangel 8">
            <a:extLst>
              <a:ext uri="{FF2B5EF4-FFF2-40B4-BE49-F238E27FC236}">
                <a16:creationId xmlns:a16="http://schemas.microsoft.com/office/drawing/2014/main" id="{EA7FBC60-B6BF-8201-AF1E-4519352C4945}"/>
              </a:ext>
            </a:extLst>
          </p:cNvPr>
          <p:cNvSpPr/>
          <p:nvPr/>
        </p:nvSpPr>
        <p:spPr>
          <a:xfrm>
            <a:off x="1488809" y="5770714"/>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Rektangel 15">
            <a:hlinkClick r:id="rId4" action="ppaction://hlinksldjump"/>
            <a:extLst>
              <a:ext uri="{FF2B5EF4-FFF2-40B4-BE49-F238E27FC236}">
                <a16:creationId xmlns:a16="http://schemas.microsoft.com/office/drawing/2014/main" id="{F63DCCB0-F2F0-56B4-DFDB-152A10C28CC3}"/>
              </a:ext>
            </a:extLst>
          </p:cNvPr>
          <p:cNvSpPr/>
          <p:nvPr/>
        </p:nvSpPr>
        <p:spPr>
          <a:xfrm>
            <a:off x="2410832" y="5807635"/>
            <a:ext cx="720000" cy="720000"/>
          </a:xfrm>
          <a:prstGeom prst="rect">
            <a:avLst/>
          </a:prstGeom>
          <a:solidFill>
            <a:srgbClr val="941100"/>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2</a:t>
            </a:r>
          </a:p>
        </p:txBody>
      </p:sp>
      <p:sp>
        <p:nvSpPr>
          <p:cNvPr id="17" name="Rektangel 16">
            <a:extLst>
              <a:ext uri="{FF2B5EF4-FFF2-40B4-BE49-F238E27FC236}">
                <a16:creationId xmlns:a16="http://schemas.microsoft.com/office/drawing/2014/main" id="{3ACF451D-6148-077A-C559-08D8FFA4396F}"/>
              </a:ext>
            </a:extLst>
          </p:cNvPr>
          <p:cNvSpPr/>
          <p:nvPr/>
        </p:nvSpPr>
        <p:spPr>
          <a:xfrm>
            <a:off x="2366381" y="5764577"/>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Rektangel 13">
            <a:hlinkClick r:id="rId3" action="ppaction://hlinksldjump"/>
            <a:extLst>
              <a:ext uri="{FF2B5EF4-FFF2-40B4-BE49-F238E27FC236}">
                <a16:creationId xmlns:a16="http://schemas.microsoft.com/office/drawing/2014/main" id="{3061F83E-9210-0761-3890-9660970DD21D}"/>
              </a:ext>
            </a:extLst>
          </p:cNvPr>
          <p:cNvSpPr/>
          <p:nvPr/>
        </p:nvSpPr>
        <p:spPr>
          <a:xfrm>
            <a:off x="3287392" y="5812747"/>
            <a:ext cx="720000" cy="720000"/>
          </a:xfrm>
          <a:prstGeom prst="rect">
            <a:avLst/>
          </a:prstGeom>
          <a:solidFill>
            <a:srgbClr val="941100"/>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3</a:t>
            </a:r>
          </a:p>
        </p:txBody>
      </p:sp>
      <p:sp>
        <p:nvSpPr>
          <p:cNvPr id="15" name="Rektangel 14">
            <a:extLst>
              <a:ext uri="{FF2B5EF4-FFF2-40B4-BE49-F238E27FC236}">
                <a16:creationId xmlns:a16="http://schemas.microsoft.com/office/drawing/2014/main" id="{D0976BAA-6E4C-FAF7-AB91-84DB916B7140}"/>
              </a:ext>
            </a:extLst>
          </p:cNvPr>
          <p:cNvSpPr/>
          <p:nvPr/>
        </p:nvSpPr>
        <p:spPr>
          <a:xfrm>
            <a:off x="3242941" y="5769689"/>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 name="Rektangel 22">
            <a:hlinkClick r:id="rId3" action="ppaction://hlinksldjump"/>
            <a:extLst>
              <a:ext uri="{FF2B5EF4-FFF2-40B4-BE49-F238E27FC236}">
                <a16:creationId xmlns:a16="http://schemas.microsoft.com/office/drawing/2014/main" id="{5039E08E-2580-8906-21D3-1B95A55E5520}"/>
              </a:ext>
            </a:extLst>
          </p:cNvPr>
          <p:cNvSpPr/>
          <p:nvPr/>
        </p:nvSpPr>
        <p:spPr>
          <a:xfrm>
            <a:off x="4164965" y="5812747"/>
            <a:ext cx="720000" cy="720000"/>
          </a:xfrm>
          <a:prstGeom prst="rect">
            <a:avLst/>
          </a:prstGeom>
          <a:solidFill>
            <a:srgbClr val="941100"/>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4</a:t>
            </a:r>
          </a:p>
        </p:txBody>
      </p:sp>
      <p:sp>
        <p:nvSpPr>
          <p:cNvPr id="24" name="Rektangel 23">
            <a:extLst>
              <a:ext uri="{FF2B5EF4-FFF2-40B4-BE49-F238E27FC236}">
                <a16:creationId xmlns:a16="http://schemas.microsoft.com/office/drawing/2014/main" id="{8AB72C23-386F-EF57-64AE-DAAC3B3EAA8E}"/>
              </a:ext>
            </a:extLst>
          </p:cNvPr>
          <p:cNvSpPr/>
          <p:nvPr/>
        </p:nvSpPr>
        <p:spPr>
          <a:xfrm>
            <a:off x="4120514" y="5769689"/>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Rektangel 20">
            <a:hlinkClick r:id="rId3" action="ppaction://hlinksldjump"/>
            <a:extLst>
              <a:ext uri="{FF2B5EF4-FFF2-40B4-BE49-F238E27FC236}">
                <a16:creationId xmlns:a16="http://schemas.microsoft.com/office/drawing/2014/main" id="{0A38FA86-A7C6-8F44-01C4-94E667307567}"/>
              </a:ext>
            </a:extLst>
          </p:cNvPr>
          <p:cNvSpPr/>
          <p:nvPr/>
        </p:nvSpPr>
        <p:spPr>
          <a:xfrm>
            <a:off x="5041525" y="5817859"/>
            <a:ext cx="720000" cy="720000"/>
          </a:xfrm>
          <a:prstGeom prst="rect">
            <a:avLst/>
          </a:prstGeom>
          <a:solidFill>
            <a:srgbClr val="941100"/>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5</a:t>
            </a:r>
          </a:p>
        </p:txBody>
      </p:sp>
      <p:sp>
        <p:nvSpPr>
          <p:cNvPr id="22" name="Rektangel 21">
            <a:extLst>
              <a:ext uri="{FF2B5EF4-FFF2-40B4-BE49-F238E27FC236}">
                <a16:creationId xmlns:a16="http://schemas.microsoft.com/office/drawing/2014/main" id="{723792C7-937C-ECBB-E7E2-411483BBDDB4}"/>
              </a:ext>
            </a:extLst>
          </p:cNvPr>
          <p:cNvSpPr/>
          <p:nvPr/>
        </p:nvSpPr>
        <p:spPr>
          <a:xfrm>
            <a:off x="4997074" y="5774801"/>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0" name="Rektangel 29">
            <a:hlinkClick r:id="rId3" action="ppaction://hlinksldjump"/>
            <a:extLst>
              <a:ext uri="{FF2B5EF4-FFF2-40B4-BE49-F238E27FC236}">
                <a16:creationId xmlns:a16="http://schemas.microsoft.com/office/drawing/2014/main" id="{C82D2CA1-4FA1-7B9F-EF7C-2EA882BBBA71}"/>
              </a:ext>
            </a:extLst>
          </p:cNvPr>
          <p:cNvSpPr/>
          <p:nvPr/>
        </p:nvSpPr>
        <p:spPr>
          <a:xfrm>
            <a:off x="5919095" y="5811722"/>
            <a:ext cx="720000" cy="720000"/>
          </a:xfrm>
          <a:prstGeom prst="rect">
            <a:avLst/>
          </a:prstGeom>
          <a:solidFill>
            <a:srgbClr val="941100"/>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6</a:t>
            </a:r>
          </a:p>
        </p:txBody>
      </p:sp>
      <p:sp>
        <p:nvSpPr>
          <p:cNvPr id="31" name="Rektangel 30">
            <a:extLst>
              <a:ext uri="{FF2B5EF4-FFF2-40B4-BE49-F238E27FC236}">
                <a16:creationId xmlns:a16="http://schemas.microsoft.com/office/drawing/2014/main" id="{09ACCFF6-7C59-5F5A-B2DD-126678AC03F0}"/>
              </a:ext>
            </a:extLst>
          </p:cNvPr>
          <p:cNvSpPr/>
          <p:nvPr/>
        </p:nvSpPr>
        <p:spPr>
          <a:xfrm>
            <a:off x="5874644" y="5768664"/>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8" name="Rektangel 27">
            <a:hlinkClick r:id="rId3" action="ppaction://hlinksldjump"/>
            <a:extLst>
              <a:ext uri="{FF2B5EF4-FFF2-40B4-BE49-F238E27FC236}">
                <a16:creationId xmlns:a16="http://schemas.microsoft.com/office/drawing/2014/main" id="{0DB779B7-DF49-A207-3C9C-1F81DBD0861D}"/>
              </a:ext>
            </a:extLst>
          </p:cNvPr>
          <p:cNvSpPr/>
          <p:nvPr/>
        </p:nvSpPr>
        <p:spPr>
          <a:xfrm>
            <a:off x="6795655" y="5816834"/>
            <a:ext cx="720000" cy="720000"/>
          </a:xfrm>
          <a:prstGeom prst="rect">
            <a:avLst/>
          </a:prstGeom>
          <a:solidFill>
            <a:srgbClr val="941100"/>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7</a:t>
            </a:r>
          </a:p>
        </p:txBody>
      </p:sp>
      <p:sp>
        <p:nvSpPr>
          <p:cNvPr id="29" name="Rektangel 28">
            <a:extLst>
              <a:ext uri="{FF2B5EF4-FFF2-40B4-BE49-F238E27FC236}">
                <a16:creationId xmlns:a16="http://schemas.microsoft.com/office/drawing/2014/main" id="{2DFEFA39-6E5B-D286-0E2D-0BC7152F8D4A}"/>
              </a:ext>
            </a:extLst>
          </p:cNvPr>
          <p:cNvSpPr/>
          <p:nvPr/>
        </p:nvSpPr>
        <p:spPr>
          <a:xfrm>
            <a:off x="6751204" y="5773776"/>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 name="Rektangel 36">
            <a:hlinkClick r:id="rId3" action="ppaction://hlinksldjump"/>
            <a:extLst>
              <a:ext uri="{FF2B5EF4-FFF2-40B4-BE49-F238E27FC236}">
                <a16:creationId xmlns:a16="http://schemas.microsoft.com/office/drawing/2014/main" id="{30DC40DD-2677-35F2-D9FD-C4082F9ED0C1}"/>
              </a:ext>
            </a:extLst>
          </p:cNvPr>
          <p:cNvSpPr/>
          <p:nvPr/>
        </p:nvSpPr>
        <p:spPr>
          <a:xfrm>
            <a:off x="7669642" y="5815838"/>
            <a:ext cx="720000" cy="720000"/>
          </a:xfrm>
          <a:prstGeom prst="rect">
            <a:avLst/>
          </a:prstGeom>
          <a:solidFill>
            <a:srgbClr val="941100"/>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8</a:t>
            </a:r>
          </a:p>
        </p:txBody>
      </p:sp>
      <p:sp>
        <p:nvSpPr>
          <p:cNvPr id="38" name="Rektangel 37">
            <a:extLst>
              <a:ext uri="{FF2B5EF4-FFF2-40B4-BE49-F238E27FC236}">
                <a16:creationId xmlns:a16="http://schemas.microsoft.com/office/drawing/2014/main" id="{CD2094F0-E5B8-7AE8-A3A1-853185D0B29A}"/>
              </a:ext>
            </a:extLst>
          </p:cNvPr>
          <p:cNvSpPr/>
          <p:nvPr/>
        </p:nvSpPr>
        <p:spPr>
          <a:xfrm>
            <a:off x="7625191" y="5772780"/>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5" name="Rektangel 34">
            <a:hlinkClick r:id="rId3" action="ppaction://hlinksldjump"/>
            <a:extLst>
              <a:ext uri="{FF2B5EF4-FFF2-40B4-BE49-F238E27FC236}">
                <a16:creationId xmlns:a16="http://schemas.microsoft.com/office/drawing/2014/main" id="{5EBC7F29-7FC0-90A5-C381-FB72DD7E0A71}"/>
              </a:ext>
            </a:extLst>
          </p:cNvPr>
          <p:cNvSpPr/>
          <p:nvPr/>
        </p:nvSpPr>
        <p:spPr>
          <a:xfrm>
            <a:off x="8546202" y="5820950"/>
            <a:ext cx="720000" cy="720000"/>
          </a:xfrm>
          <a:prstGeom prst="rect">
            <a:avLst/>
          </a:prstGeom>
          <a:solidFill>
            <a:srgbClr val="941100"/>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9</a:t>
            </a:r>
          </a:p>
        </p:txBody>
      </p:sp>
      <p:sp>
        <p:nvSpPr>
          <p:cNvPr id="36" name="Rektangel 35">
            <a:extLst>
              <a:ext uri="{FF2B5EF4-FFF2-40B4-BE49-F238E27FC236}">
                <a16:creationId xmlns:a16="http://schemas.microsoft.com/office/drawing/2014/main" id="{20849F6A-30C6-995D-E13E-644A16137EF5}"/>
              </a:ext>
            </a:extLst>
          </p:cNvPr>
          <p:cNvSpPr/>
          <p:nvPr/>
        </p:nvSpPr>
        <p:spPr>
          <a:xfrm>
            <a:off x="8501751" y="5777892"/>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 name="Titel 2">
            <a:extLst>
              <a:ext uri="{FF2B5EF4-FFF2-40B4-BE49-F238E27FC236}">
                <a16:creationId xmlns:a16="http://schemas.microsoft.com/office/drawing/2014/main" id="{DDE8898A-1AF0-C4C5-1CAF-98940381C95A}"/>
              </a:ext>
            </a:extLst>
          </p:cNvPr>
          <p:cNvSpPr>
            <a:spLocks noGrp="1"/>
          </p:cNvSpPr>
          <p:nvPr>
            <p:ph type="title"/>
          </p:nvPr>
        </p:nvSpPr>
        <p:spPr/>
        <p:txBody>
          <a:bodyPr/>
          <a:lstStyle/>
          <a:p>
            <a:r>
              <a:rPr lang="da-DK" dirty="0"/>
              <a:t>brun ja1</a:t>
            </a:r>
          </a:p>
        </p:txBody>
      </p:sp>
      <p:sp>
        <p:nvSpPr>
          <p:cNvPr id="2" name="Tekstfelt 1">
            <a:extLst>
              <a:ext uri="{FF2B5EF4-FFF2-40B4-BE49-F238E27FC236}">
                <a16:creationId xmlns:a16="http://schemas.microsoft.com/office/drawing/2014/main" id="{A6D06E8B-B98C-DBF8-4915-BC53B624E8CF}"/>
              </a:ext>
            </a:extLst>
          </p:cNvPr>
          <p:cNvSpPr txBox="1"/>
          <p:nvPr/>
        </p:nvSpPr>
        <p:spPr>
          <a:xfrm>
            <a:off x="16508" y="6566935"/>
            <a:ext cx="1051378" cy="276999"/>
          </a:xfrm>
          <a:prstGeom prst="rect">
            <a:avLst/>
          </a:prstGeom>
          <a:noFill/>
        </p:spPr>
        <p:txBody>
          <a:bodyPr wrap="none" rtlCol="0">
            <a:spAutoFit/>
          </a:bodyPr>
          <a:lstStyle/>
          <a:p>
            <a:r>
              <a:rPr lang="da-DK" sz="1200" dirty="0">
                <a:solidFill>
                  <a:schemeClr val="bg1"/>
                </a:solidFill>
              </a:rPr>
              <a:t>© Mat-</a:t>
            </a:r>
            <a:r>
              <a:rPr lang="da-DK" sz="1200" dirty="0" err="1">
                <a:solidFill>
                  <a:schemeClr val="bg1"/>
                </a:solidFill>
              </a:rPr>
              <a:t>nat.dk</a:t>
            </a:r>
            <a:endParaRPr lang="da-DK" sz="1200" dirty="0">
              <a:solidFill>
                <a:schemeClr val="bg1"/>
              </a:solidFill>
            </a:endParaRPr>
          </a:p>
        </p:txBody>
      </p:sp>
    </p:spTree>
    <p:extLst>
      <p:ext uri="{BB962C8B-B14F-4D97-AF65-F5344CB8AC3E}">
        <p14:creationId xmlns:p14="http://schemas.microsoft.com/office/powerpoint/2010/main" val="316672244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a:extLst>
              <a:ext uri="{FF2B5EF4-FFF2-40B4-BE49-F238E27FC236}">
                <a16:creationId xmlns:a16="http://schemas.microsoft.com/office/drawing/2014/main" id="{DFFC3170-CE5B-DA08-E691-B9440107B048}"/>
              </a:ext>
            </a:extLst>
          </p:cNvPr>
          <p:cNvPicPr>
            <a:picLocks noChangeAspect="1" noChangeArrowheads="1"/>
          </p:cNvPicPr>
          <p:nvPr/>
        </p:nvPicPr>
        <p:blipFill>
          <a:blip r:embed="rId2"/>
          <a:srcRect l="17635" r="17635"/>
          <a:stretch/>
        </p:blipFill>
        <p:spPr bwMode="auto">
          <a:xfrm>
            <a:off x="4120514" y="-663336"/>
            <a:ext cx="8057322" cy="8617627"/>
          </a:xfrm>
          <a:prstGeom prst="ellipse">
            <a:avLst/>
          </a:prstGeom>
          <a:ln>
            <a:noFill/>
          </a:ln>
          <a:effectLst>
            <a:softEdge rad="444500"/>
          </a:effectLst>
          <a:extLst>
            <a:ext uri="{909E8E84-426E-40DD-AFC4-6F175D3DCCD1}">
              <a14:hiddenFill xmlns:a14="http://schemas.microsoft.com/office/drawing/2010/main">
                <a:solidFill>
                  <a:srgbClr val="FFFFFF"/>
                </a:solidFill>
              </a14:hiddenFill>
            </a:ext>
          </a:extLst>
        </p:spPr>
      </p:pic>
      <p:sp>
        <p:nvSpPr>
          <p:cNvPr id="4" name="Rektangel 3">
            <a:hlinkClick r:id="rId3" action="ppaction://hlinksldjump"/>
            <a:extLst>
              <a:ext uri="{FF2B5EF4-FFF2-40B4-BE49-F238E27FC236}">
                <a16:creationId xmlns:a16="http://schemas.microsoft.com/office/drawing/2014/main" id="{A8AE1B33-CAE3-8348-876D-278F7894C78D}"/>
              </a:ext>
            </a:extLst>
          </p:cNvPr>
          <p:cNvSpPr/>
          <p:nvPr/>
        </p:nvSpPr>
        <p:spPr>
          <a:xfrm>
            <a:off x="656700" y="5808660"/>
            <a:ext cx="720000" cy="720000"/>
          </a:xfrm>
          <a:prstGeom prst="rect">
            <a:avLst/>
          </a:prstGeom>
          <a:solidFill>
            <a:srgbClr val="941100"/>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0</a:t>
            </a:r>
          </a:p>
        </p:txBody>
      </p:sp>
      <p:sp>
        <p:nvSpPr>
          <p:cNvPr id="5" name="Rektangel 4">
            <a:extLst>
              <a:ext uri="{FF2B5EF4-FFF2-40B4-BE49-F238E27FC236}">
                <a16:creationId xmlns:a16="http://schemas.microsoft.com/office/drawing/2014/main" id="{BFECEA34-D025-39BD-6A6B-47441CB85E18}"/>
              </a:ext>
            </a:extLst>
          </p:cNvPr>
          <p:cNvSpPr/>
          <p:nvPr/>
        </p:nvSpPr>
        <p:spPr>
          <a:xfrm>
            <a:off x="612249" y="5765602"/>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8" name="Rektangel 7">
            <a:hlinkClick r:id="rId3" action="ppaction://hlinksldjump"/>
            <a:extLst>
              <a:ext uri="{FF2B5EF4-FFF2-40B4-BE49-F238E27FC236}">
                <a16:creationId xmlns:a16="http://schemas.microsoft.com/office/drawing/2014/main" id="{70A42D42-E259-A3C2-4319-F8C35EF371AB}"/>
              </a:ext>
            </a:extLst>
          </p:cNvPr>
          <p:cNvSpPr/>
          <p:nvPr/>
        </p:nvSpPr>
        <p:spPr>
          <a:xfrm>
            <a:off x="1533260" y="5813772"/>
            <a:ext cx="720000" cy="720000"/>
          </a:xfrm>
          <a:prstGeom prst="rect">
            <a:avLst/>
          </a:prstGeom>
          <a:solidFill>
            <a:srgbClr val="941100"/>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1</a:t>
            </a:r>
          </a:p>
        </p:txBody>
      </p:sp>
      <p:sp>
        <p:nvSpPr>
          <p:cNvPr id="9" name="Rektangel 8">
            <a:extLst>
              <a:ext uri="{FF2B5EF4-FFF2-40B4-BE49-F238E27FC236}">
                <a16:creationId xmlns:a16="http://schemas.microsoft.com/office/drawing/2014/main" id="{EA7FBC60-B6BF-8201-AF1E-4519352C4945}"/>
              </a:ext>
            </a:extLst>
          </p:cNvPr>
          <p:cNvSpPr/>
          <p:nvPr/>
        </p:nvSpPr>
        <p:spPr>
          <a:xfrm>
            <a:off x="1488809" y="5770714"/>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6" name="Rektangel 15">
            <a:hlinkClick r:id="rId3" action="ppaction://hlinksldjump"/>
            <a:extLst>
              <a:ext uri="{FF2B5EF4-FFF2-40B4-BE49-F238E27FC236}">
                <a16:creationId xmlns:a16="http://schemas.microsoft.com/office/drawing/2014/main" id="{F63DCCB0-F2F0-56B4-DFDB-152A10C28CC3}"/>
              </a:ext>
            </a:extLst>
          </p:cNvPr>
          <p:cNvSpPr/>
          <p:nvPr/>
        </p:nvSpPr>
        <p:spPr>
          <a:xfrm>
            <a:off x="2410832" y="5807635"/>
            <a:ext cx="720000" cy="720000"/>
          </a:xfrm>
          <a:prstGeom prst="rect">
            <a:avLst/>
          </a:prstGeom>
          <a:solidFill>
            <a:srgbClr val="941100"/>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2</a:t>
            </a:r>
          </a:p>
        </p:txBody>
      </p:sp>
      <p:sp>
        <p:nvSpPr>
          <p:cNvPr id="17" name="Rektangel 16">
            <a:extLst>
              <a:ext uri="{FF2B5EF4-FFF2-40B4-BE49-F238E27FC236}">
                <a16:creationId xmlns:a16="http://schemas.microsoft.com/office/drawing/2014/main" id="{3ACF451D-6148-077A-C559-08D8FFA4396F}"/>
              </a:ext>
            </a:extLst>
          </p:cNvPr>
          <p:cNvSpPr/>
          <p:nvPr/>
        </p:nvSpPr>
        <p:spPr>
          <a:xfrm>
            <a:off x="2366381" y="5764577"/>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14" name="Rektangel 13">
            <a:hlinkClick r:id="rId3" action="ppaction://hlinksldjump"/>
            <a:extLst>
              <a:ext uri="{FF2B5EF4-FFF2-40B4-BE49-F238E27FC236}">
                <a16:creationId xmlns:a16="http://schemas.microsoft.com/office/drawing/2014/main" id="{3061F83E-9210-0761-3890-9660970DD21D}"/>
              </a:ext>
            </a:extLst>
          </p:cNvPr>
          <p:cNvSpPr/>
          <p:nvPr/>
        </p:nvSpPr>
        <p:spPr>
          <a:xfrm>
            <a:off x="3287392" y="5812747"/>
            <a:ext cx="720000" cy="720000"/>
          </a:xfrm>
          <a:prstGeom prst="rect">
            <a:avLst/>
          </a:prstGeom>
          <a:solidFill>
            <a:srgbClr val="941100"/>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3</a:t>
            </a:r>
          </a:p>
        </p:txBody>
      </p:sp>
      <p:sp>
        <p:nvSpPr>
          <p:cNvPr id="15" name="Rektangel 14">
            <a:extLst>
              <a:ext uri="{FF2B5EF4-FFF2-40B4-BE49-F238E27FC236}">
                <a16:creationId xmlns:a16="http://schemas.microsoft.com/office/drawing/2014/main" id="{D0976BAA-6E4C-FAF7-AB91-84DB916B7140}"/>
              </a:ext>
            </a:extLst>
          </p:cNvPr>
          <p:cNvSpPr/>
          <p:nvPr/>
        </p:nvSpPr>
        <p:spPr>
          <a:xfrm>
            <a:off x="3242941" y="5769689"/>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3" name="Rektangel 22">
            <a:hlinkClick r:id="rId3" action="ppaction://hlinksldjump"/>
            <a:extLst>
              <a:ext uri="{FF2B5EF4-FFF2-40B4-BE49-F238E27FC236}">
                <a16:creationId xmlns:a16="http://schemas.microsoft.com/office/drawing/2014/main" id="{5039E08E-2580-8906-21D3-1B95A55E5520}"/>
              </a:ext>
            </a:extLst>
          </p:cNvPr>
          <p:cNvSpPr/>
          <p:nvPr/>
        </p:nvSpPr>
        <p:spPr>
          <a:xfrm>
            <a:off x="4164965" y="5812747"/>
            <a:ext cx="720000" cy="720000"/>
          </a:xfrm>
          <a:prstGeom prst="rect">
            <a:avLst/>
          </a:prstGeom>
          <a:solidFill>
            <a:srgbClr val="941100"/>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4</a:t>
            </a:r>
          </a:p>
        </p:txBody>
      </p:sp>
      <p:sp>
        <p:nvSpPr>
          <p:cNvPr id="24" name="Rektangel 23">
            <a:extLst>
              <a:ext uri="{FF2B5EF4-FFF2-40B4-BE49-F238E27FC236}">
                <a16:creationId xmlns:a16="http://schemas.microsoft.com/office/drawing/2014/main" id="{8AB72C23-386F-EF57-64AE-DAAC3B3EAA8E}"/>
              </a:ext>
            </a:extLst>
          </p:cNvPr>
          <p:cNvSpPr/>
          <p:nvPr/>
        </p:nvSpPr>
        <p:spPr>
          <a:xfrm>
            <a:off x="4120514" y="5769689"/>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1" name="Rektangel 20">
            <a:hlinkClick r:id="rId3" action="ppaction://hlinksldjump"/>
            <a:extLst>
              <a:ext uri="{FF2B5EF4-FFF2-40B4-BE49-F238E27FC236}">
                <a16:creationId xmlns:a16="http://schemas.microsoft.com/office/drawing/2014/main" id="{0A38FA86-A7C6-8F44-01C4-94E667307567}"/>
              </a:ext>
            </a:extLst>
          </p:cNvPr>
          <p:cNvSpPr/>
          <p:nvPr/>
        </p:nvSpPr>
        <p:spPr>
          <a:xfrm>
            <a:off x="5041525" y="5817859"/>
            <a:ext cx="720000" cy="720000"/>
          </a:xfrm>
          <a:prstGeom prst="rect">
            <a:avLst/>
          </a:prstGeom>
          <a:solidFill>
            <a:srgbClr val="941100"/>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5</a:t>
            </a:r>
          </a:p>
        </p:txBody>
      </p:sp>
      <p:sp>
        <p:nvSpPr>
          <p:cNvPr id="22" name="Rektangel 21">
            <a:extLst>
              <a:ext uri="{FF2B5EF4-FFF2-40B4-BE49-F238E27FC236}">
                <a16:creationId xmlns:a16="http://schemas.microsoft.com/office/drawing/2014/main" id="{723792C7-937C-ECBB-E7E2-411483BBDDB4}"/>
              </a:ext>
            </a:extLst>
          </p:cNvPr>
          <p:cNvSpPr/>
          <p:nvPr/>
        </p:nvSpPr>
        <p:spPr>
          <a:xfrm>
            <a:off x="4997074" y="5774801"/>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0" name="Rektangel 29">
            <a:hlinkClick r:id="rId3" action="ppaction://hlinksldjump"/>
            <a:extLst>
              <a:ext uri="{FF2B5EF4-FFF2-40B4-BE49-F238E27FC236}">
                <a16:creationId xmlns:a16="http://schemas.microsoft.com/office/drawing/2014/main" id="{C82D2CA1-4FA1-7B9F-EF7C-2EA882BBBA71}"/>
              </a:ext>
            </a:extLst>
          </p:cNvPr>
          <p:cNvSpPr/>
          <p:nvPr/>
        </p:nvSpPr>
        <p:spPr>
          <a:xfrm>
            <a:off x="5919095" y="5811722"/>
            <a:ext cx="720000" cy="720000"/>
          </a:xfrm>
          <a:prstGeom prst="rect">
            <a:avLst/>
          </a:prstGeom>
          <a:solidFill>
            <a:srgbClr val="941100"/>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6</a:t>
            </a:r>
          </a:p>
        </p:txBody>
      </p:sp>
      <p:sp>
        <p:nvSpPr>
          <p:cNvPr id="31" name="Rektangel 30">
            <a:extLst>
              <a:ext uri="{FF2B5EF4-FFF2-40B4-BE49-F238E27FC236}">
                <a16:creationId xmlns:a16="http://schemas.microsoft.com/office/drawing/2014/main" id="{09ACCFF6-7C59-5F5A-B2DD-126678AC03F0}"/>
              </a:ext>
            </a:extLst>
          </p:cNvPr>
          <p:cNvSpPr/>
          <p:nvPr/>
        </p:nvSpPr>
        <p:spPr>
          <a:xfrm>
            <a:off x="5874644" y="5768664"/>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8" name="Rektangel 27">
            <a:hlinkClick r:id="rId3" action="ppaction://hlinksldjump"/>
            <a:extLst>
              <a:ext uri="{FF2B5EF4-FFF2-40B4-BE49-F238E27FC236}">
                <a16:creationId xmlns:a16="http://schemas.microsoft.com/office/drawing/2014/main" id="{0DB779B7-DF49-A207-3C9C-1F81DBD0861D}"/>
              </a:ext>
            </a:extLst>
          </p:cNvPr>
          <p:cNvSpPr/>
          <p:nvPr/>
        </p:nvSpPr>
        <p:spPr>
          <a:xfrm>
            <a:off x="6795655" y="5816834"/>
            <a:ext cx="720000" cy="720000"/>
          </a:xfrm>
          <a:prstGeom prst="rect">
            <a:avLst/>
          </a:prstGeom>
          <a:solidFill>
            <a:srgbClr val="941100"/>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7</a:t>
            </a:r>
          </a:p>
        </p:txBody>
      </p:sp>
      <p:sp>
        <p:nvSpPr>
          <p:cNvPr id="29" name="Rektangel 28">
            <a:extLst>
              <a:ext uri="{FF2B5EF4-FFF2-40B4-BE49-F238E27FC236}">
                <a16:creationId xmlns:a16="http://schemas.microsoft.com/office/drawing/2014/main" id="{2DFEFA39-6E5B-D286-0E2D-0BC7152F8D4A}"/>
              </a:ext>
            </a:extLst>
          </p:cNvPr>
          <p:cNvSpPr/>
          <p:nvPr/>
        </p:nvSpPr>
        <p:spPr>
          <a:xfrm>
            <a:off x="6751204" y="5773776"/>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7" name="Rektangel 36">
            <a:hlinkClick r:id="rId3" action="ppaction://hlinksldjump"/>
            <a:extLst>
              <a:ext uri="{FF2B5EF4-FFF2-40B4-BE49-F238E27FC236}">
                <a16:creationId xmlns:a16="http://schemas.microsoft.com/office/drawing/2014/main" id="{30DC40DD-2677-35F2-D9FD-C4082F9ED0C1}"/>
              </a:ext>
            </a:extLst>
          </p:cNvPr>
          <p:cNvSpPr/>
          <p:nvPr/>
        </p:nvSpPr>
        <p:spPr>
          <a:xfrm>
            <a:off x="7669642" y="5815838"/>
            <a:ext cx="720000" cy="720000"/>
          </a:xfrm>
          <a:prstGeom prst="rect">
            <a:avLst/>
          </a:prstGeom>
          <a:solidFill>
            <a:srgbClr val="941100"/>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8</a:t>
            </a:r>
          </a:p>
        </p:txBody>
      </p:sp>
      <p:sp>
        <p:nvSpPr>
          <p:cNvPr id="38" name="Rektangel 37">
            <a:extLst>
              <a:ext uri="{FF2B5EF4-FFF2-40B4-BE49-F238E27FC236}">
                <a16:creationId xmlns:a16="http://schemas.microsoft.com/office/drawing/2014/main" id="{CD2094F0-E5B8-7AE8-A3A1-853185D0B29A}"/>
              </a:ext>
            </a:extLst>
          </p:cNvPr>
          <p:cNvSpPr/>
          <p:nvPr/>
        </p:nvSpPr>
        <p:spPr>
          <a:xfrm>
            <a:off x="7625191" y="5772780"/>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35" name="Rektangel 34">
            <a:hlinkClick r:id="rId3" action="ppaction://hlinksldjump"/>
            <a:extLst>
              <a:ext uri="{FF2B5EF4-FFF2-40B4-BE49-F238E27FC236}">
                <a16:creationId xmlns:a16="http://schemas.microsoft.com/office/drawing/2014/main" id="{5EBC7F29-7FC0-90A5-C381-FB72DD7E0A71}"/>
              </a:ext>
            </a:extLst>
          </p:cNvPr>
          <p:cNvSpPr/>
          <p:nvPr/>
        </p:nvSpPr>
        <p:spPr>
          <a:xfrm>
            <a:off x="8546202" y="5820950"/>
            <a:ext cx="720000" cy="720000"/>
          </a:xfrm>
          <a:prstGeom prst="rect">
            <a:avLst/>
          </a:prstGeom>
          <a:solidFill>
            <a:srgbClr val="941100"/>
          </a:solidFill>
          <a:scene3d>
            <a:camera prst="orthographicFront"/>
            <a:lightRig rig="threePt" dir="t"/>
          </a:scene3d>
          <a:sp3d prstMaterial="metal">
            <a:bevelT w="114300" prst="artDeco"/>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a-DK" sz="3600" b="1" dirty="0">
                <a:ln>
                  <a:solidFill>
                    <a:schemeClr val="tx1"/>
                  </a:solidFill>
                </a:ln>
                <a:latin typeface="Dreaming Outloud Script Pro" panose="03050502040304050704" pitchFamily="66" charset="77"/>
                <a:cs typeface="Dreaming Outloud Script Pro" panose="03050502040304050704" pitchFamily="66" charset="77"/>
              </a:rPr>
              <a:t>9</a:t>
            </a:r>
          </a:p>
        </p:txBody>
      </p:sp>
      <p:sp>
        <p:nvSpPr>
          <p:cNvPr id="36" name="Rektangel 35">
            <a:extLst>
              <a:ext uri="{FF2B5EF4-FFF2-40B4-BE49-F238E27FC236}">
                <a16:creationId xmlns:a16="http://schemas.microsoft.com/office/drawing/2014/main" id="{20849F6A-30C6-995D-E13E-644A16137EF5}"/>
              </a:ext>
            </a:extLst>
          </p:cNvPr>
          <p:cNvSpPr/>
          <p:nvPr/>
        </p:nvSpPr>
        <p:spPr>
          <a:xfrm>
            <a:off x="8501751" y="5777892"/>
            <a:ext cx="792000" cy="792000"/>
          </a:xfrm>
          <a:prstGeom prst="rect">
            <a:avLst/>
          </a:prstGeom>
          <a:noFill/>
          <a:ln w="762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2271FB34-DDCD-7740-8132-052B8CBCA0B0}"/>
              </a:ext>
            </a:extLst>
          </p:cNvPr>
          <p:cNvSpPr>
            <a:spLocks noGrp="1"/>
          </p:cNvSpPr>
          <p:nvPr>
            <p:ph type="title"/>
          </p:nvPr>
        </p:nvSpPr>
        <p:spPr/>
        <p:txBody>
          <a:bodyPr/>
          <a:lstStyle/>
          <a:p>
            <a:r>
              <a:rPr lang="da-DK" dirty="0"/>
              <a:t>brun nej1</a:t>
            </a:r>
          </a:p>
        </p:txBody>
      </p:sp>
      <p:sp>
        <p:nvSpPr>
          <p:cNvPr id="3" name="Tekstfelt 2">
            <a:extLst>
              <a:ext uri="{FF2B5EF4-FFF2-40B4-BE49-F238E27FC236}">
                <a16:creationId xmlns:a16="http://schemas.microsoft.com/office/drawing/2014/main" id="{082D592F-9490-AB75-E2AC-96F9EA7BB21A}"/>
              </a:ext>
            </a:extLst>
          </p:cNvPr>
          <p:cNvSpPr txBox="1"/>
          <p:nvPr/>
        </p:nvSpPr>
        <p:spPr>
          <a:xfrm>
            <a:off x="16508" y="6566935"/>
            <a:ext cx="1051378" cy="276999"/>
          </a:xfrm>
          <a:prstGeom prst="rect">
            <a:avLst/>
          </a:prstGeom>
          <a:noFill/>
        </p:spPr>
        <p:txBody>
          <a:bodyPr wrap="none" rtlCol="0">
            <a:spAutoFit/>
          </a:bodyPr>
          <a:lstStyle/>
          <a:p>
            <a:r>
              <a:rPr lang="da-DK" sz="1200" dirty="0">
                <a:solidFill>
                  <a:schemeClr val="bg1"/>
                </a:solidFill>
              </a:rPr>
              <a:t>© Mat-</a:t>
            </a:r>
            <a:r>
              <a:rPr lang="da-DK" sz="1200" dirty="0" err="1">
                <a:solidFill>
                  <a:schemeClr val="bg1"/>
                </a:solidFill>
              </a:rPr>
              <a:t>nat.dk</a:t>
            </a:r>
            <a:endParaRPr lang="da-DK" sz="1200" dirty="0">
              <a:solidFill>
                <a:schemeClr val="bg1"/>
              </a:solidFill>
            </a:endParaRPr>
          </a:p>
        </p:txBody>
      </p:sp>
    </p:spTree>
    <p:extLst>
      <p:ext uri="{BB962C8B-B14F-4D97-AF65-F5344CB8AC3E}">
        <p14:creationId xmlns:p14="http://schemas.microsoft.com/office/powerpoint/2010/main" val="25280121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eoul Subway, Linje 5, Tog, Inde">
            <a:extLst>
              <a:ext uri="{FF2B5EF4-FFF2-40B4-BE49-F238E27FC236}">
                <a16:creationId xmlns:a16="http://schemas.microsoft.com/office/drawing/2014/main" id="{02B0DDA7-0494-A91E-4A18-D490D98782ED}"/>
              </a:ext>
            </a:extLst>
          </p:cNvPr>
          <p:cNvPicPr>
            <a:picLocks noChangeAspect="1" noChangeArrowheads="1"/>
          </p:cNvPicPr>
          <p:nvPr/>
        </p:nvPicPr>
        <p:blipFill rotWithShape="1">
          <a:blip r:embed="rId2">
            <a:duotone>
              <a:prstClr val="black"/>
              <a:srgbClr val="D9C3A5">
                <a:tint val="50000"/>
                <a:satMod val="180000"/>
              </a:srgbClr>
            </a:duotone>
            <a:extLst>
              <a:ext uri="{28A0092B-C50C-407E-A947-70E740481C1C}">
                <a14:useLocalDpi xmlns:a14="http://schemas.microsoft.com/office/drawing/2010/main" val="0"/>
              </a:ext>
            </a:extLst>
          </a:blip>
          <a:srcRect l="1425" r="2142" b="2"/>
          <a:stretch/>
        </p:blipFill>
        <p:spPr bwMode="auto">
          <a:xfrm>
            <a:off x="20" y="12857"/>
            <a:ext cx="9905980" cy="6856718"/>
          </a:xfrm>
          <a:prstGeom prst="rect">
            <a:avLst/>
          </a:prstGeom>
          <a:noFill/>
          <a:extLst>
            <a:ext uri="{909E8E84-426E-40DD-AFC4-6F175D3DCCD1}">
              <a14:hiddenFill xmlns:a14="http://schemas.microsoft.com/office/drawing/2010/main">
                <a:solidFill>
                  <a:srgbClr val="FFFFFF"/>
                </a:solidFill>
              </a14:hiddenFill>
            </a:ext>
          </a:extLst>
        </p:spPr>
      </p:pic>
      <p:sp>
        <p:nvSpPr>
          <p:cNvPr id="2" name="Titel 1">
            <a:extLst>
              <a:ext uri="{FF2B5EF4-FFF2-40B4-BE49-F238E27FC236}">
                <a16:creationId xmlns:a16="http://schemas.microsoft.com/office/drawing/2014/main" id="{30978F91-3A47-3913-6F14-C8B768737EEA}"/>
              </a:ext>
            </a:extLst>
          </p:cNvPr>
          <p:cNvSpPr>
            <a:spLocks noGrp="1"/>
          </p:cNvSpPr>
          <p:nvPr>
            <p:ph type="title"/>
          </p:nvPr>
        </p:nvSpPr>
        <p:spPr/>
        <p:txBody>
          <a:bodyPr/>
          <a:lstStyle/>
          <a:p>
            <a:r>
              <a:rPr lang="da-DK" dirty="0">
                <a:solidFill>
                  <a:schemeClr val="bg1"/>
                </a:solidFill>
              </a:rPr>
              <a:t>Hurra</a:t>
            </a:r>
          </a:p>
        </p:txBody>
      </p:sp>
      <p:pic>
        <p:nvPicPr>
          <p:cNvPr id="4" name="Picture 2" descr="Seoul Subway, Linje 5, Tog, Inde">
            <a:extLst>
              <a:ext uri="{FF2B5EF4-FFF2-40B4-BE49-F238E27FC236}">
                <a16:creationId xmlns:a16="http://schemas.microsoft.com/office/drawing/2014/main" id="{FB9C0232-A064-9D04-42BE-B914E2236885}"/>
              </a:ext>
            </a:extLst>
          </p:cNvPr>
          <p:cNvPicPr>
            <a:picLocks noChangeAspect="1" noChangeArrowheads="1"/>
          </p:cNvPicPr>
          <p:nvPr/>
        </p:nvPicPr>
        <p:blipFill rotWithShape="1">
          <a:blip r:embed="rId2">
            <a:duotone>
              <a:prstClr val="black"/>
              <a:srgbClr val="D9C3A5">
                <a:tint val="50000"/>
                <a:satMod val="180000"/>
              </a:srgbClr>
            </a:duotone>
            <a:extLst>
              <a:ext uri="{28A0092B-C50C-407E-A947-70E740481C1C}">
                <a14:useLocalDpi xmlns:a14="http://schemas.microsoft.com/office/drawing/2010/main" val="0"/>
              </a:ext>
            </a:extLst>
          </a:blip>
          <a:srcRect l="1425" r="2142" b="2"/>
          <a:stretch/>
        </p:blipFill>
        <p:spPr bwMode="auto">
          <a:xfrm>
            <a:off x="3426106" y="2768799"/>
            <a:ext cx="3384630" cy="2342772"/>
          </a:xfrm>
          <a:prstGeom prst="hexagon">
            <a:avLst>
              <a:gd name="adj" fmla="val 32318"/>
              <a:gd name="vf" fmla="val 115470"/>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sp>
        <p:nvSpPr>
          <p:cNvPr id="5" name="Rektangel 4">
            <a:extLst>
              <a:ext uri="{FF2B5EF4-FFF2-40B4-BE49-F238E27FC236}">
                <a16:creationId xmlns:a16="http://schemas.microsoft.com/office/drawing/2014/main" id="{0BE87189-3118-71EE-FD55-9EBA85581121}"/>
              </a:ext>
            </a:extLst>
          </p:cNvPr>
          <p:cNvSpPr/>
          <p:nvPr/>
        </p:nvSpPr>
        <p:spPr>
          <a:xfrm>
            <a:off x="0" y="0"/>
            <a:ext cx="9906000" cy="6869575"/>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a-DK"/>
          </a:p>
        </p:txBody>
      </p:sp>
      <p:sp>
        <p:nvSpPr>
          <p:cNvPr id="6" name="Tekstfelt 5">
            <a:extLst>
              <a:ext uri="{FF2B5EF4-FFF2-40B4-BE49-F238E27FC236}">
                <a16:creationId xmlns:a16="http://schemas.microsoft.com/office/drawing/2014/main" id="{6B25D60F-DCCB-71D1-AD9D-42A03A2D21D6}"/>
              </a:ext>
            </a:extLst>
          </p:cNvPr>
          <p:cNvSpPr txBox="1"/>
          <p:nvPr/>
        </p:nvSpPr>
        <p:spPr>
          <a:xfrm>
            <a:off x="16508" y="6566935"/>
            <a:ext cx="1051378" cy="276999"/>
          </a:xfrm>
          <a:prstGeom prst="rect">
            <a:avLst/>
          </a:prstGeom>
          <a:noFill/>
        </p:spPr>
        <p:txBody>
          <a:bodyPr wrap="none" rtlCol="0">
            <a:spAutoFit/>
          </a:bodyPr>
          <a:lstStyle/>
          <a:p>
            <a:r>
              <a:rPr lang="da-DK" sz="1200" dirty="0">
                <a:solidFill>
                  <a:schemeClr val="bg1"/>
                </a:solidFill>
              </a:rPr>
              <a:t>© Mat-</a:t>
            </a:r>
            <a:r>
              <a:rPr lang="da-DK" sz="1200" dirty="0" err="1">
                <a:solidFill>
                  <a:schemeClr val="bg1"/>
                </a:solidFill>
              </a:rPr>
              <a:t>nat.dk</a:t>
            </a:r>
            <a:endParaRPr lang="da-DK" sz="1200" dirty="0">
              <a:solidFill>
                <a:schemeClr val="bg1"/>
              </a:solidFill>
            </a:endParaRPr>
          </a:p>
        </p:txBody>
      </p:sp>
    </p:spTree>
    <p:extLst>
      <p:ext uri="{BB962C8B-B14F-4D97-AF65-F5344CB8AC3E}">
        <p14:creationId xmlns:p14="http://schemas.microsoft.com/office/powerpoint/2010/main" val="1837888613"/>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59B7E64-E23F-7EDA-37DB-AF20AB21DB91}"/>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541DF7B-90D4-A8C6-B4FC-38FEC1789818}"/>
              </a:ext>
            </a:extLst>
          </p:cNvPr>
          <p:cNvSpPr>
            <a:spLocks noGrp="1"/>
          </p:cNvSpPr>
          <p:nvPr>
            <p:ph type="title"/>
          </p:nvPr>
        </p:nvSpPr>
        <p:spPr/>
        <p:txBody>
          <a:bodyPr/>
          <a:lstStyle/>
          <a:p>
            <a:endParaRPr lang="da-DK"/>
          </a:p>
        </p:txBody>
      </p:sp>
      <p:sp>
        <p:nvSpPr>
          <p:cNvPr id="3" name="Pladsholder til indhold 2">
            <a:extLst>
              <a:ext uri="{FF2B5EF4-FFF2-40B4-BE49-F238E27FC236}">
                <a16:creationId xmlns:a16="http://schemas.microsoft.com/office/drawing/2014/main" id="{3F4A60E0-0171-B0FF-CA60-72951AFFA250}"/>
              </a:ext>
            </a:extLst>
          </p:cNvPr>
          <p:cNvSpPr>
            <a:spLocks noGrp="1"/>
          </p:cNvSpPr>
          <p:nvPr>
            <p:ph idx="1"/>
          </p:nvPr>
        </p:nvSpPr>
        <p:spPr/>
        <p:txBody>
          <a:bodyPr/>
          <a:lstStyle/>
          <a:p>
            <a:endParaRPr lang="da-DK"/>
          </a:p>
        </p:txBody>
      </p:sp>
      <p:pic>
        <p:nvPicPr>
          <p:cNvPr id="5" name="Picture 2" descr="Undergrundsbane, Underjordisk, By">
            <a:extLst>
              <a:ext uri="{FF2B5EF4-FFF2-40B4-BE49-F238E27FC236}">
                <a16:creationId xmlns:a16="http://schemas.microsoft.com/office/drawing/2014/main" id="{F07AC363-A154-A364-A497-4530EADFE653}"/>
              </a:ext>
            </a:extLst>
          </p:cNvPr>
          <p:cNvPicPr>
            <a:picLocks noChangeAspect="1" noChangeArrowheads="1"/>
          </p:cNvPicPr>
          <p:nvPr/>
        </p:nvPicPr>
        <p:blipFill>
          <a:blip r:embed="rId3">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0" y="0"/>
            <a:ext cx="990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ktangel 5">
            <a:extLst>
              <a:ext uri="{FF2B5EF4-FFF2-40B4-BE49-F238E27FC236}">
                <a16:creationId xmlns:a16="http://schemas.microsoft.com/office/drawing/2014/main" id="{4653AE44-ACF4-F8AC-BCA1-D3D0A95E9E44}"/>
              </a:ext>
            </a:extLst>
          </p:cNvPr>
          <p:cNvSpPr/>
          <p:nvPr/>
        </p:nvSpPr>
        <p:spPr>
          <a:xfrm>
            <a:off x="1225685" y="1690689"/>
            <a:ext cx="920885" cy="630979"/>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8" name="Gruppe 7">
            <a:extLst>
              <a:ext uri="{FF2B5EF4-FFF2-40B4-BE49-F238E27FC236}">
                <a16:creationId xmlns:a16="http://schemas.microsoft.com/office/drawing/2014/main" id="{74FC4669-B844-99BD-F7E9-3E35E6D52989}"/>
              </a:ext>
            </a:extLst>
          </p:cNvPr>
          <p:cNvGrpSpPr/>
          <p:nvPr/>
        </p:nvGrpSpPr>
        <p:grpSpPr>
          <a:xfrm>
            <a:off x="419687" y="1698086"/>
            <a:ext cx="9066627" cy="3445414"/>
            <a:chOff x="419687" y="1698086"/>
            <a:chExt cx="9066627" cy="3445414"/>
          </a:xfrm>
        </p:grpSpPr>
        <p:grpSp>
          <p:nvGrpSpPr>
            <p:cNvPr id="9" name="Gruppe 8">
              <a:extLst>
                <a:ext uri="{FF2B5EF4-FFF2-40B4-BE49-F238E27FC236}">
                  <a16:creationId xmlns:a16="http://schemas.microsoft.com/office/drawing/2014/main" id="{F2BFC159-7642-873D-D3D1-57650BD98CBC}"/>
                </a:ext>
              </a:extLst>
            </p:cNvPr>
            <p:cNvGrpSpPr/>
            <p:nvPr/>
          </p:nvGrpSpPr>
          <p:grpSpPr>
            <a:xfrm>
              <a:off x="419687" y="1698086"/>
              <a:ext cx="9066627" cy="3445414"/>
              <a:chOff x="1524000" y="1698086"/>
              <a:chExt cx="9066627" cy="3445414"/>
            </a:xfrm>
          </p:grpSpPr>
          <p:pic>
            <p:nvPicPr>
              <p:cNvPr id="32" name="Picture 2" descr="Bombe, Dynamit, Sprængstof, Eksplosion">
                <a:extLst>
                  <a:ext uri="{FF2B5EF4-FFF2-40B4-BE49-F238E27FC236}">
                    <a16:creationId xmlns:a16="http://schemas.microsoft.com/office/drawing/2014/main" id="{7C1A8694-9B35-12BA-4F8A-0AD79A4100F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3812"/>
              <a:stretch/>
            </p:blipFill>
            <p:spPr bwMode="auto">
              <a:xfrm rot="5400000">
                <a:off x="2079088" y="1159412"/>
                <a:ext cx="3429000" cy="453917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Bombe, Dynamit, Sprængstof, Eksplosion">
                <a:extLst>
                  <a:ext uri="{FF2B5EF4-FFF2-40B4-BE49-F238E27FC236}">
                    <a16:creationId xmlns:a16="http://schemas.microsoft.com/office/drawing/2014/main" id="{1FC599F5-283C-E218-5696-D17D9EA5F68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3812"/>
              <a:stretch/>
            </p:blipFill>
            <p:spPr bwMode="auto">
              <a:xfrm rot="16200000" flipH="1">
                <a:off x="6606540" y="1142998"/>
                <a:ext cx="3429000" cy="4539175"/>
              </a:xfrm>
              <a:prstGeom prst="rect">
                <a:avLst/>
              </a:prstGeom>
              <a:noFill/>
              <a:extLst>
                <a:ext uri="{909E8E84-426E-40DD-AFC4-6F175D3DCCD1}">
                  <a14:hiddenFill xmlns:a14="http://schemas.microsoft.com/office/drawing/2010/main">
                    <a:solidFill>
                      <a:srgbClr val="FFFFFF"/>
                    </a:solidFill>
                  </a14:hiddenFill>
                </a:ext>
              </a:extLst>
            </p:spPr>
          </p:pic>
        </p:grpSp>
        <p:sp>
          <p:nvSpPr>
            <p:cNvPr id="10" name="Rektangel 9">
              <a:extLst>
                <a:ext uri="{FF2B5EF4-FFF2-40B4-BE49-F238E27FC236}">
                  <a16:creationId xmlns:a16="http://schemas.microsoft.com/office/drawing/2014/main" id="{F9158569-8928-77D4-F291-5C835B7DEB7F}"/>
                </a:ext>
              </a:extLst>
            </p:cNvPr>
            <p:cNvSpPr/>
            <p:nvPr/>
          </p:nvSpPr>
          <p:spPr>
            <a:xfrm>
              <a:off x="2564321" y="2316996"/>
              <a:ext cx="4290201" cy="2240935"/>
            </a:xfrm>
            <a:prstGeom prst="rect">
              <a:avLst/>
            </a:prstGeom>
            <a:solidFill>
              <a:schemeClr val="tx1">
                <a:lumMod val="75000"/>
                <a:lumOff val="25000"/>
              </a:schemeClr>
            </a:solidFill>
            <a:scene3d>
              <a:camera prst="orthographicFront"/>
              <a:lightRig rig="threePt" dir="t"/>
            </a:scene3d>
            <a:sp3d extrusionH="342900" prstMaterial="metal">
              <a:bevelT w="412750" h="1181100" prst="hardEdge"/>
              <a:bevelB w="0"/>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 name="Rektangel 10">
              <a:extLst>
                <a:ext uri="{FF2B5EF4-FFF2-40B4-BE49-F238E27FC236}">
                  <a16:creationId xmlns:a16="http://schemas.microsoft.com/office/drawing/2014/main" id="{9C919618-41DA-C1C5-8522-5DEA2D8C7A68}"/>
                </a:ext>
              </a:extLst>
            </p:cNvPr>
            <p:cNvSpPr/>
            <p:nvPr/>
          </p:nvSpPr>
          <p:spPr>
            <a:xfrm>
              <a:off x="2953237" y="2710540"/>
              <a:ext cx="3529339" cy="143691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3" name="Gruppe 12">
              <a:extLst>
                <a:ext uri="{FF2B5EF4-FFF2-40B4-BE49-F238E27FC236}">
                  <a16:creationId xmlns:a16="http://schemas.microsoft.com/office/drawing/2014/main" id="{DFE8304B-29BE-08AD-F1CC-15728ED8BF42}"/>
                </a:ext>
              </a:extLst>
            </p:cNvPr>
            <p:cNvGrpSpPr/>
            <p:nvPr/>
          </p:nvGrpSpPr>
          <p:grpSpPr>
            <a:xfrm>
              <a:off x="3728188" y="2780089"/>
              <a:ext cx="799038" cy="1103241"/>
              <a:chOff x="4478137" y="1907772"/>
              <a:chExt cx="2197345" cy="2648582"/>
            </a:xfrm>
          </p:grpSpPr>
          <p:sp>
            <p:nvSpPr>
              <p:cNvPr id="28" name="Afrundet rektangel 27">
                <a:extLst>
                  <a:ext uri="{FF2B5EF4-FFF2-40B4-BE49-F238E27FC236}">
                    <a16:creationId xmlns:a16="http://schemas.microsoft.com/office/drawing/2014/main" id="{CEA119B3-F0E2-F155-7891-DA13F3B2AA5A}"/>
                  </a:ext>
                </a:extLst>
              </p:cNvPr>
              <p:cNvSpPr/>
              <p:nvPr/>
            </p:nvSpPr>
            <p:spPr>
              <a:xfrm>
                <a:off x="5252317" y="1907772"/>
                <a:ext cx="1423165" cy="220005"/>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Afrundet rektangel 29">
                <a:extLst>
                  <a:ext uri="{FF2B5EF4-FFF2-40B4-BE49-F238E27FC236}">
                    <a16:creationId xmlns:a16="http://schemas.microsoft.com/office/drawing/2014/main" id="{BDFC39D0-F08B-FF02-9662-13391FF85EFE}"/>
                  </a:ext>
                </a:extLst>
              </p:cNvPr>
              <p:cNvSpPr/>
              <p:nvPr/>
            </p:nvSpPr>
            <p:spPr>
              <a:xfrm rot="5400000">
                <a:off x="4096260" y="2631287"/>
                <a:ext cx="1080000" cy="220006"/>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1" name="Afrundet rektangel 30">
                <a:extLst>
                  <a:ext uri="{FF2B5EF4-FFF2-40B4-BE49-F238E27FC236}">
                    <a16:creationId xmlns:a16="http://schemas.microsoft.com/office/drawing/2014/main" id="{6E574F58-CBD5-183B-AC37-B72B5D9FE304}"/>
                  </a:ext>
                </a:extLst>
              </p:cNvPr>
              <p:cNvSpPr/>
              <p:nvPr/>
            </p:nvSpPr>
            <p:spPr>
              <a:xfrm rot="5400000">
                <a:off x="4048139" y="3906353"/>
                <a:ext cx="1079999" cy="220004"/>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14" name="Afrundet rektangel 13">
              <a:extLst>
                <a:ext uri="{FF2B5EF4-FFF2-40B4-BE49-F238E27FC236}">
                  <a16:creationId xmlns:a16="http://schemas.microsoft.com/office/drawing/2014/main" id="{4C8004FD-9F7A-4307-8C4D-2F8EB154BAA0}"/>
                </a:ext>
              </a:extLst>
            </p:cNvPr>
            <p:cNvSpPr/>
            <p:nvPr/>
          </p:nvSpPr>
          <p:spPr>
            <a:xfrm rot="5400000">
              <a:off x="4721758" y="3151792"/>
              <a:ext cx="104968" cy="80002"/>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Afrundet rektangel 14">
              <a:extLst>
                <a:ext uri="{FF2B5EF4-FFF2-40B4-BE49-F238E27FC236}">
                  <a16:creationId xmlns:a16="http://schemas.microsoft.com/office/drawing/2014/main" id="{6B7A52DF-32FD-F213-5397-A7CF11E11B25}"/>
                </a:ext>
              </a:extLst>
            </p:cNvPr>
            <p:cNvSpPr/>
            <p:nvPr/>
          </p:nvSpPr>
          <p:spPr>
            <a:xfrm rot="5400000">
              <a:off x="4700442" y="3572718"/>
              <a:ext cx="104968" cy="80002"/>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22" name="Gruppe 21">
              <a:extLst>
                <a:ext uri="{FF2B5EF4-FFF2-40B4-BE49-F238E27FC236}">
                  <a16:creationId xmlns:a16="http://schemas.microsoft.com/office/drawing/2014/main" id="{3FA211D8-A890-18B2-3566-46DDDB07065A}"/>
                </a:ext>
              </a:extLst>
            </p:cNvPr>
            <p:cNvGrpSpPr/>
            <p:nvPr/>
          </p:nvGrpSpPr>
          <p:grpSpPr>
            <a:xfrm>
              <a:off x="5498714" y="2900073"/>
              <a:ext cx="105524" cy="1029647"/>
              <a:chOff x="4478130" y="2184804"/>
              <a:chExt cx="290189" cy="2471906"/>
            </a:xfrm>
          </p:grpSpPr>
          <p:sp>
            <p:nvSpPr>
              <p:cNvPr id="26" name="Afrundet rektangel 25">
                <a:extLst>
                  <a:ext uri="{FF2B5EF4-FFF2-40B4-BE49-F238E27FC236}">
                    <a16:creationId xmlns:a16="http://schemas.microsoft.com/office/drawing/2014/main" id="{96555FDE-38EC-6E27-B30A-5DDEB87E6265}"/>
                  </a:ext>
                </a:extLst>
              </p:cNvPr>
              <p:cNvSpPr/>
              <p:nvPr/>
            </p:nvSpPr>
            <p:spPr>
              <a:xfrm rot="5400000">
                <a:off x="4118317" y="2614801"/>
                <a:ext cx="1080000" cy="220005"/>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Afrundet rektangel 26">
                <a:extLst>
                  <a:ext uri="{FF2B5EF4-FFF2-40B4-BE49-F238E27FC236}">
                    <a16:creationId xmlns:a16="http://schemas.microsoft.com/office/drawing/2014/main" id="{CDF1B166-0004-F63B-BF4B-A23300B22440}"/>
                  </a:ext>
                </a:extLst>
              </p:cNvPr>
              <p:cNvSpPr/>
              <p:nvPr/>
            </p:nvSpPr>
            <p:spPr>
              <a:xfrm rot="5400000">
                <a:off x="4048133" y="4006707"/>
                <a:ext cx="1080000" cy="220006"/>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17" name="Gruppe 16">
              <a:extLst>
                <a:ext uri="{FF2B5EF4-FFF2-40B4-BE49-F238E27FC236}">
                  <a16:creationId xmlns:a16="http://schemas.microsoft.com/office/drawing/2014/main" id="{36802D5C-F0B4-60B1-B159-409D874D7A92}"/>
                </a:ext>
              </a:extLst>
            </p:cNvPr>
            <p:cNvGrpSpPr/>
            <p:nvPr/>
          </p:nvGrpSpPr>
          <p:grpSpPr>
            <a:xfrm>
              <a:off x="3199023" y="2843097"/>
              <a:ext cx="1426483" cy="1087601"/>
              <a:chOff x="823448" y="2045673"/>
              <a:chExt cx="3922815" cy="2611031"/>
            </a:xfrm>
          </p:grpSpPr>
          <p:sp>
            <p:nvSpPr>
              <p:cNvPr id="18" name="Afrundet rektangel 17">
                <a:extLst>
                  <a:ext uri="{FF2B5EF4-FFF2-40B4-BE49-F238E27FC236}">
                    <a16:creationId xmlns:a16="http://schemas.microsoft.com/office/drawing/2014/main" id="{57E75123-C2AA-73E8-0B20-31C6E40C3ADB}"/>
                  </a:ext>
                </a:extLst>
              </p:cNvPr>
              <p:cNvSpPr/>
              <p:nvPr/>
            </p:nvSpPr>
            <p:spPr>
              <a:xfrm>
                <a:off x="823448" y="2045673"/>
                <a:ext cx="1423164" cy="220005"/>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Afrundet rektangel 19">
                <a:extLst>
                  <a:ext uri="{FF2B5EF4-FFF2-40B4-BE49-F238E27FC236}">
                    <a16:creationId xmlns:a16="http://schemas.microsoft.com/office/drawing/2014/main" id="{E5E44C19-CD57-0C76-8CA6-52FB0A833C6C}"/>
                  </a:ext>
                </a:extLst>
              </p:cNvPr>
              <p:cNvSpPr/>
              <p:nvPr/>
            </p:nvSpPr>
            <p:spPr>
              <a:xfrm rot="5400000">
                <a:off x="4096260" y="2631287"/>
                <a:ext cx="1080000" cy="220006"/>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Afrundet rektangel 20">
                <a:extLst>
                  <a:ext uri="{FF2B5EF4-FFF2-40B4-BE49-F238E27FC236}">
                    <a16:creationId xmlns:a16="http://schemas.microsoft.com/office/drawing/2014/main" id="{4BD260C6-3F57-A863-0289-FABF4E98F0AF}"/>
                  </a:ext>
                </a:extLst>
              </p:cNvPr>
              <p:cNvSpPr/>
              <p:nvPr/>
            </p:nvSpPr>
            <p:spPr>
              <a:xfrm rot="5400000">
                <a:off x="2545691" y="4006702"/>
                <a:ext cx="1079998" cy="220005"/>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113" name="Gruppe 112">
            <a:extLst>
              <a:ext uri="{FF2B5EF4-FFF2-40B4-BE49-F238E27FC236}">
                <a16:creationId xmlns:a16="http://schemas.microsoft.com/office/drawing/2014/main" id="{2A782BCE-2022-9711-1494-A73CA6E7BC3B}"/>
              </a:ext>
            </a:extLst>
          </p:cNvPr>
          <p:cNvGrpSpPr/>
          <p:nvPr/>
        </p:nvGrpSpPr>
        <p:grpSpPr>
          <a:xfrm>
            <a:off x="5617402" y="2710540"/>
            <a:ext cx="805517" cy="1436917"/>
            <a:chOff x="5617402" y="2710540"/>
            <a:chExt cx="805517" cy="1436917"/>
          </a:xfrm>
        </p:grpSpPr>
        <p:sp>
          <p:nvSpPr>
            <p:cNvPr id="112" name="Rektangel 111">
              <a:extLst>
                <a:ext uri="{FF2B5EF4-FFF2-40B4-BE49-F238E27FC236}">
                  <a16:creationId xmlns:a16="http://schemas.microsoft.com/office/drawing/2014/main" id="{A6A46A21-2CA3-E00A-86F0-482229632AFB}"/>
                </a:ext>
              </a:extLst>
            </p:cNvPr>
            <p:cNvSpPr/>
            <p:nvPr/>
          </p:nvSpPr>
          <p:spPr>
            <a:xfrm>
              <a:off x="5617402" y="2710540"/>
              <a:ext cx="805517" cy="143691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a-DK"/>
            </a:p>
          </p:txBody>
        </p:sp>
        <p:grpSp>
          <p:nvGrpSpPr>
            <p:cNvPr id="41" name="Gruppe 40">
              <a:extLst>
                <a:ext uri="{FF2B5EF4-FFF2-40B4-BE49-F238E27FC236}">
                  <a16:creationId xmlns:a16="http://schemas.microsoft.com/office/drawing/2014/main" id="{3A868369-49CA-6F91-D361-5E50B91C53F8}"/>
                </a:ext>
              </a:extLst>
            </p:cNvPr>
            <p:cNvGrpSpPr/>
            <p:nvPr/>
          </p:nvGrpSpPr>
          <p:grpSpPr>
            <a:xfrm>
              <a:off x="5674828" y="2808431"/>
              <a:ext cx="693319" cy="1296613"/>
              <a:chOff x="5674828" y="2808431"/>
              <a:chExt cx="693319" cy="1296613"/>
            </a:xfrm>
          </p:grpSpPr>
          <p:sp>
            <p:nvSpPr>
              <p:cNvPr id="7" name="Ellipse 6">
                <a:extLst>
                  <a:ext uri="{FF2B5EF4-FFF2-40B4-BE49-F238E27FC236}">
                    <a16:creationId xmlns:a16="http://schemas.microsoft.com/office/drawing/2014/main" id="{116ABC2B-F4E7-2534-785F-DA07DE175042}"/>
                  </a:ext>
                </a:extLst>
              </p:cNvPr>
              <p:cNvSpPr>
                <a:spLocks noChangeAspect="1"/>
              </p:cNvSpPr>
              <p:nvPr/>
            </p:nvSpPr>
            <p:spPr>
              <a:xfrm>
                <a:off x="6156325" y="4033044"/>
                <a:ext cx="72000" cy="72000"/>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5" name="Afrundet rektangel 34">
                <a:extLst>
                  <a:ext uri="{FF2B5EF4-FFF2-40B4-BE49-F238E27FC236}">
                    <a16:creationId xmlns:a16="http://schemas.microsoft.com/office/drawing/2014/main" id="{C3C1BFB5-44B1-4771-766E-56BA6B58327D}"/>
                  </a:ext>
                </a:extLst>
              </p:cNvPr>
              <p:cNvSpPr/>
              <p:nvPr/>
            </p:nvSpPr>
            <p:spPr>
              <a:xfrm rot="5400000">
                <a:off x="6075781" y="3675941"/>
                <a:ext cx="449863" cy="80002"/>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6" name="Afrundet rektangel 35">
                <a:extLst>
                  <a:ext uri="{FF2B5EF4-FFF2-40B4-BE49-F238E27FC236}">
                    <a16:creationId xmlns:a16="http://schemas.microsoft.com/office/drawing/2014/main" id="{F93D4F91-BB28-51B5-7C41-C2B73FCB963E}"/>
                  </a:ext>
                </a:extLst>
              </p:cNvPr>
              <p:cNvSpPr/>
              <p:nvPr/>
            </p:nvSpPr>
            <p:spPr>
              <a:xfrm>
                <a:off x="5753976" y="2808431"/>
                <a:ext cx="517516" cy="91641"/>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8" name="Afrundet rektangel 37">
                <a:extLst>
                  <a:ext uri="{FF2B5EF4-FFF2-40B4-BE49-F238E27FC236}">
                    <a16:creationId xmlns:a16="http://schemas.microsoft.com/office/drawing/2014/main" id="{D35A4A9F-5B0E-402E-31C1-DFA893E18E87}"/>
                  </a:ext>
                </a:extLst>
              </p:cNvPr>
              <p:cNvSpPr/>
              <p:nvPr/>
            </p:nvSpPr>
            <p:spPr>
              <a:xfrm rot="5400000">
                <a:off x="6103214" y="3114178"/>
                <a:ext cx="449863" cy="80002"/>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39" name="Gruppe 38">
                <a:extLst>
                  <a:ext uri="{FF2B5EF4-FFF2-40B4-BE49-F238E27FC236}">
                    <a16:creationId xmlns:a16="http://schemas.microsoft.com/office/drawing/2014/main" id="{E9DBF157-6494-0D64-DBE3-D204E19FE33C}"/>
                  </a:ext>
                </a:extLst>
              </p:cNvPr>
              <p:cNvGrpSpPr/>
              <p:nvPr/>
            </p:nvGrpSpPr>
            <p:grpSpPr>
              <a:xfrm>
                <a:off x="5674828" y="2918093"/>
                <a:ext cx="597517" cy="1123656"/>
                <a:chOff x="5674828" y="2918093"/>
                <a:chExt cx="597517" cy="1123656"/>
              </a:xfrm>
            </p:grpSpPr>
            <p:sp>
              <p:nvSpPr>
                <p:cNvPr id="4" name="Afrundet rektangel 3">
                  <a:extLst>
                    <a:ext uri="{FF2B5EF4-FFF2-40B4-BE49-F238E27FC236}">
                      <a16:creationId xmlns:a16="http://schemas.microsoft.com/office/drawing/2014/main" id="{430C99FE-59E8-5E3A-F9AB-EF2EAC095E35}"/>
                    </a:ext>
                  </a:extLst>
                </p:cNvPr>
                <p:cNvSpPr/>
                <p:nvPr/>
              </p:nvSpPr>
              <p:spPr>
                <a:xfrm>
                  <a:off x="5754829" y="3383663"/>
                  <a:ext cx="517516" cy="91641"/>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Afrundet rektangel 33">
                  <a:extLst>
                    <a:ext uri="{FF2B5EF4-FFF2-40B4-BE49-F238E27FC236}">
                      <a16:creationId xmlns:a16="http://schemas.microsoft.com/office/drawing/2014/main" id="{14B56D3D-6ABA-16E5-F307-383897CD1A16}"/>
                    </a:ext>
                  </a:extLst>
                </p:cNvPr>
                <p:cNvSpPr/>
                <p:nvPr/>
              </p:nvSpPr>
              <p:spPr>
                <a:xfrm rot="5400000">
                  <a:off x="5489897" y="3103024"/>
                  <a:ext cx="449863" cy="80002"/>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7" name="Afrundet rektangel 36">
                  <a:extLst>
                    <a:ext uri="{FF2B5EF4-FFF2-40B4-BE49-F238E27FC236}">
                      <a16:creationId xmlns:a16="http://schemas.microsoft.com/office/drawing/2014/main" id="{2E9BEA01-50D5-B475-DB04-05ADBA407A51}"/>
                    </a:ext>
                  </a:extLst>
                </p:cNvPr>
                <p:cNvSpPr/>
                <p:nvPr/>
              </p:nvSpPr>
              <p:spPr>
                <a:xfrm>
                  <a:off x="5722430" y="3950108"/>
                  <a:ext cx="517516" cy="91641"/>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grpSp>
        <p:nvGrpSpPr>
          <p:cNvPr id="127" name="Gruppe 126">
            <a:extLst>
              <a:ext uri="{FF2B5EF4-FFF2-40B4-BE49-F238E27FC236}">
                <a16:creationId xmlns:a16="http://schemas.microsoft.com/office/drawing/2014/main" id="{48342A5A-E784-FDD0-5E77-A4EDBB6F71C0}"/>
              </a:ext>
            </a:extLst>
          </p:cNvPr>
          <p:cNvGrpSpPr/>
          <p:nvPr/>
        </p:nvGrpSpPr>
        <p:grpSpPr>
          <a:xfrm>
            <a:off x="5629089" y="2707777"/>
            <a:ext cx="805517" cy="1436917"/>
            <a:chOff x="8933121" y="2220097"/>
            <a:chExt cx="805517" cy="1436917"/>
          </a:xfrm>
        </p:grpSpPr>
        <p:sp>
          <p:nvSpPr>
            <p:cNvPr id="116" name="Rektangel 115">
              <a:extLst>
                <a:ext uri="{FF2B5EF4-FFF2-40B4-BE49-F238E27FC236}">
                  <a16:creationId xmlns:a16="http://schemas.microsoft.com/office/drawing/2014/main" id="{7C82333C-85D2-17EB-72BB-25A3D042E2A0}"/>
                </a:ext>
              </a:extLst>
            </p:cNvPr>
            <p:cNvSpPr/>
            <p:nvPr/>
          </p:nvSpPr>
          <p:spPr>
            <a:xfrm>
              <a:off x="8933121" y="2220097"/>
              <a:ext cx="805517" cy="143691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a-DK" b="1" dirty="0"/>
            </a:p>
          </p:txBody>
        </p:sp>
        <p:grpSp>
          <p:nvGrpSpPr>
            <p:cNvPr id="117" name="Gruppe 116">
              <a:extLst>
                <a:ext uri="{FF2B5EF4-FFF2-40B4-BE49-F238E27FC236}">
                  <a16:creationId xmlns:a16="http://schemas.microsoft.com/office/drawing/2014/main" id="{B7F984E5-3276-0953-1D70-5824D120AC95}"/>
                </a:ext>
              </a:extLst>
            </p:cNvPr>
            <p:cNvGrpSpPr/>
            <p:nvPr/>
          </p:nvGrpSpPr>
          <p:grpSpPr>
            <a:xfrm>
              <a:off x="8987052" y="2314260"/>
              <a:ext cx="693319" cy="1296613"/>
              <a:chOff x="5674828" y="2808431"/>
              <a:chExt cx="693319" cy="1296613"/>
            </a:xfrm>
          </p:grpSpPr>
          <p:sp>
            <p:nvSpPr>
              <p:cNvPr id="118" name="Ellipse 117">
                <a:extLst>
                  <a:ext uri="{FF2B5EF4-FFF2-40B4-BE49-F238E27FC236}">
                    <a16:creationId xmlns:a16="http://schemas.microsoft.com/office/drawing/2014/main" id="{AA69E8B3-11F6-7266-23F8-74BE039163A4}"/>
                  </a:ext>
                </a:extLst>
              </p:cNvPr>
              <p:cNvSpPr>
                <a:spLocks noChangeAspect="1"/>
              </p:cNvSpPr>
              <p:nvPr/>
            </p:nvSpPr>
            <p:spPr>
              <a:xfrm>
                <a:off x="6156325" y="4033044"/>
                <a:ext cx="72000" cy="72000"/>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9" name="Afrundet rektangel 118">
                <a:extLst>
                  <a:ext uri="{FF2B5EF4-FFF2-40B4-BE49-F238E27FC236}">
                    <a16:creationId xmlns:a16="http://schemas.microsoft.com/office/drawing/2014/main" id="{BDD9B5BF-E588-D7FE-0304-D3B92E548E18}"/>
                  </a:ext>
                </a:extLst>
              </p:cNvPr>
              <p:cNvSpPr/>
              <p:nvPr/>
            </p:nvSpPr>
            <p:spPr>
              <a:xfrm rot="5400000">
                <a:off x="6075781" y="3675941"/>
                <a:ext cx="449863" cy="80002"/>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0" name="Afrundet rektangel 119">
                <a:extLst>
                  <a:ext uri="{FF2B5EF4-FFF2-40B4-BE49-F238E27FC236}">
                    <a16:creationId xmlns:a16="http://schemas.microsoft.com/office/drawing/2014/main" id="{A0913E97-6152-ADB0-54F5-8CE3D34106F4}"/>
                  </a:ext>
                </a:extLst>
              </p:cNvPr>
              <p:cNvSpPr/>
              <p:nvPr/>
            </p:nvSpPr>
            <p:spPr>
              <a:xfrm>
                <a:off x="5753976" y="2808431"/>
                <a:ext cx="517516" cy="91641"/>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1" name="Afrundet rektangel 120">
                <a:extLst>
                  <a:ext uri="{FF2B5EF4-FFF2-40B4-BE49-F238E27FC236}">
                    <a16:creationId xmlns:a16="http://schemas.microsoft.com/office/drawing/2014/main" id="{7F2E94AB-7217-56CD-DC72-F8D1848DA38D}"/>
                  </a:ext>
                </a:extLst>
              </p:cNvPr>
              <p:cNvSpPr/>
              <p:nvPr/>
            </p:nvSpPr>
            <p:spPr>
              <a:xfrm rot="5400000">
                <a:off x="6103214" y="3114178"/>
                <a:ext cx="449863" cy="80002"/>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22" name="Gruppe 121">
                <a:extLst>
                  <a:ext uri="{FF2B5EF4-FFF2-40B4-BE49-F238E27FC236}">
                    <a16:creationId xmlns:a16="http://schemas.microsoft.com/office/drawing/2014/main" id="{3AC21BF1-7928-0456-0790-412CFBBE8D6E}"/>
                  </a:ext>
                </a:extLst>
              </p:cNvPr>
              <p:cNvGrpSpPr/>
              <p:nvPr/>
            </p:nvGrpSpPr>
            <p:grpSpPr>
              <a:xfrm>
                <a:off x="5674828" y="2918093"/>
                <a:ext cx="597517" cy="1123656"/>
                <a:chOff x="5674828" y="2918093"/>
                <a:chExt cx="597517" cy="1123656"/>
              </a:xfrm>
            </p:grpSpPr>
            <p:sp>
              <p:nvSpPr>
                <p:cNvPr id="123" name="Afrundet rektangel 122">
                  <a:extLst>
                    <a:ext uri="{FF2B5EF4-FFF2-40B4-BE49-F238E27FC236}">
                      <a16:creationId xmlns:a16="http://schemas.microsoft.com/office/drawing/2014/main" id="{0EE7A061-BD16-40A4-4346-9772B4AE22C0}"/>
                    </a:ext>
                  </a:extLst>
                </p:cNvPr>
                <p:cNvSpPr/>
                <p:nvPr/>
              </p:nvSpPr>
              <p:spPr>
                <a:xfrm>
                  <a:off x="5754829" y="3383663"/>
                  <a:ext cx="517516" cy="91641"/>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4" name="Afrundet rektangel 123">
                  <a:extLst>
                    <a:ext uri="{FF2B5EF4-FFF2-40B4-BE49-F238E27FC236}">
                      <a16:creationId xmlns:a16="http://schemas.microsoft.com/office/drawing/2014/main" id="{7783FF1E-DB8D-DDFA-ABB1-B40F28104C27}"/>
                    </a:ext>
                  </a:extLst>
                </p:cNvPr>
                <p:cNvSpPr/>
                <p:nvPr/>
              </p:nvSpPr>
              <p:spPr>
                <a:xfrm rot="5400000">
                  <a:off x="5489897" y="3103024"/>
                  <a:ext cx="449863" cy="80002"/>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5" name="Afrundet rektangel 124">
                  <a:extLst>
                    <a:ext uri="{FF2B5EF4-FFF2-40B4-BE49-F238E27FC236}">
                      <a16:creationId xmlns:a16="http://schemas.microsoft.com/office/drawing/2014/main" id="{82CF63F2-5529-AD24-926A-84C389884EA8}"/>
                    </a:ext>
                  </a:extLst>
                </p:cNvPr>
                <p:cNvSpPr/>
                <p:nvPr/>
              </p:nvSpPr>
              <p:spPr>
                <a:xfrm>
                  <a:off x="5722430" y="3950108"/>
                  <a:ext cx="517516" cy="91641"/>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6" name="Afrundet rektangel 125">
                  <a:extLst>
                    <a:ext uri="{FF2B5EF4-FFF2-40B4-BE49-F238E27FC236}">
                      <a16:creationId xmlns:a16="http://schemas.microsoft.com/office/drawing/2014/main" id="{7E29C071-DB86-68D3-39B8-7309D3CD0DF6}"/>
                    </a:ext>
                  </a:extLst>
                </p:cNvPr>
                <p:cNvSpPr/>
                <p:nvPr/>
              </p:nvSpPr>
              <p:spPr>
                <a:xfrm rot="5400000">
                  <a:off x="5499635" y="3657358"/>
                  <a:ext cx="449863" cy="80002"/>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grpSp>
        <p:nvGrpSpPr>
          <p:cNvPr id="138" name="Gruppe 137">
            <a:extLst>
              <a:ext uri="{FF2B5EF4-FFF2-40B4-BE49-F238E27FC236}">
                <a16:creationId xmlns:a16="http://schemas.microsoft.com/office/drawing/2014/main" id="{5F39FD7B-0FFE-03E0-F2D0-F815798CE3C6}"/>
              </a:ext>
            </a:extLst>
          </p:cNvPr>
          <p:cNvGrpSpPr/>
          <p:nvPr/>
        </p:nvGrpSpPr>
        <p:grpSpPr>
          <a:xfrm>
            <a:off x="5608838" y="2712444"/>
            <a:ext cx="805517" cy="1436917"/>
            <a:chOff x="8717804" y="3733066"/>
            <a:chExt cx="805517" cy="1436917"/>
          </a:xfrm>
        </p:grpSpPr>
        <p:sp>
          <p:nvSpPr>
            <p:cNvPr id="115" name="Rektangel 114">
              <a:extLst>
                <a:ext uri="{FF2B5EF4-FFF2-40B4-BE49-F238E27FC236}">
                  <a16:creationId xmlns:a16="http://schemas.microsoft.com/office/drawing/2014/main" id="{1DE61DFD-2DE1-867E-8963-BA4E30382187}"/>
                </a:ext>
              </a:extLst>
            </p:cNvPr>
            <p:cNvSpPr/>
            <p:nvPr/>
          </p:nvSpPr>
          <p:spPr>
            <a:xfrm>
              <a:off x="8717804" y="3733066"/>
              <a:ext cx="805517" cy="143691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a-DK"/>
            </a:p>
          </p:txBody>
        </p:sp>
        <p:grpSp>
          <p:nvGrpSpPr>
            <p:cNvPr id="128" name="Gruppe 127">
              <a:extLst>
                <a:ext uri="{FF2B5EF4-FFF2-40B4-BE49-F238E27FC236}">
                  <a16:creationId xmlns:a16="http://schemas.microsoft.com/office/drawing/2014/main" id="{990E3648-7C69-7C07-FF39-F5CE0351BB61}"/>
                </a:ext>
              </a:extLst>
            </p:cNvPr>
            <p:cNvGrpSpPr/>
            <p:nvPr/>
          </p:nvGrpSpPr>
          <p:grpSpPr>
            <a:xfrm>
              <a:off x="8872142" y="3830473"/>
              <a:ext cx="614171" cy="1296613"/>
              <a:chOff x="5753976" y="2808431"/>
              <a:chExt cx="614171" cy="1296613"/>
            </a:xfrm>
          </p:grpSpPr>
          <p:sp>
            <p:nvSpPr>
              <p:cNvPr id="129" name="Ellipse 128">
                <a:extLst>
                  <a:ext uri="{FF2B5EF4-FFF2-40B4-BE49-F238E27FC236}">
                    <a16:creationId xmlns:a16="http://schemas.microsoft.com/office/drawing/2014/main" id="{B094DF70-D368-A6CE-23EB-B2EEEADC291D}"/>
                  </a:ext>
                </a:extLst>
              </p:cNvPr>
              <p:cNvSpPr>
                <a:spLocks noChangeAspect="1"/>
              </p:cNvSpPr>
              <p:nvPr/>
            </p:nvSpPr>
            <p:spPr>
              <a:xfrm>
                <a:off x="6156325" y="4033044"/>
                <a:ext cx="72000" cy="72000"/>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0" name="Afrundet rektangel 129">
                <a:extLst>
                  <a:ext uri="{FF2B5EF4-FFF2-40B4-BE49-F238E27FC236}">
                    <a16:creationId xmlns:a16="http://schemas.microsoft.com/office/drawing/2014/main" id="{E4A48CAB-D8F5-4752-0248-B4127AE19303}"/>
                  </a:ext>
                </a:extLst>
              </p:cNvPr>
              <p:cNvSpPr/>
              <p:nvPr/>
            </p:nvSpPr>
            <p:spPr>
              <a:xfrm rot="5400000">
                <a:off x="6075781" y="3675941"/>
                <a:ext cx="449863" cy="80002"/>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1" name="Afrundet rektangel 130">
                <a:extLst>
                  <a:ext uri="{FF2B5EF4-FFF2-40B4-BE49-F238E27FC236}">
                    <a16:creationId xmlns:a16="http://schemas.microsoft.com/office/drawing/2014/main" id="{621A8A8C-641E-797F-1F3C-1A05C8BFD37F}"/>
                  </a:ext>
                </a:extLst>
              </p:cNvPr>
              <p:cNvSpPr/>
              <p:nvPr/>
            </p:nvSpPr>
            <p:spPr>
              <a:xfrm>
                <a:off x="5753976" y="2808431"/>
                <a:ext cx="517516" cy="91641"/>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2" name="Afrundet rektangel 131">
                <a:extLst>
                  <a:ext uri="{FF2B5EF4-FFF2-40B4-BE49-F238E27FC236}">
                    <a16:creationId xmlns:a16="http://schemas.microsoft.com/office/drawing/2014/main" id="{82DEE7CD-E868-8595-90B9-EA798F350EAF}"/>
                  </a:ext>
                </a:extLst>
              </p:cNvPr>
              <p:cNvSpPr/>
              <p:nvPr/>
            </p:nvSpPr>
            <p:spPr>
              <a:xfrm rot="5400000">
                <a:off x="6103214" y="3114178"/>
                <a:ext cx="449863" cy="80002"/>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150" name="Gruppe 149">
            <a:extLst>
              <a:ext uri="{FF2B5EF4-FFF2-40B4-BE49-F238E27FC236}">
                <a16:creationId xmlns:a16="http://schemas.microsoft.com/office/drawing/2014/main" id="{0CFF8382-19C6-1C3E-7084-A88BDDDB981F}"/>
              </a:ext>
            </a:extLst>
          </p:cNvPr>
          <p:cNvGrpSpPr/>
          <p:nvPr/>
        </p:nvGrpSpPr>
        <p:grpSpPr>
          <a:xfrm>
            <a:off x="5686221" y="2716989"/>
            <a:ext cx="805517" cy="1436917"/>
            <a:chOff x="8580263" y="3323290"/>
            <a:chExt cx="805517" cy="1436917"/>
          </a:xfrm>
        </p:grpSpPr>
        <p:sp>
          <p:nvSpPr>
            <p:cNvPr id="149" name="Rektangel 148">
              <a:extLst>
                <a:ext uri="{FF2B5EF4-FFF2-40B4-BE49-F238E27FC236}">
                  <a16:creationId xmlns:a16="http://schemas.microsoft.com/office/drawing/2014/main" id="{672C2874-5E8D-B234-403B-237B3ADF1DFE}"/>
                </a:ext>
              </a:extLst>
            </p:cNvPr>
            <p:cNvSpPr/>
            <p:nvPr/>
          </p:nvSpPr>
          <p:spPr>
            <a:xfrm>
              <a:off x="8580263" y="3323290"/>
              <a:ext cx="805517" cy="1436917"/>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a-DK"/>
            </a:p>
          </p:txBody>
        </p:sp>
        <p:grpSp>
          <p:nvGrpSpPr>
            <p:cNvPr id="139" name="Gruppe 138">
              <a:extLst>
                <a:ext uri="{FF2B5EF4-FFF2-40B4-BE49-F238E27FC236}">
                  <a16:creationId xmlns:a16="http://schemas.microsoft.com/office/drawing/2014/main" id="{C00C82BE-8CE1-DD7A-6AA5-92ECEC0B1A65}"/>
                </a:ext>
              </a:extLst>
            </p:cNvPr>
            <p:cNvGrpSpPr/>
            <p:nvPr/>
          </p:nvGrpSpPr>
          <p:grpSpPr>
            <a:xfrm>
              <a:off x="8633177" y="3426235"/>
              <a:ext cx="665886" cy="1296613"/>
              <a:chOff x="5674828" y="2808431"/>
              <a:chExt cx="665886" cy="1296613"/>
            </a:xfrm>
          </p:grpSpPr>
          <p:sp>
            <p:nvSpPr>
              <p:cNvPr id="140" name="Ellipse 139">
                <a:extLst>
                  <a:ext uri="{FF2B5EF4-FFF2-40B4-BE49-F238E27FC236}">
                    <a16:creationId xmlns:a16="http://schemas.microsoft.com/office/drawing/2014/main" id="{F78AE5D5-B0D8-BB46-8A38-8DB3898E3A12}"/>
                  </a:ext>
                </a:extLst>
              </p:cNvPr>
              <p:cNvSpPr>
                <a:spLocks noChangeAspect="1"/>
              </p:cNvSpPr>
              <p:nvPr/>
            </p:nvSpPr>
            <p:spPr>
              <a:xfrm>
                <a:off x="6156325" y="4033044"/>
                <a:ext cx="72000" cy="72000"/>
              </a:xfrm>
              <a:prstGeom prst="ellipse">
                <a:avLst/>
              </a:prstGeom>
              <a:solidFill>
                <a:srgbClr val="C00000"/>
              </a:solidFill>
              <a:ln>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1" name="Afrundet rektangel 140">
                <a:extLst>
                  <a:ext uri="{FF2B5EF4-FFF2-40B4-BE49-F238E27FC236}">
                    <a16:creationId xmlns:a16="http://schemas.microsoft.com/office/drawing/2014/main" id="{AF3C6021-2CE8-08E8-AEA3-BC884D7949DA}"/>
                  </a:ext>
                </a:extLst>
              </p:cNvPr>
              <p:cNvSpPr/>
              <p:nvPr/>
            </p:nvSpPr>
            <p:spPr>
              <a:xfrm rot="5400000">
                <a:off x="6075781" y="3675941"/>
                <a:ext cx="449863" cy="80002"/>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2" name="Afrundet rektangel 141">
                <a:extLst>
                  <a:ext uri="{FF2B5EF4-FFF2-40B4-BE49-F238E27FC236}">
                    <a16:creationId xmlns:a16="http://schemas.microsoft.com/office/drawing/2014/main" id="{64189370-BDA0-4CDF-99CD-4E91D45AB117}"/>
                  </a:ext>
                </a:extLst>
              </p:cNvPr>
              <p:cNvSpPr/>
              <p:nvPr/>
            </p:nvSpPr>
            <p:spPr>
              <a:xfrm>
                <a:off x="5753976" y="2808431"/>
                <a:ext cx="517516" cy="91641"/>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144" name="Gruppe 143">
                <a:extLst>
                  <a:ext uri="{FF2B5EF4-FFF2-40B4-BE49-F238E27FC236}">
                    <a16:creationId xmlns:a16="http://schemas.microsoft.com/office/drawing/2014/main" id="{B2C218D8-CEBB-CAFB-2A72-7FDCFD3E2731}"/>
                  </a:ext>
                </a:extLst>
              </p:cNvPr>
              <p:cNvGrpSpPr/>
              <p:nvPr/>
            </p:nvGrpSpPr>
            <p:grpSpPr>
              <a:xfrm>
                <a:off x="5674828" y="2918093"/>
                <a:ext cx="597517" cy="1123656"/>
                <a:chOff x="5674828" y="2918093"/>
                <a:chExt cx="597517" cy="1123656"/>
              </a:xfrm>
            </p:grpSpPr>
            <p:sp>
              <p:nvSpPr>
                <p:cNvPr id="145" name="Afrundet rektangel 144">
                  <a:extLst>
                    <a:ext uri="{FF2B5EF4-FFF2-40B4-BE49-F238E27FC236}">
                      <a16:creationId xmlns:a16="http://schemas.microsoft.com/office/drawing/2014/main" id="{2AAAFC0B-70CF-1312-D219-69153332CAA5}"/>
                    </a:ext>
                  </a:extLst>
                </p:cNvPr>
                <p:cNvSpPr/>
                <p:nvPr/>
              </p:nvSpPr>
              <p:spPr>
                <a:xfrm>
                  <a:off x="5754829" y="3383663"/>
                  <a:ext cx="517516" cy="91641"/>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6" name="Afrundet rektangel 145">
                  <a:extLst>
                    <a:ext uri="{FF2B5EF4-FFF2-40B4-BE49-F238E27FC236}">
                      <a16:creationId xmlns:a16="http://schemas.microsoft.com/office/drawing/2014/main" id="{15DB38BC-294A-32EB-88D1-736E3DEF9071}"/>
                    </a:ext>
                  </a:extLst>
                </p:cNvPr>
                <p:cNvSpPr/>
                <p:nvPr/>
              </p:nvSpPr>
              <p:spPr>
                <a:xfrm rot="5400000">
                  <a:off x="5489897" y="3103024"/>
                  <a:ext cx="449863" cy="80002"/>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7" name="Afrundet rektangel 146">
                  <a:extLst>
                    <a:ext uri="{FF2B5EF4-FFF2-40B4-BE49-F238E27FC236}">
                      <a16:creationId xmlns:a16="http://schemas.microsoft.com/office/drawing/2014/main" id="{66CF100B-2602-AA7A-DBEA-C1606D8096DB}"/>
                    </a:ext>
                  </a:extLst>
                </p:cNvPr>
                <p:cNvSpPr/>
                <p:nvPr/>
              </p:nvSpPr>
              <p:spPr>
                <a:xfrm>
                  <a:off x="5722430" y="3950108"/>
                  <a:ext cx="517516" cy="91641"/>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8" name="Afrundet rektangel 147">
                  <a:extLst>
                    <a:ext uri="{FF2B5EF4-FFF2-40B4-BE49-F238E27FC236}">
                      <a16:creationId xmlns:a16="http://schemas.microsoft.com/office/drawing/2014/main" id="{118F892F-B767-9A4C-6FC0-52527F5051A8}"/>
                    </a:ext>
                  </a:extLst>
                </p:cNvPr>
                <p:cNvSpPr/>
                <p:nvPr/>
              </p:nvSpPr>
              <p:spPr>
                <a:xfrm rot="5400000">
                  <a:off x="5499635" y="3657358"/>
                  <a:ext cx="449863" cy="80002"/>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sp>
        <p:nvSpPr>
          <p:cNvPr id="94" name="Afrundet rektangel 93">
            <a:extLst>
              <a:ext uri="{FF2B5EF4-FFF2-40B4-BE49-F238E27FC236}">
                <a16:creationId xmlns:a16="http://schemas.microsoft.com/office/drawing/2014/main" id="{7DFA106C-C040-710F-0CB2-CC8FC611A386}"/>
              </a:ext>
            </a:extLst>
          </p:cNvPr>
          <p:cNvSpPr/>
          <p:nvPr/>
        </p:nvSpPr>
        <p:spPr>
          <a:xfrm>
            <a:off x="4082504" y="3893953"/>
            <a:ext cx="517516" cy="91641"/>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2" name="Afrundet rektangel 61">
            <a:extLst>
              <a:ext uri="{FF2B5EF4-FFF2-40B4-BE49-F238E27FC236}">
                <a16:creationId xmlns:a16="http://schemas.microsoft.com/office/drawing/2014/main" id="{53CC9CE5-D77A-E944-E55D-FE28638AC7F9}"/>
              </a:ext>
            </a:extLst>
          </p:cNvPr>
          <p:cNvSpPr/>
          <p:nvPr/>
        </p:nvSpPr>
        <p:spPr>
          <a:xfrm>
            <a:off x="3189824" y="3925131"/>
            <a:ext cx="517516" cy="91641"/>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Afrundet rektangel 62">
            <a:extLst>
              <a:ext uri="{FF2B5EF4-FFF2-40B4-BE49-F238E27FC236}">
                <a16:creationId xmlns:a16="http://schemas.microsoft.com/office/drawing/2014/main" id="{80E0324F-FE3F-9EF1-9B4C-ACC9E558B1A0}"/>
              </a:ext>
            </a:extLst>
          </p:cNvPr>
          <p:cNvSpPr/>
          <p:nvPr/>
        </p:nvSpPr>
        <p:spPr>
          <a:xfrm rot="5400000">
            <a:off x="4350996" y="3579658"/>
            <a:ext cx="449864" cy="80002"/>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4" name="Afrundet rektangel 63">
            <a:extLst>
              <a:ext uri="{FF2B5EF4-FFF2-40B4-BE49-F238E27FC236}">
                <a16:creationId xmlns:a16="http://schemas.microsoft.com/office/drawing/2014/main" id="{0B1AFD21-F6E5-83AD-ACED-B2D8B122ABFF}"/>
              </a:ext>
            </a:extLst>
          </p:cNvPr>
          <p:cNvSpPr/>
          <p:nvPr/>
        </p:nvSpPr>
        <p:spPr>
          <a:xfrm rot="5400000">
            <a:off x="3811870" y="3151792"/>
            <a:ext cx="449863" cy="80002"/>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5" name="Afrundet rektangel 64">
            <a:extLst>
              <a:ext uri="{FF2B5EF4-FFF2-40B4-BE49-F238E27FC236}">
                <a16:creationId xmlns:a16="http://schemas.microsoft.com/office/drawing/2014/main" id="{AC154A11-67E0-3A55-F297-43B41E3AA4BF}"/>
              </a:ext>
            </a:extLst>
          </p:cNvPr>
          <p:cNvSpPr/>
          <p:nvPr/>
        </p:nvSpPr>
        <p:spPr>
          <a:xfrm rot="5400000">
            <a:off x="2995478" y="3619537"/>
            <a:ext cx="449863" cy="80002"/>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6" name="Afrundet rektangel 65">
            <a:extLst>
              <a:ext uri="{FF2B5EF4-FFF2-40B4-BE49-F238E27FC236}">
                <a16:creationId xmlns:a16="http://schemas.microsoft.com/office/drawing/2014/main" id="{2C1B44A1-6908-5D55-BC94-DACA50E4A275}"/>
              </a:ext>
            </a:extLst>
          </p:cNvPr>
          <p:cNvSpPr/>
          <p:nvPr/>
        </p:nvSpPr>
        <p:spPr>
          <a:xfrm rot="5400000">
            <a:off x="3014092" y="3144462"/>
            <a:ext cx="449863" cy="80002"/>
          </a:xfrm>
          <a:prstGeom prst="roundRect">
            <a:avLst>
              <a:gd name="adj" fmla="val 50000"/>
            </a:avLst>
          </a:prstGeom>
          <a:solidFill>
            <a:srgbClr val="F69B75">
              <a:alpha val="41961"/>
            </a:srgbClr>
          </a:solidFill>
          <a:ln>
            <a:noFill/>
          </a:ln>
          <a:effectLst>
            <a:glow rad="76200">
              <a:srgbClr val="F69B75">
                <a:alpha val="40000"/>
              </a:srgbClr>
            </a:glo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da-DK"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Tekstfelt 11">
            <a:extLst>
              <a:ext uri="{FF2B5EF4-FFF2-40B4-BE49-F238E27FC236}">
                <a16:creationId xmlns:a16="http://schemas.microsoft.com/office/drawing/2014/main" id="{C016710B-8E85-CAE8-6429-46C460E73862}"/>
              </a:ext>
            </a:extLst>
          </p:cNvPr>
          <p:cNvSpPr txBox="1"/>
          <p:nvPr/>
        </p:nvSpPr>
        <p:spPr>
          <a:xfrm>
            <a:off x="16508" y="6566935"/>
            <a:ext cx="1051378" cy="276999"/>
          </a:xfrm>
          <a:prstGeom prst="rect">
            <a:avLst/>
          </a:prstGeom>
          <a:noFill/>
        </p:spPr>
        <p:txBody>
          <a:bodyPr wrap="none" rtlCol="0">
            <a:spAutoFit/>
          </a:bodyPr>
          <a:lstStyle/>
          <a:p>
            <a:r>
              <a:rPr lang="da-DK" sz="1200" dirty="0">
                <a:solidFill>
                  <a:schemeClr val="bg1"/>
                </a:solidFill>
              </a:rPr>
              <a:t>© Mat-</a:t>
            </a:r>
            <a:r>
              <a:rPr lang="da-DK" sz="1200" dirty="0" err="1">
                <a:solidFill>
                  <a:schemeClr val="bg1"/>
                </a:solidFill>
              </a:rPr>
              <a:t>nat.dk</a:t>
            </a:r>
            <a:endParaRPr lang="da-DK" sz="1200" dirty="0">
              <a:solidFill>
                <a:schemeClr val="bg1"/>
              </a:solidFill>
            </a:endParaRPr>
          </a:p>
        </p:txBody>
      </p:sp>
    </p:spTree>
    <p:extLst>
      <p:ext uri="{BB962C8B-B14F-4D97-AF65-F5344CB8AC3E}">
        <p14:creationId xmlns:p14="http://schemas.microsoft.com/office/powerpoint/2010/main" val="2742360095"/>
      </p:ext>
    </p:extLst>
  </p:cSld>
  <p:clrMapOvr>
    <a:masterClrMapping/>
  </p:clrMapOvr>
  <mc:AlternateContent xmlns:mc="http://schemas.openxmlformats.org/markup-compatibility/2006" xmlns:p14="http://schemas.microsoft.com/office/powerpoint/2010/main">
    <mc:Choice Requires="p14">
      <p:transition p14:dur="0" advClick="0" advTm="0">
        <p:sndAc>
          <p:stSnd>
            <p:snd r:embed="rId2" name="click.wav"/>
          </p:stSnd>
        </p:sndAc>
      </p:transition>
    </mc:Choice>
    <mc:Fallback xmlns="">
      <p:transition advClick="0" advTm="0">
        <p:sndAc>
          <p:stSnd>
            <p:snd r:embed="rId5" name="click.wav"/>
          </p:stSnd>
        </p:sndAc>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1000"/>
                                  </p:stCondLst>
                                  <p:childTnLst>
                                    <p:set>
                                      <p:cBhvr>
                                        <p:cTn id="6" dur="1" fill="hold">
                                          <p:stCondLst>
                                            <p:cond delay="0"/>
                                          </p:stCondLst>
                                        </p:cTn>
                                        <p:tgtEl>
                                          <p:spTgt spid="127"/>
                                        </p:tgtEl>
                                        <p:attrNameLst>
                                          <p:attrName>style.visibility</p:attrName>
                                        </p:attrNameLst>
                                      </p:cBhvr>
                                      <p:to>
                                        <p:strVal val="visible"/>
                                      </p:to>
                                    </p:set>
                                    <p:animEffect transition="in" filter="dissolve">
                                      <p:cBhvr>
                                        <p:cTn id="7" dur="500"/>
                                        <p:tgtEl>
                                          <p:spTgt spid="127"/>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childTnLst>
                          </p:cTn>
                        </p:par>
                        <p:par>
                          <p:cTn id="8" fill="hold">
                            <p:stCondLst>
                              <p:cond delay="1500"/>
                            </p:stCondLst>
                            <p:childTnLst>
                              <p:par>
                                <p:cTn id="9" presetID="9" presetClass="entr" presetSubtype="0" fill="hold" nodeType="afterEffect">
                                  <p:stCondLst>
                                    <p:cond delay="1000"/>
                                  </p:stCondLst>
                                  <p:childTnLst>
                                    <p:set>
                                      <p:cBhvr>
                                        <p:cTn id="10" dur="1" fill="hold">
                                          <p:stCondLst>
                                            <p:cond delay="0"/>
                                          </p:stCondLst>
                                        </p:cTn>
                                        <p:tgtEl>
                                          <p:spTgt spid="138"/>
                                        </p:tgtEl>
                                        <p:attrNameLst>
                                          <p:attrName>style.visibility</p:attrName>
                                        </p:attrNameLst>
                                      </p:cBhvr>
                                      <p:to>
                                        <p:strVal val="visible"/>
                                      </p:to>
                                    </p:set>
                                    <p:animEffect transition="in" filter="dissolve">
                                      <p:cBhvr>
                                        <p:cTn id="11" dur="500"/>
                                        <p:tgtEl>
                                          <p:spTgt spid="138"/>
                                        </p:tgtEl>
                                      </p:cBhvr>
                                    </p:animEffect>
                                  </p:childTnLst>
                                  <p:subTnLst>
                                    <p:audio>
                                      <p:cMediaNode>
                                        <p:cTn display="0" masterRel="sameClick">
                                          <p:stCondLst>
                                            <p:cond evt="begin" delay="0">
                                              <p:tn val="9"/>
                                            </p:cond>
                                          </p:stCondLst>
                                          <p:endCondLst>
                                            <p:cond evt="onStopAudio" delay="0">
                                              <p:tgtEl>
                                                <p:sldTgt/>
                                              </p:tgtEl>
                                            </p:cond>
                                          </p:endCondLst>
                                        </p:cTn>
                                        <p:tgtEl>
                                          <p:sndTgt r:embed="rId2" name="click.wav"/>
                                        </p:tgtEl>
                                      </p:cMediaNode>
                                    </p:audio>
                                  </p:subTnLst>
                                </p:cTn>
                              </p:par>
                            </p:childTnLst>
                          </p:cTn>
                        </p:par>
                        <p:par>
                          <p:cTn id="12" fill="hold">
                            <p:stCondLst>
                              <p:cond delay="3000"/>
                            </p:stCondLst>
                            <p:childTnLst>
                              <p:par>
                                <p:cTn id="13" presetID="9" presetClass="entr" presetSubtype="0" fill="hold" nodeType="afterEffect">
                                  <p:stCondLst>
                                    <p:cond delay="1000"/>
                                  </p:stCondLst>
                                  <p:childTnLst>
                                    <p:set>
                                      <p:cBhvr>
                                        <p:cTn id="14" dur="1" fill="hold">
                                          <p:stCondLst>
                                            <p:cond delay="0"/>
                                          </p:stCondLst>
                                        </p:cTn>
                                        <p:tgtEl>
                                          <p:spTgt spid="150"/>
                                        </p:tgtEl>
                                        <p:attrNameLst>
                                          <p:attrName>style.visibility</p:attrName>
                                        </p:attrNameLst>
                                      </p:cBhvr>
                                      <p:to>
                                        <p:strVal val="visible"/>
                                      </p:to>
                                    </p:set>
                                    <p:animEffect transition="in" filter="dissolve">
                                      <p:cBhvr>
                                        <p:cTn id="15" dur="500"/>
                                        <p:tgtEl>
                                          <p:spTgt spid="150"/>
                                        </p:tgtEl>
                                      </p:cBhvr>
                                    </p:animEffect>
                                  </p:childTnLst>
                                  <p:subTnLst>
                                    <p:audio>
                                      <p:cMediaNode>
                                        <p:cTn display="0" masterRel="sameClick">
                                          <p:stCondLst>
                                            <p:cond evt="begin" delay="0">
                                              <p:tn val="13"/>
                                            </p:cond>
                                          </p:stCondLst>
                                          <p:endCondLst>
                                            <p:cond evt="onStopAudio" delay="0">
                                              <p:tgtEl>
                                                <p:sldTgt/>
                                              </p:tgtEl>
                                            </p:cond>
                                          </p:endCondLst>
                                        </p:cTn>
                                        <p:tgtEl>
                                          <p:sndTgt r:embed="rId2"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FFBB9F5-B6B4-B79B-E633-F357CB6EC3BE}"/>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846AF75-0926-2C64-E7E2-1227BF3A54E2}"/>
              </a:ext>
            </a:extLst>
          </p:cNvPr>
          <p:cNvSpPr>
            <a:spLocks noGrp="1"/>
          </p:cNvSpPr>
          <p:nvPr>
            <p:ph type="title"/>
          </p:nvPr>
        </p:nvSpPr>
        <p:spPr>
          <a:xfrm>
            <a:off x="0" y="0"/>
            <a:ext cx="8543925" cy="1325563"/>
          </a:xfrm>
        </p:spPr>
        <p:txBody>
          <a:bodyPr/>
          <a:lstStyle/>
          <a:p>
            <a:r>
              <a:rPr lang="da-DK" dirty="0"/>
              <a:t>Køreplan C-tog</a:t>
            </a:r>
          </a:p>
        </p:txBody>
      </p:sp>
      <p:pic>
        <p:nvPicPr>
          <p:cNvPr id="7" name="Picture 2" descr="Papir, Papirvarer, Pergament, Gammel">
            <a:extLst>
              <a:ext uri="{FF2B5EF4-FFF2-40B4-BE49-F238E27FC236}">
                <a16:creationId xmlns:a16="http://schemas.microsoft.com/office/drawing/2014/main" id="{E87B5035-2F4A-2EDD-DCE9-BB0EA8B70E5C}"/>
              </a:ext>
            </a:extLst>
          </p:cNvPr>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5400000">
            <a:off x="1238551" y="-1673087"/>
            <a:ext cx="7363928" cy="10309636"/>
          </a:xfrm>
          <a:prstGeom prst="rect">
            <a:avLst/>
          </a:prstGeom>
          <a:noFill/>
          <a:extLst>
            <a:ext uri="{909E8E84-426E-40DD-AFC4-6F175D3DCCD1}">
              <a14:hiddenFill xmlns:a14="http://schemas.microsoft.com/office/drawing/2010/main">
                <a:solidFill>
                  <a:srgbClr val="FFFFFF"/>
                </a:solidFill>
              </a14:hiddenFill>
            </a:ext>
          </a:extLst>
        </p:spPr>
      </p:pic>
      <p:sp>
        <p:nvSpPr>
          <p:cNvPr id="5" name="Tekstfelt 4">
            <a:extLst>
              <a:ext uri="{FF2B5EF4-FFF2-40B4-BE49-F238E27FC236}">
                <a16:creationId xmlns:a16="http://schemas.microsoft.com/office/drawing/2014/main" id="{952067EF-3E34-C424-0578-037CF6A091BA}"/>
              </a:ext>
            </a:extLst>
          </p:cNvPr>
          <p:cNvSpPr txBox="1"/>
          <p:nvPr/>
        </p:nvSpPr>
        <p:spPr>
          <a:xfrm>
            <a:off x="-199103" y="1028343"/>
            <a:ext cx="2381864" cy="2308324"/>
          </a:xfrm>
          <a:prstGeom prst="rect">
            <a:avLst/>
          </a:prstGeom>
          <a:noFill/>
        </p:spPr>
        <p:txBody>
          <a:bodyPr wrap="square">
            <a:spAutoFit/>
          </a:bodyPr>
          <a:lstStyle/>
          <a:p>
            <a:pPr algn="l"/>
            <a:endParaRPr lang="da-DK" b="0" i="0" dirty="0">
              <a:effectLst/>
              <a:latin typeface="Söhne"/>
            </a:endParaRPr>
          </a:p>
          <a:p>
            <a:pPr algn="l"/>
            <a:endParaRPr lang="da-DK" b="0" i="0" dirty="0">
              <a:effectLst/>
              <a:latin typeface="Söhne"/>
            </a:endParaRPr>
          </a:p>
          <a:p>
            <a:pPr algn="l"/>
            <a:endParaRPr lang="da-DK" b="0" i="0" dirty="0">
              <a:effectLst/>
              <a:latin typeface="Söhne"/>
            </a:endParaRPr>
          </a:p>
          <a:p>
            <a:pPr algn="l"/>
            <a:endParaRPr lang="da-DK" b="0" i="0" dirty="0">
              <a:effectLst/>
              <a:latin typeface="Söhne"/>
            </a:endParaRPr>
          </a:p>
          <a:p>
            <a:pPr algn="l"/>
            <a:endParaRPr lang="da-DK" b="0" i="0" dirty="0">
              <a:effectLst/>
              <a:latin typeface="Söhne"/>
            </a:endParaRPr>
          </a:p>
          <a:p>
            <a:pPr algn="l"/>
            <a:endParaRPr lang="da-DK" b="0" i="0" dirty="0">
              <a:effectLst/>
              <a:latin typeface="Söhne"/>
            </a:endParaRPr>
          </a:p>
          <a:p>
            <a:pPr algn="l"/>
            <a:endParaRPr lang="da-DK" b="0" i="0" dirty="0">
              <a:effectLst/>
              <a:latin typeface="Söhne"/>
            </a:endParaRPr>
          </a:p>
          <a:p>
            <a:pPr algn="l"/>
            <a:endParaRPr lang="da-DK" b="0" i="0" dirty="0">
              <a:effectLst/>
              <a:latin typeface="Söhne"/>
            </a:endParaRPr>
          </a:p>
        </p:txBody>
      </p:sp>
      <p:graphicFrame>
        <p:nvGraphicFramePr>
          <p:cNvPr id="6" name="Tabel 5">
            <a:extLst>
              <a:ext uri="{FF2B5EF4-FFF2-40B4-BE49-F238E27FC236}">
                <a16:creationId xmlns:a16="http://schemas.microsoft.com/office/drawing/2014/main" id="{D0ECEF58-69C3-E409-3EAD-3AFC99D284AB}"/>
              </a:ext>
            </a:extLst>
          </p:cNvPr>
          <p:cNvGraphicFramePr>
            <a:graphicFrameLocks noGrp="1"/>
          </p:cNvGraphicFramePr>
          <p:nvPr/>
        </p:nvGraphicFramePr>
        <p:xfrm>
          <a:off x="383032" y="462280"/>
          <a:ext cx="9139937" cy="6080760"/>
        </p:xfrm>
        <a:graphic>
          <a:graphicData uri="http://schemas.openxmlformats.org/drawingml/2006/table">
            <a:tbl>
              <a:tblPr firstRow="1" bandRow="1">
                <a:tableStyleId>{5940675A-B579-460E-94D1-54222C63F5DA}</a:tableStyleId>
              </a:tblPr>
              <a:tblGrid>
                <a:gridCol w="2160000">
                  <a:extLst>
                    <a:ext uri="{9D8B030D-6E8A-4147-A177-3AD203B41FA5}">
                      <a16:colId xmlns:a16="http://schemas.microsoft.com/office/drawing/2014/main" val="918916871"/>
                    </a:ext>
                  </a:extLst>
                </a:gridCol>
                <a:gridCol w="792000">
                  <a:extLst>
                    <a:ext uri="{9D8B030D-6E8A-4147-A177-3AD203B41FA5}">
                      <a16:colId xmlns:a16="http://schemas.microsoft.com/office/drawing/2014/main" val="4221638496"/>
                    </a:ext>
                  </a:extLst>
                </a:gridCol>
                <a:gridCol w="792000">
                  <a:extLst>
                    <a:ext uri="{9D8B030D-6E8A-4147-A177-3AD203B41FA5}">
                      <a16:colId xmlns:a16="http://schemas.microsoft.com/office/drawing/2014/main" val="1480594141"/>
                    </a:ext>
                  </a:extLst>
                </a:gridCol>
                <a:gridCol w="1512000">
                  <a:extLst>
                    <a:ext uri="{9D8B030D-6E8A-4147-A177-3AD203B41FA5}">
                      <a16:colId xmlns:a16="http://schemas.microsoft.com/office/drawing/2014/main" val="3724071311"/>
                    </a:ext>
                  </a:extLst>
                </a:gridCol>
                <a:gridCol w="787937">
                  <a:extLst>
                    <a:ext uri="{9D8B030D-6E8A-4147-A177-3AD203B41FA5}">
                      <a16:colId xmlns:a16="http://schemas.microsoft.com/office/drawing/2014/main" val="1825530065"/>
                    </a:ext>
                  </a:extLst>
                </a:gridCol>
                <a:gridCol w="792000">
                  <a:extLst>
                    <a:ext uri="{9D8B030D-6E8A-4147-A177-3AD203B41FA5}">
                      <a16:colId xmlns:a16="http://schemas.microsoft.com/office/drawing/2014/main" val="1183976726"/>
                    </a:ext>
                  </a:extLst>
                </a:gridCol>
                <a:gridCol w="1512000">
                  <a:extLst>
                    <a:ext uri="{9D8B030D-6E8A-4147-A177-3AD203B41FA5}">
                      <a16:colId xmlns:a16="http://schemas.microsoft.com/office/drawing/2014/main" val="1446776656"/>
                    </a:ext>
                  </a:extLst>
                </a:gridCol>
                <a:gridCol w="792000">
                  <a:extLst>
                    <a:ext uri="{9D8B030D-6E8A-4147-A177-3AD203B41FA5}">
                      <a16:colId xmlns:a16="http://schemas.microsoft.com/office/drawing/2014/main" val="2393515455"/>
                    </a:ext>
                  </a:extLst>
                </a:gridCol>
              </a:tblGrid>
              <a:tr h="370840">
                <a:tc>
                  <a:txBody>
                    <a:bodyPr/>
                    <a:lstStyle/>
                    <a:p>
                      <a:r>
                        <a:rPr lang="da-DK" sz="2400" dirty="0">
                          <a:latin typeface="Chalkduster" panose="03050602040202020205" pitchFamily="66" charset="77"/>
                          <a:cs typeface="Dreaming Outloud Script Pro" panose="03050502040304050704" pitchFamily="66" charset="77"/>
                        </a:rPr>
                        <a:t>C - tog</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da-DK" sz="1400" dirty="0">
                        <a:latin typeface="Chalkduster" panose="03050602040202020205" pitchFamily="66" charset="77"/>
                        <a:cs typeface="Dreaming Outloud Script Pro" panose="03050502040304050704" pitchFamily="66" charset="77"/>
                      </a:endParaRP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da-DK" sz="1400" dirty="0">
                        <a:latin typeface="Chalkduster" panose="03050602040202020205" pitchFamily="66" charset="77"/>
                        <a:cs typeface="Dreaming Outloud Script Pro" panose="03050502040304050704" pitchFamily="66" charset="77"/>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400" dirty="0">
                          <a:latin typeface="Chalkduster" panose="03050602040202020205" pitchFamily="66" charset="77"/>
                          <a:cs typeface="Dreaming Outloud Script Pro" panose="03050502040304050704" pitchFamily="66" charset="77"/>
                        </a:rPr>
                        <a:t>Faste minuttal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da-DK" sz="1400" dirty="0">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da-DK" sz="1400" dirty="0">
                        <a:latin typeface="Chalkduster" panose="03050602040202020205" pitchFamily="66" charset="77"/>
                        <a:cs typeface="Dreaming Outloud Script Pro" panose="03050502040304050704" pitchFamily="66" charset="77"/>
                      </a:endParaRP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da-DK" sz="1400" dirty="0">
                          <a:latin typeface="Chalkduster" panose="03050602040202020205" pitchFamily="66" charset="77"/>
                          <a:cs typeface="Dreaming Outloud Script Pro" panose="03050502040304050704" pitchFamily="66" charset="77"/>
                        </a:rPr>
                        <a:t>Faste minuttal</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endParaRPr lang="da-DK" sz="1400" dirty="0">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02835776"/>
                  </a:ext>
                </a:extLst>
              </a:tr>
              <a:tr h="370840">
                <a:tc>
                  <a:txBody>
                    <a:bodyPr/>
                    <a:lstStyle/>
                    <a:p>
                      <a:endParaRPr lang="da-DK" sz="1500" dirty="0">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a-DK" sz="1500" dirty="0">
                        <a:latin typeface="Dreaming Outloud Script Pro" panose="03050502040304050704" pitchFamily="66" charset="77"/>
                        <a:cs typeface="Dreaming Outloud Script Pro" panose="03050502040304050704" pitchFamily="66" charset="77"/>
                      </a:endParaRP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a-DK" sz="1500" dirty="0">
                        <a:latin typeface="Dreaming Outloud Script Pro" panose="03050502040304050704" pitchFamily="66" charset="77"/>
                        <a:cs typeface="Dreaming Outloud Script Pro" panose="03050502040304050704" pitchFamily="66" charset="77"/>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8:00-17:00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a-DK" sz="1500" dirty="0">
                        <a:latin typeface="Dreaming Outloud Script Pro" panose="03050502040304050704"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a-DK" sz="1500" dirty="0">
                        <a:latin typeface="Dreaming Outloud Script Pro" panose="03050502040304050704" pitchFamily="66" charset="77"/>
                        <a:cs typeface="Dreaming Outloud Script Pro" panose="03050502040304050704" pitchFamily="66" charset="77"/>
                      </a:endParaRP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18:00-21:00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endParaRPr lang="da-DK" sz="1500" dirty="0">
                        <a:latin typeface="Dreaming Outloud Script Pro" panose="03050502040304050704"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2006323"/>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500" b="0" i="0" dirty="0" err="1">
                          <a:effectLst/>
                          <a:latin typeface="Chalkduster" panose="03050602040202020205" pitchFamily="66" charset="77"/>
                          <a:cs typeface="Dreaming Outloud Script Pro" panose="03050502040304050704" pitchFamily="66" charset="77"/>
                        </a:rPr>
                        <a:t>Ashbourne</a:t>
                      </a:r>
                      <a:endParaRPr lang="da-DK" sz="1500" b="0" i="0" dirty="0">
                        <a:effectLst/>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7:15</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7:45</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17:15</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17:45</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21:00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3055803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500" b="0" i="0" dirty="0" err="1">
                          <a:effectLst/>
                          <a:latin typeface="Chalkduster" panose="03050602040202020205" pitchFamily="66" charset="77"/>
                          <a:cs typeface="Dreaming Outloud Script Pro" panose="03050502040304050704" pitchFamily="66" charset="77"/>
                        </a:rPr>
                        <a:t>Rivertown</a:t>
                      </a:r>
                      <a:endParaRPr lang="da-DK" sz="1500" b="0" i="0" dirty="0">
                        <a:effectLst/>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7:28</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7:58</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43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17:28</a:t>
                      </a: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17:58</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43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21:43</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23132212"/>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500" b="0" i="0" dirty="0" err="1">
                          <a:effectLst/>
                          <a:latin typeface="Chalkduster" panose="03050602040202020205" pitchFamily="66" charset="77"/>
                          <a:cs typeface="Dreaming Outloud Script Pro" panose="03050502040304050704" pitchFamily="66" charset="77"/>
                        </a:rPr>
                        <a:t>Meadowbrook</a:t>
                      </a:r>
                      <a:endParaRPr lang="da-DK" sz="1500" b="0" i="0" dirty="0">
                        <a:effectLst/>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7:34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8:04</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49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17:34</a:t>
                      </a: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18:04</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49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21:49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426530959"/>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500" b="0" i="0" dirty="0" err="1">
                          <a:effectLst/>
                          <a:latin typeface="Chalkduster" panose="03050602040202020205" pitchFamily="66" charset="77"/>
                          <a:cs typeface="Dreaming Outloud Script Pro" panose="03050502040304050704" pitchFamily="66" charset="77"/>
                        </a:rPr>
                        <a:t>Thornfield</a:t>
                      </a:r>
                      <a:endParaRPr lang="da-DK" sz="1500" b="0" i="0" dirty="0">
                        <a:effectLst/>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7:42</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8:12</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17:42</a:t>
                      </a: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18:12</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21:57</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116992484"/>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500" b="0" i="0" dirty="0" err="1">
                          <a:effectLst/>
                          <a:latin typeface="Chalkduster" panose="03050602040202020205" pitchFamily="66" charset="77"/>
                          <a:cs typeface="Dreaming Outloud Script Pro" panose="03050502040304050704" pitchFamily="66" charset="77"/>
                        </a:rPr>
                        <a:t>Harborfield</a:t>
                      </a:r>
                      <a:endParaRPr lang="da-DK" sz="1500" b="0" i="0" dirty="0">
                        <a:effectLst/>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7:51</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8:21</a:t>
                      </a: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06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17:51</a:t>
                      </a: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18:21</a:t>
                      </a: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06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22:06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183736870"/>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da-DK" sz="1500" b="0" i="0" dirty="0" err="1">
                          <a:effectLst/>
                          <a:latin typeface="Chalkduster" panose="03050602040202020205" pitchFamily="66" charset="77"/>
                          <a:cs typeface="Dreaming Outloud Script Pro" panose="03050502040304050704" pitchFamily="66" charset="77"/>
                        </a:rPr>
                        <a:t>Whitewood</a:t>
                      </a:r>
                      <a:endParaRPr lang="da-DK" sz="1500" b="0" i="0" dirty="0">
                        <a:effectLst/>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7:57</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8:27</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17:57</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18:27</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22:12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4157896281"/>
                  </a:ext>
                </a:extLst>
              </a:tr>
              <a:tr h="370840">
                <a:tc>
                  <a:txBody>
                    <a:bodyPr/>
                    <a:lstStyle/>
                    <a:p>
                      <a:r>
                        <a:rPr lang="da-DK" sz="1500" b="0" i="0" dirty="0">
                          <a:effectLst/>
                          <a:latin typeface="Chalkduster" panose="03050602040202020205" pitchFamily="66" charset="77"/>
                          <a:cs typeface="Dreaming Outloud Script Pro" panose="03050502040304050704" pitchFamily="66" charset="77"/>
                        </a:rPr>
                        <a:t>Stonebridge</a:t>
                      </a:r>
                      <a:endParaRPr lang="da-DK" sz="1500" dirty="0">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8:05</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8:35</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18:05</a:t>
                      </a: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18:35</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22:20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992637272"/>
                  </a:ext>
                </a:extLst>
              </a:tr>
              <a:tr h="370840">
                <a:tc>
                  <a:txBody>
                    <a:bodyPr/>
                    <a:lstStyle/>
                    <a:p>
                      <a:r>
                        <a:rPr lang="da-DK" sz="1500" b="0" i="0" dirty="0" err="1">
                          <a:effectLst/>
                          <a:latin typeface="Chalkduster" panose="03050602040202020205" pitchFamily="66" charset="77"/>
                          <a:cs typeface="Dreaming Outloud Script Pro" panose="03050502040304050704" pitchFamily="66" charset="77"/>
                        </a:rPr>
                        <a:t>Summerfield</a:t>
                      </a:r>
                      <a:endParaRPr lang="da-DK" sz="1500" dirty="0">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8:09</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8:39</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18:09</a:t>
                      </a: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18:39</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22:24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957830592"/>
                  </a:ext>
                </a:extLst>
              </a:tr>
              <a:tr h="370840">
                <a:tc>
                  <a:txBody>
                    <a:bodyPr/>
                    <a:lstStyle/>
                    <a:p>
                      <a:r>
                        <a:rPr lang="da-DK" sz="1500" b="0" i="0" dirty="0" err="1">
                          <a:effectLst/>
                          <a:latin typeface="Chalkduster" panose="03050602040202020205" pitchFamily="66" charset="77"/>
                          <a:cs typeface="Dreaming Outloud Script Pro" panose="03050502040304050704" pitchFamily="66" charset="77"/>
                        </a:rPr>
                        <a:t>Fairhaven</a:t>
                      </a:r>
                      <a:endParaRPr lang="da-DK" sz="1500" dirty="0">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8:14</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8:44</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29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18:14</a:t>
                      </a: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18:44</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29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22:29</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19745906"/>
                  </a:ext>
                </a:extLst>
              </a:tr>
              <a:tr h="370840">
                <a:tc>
                  <a:txBody>
                    <a:bodyPr/>
                    <a:lstStyle/>
                    <a:p>
                      <a:r>
                        <a:rPr lang="da-DK" sz="1500" b="0" i="0" dirty="0">
                          <a:effectLst/>
                          <a:latin typeface="Chalkduster" panose="03050602040202020205" pitchFamily="66" charset="77"/>
                          <a:cs typeface="Dreaming Outloud Script Pro" panose="03050502040304050704" pitchFamily="66" charset="77"/>
                        </a:rPr>
                        <a:t>Woodside</a:t>
                      </a:r>
                      <a:endParaRPr lang="da-DK" sz="1500" dirty="0">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8:21</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8:51</a:t>
                      </a: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36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18:21</a:t>
                      </a: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18:51</a:t>
                      </a: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36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22:36</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538735390"/>
                  </a:ext>
                </a:extLst>
              </a:tr>
              <a:tr h="370840">
                <a:tc>
                  <a:txBody>
                    <a:bodyPr/>
                    <a:lstStyle/>
                    <a:p>
                      <a:r>
                        <a:rPr lang="da-DK" sz="1500" b="0" i="0" dirty="0" err="1">
                          <a:effectLst/>
                          <a:latin typeface="Chalkduster" panose="03050602040202020205" pitchFamily="66" charset="77"/>
                          <a:cs typeface="Dreaming Outloud Script Pro" panose="03050502040304050704" pitchFamily="66" charset="77"/>
                        </a:rPr>
                        <a:t>Hazelwood</a:t>
                      </a:r>
                      <a:endParaRPr lang="da-DK" sz="1500" dirty="0">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8:29</a:t>
                      </a:r>
                    </a:p>
                  </a:txBody>
                  <a:tcPr anchor="ctr">
                    <a:lnL w="12700" cmpd="sng">
                      <a:noFill/>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8:59</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18:29</a:t>
                      </a:r>
                    </a:p>
                  </a:txBody>
                  <a:tcPr anchor="ctr">
                    <a:lnL w="12700" cap="flat" cmpd="sng" algn="ctr">
                      <a:solidFill>
                        <a:schemeClr val="tx1"/>
                      </a:solidFill>
                      <a:prstDash val="solid"/>
                      <a:round/>
                      <a:headEnd type="none" w="med" len="med"/>
                      <a:tailEnd type="none" w="med" len="med"/>
                    </a:lnL>
                    <a:lnR w="12700" cmpd="sng">
                      <a:noFill/>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18:59</a:t>
                      </a:r>
                    </a:p>
                  </a:txBody>
                  <a:tcPr anchor="ctr">
                    <a:lnL w="12700" cmpd="sng">
                      <a:no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22:44</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2244211467"/>
                  </a:ext>
                </a:extLst>
              </a:tr>
              <a:tr h="370840">
                <a:tc>
                  <a:txBody>
                    <a:bodyPr/>
                    <a:lstStyle/>
                    <a:p>
                      <a:r>
                        <a:rPr lang="da-DK" sz="1500" b="0" i="0" dirty="0">
                          <a:effectLst/>
                          <a:latin typeface="Chalkduster" panose="03050602040202020205" pitchFamily="66" charset="77"/>
                          <a:cs typeface="Dreaming Outloud Script Pro" panose="03050502040304050704" pitchFamily="66" charset="77"/>
                        </a:rPr>
                        <a:t>Silverton</a:t>
                      </a:r>
                      <a:endParaRPr lang="da-DK" sz="1500" dirty="0">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8:37</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9:07</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18:37</a:t>
                      </a: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19:07</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22:52</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3504560373"/>
                  </a:ext>
                </a:extLst>
              </a:tr>
              <a:tr h="370840">
                <a:tc>
                  <a:txBody>
                    <a:bodyPr/>
                    <a:lstStyle/>
                    <a:p>
                      <a:r>
                        <a:rPr lang="da-DK" sz="1500" b="0" i="0" dirty="0" err="1">
                          <a:effectLst/>
                          <a:latin typeface="Chalkduster" panose="03050602040202020205" pitchFamily="66" charset="77"/>
                          <a:cs typeface="Dreaming Outloud Script Pro" panose="03050502040304050704" pitchFamily="66" charset="77"/>
                        </a:rPr>
                        <a:t>Windermere</a:t>
                      </a:r>
                      <a:endParaRPr lang="da-DK" sz="1500" dirty="0">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8:46</a:t>
                      </a:r>
                    </a:p>
                  </a:txBody>
                  <a:tcPr anchor="ctr">
                    <a:lnL w="12700" cmpd="sng">
                      <a:noFill/>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9:16</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18:46</a:t>
                      </a:r>
                    </a:p>
                  </a:txBody>
                  <a:tcPr anchor="ctr">
                    <a:lnL w="12700" cap="flat" cmpd="sng" algn="ctr">
                      <a:solidFill>
                        <a:schemeClr val="tx1"/>
                      </a:solidFill>
                      <a:prstDash val="solid"/>
                      <a:round/>
                      <a:headEnd type="none" w="med" len="med"/>
                      <a:tailEnd type="none" w="med" len="med"/>
                    </a:lnL>
                    <a:lnR w="12700" cmpd="sng">
                      <a:noFill/>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19:16</a:t>
                      </a:r>
                    </a:p>
                  </a:txBody>
                  <a:tcPr anchor="ctr">
                    <a:lnL w="12700" cmpd="sng">
                      <a:noFill/>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23:01</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mpd="sng">
                      <a:noFill/>
                    </a:lnB>
                    <a:lnTlToBr w="12700" cmpd="sng">
                      <a:noFill/>
                      <a:prstDash val="solid"/>
                    </a:lnTlToBr>
                    <a:lnBlToTr w="12700" cmpd="sng">
                      <a:noFill/>
                      <a:prstDash val="solid"/>
                    </a:lnBlToTr>
                  </a:tcPr>
                </a:tc>
                <a:extLst>
                  <a:ext uri="{0D108BD9-81ED-4DB2-BD59-A6C34878D82A}">
                    <a16:rowId xmlns:a16="http://schemas.microsoft.com/office/drawing/2014/main" val="1856664533"/>
                  </a:ext>
                </a:extLst>
              </a:tr>
              <a:tr h="370840">
                <a:tc>
                  <a:txBody>
                    <a:bodyPr/>
                    <a:lstStyle/>
                    <a:p>
                      <a:r>
                        <a:rPr lang="da-DK" sz="1500" b="0" i="0" dirty="0" err="1">
                          <a:effectLst/>
                          <a:latin typeface="Chalkduster" panose="03050602040202020205" pitchFamily="66" charset="77"/>
                          <a:cs typeface="Dreaming Outloud Script Pro" panose="03050502040304050704" pitchFamily="66" charset="77"/>
                        </a:rPr>
                        <a:t>Claymore</a:t>
                      </a:r>
                      <a:endParaRPr lang="da-DK" sz="1500" dirty="0">
                        <a:latin typeface="Chalkduster" panose="03050602040202020205" pitchFamily="66" charset="77"/>
                        <a:cs typeface="Dreaming Outloud Script Pro" panose="03050502040304050704" pitchFamily="66" charset="77"/>
                      </a:endParaRP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8:55</a:t>
                      </a:r>
                    </a:p>
                  </a:txBody>
                  <a:tcPr anchor="ctr">
                    <a:lnL w="12700" cmpd="sng">
                      <a:noFill/>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9:25</a:t>
                      </a: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18:55</a:t>
                      </a:r>
                    </a:p>
                  </a:txBody>
                  <a:tcPr anchor="ctr">
                    <a:lnL w="12700" cap="flat" cmpd="sng" algn="ctr">
                      <a:solidFill>
                        <a:schemeClr val="tx1"/>
                      </a:solidFill>
                      <a:prstDash val="solid"/>
                      <a:round/>
                      <a:headEnd type="none" w="med" len="med"/>
                      <a:tailEnd type="none" w="med" len="med"/>
                    </a:lnL>
                    <a:lnR w="12700" cmpd="sng">
                      <a:noFill/>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19:25</a:t>
                      </a:r>
                    </a:p>
                  </a:txBody>
                  <a:tcPr anchor="ctr">
                    <a:lnL w="12700" cmpd="sng">
                      <a:noFill/>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b="1" dirty="0">
                          <a:latin typeface="Dreaming Outloud Script Pro" panose="03050502040304050704" pitchFamily="66" charset="77"/>
                          <a:cs typeface="Dreaming Outloud Script Pro" panose="03050502040304050704" pitchFamily="66" charset="77"/>
                        </a:rPr>
                        <a:t>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algn="ctr"/>
                      <a:r>
                        <a:rPr lang="da-DK" sz="1800" dirty="0">
                          <a:latin typeface="Dreaming Outloud Script Pro" panose="03050502040304050704" pitchFamily="66" charset="77"/>
                          <a:cs typeface="Dreaming Outloud Script Pro" panose="03050502040304050704" pitchFamily="66" charset="77"/>
                        </a:rPr>
                        <a:t>23:10</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mpd="sng">
                      <a:noFill/>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053886407"/>
                  </a:ext>
                </a:extLst>
              </a:tr>
            </a:tbl>
          </a:graphicData>
        </a:graphic>
      </p:graphicFrame>
      <p:sp>
        <p:nvSpPr>
          <p:cNvPr id="3" name="Venstrepil 2">
            <a:hlinkClick r:id="rId3" action="ppaction://hlinksldjump"/>
            <a:extLst>
              <a:ext uri="{FF2B5EF4-FFF2-40B4-BE49-F238E27FC236}">
                <a16:creationId xmlns:a16="http://schemas.microsoft.com/office/drawing/2014/main" id="{2067B5AB-74B7-363C-DE45-260E46135AEA}"/>
              </a:ext>
            </a:extLst>
          </p:cNvPr>
          <p:cNvSpPr>
            <a:spLocks noChangeAspect="1"/>
          </p:cNvSpPr>
          <p:nvPr/>
        </p:nvSpPr>
        <p:spPr>
          <a:xfrm rot="16200000">
            <a:off x="9267024" y="6224808"/>
            <a:ext cx="612000" cy="665953"/>
          </a:xfrm>
          <a:prstGeom prst="leftArrow">
            <a:avLst/>
          </a:prstGeom>
          <a:solidFill>
            <a:srgbClr val="C00000"/>
          </a:solidFill>
          <a:scene3d>
            <a:camera prst="orthographicFront"/>
            <a:lightRig rig="threePt" dir="t"/>
          </a:scene3d>
          <a:sp3d>
            <a:bevelT/>
          </a:sp3d>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a-DK"/>
          </a:p>
        </p:txBody>
      </p:sp>
      <p:sp>
        <p:nvSpPr>
          <p:cNvPr id="4" name="Tekstfelt 3">
            <a:extLst>
              <a:ext uri="{FF2B5EF4-FFF2-40B4-BE49-F238E27FC236}">
                <a16:creationId xmlns:a16="http://schemas.microsoft.com/office/drawing/2014/main" id="{A16B2885-1D24-D814-DB43-D228BC6D4620}"/>
              </a:ext>
            </a:extLst>
          </p:cNvPr>
          <p:cNvSpPr txBox="1"/>
          <p:nvPr/>
        </p:nvSpPr>
        <p:spPr>
          <a:xfrm>
            <a:off x="389484" y="6566935"/>
            <a:ext cx="1051378" cy="276999"/>
          </a:xfrm>
          <a:prstGeom prst="rect">
            <a:avLst/>
          </a:prstGeom>
          <a:noFill/>
        </p:spPr>
        <p:txBody>
          <a:bodyPr wrap="none" rtlCol="0">
            <a:spAutoFit/>
          </a:bodyPr>
          <a:lstStyle/>
          <a:p>
            <a:r>
              <a:rPr lang="da-DK" sz="1200" dirty="0"/>
              <a:t>© Mat-</a:t>
            </a:r>
            <a:r>
              <a:rPr lang="da-DK" sz="1200" dirty="0" err="1"/>
              <a:t>nat.dk</a:t>
            </a:r>
            <a:endParaRPr lang="da-DK" sz="1200" dirty="0"/>
          </a:p>
        </p:txBody>
      </p:sp>
    </p:spTree>
    <p:extLst>
      <p:ext uri="{BB962C8B-B14F-4D97-AF65-F5344CB8AC3E}">
        <p14:creationId xmlns:p14="http://schemas.microsoft.com/office/powerpoint/2010/main" val="326248842"/>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B859DA-48D9-B819-0D90-A4F45BFFAFB2}"/>
            </a:ext>
          </a:extLst>
        </p:cNvPr>
        <p:cNvGrpSpPr/>
        <p:nvPr/>
      </p:nvGrpSpPr>
      <p:grpSpPr>
        <a:xfrm>
          <a:off x="0" y="0"/>
          <a:ext cx="0" cy="0"/>
          <a:chOff x="0" y="0"/>
          <a:chExt cx="0" cy="0"/>
        </a:xfrm>
      </p:grpSpPr>
      <p:grpSp>
        <p:nvGrpSpPr>
          <p:cNvPr id="5" name="Gruppe 4">
            <a:extLst>
              <a:ext uri="{FF2B5EF4-FFF2-40B4-BE49-F238E27FC236}">
                <a16:creationId xmlns:a16="http://schemas.microsoft.com/office/drawing/2014/main" id="{DCA09305-6E58-56B1-A5CB-FC622F9B5C0D}"/>
              </a:ext>
            </a:extLst>
          </p:cNvPr>
          <p:cNvGrpSpPr/>
          <p:nvPr/>
        </p:nvGrpSpPr>
        <p:grpSpPr>
          <a:xfrm>
            <a:off x="0" y="0"/>
            <a:ext cx="9906000" cy="6858000"/>
            <a:chOff x="0" y="0"/>
            <a:chExt cx="9906000" cy="6858000"/>
          </a:xfrm>
        </p:grpSpPr>
        <p:pic>
          <p:nvPicPr>
            <p:cNvPr id="3" name="Picture 2" descr="Undergrundsbane, Underjordisk, By">
              <a:extLst>
                <a:ext uri="{FF2B5EF4-FFF2-40B4-BE49-F238E27FC236}">
                  <a16:creationId xmlns:a16="http://schemas.microsoft.com/office/drawing/2014/main" id="{B76FC968-F193-E068-8845-DE13A9D5F3FC}"/>
                </a:ext>
              </a:extLst>
            </p:cNvPr>
            <p:cNvPicPr>
              <a:picLocks noChangeAspect="1" noChangeArrowheads="1"/>
            </p:cNvPicPr>
            <p:nvPr/>
          </p:nvPicPr>
          <p:blipFill>
            <a:blip r:embed="rId2">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a:off x="0" y="0"/>
              <a:ext cx="990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Rektangel 3">
              <a:extLst>
                <a:ext uri="{FF2B5EF4-FFF2-40B4-BE49-F238E27FC236}">
                  <a16:creationId xmlns:a16="http://schemas.microsoft.com/office/drawing/2014/main" id="{65905516-2E0A-66AE-5E8D-1388602668BE}"/>
                </a:ext>
              </a:extLst>
            </p:cNvPr>
            <p:cNvSpPr/>
            <p:nvPr/>
          </p:nvSpPr>
          <p:spPr>
            <a:xfrm>
              <a:off x="1222625" y="1654139"/>
              <a:ext cx="893851" cy="698643"/>
            </a:xfrm>
            <a:prstGeom prst="rect">
              <a:avLst/>
            </a:prstGeom>
            <a:solidFill>
              <a:schemeClr val="dk1">
                <a:alpha val="72000"/>
              </a:schemeClr>
            </a:solidFill>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a-DK" dirty="0"/>
            </a:p>
          </p:txBody>
        </p:sp>
      </p:grpSp>
      <p:sp>
        <p:nvSpPr>
          <p:cNvPr id="13" name="Afrundet rektangel 12">
            <a:hlinkClick r:id="rId3" action="ppaction://hlinksldjump"/>
            <a:extLst>
              <a:ext uri="{FF2B5EF4-FFF2-40B4-BE49-F238E27FC236}">
                <a16:creationId xmlns:a16="http://schemas.microsoft.com/office/drawing/2014/main" id="{1661D1D6-F321-317B-6819-498DB8DD6D56}"/>
              </a:ext>
            </a:extLst>
          </p:cNvPr>
          <p:cNvSpPr/>
          <p:nvPr/>
        </p:nvSpPr>
        <p:spPr>
          <a:xfrm>
            <a:off x="7542831" y="5861371"/>
            <a:ext cx="2004175" cy="720000"/>
          </a:xfrm>
          <a:prstGeom prst="roundRect">
            <a:avLst/>
          </a:prstGeom>
          <a:solidFill>
            <a:srgbClr val="C00000">
              <a:alpha val="83484"/>
            </a:srgbClr>
          </a:solidFill>
          <a:ln>
            <a:solidFill>
              <a:srgbClr val="C00000"/>
            </a:solidFill>
          </a:ln>
          <a:effectLst>
            <a:softEdge rad="127000"/>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r>
              <a:rPr lang="da-DK" sz="3200" dirty="0">
                <a:solidFill>
                  <a:schemeClr val="bg1"/>
                </a:solidFill>
              </a:rPr>
              <a:t>Afslut</a:t>
            </a:r>
            <a:r>
              <a:rPr lang="da-DK" sz="4400" dirty="0">
                <a:solidFill>
                  <a:schemeClr val="bg1"/>
                </a:solidFill>
              </a:rPr>
              <a:t> </a:t>
            </a:r>
          </a:p>
        </p:txBody>
      </p:sp>
      <p:grpSp>
        <p:nvGrpSpPr>
          <p:cNvPr id="12" name="Gruppe 11">
            <a:extLst>
              <a:ext uri="{FF2B5EF4-FFF2-40B4-BE49-F238E27FC236}">
                <a16:creationId xmlns:a16="http://schemas.microsoft.com/office/drawing/2014/main" id="{F517F4DB-8DAE-2356-1E76-8FB921963E76}"/>
              </a:ext>
            </a:extLst>
          </p:cNvPr>
          <p:cNvGrpSpPr/>
          <p:nvPr/>
        </p:nvGrpSpPr>
        <p:grpSpPr>
          <a:xfrm>
            <a:off x="481747" y="623005"/>
            <a:ext cx="6579337" cy="5611990"/>
            <a:chOff x="1405543" y="1079269"/>
            <a:chExt cx="6579337" cy="5611990"/>
          </a:xfrm>
        </p:grpSpPr>
        <p:pic>
          <p:nvPicPr>
            <p:cNvPr id="2" name="Picture 2" descr="Papir, Papirvarer, Pergament, Gammel">
              <a:extLst>
                <a:ext uri="{FF2B5EF4-FFF2-40B4-BE49-F238E27FC236}">
                  <a16:creationId xmlns:a16="http://schemas.microsoft.com/office/drawing/2014/main" id="{CBCBC867-0F4E-6C19-A38F-89FDB3931B9D}"/>
                </a:ext>
              </a:extLst>
            </p:cNvPr>
            <p:cNvPicPr>
              <a:picLocks noChangeAspect="1" noChangeArrowheads="1"/>
            </p:cNvPicPr>
            <p:nvPr/>
          </p:nvPicPr>
          <p:blipFill>
            <a:blip r:embed="rId4">
              <a:clrChange>
                <a:clrFrom>
                  <a:srgbClr val="FFFFFA"/>
                </a:clrFrom>
                <a:clrTo>
                  <a:srgbClr val="FFFFFA">
                    <a:alpha val="0"/>
                  </a:srgbClr>
                </a:clrTo>
              </a:clrChange>
              <a:duotone>
                <a:prstClr val="black"/>
                <a:srgbClr val="D9C3A5">
                  <a:tint val="50000"/>
                  <a:satMod val="180000"/>
                </a:srgbClr>
              </a:duotone>
              <a:extLst>
                <a:ext uri="{28A0092B-C50C-407E-A947-70E740481C1C}">
                  <a14:useLocalDpi xmlns:a14="http://schemas.microsoft.com/office/drawing/2010/main" val="0"/>
                </a:ext>
              </a:extLst>
            </a:blip>
            <a:srcRect/>
            <a:stretch>
              <a:fillRect/>
            </a:stretch>
          </p:blipFill>
          <p:spPr bwMode="auto">
            <a:xfrm rot="5400000">
              <a:off x="1889217" y="595595"/>
              <a:ext cx="5611990" cy="6579337"/>
            </a:xfrm>
            <a:prstGeom prst="rect">
              <a:avLst/>
            </a:prstGeom>
            <a:noFill/>
            <a:extLst>
              <a:ext uri="{909E8E84-426E-40DD-AFC4-6F175D3DCCD1}">
                <a14:hiddenFill xmlns:a14="http://schemas.microsoft.com/office/drawing/2010/main">
                  <a:solidFill>
                    <a:srgbClr val="FFFFFF"/>
                  </a:solidFill>
                </a14:hiddenFill>
              </a:ext>
            </a:extLst>
          </p:spPr>
        </p:pic>
        <p:sp>
          <p:nvSpPr>
            <p:cNvPr id="11" name="Tekstfelt 10">
              <a:extLst>
                <a:ext uri="{FF2B5EF4-FFF2-40B4-BE49-F238E27FC236}">
                  <a16:creationId xmlns:a16="http://schemas.microsoft.com/office/drawing/2014/main" id="{BD2E2D76-E463-14A4-4BA1-E58E5B27AEFB}"/>
                </a:ext>
              </a:extLst>
            </p:cNvPr>
            <p:cNvSpPr txBox="1"/>
            <p:nvPr/>
          </p:nvSpPr>
          <p:spPr>
            <a:xfrm>
              <a:off x="1649795" y="1502614"/>
              <a:ext cx="6090834" cy="4801314"/>
            </a:xfrm>
            <a:prstGeom prst="rect">
              <a:avLst/>
            </a:prstGeom>
            <a:noFill/>
          </p:spPr>
          <p:txBody>
            <a:bodyPr wrap="square">
              <a:spAutoFit/>
            </a:bodyPr>
            <a:lstStyle/>
            <a:p>
              <a:r>
                <a:rPr lang="da-DK" dirty="0">
                  <a:latin typeface="Chalkduster" panose="03050602040202020205" pitchFamily="66" charset="77"/>
                </a:rPr>
                <a:t>I sidste øjeblik finder I den endelige kode og indtaster den – og der lyder et klik. Bomben er deaktiveret! Toget kører roligt videre, og de andre passagerer er helt uvidende om, hvor tæt på katastrofen de var.</a:t>
              </a:r>
            </a:p>
            <a:p>
              <a:endParaRPr lang="da-DK" dirty="0">
                <a:latin typeface="Chalkduster" panose="03050602040202020205" pitchFamily="66" charset="77"/>
              </a:endParaRPr>
            </a:p>
            <a:p>
              <a:r>
                <a:rPr lang="da-DK" dirty="0">
                  <a:latin typeface="Chalkduster" panose="03050602040202020205" pitchFamily="66" charset="77"/>
                </a:rPr>
                <a:t>I ånder lettet op. Takket være jeres skarpe hovedregning og samarbejde lykkedes det at stoppe Hackerens hævn og afværge en tragedie. Hackeren må have regnet med, at ingen ville kunne løse gåderne i tide, men I viste ham noget andet. I har vundet kampen mod tiden!</a:t>
              </a:r>
            </a:p>
            <a:p>
              <a:endParaRPr lang="da-DK" dirty="0">
                <a:latin typeface="Chalkduster" panose="03050602040202020205" pitchFamily="66" charset="77"/>
              </a:endParaRPr>
            </a:p>
            <a:p>
              <a:r>
                <a:rPr lang="da-DK" dirty="0">
                  <a:latin typeface="Chalkduster" panose="03050602040202020205" pitchFamily="66" charset="77"/>
                </a:rPr>
                <a:t>Godt klaret, kodeknækkere – byen skylder jer en stor tak!</a:t>
              </a:r>
            </a:p>
          </p:txBody>
        </p:sp>
      </p:grpSp>
      <p:sp>
        <p:nvSpPr>
          <p:cNvPr id="6" name="Tekstfelt 5">
            <a:extLst>
              <a:ext uri="{FF2B5EF4-FFF2-40B4-BE49-F238E27FC236}">
                <a16:creationId xmlns:a16="http://schemas.microsoft.com/office/drawing/2014/main" id="{A9E870B5-E60B-E852-0288-8AA92E924415}"/>
              </a:ext>
            </a:extLst>
          </p:cNvPr>
          <p:cNvSpPr txBox="1"/>
          <p:nvPr/>
        </p:nvSpPr>
        <p:spPr>
          <a:xfrm>
            <a:off x="16508" y="6566935"/>
            <a:ext cx="1051378" cy="276999"/>
          </a:xfrm>
          <a:prstGeom prst="rect">
            <a:avLst/>
          </a:prstGeom>
          <a:noFill/>
        </p:spPr>
        <p:txBody>
          <a:bodyPr wrap="none" rtlCol="0">
            <a:spAutoFit/>
          </a:bodyPr>
          <a:lstStyle/>
          <a:p>
            <a:r>
              <a:rPr lang="da-DK" sz="1200" dirty="0">
                <a:solidFill>
                  <a:schemeClr val="bg1"/>
                </a:solidFill>
              </a:rPr>
              <a:t>© Mat-</a:t>
            </a:r>
            <a:r>
              <a:rPr lang="da-DK" sz="1200" dirty="0" err="1">
                <a:solidFill>
                  <a:schemeClr val="bg1"/>
                </a:solidFill>
              </a:rPr>
              <a:t>nat.dk</a:t>
            </a:r>
            <a:endParaRPr lang="da-DK" sz="1200" dirty="0">
              <a:solidFill>
                <a:schemeClr val="bg1"/>
              </a:solidFill>
            </a:endParaRPr>
          </a:p>
        </p:txBody>
      </p:sp>
    </p:spTree>
    <p:extLst>
      <p:ext uri="{BB962C8B-B14F-4D97-AF65-F5344CB8AC3E}">
        <p14:creationId xmlns:p14="http://schemas.microsoft.com/office/powerpoint/2010/main" val="976542296"/>
      </p:ext>
    </p:extLst>
  </p:cSld>
  <p:clrMapOvr>
    <a:masterClrMapping/>
  </p:clrMapOvr>
  <mc:AlternateContent xmlns:mc="http://schemas.openxmlformats.org/markup-compatibility/2006" xmlns:p14="http://schemas.microsoft.com/office/powerpoint/2010/main">
    <mc:Choice Requires="p14">
      <p:transition spd="slow" p14:dur="30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0" fill="hold"/>
                                        <p:tgtEl>
                                          <p:spTgt spid="12"/>
                                        </p:tgtEl>
                                        <p:attrNameLst>
                                          <p:attrName>ppt_x</p:attrName>
                                        </p:attrNameLst>
                                      </p:cBhvr>
                                      <p:tavLst>
                                        <p:tav tm="0">
                                          <p:val>
                                            <p:strVal val="#ppt_x"/>
                                          </p:val>
                                        </p:tav>
                                        <p:tav tm="100000">
                                          <p:val>
                                            <p:strVal val="#ppt_x"/>
                                          </p:val>
                                        </p:tav>
                                      </p:tavLst>
                                    </p:anim>
                                    <p:anim calcmode="lin" valueType="num">
                                      <p:cBhvr additive="base">
                                        <p:cTn id="8" dur="5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5000"/>
                            </p:stCondLst>
                            <p:childTnLst>
                              <p:par>
                                <p:cTn id="10" presetID="10" presetClass="entr" presetSubtype="0" fill="hold" grpId="0" nodeType="afterEffect">
                                  <p:stCondLst>
                                    <p:cond delay="15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3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3110BC48-47E8-36E6-62E1-15D15944DA8B}"/>
              </a:ext>
            </a:extLst>
          </p:cNvPr>
          <p:cNvSpPr/>
          <p:nvPr/>
        </p:nvSpPr>
        <p:spPr>
          <a:xfrm>
            <a:off x="0" y="0"/>
            <a:ext cx="9906000" cy="6869575"/>
          </a:xfrm>
          <a:prstGeom prst="rect">
            <a:avLst/>
          </a:prstGeom>
        </p:spPr>
        <p:style>
          <a:lnRef idx="2">
            <a:schemeClr val="dk1">
              <a:shade val="15000"/>
            </a:schemeClr>
          </a:lnRef>
          <a:fillRef idx="1">
            <a:schemeClr val="dk1"/>
          </a:fillRef>
          <a:effectRef idx="0">
            <a:schemeClr val="dk1"/>
          </a:effectRef>
          <a:fontRef idx="minor">
            <a:schemeClr val="lt1"/>
          </a:fontRef>
        </p:style>
        <p:txBody>
          <a:bodyPr rtlCol="0" anchor="ctr"/>
          <a:lstStyle/>
          <a:p>
            <a:pPr algn="ctr"/>
            <a:endParaRPr lang="da-DK"/>
          </a:p>
        </p:txBody>
      </p:sp>
      <p:sp>
        <p:nvSpPr>
          <p:cNvPr id="2" name="Titel 1">
            <a:extLst>
              <a:ext uri="{FF2B5EF4-FFF2-40B4-BE49-F238E27FC236}">
                <a16:creationId xmlns:a16="http://schemas.microsoft.com/office/drawing/2014/main" id="{30978F91-3A47-3913-6F14-C8B768737EEA}"/>
              </a:ext>
            </a:extLst>
          </p:cNvPr>
          <p:cNvSpPr>
            <a:spLocks noGrp="1"/>
          </p:cNvSpPr>
          <p:nvPr>
            <p:ph type="title"/>
          </p:nvPr>
        </p:nvSpPr>
        <p:spPr/>
        <p:txBody>
          <a:bodyPr/>
          <a:lstStyle/>
          <a:p>
            <a:r>
              <a:rPr lang="da-DK" dirty="0">
                <a:solidFill>
                  <a:schemeClr val="bg1"/>
                </a:solidFill>
              </a:rPr>
              <a:t>Hurra1</a:t>
            </a:r>
          </a:p>
        </p:txBody>
      </p:sp>
      <p:pic>
        <p:nvPicPr>
          <p:cNvPr id="4" name="frihed.mp4">
            <a:hlinkClick r:id="" action="ppaction://media"/>
            <a:extLst>
              <a:ext uri="{FF2B5EF4-FFF2-40B4-BE49-F238E27FC236}">
                <a16:creationId xmlns:a16="http://schemas.microsoft.com/office/drawing/2014/main" id="{84D663C8-CC2D-C959-7C2E-69E64C78CEAC}"/>
              </a:ext>
            </a:extLst>
          </p:cNvPr>
          <p:cNvPicPr>
            <a:picLocks noChangeAspect="1"/>
          </p:cNvPicPr>
          <p:nvPr>
            <a:videoFile r:link="rId2"/>
            <p:extLst>
              <p:ext uri="{DAA4B4D4-6D71-4841-9C94-3DE7FCFB9230}">
                <p14:media xmlns:p14="http://schemas.microsoft.com/office/powerpoint/2010/main" r:embed="rId1"/>
              </p:ext>
            </p:extLst>
          </p:nvPr>
        </p:nvPicPr>
        <p:blipFill>
          <a:blip r:embed="rId4">
            <a:duotone>
              <a:prstClr val="black"/>
              <a:srgbClr val="D9C3A5">
                <a:tint val="50000"/>
                <a:satMod val="180000"/>
              </a:srgbClr>
            </a:duotone>
          </a:blip>
          <a:stretch>
            <a:fillRect/>
          </a:stretch>
        </p:blipFill>
        <p:spPr>
          <a:xfrm>
            <a:off x="0" y="0"/>
            <a:ext cx="9875520" cy="6858000"/>
          </a:xfrm>
          <a:prstGeom prst="rect">
            <a:avLst/>
          </a:prstGeom>
        </p:spPr>
      </p:pic>
      <p:sp>
        <p:nvSpPr>
          <p:cNvPr id="5" name="Tekstfelt 4">
            <a:extLst>
              <a:ext uri="{FF2B5EF4-FFF2-40B4-BE49-F238E27FC236}">
                <a16:creationId xmlns:a16="http://schemas.microsoft.com/office/drawing/2014/main" id="{A9EDA238-1198-FAD1-7A33-701C3A4DAFFB}"/>
              </a:ext>
            </a:extLst>
          </p:cNvPr>
          <p:cNvSpPr txBox="1"/>
          <p:nvPr/>
        </p:nvSpPr>
        <p:spPr>
          <a:xfrm>
            <a:off x="16508" y="6566935"/>
            <a:ext cx="1051378" cy="276999"/>
          </a:xfrm>
          <a:prstGeom prst="rect">
            <a:avLst/>
          </a:prstGeom>
          <a:noFill/>
        </p:spPr>
        <p:txBody>
          <a:bodyPr wrap="none" rtlCol="0">
            <a:spAutoFit/>
          </a:bodyPr>
          <a:lstStyle/>
          <a:p>
            <a:r>
              <a:rPr lang="da-DK" sz="1200" dirty="0">
                <a:solidFill>
                  <a:schemeClr val="bg1"/>
                </a:solidFill>
              </a:rPr>
              <a:t>© Mat-</a:t>
            </a:r>
            <a:r>
              <a:rPr lang="da-DK" sz="1200" dirty="0" err="1">
                <a:solidFill>
                  <a:schemeClr val="bg1"/>
                </a:solidFill>
              </a:rPr>
              <a:t>nat.dk</a:t>
            </a:r>
            <a:endParaRPr lang="da-DK" sz="1200" dirty="0">
              <a:solidFill>
                <a:schemeClr val="bg1"/>
              </a:solidFill>
            </a:endParaRPr>
          </a:p>
        </p:txBody>
      </p:sp>
    </p:spTree>
    <p:extLst>
      <p:ext uri="{BB962C8B-B14F-4D97-AF65-F5344CB8AC3E}">
        <p14:creationId xmlns:p14="http://schemas.microsoft.com/office/powerpoint/2010/main" val="2481847167"/>
      </p:ext>
    </p:extLst>
  </p:cSld>
  <p:clrMapOvr>
    <a:masterClrMapping/>
  </p:clrMapOvr>
  <mc:AlternateContent xmlns:mc="http://schemas.openxmlformats.org/markup-compatibility/2006" xmlns:p14="http://schemas.microsoft.com/office/powerpoint/2010/main">
    <mc:Choice Requires="p14">
      <p:transition spd="med" p14:dur="700" advClick="0" advTm="1000">
        <p:fade/>
      </p:transition>
    </mc:Choice>
    <mc:Fallback xmlns="">
      <p:transition spd="med" advClick="0" advTm="1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00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fullScrn="1">
              <p:cMediaNode vol="80000">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ktangel 2">
            <a:extLst>
              <a:ext uri="{FF2B5EF4-FFF2-40B4-BE49-F238E27FC236}">
                <a16:creationId xmlns:a16="http://schemas.microsoft.com/office/drawing/2014/main" id="{09DBE20C-041C-A79F-208D-9764AB8C343B}"/>
              </a:ext>
            </a:extLst>
          </p:cNvPr>
          <p:cNvSpPr/>
          <p:nvPr/>
        </p:nvSpPr>
        <p:spPr>
          <a:xfrm>
            <a:off x="418810" y="1859340"/>
            <a:ext cx="9068380" cy="3139321"/>
          </a:xfrm>
          <a:prstGeom prst="rect">
            <a:avLst/>
          </a:prstGeom>
          <a:noFill/>
          <a:ln>
            <a:noFill/>
          </a:ln>
        </p:spPr>
        <p:txBody>
          <a:bodyPr wrap="none" lIns="91440" tIns="45720" rIns="91440" bIns="45720">
            <a:spAutoFit/>
          </a:bodyPr>
          <a:lstStyle/>
          <a:p>
            <a:pPr algn="ctr"/>
            <a:r>
              <a:rPr lang="da-DK" sz="6600" b="1" cap="none" spc="0" dirty="0">
                <a:ln w="12700">
                  <a:solidFill>
                    <a:srgbClr val="928871"/>
                  </a:solidFill>
                  <a:prstDash val="solid"/>
                </a:ln>
                <a:solidFill>
                  <a:srgbClr val="B6A889"/>
                </a:solidFill>
                <a:effectLst>
                  <a:outerShdw blurRad="50800" dist="38100" dir="18900000" algn="bl" rotWithShape="0">
                    <a:prstClr val="black">
                      <a:alpha val="40000"/>
                    </a:prstClr>
                  </a:outerShdw>
                </a:effectLst>
                <a:latin typeface="Chalkduster" panose="03050602040202020205" pitchFamily="66" charset="77"/>
              </a:rPr>
              <a:t>TILLYKKE</a:t>
            </a:r>
          </a:p>
          <a:p>
            <a:pPr algn="ctr"/>
            <a:endParaRPr lang="da-DK" sz="6600" b="1" cap="none" spc="0" dirty="0">
              <a:ln w="12700">
                <a:solidFill>
                  <a:srgbClr val="928871"/>
                </a:solidFill>
                <a:prstDash val="solid"/>
              </a:ln>
              <a:solidFill>
                <a:srgbClr val="B6A889"/>
              </a:solidFill>
              <a:effectLst>
                <a:outerShdw blurRad="50800" dist="38100" dir="18900000" algn="bl" rotWithShape="0">
                  <a:prstClr val="black">
                    <a:alpha val="40000"/>
                  </a:prstClr>
                </a:outerShdw>
              </a:effectLst>
              <a:latin typeface="Chalkduster" panose="03050602040202020205" pitchFamily="66" charset="77"/>
            </a:endParaRPr>
          </a:p>
          <a:p>
            <a:pPr algn="ctr"/>
            <a:r>
              <a:rPr lang="da-DK" sz="6600" b="1" cap="none" spc="0" dirty="0">
                <a:ln w="12700">
                  <a:solidFill>
                    <a:srgbClr val="928871"/>
                  </a:solidFill>
                  <a:prstDash val="solid"/>
                </a:ln>
                <a:solidFill>
                  <a:srgbClr val="B6A889"/>
                </a:solidFill>
                <a:effectLst>
                  <a:outerShdw blurRad="50800" dist="38100" dir="18900000" algn="bl" rotWithShape="0">
                    <a:prstClr val="black">
                      <a:alpha val="40000"/>
                    </a:prstClr>
                  </a:outerShdw>
                </a:effectLst>
                <a:latin typeface="Chalkduster" panose="03050602040202020205" pitchFamily="66" charset="77"/>
              </a:rPr>
              <a:t>I nåede ud i tide</a:t>
            </a:r>
          </a:p>
        </p:txBody>
      </p:sp>
      <p:sp>
        <p:nvSpPr>
          <p:cNvPr id="2" name="Tekstfelt 1">
            <a:extLst>
              <a:ext uri="{FF2B5EF4-FFF2-40B4-BE49-F238E27FC236}">
                <a16:creationId xmlns:a16="http://schemas.microsoft.com/office/drawing/2014/main" id="{1F3FEB0B-80B4-EB6E-42E5-76E00C88A747}"/>
              </a:ext>
            </a:extLst>
          </p:cNvPr>
          <p:cNvSpPr txBox="1"/>
          <p:nvPr/>
        </p:nvSpPr>
        <p:spPr>
          <a:xfrm>
            <a:off x="16508" y="6566935"/>
            <a:ext cx="1051378" cy="276999"/>
          </a:xfrm>
          <a:prstGeom prst="rect">
            <a:avLst/>
          </a:prstGeom>
          <a:noFill/>
        </p:spPr>
        <p:txBody>
          <a:bodyPr wrap="none" rtlCol="0">
            <a:spAutoFit/>
          </a:bodyPr>
          <a:lstStyle/>
          <a:p>
            <a:r>
              <a:rPr lang="da-DK" sz="1200" dirty="0">
                <a:solidFill>
                  <a:schemeClr val="bg1"/>
                </a:solidFill>
              </a:rPr>
              <a:t>© Mat-</a:t>
            </a:r>
            <a:r>
              <a:rPr lang="da-DK" sz="1200" dirty="0" err="1">
                <a:solidFill>
                  <a:schemeClr val="bg1"/>
                </a:solidFill>
              </a:rPr>
              <a:t>nat.dk</a:t>
            </a:r>
            <a:endParaRPr lang="da-DK" sz="1200" dirty="0">
              <a:solidFill>
                <a:schemeClr val="bg1"/>
              </a:solidFill>
            </a:endParaRPr>
          </a:p>
        </p:txBody>
      </p:sp>
    </p:spTree>
    <p:extLst>
      <p:ext uri="{BB962C8B-B14F-4D97-AF65-F5344CB8AC3E}">
        <p14:creationId xmlns:p14="http://schemas.microsoft.com/office/powerpoint/2010/main" val="2138079484"/>
      </p:ext>
    </p:extLst>
  </p:cSld>
  <p:clrMapOvr>
    <a:masterClrMapping/>
  </p:clrMapOvr>
</p:sld>
</file>

<file path=ppt/theme/theme1.xml><?xml version="1.0" encoding="utf-8"?>
<a:theme xmlns:a="http://schemas.openxmlformats.org/drawingml/2006/main" name="Office-tema">
  <a:themeElements>
    <a:clrScheme name="Office-tema">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tema">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tem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tema">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87476</TotalTime>
  <Words>3279</Words>
  <Application>Microsoft Macintosh PowerPoint</Application>
  <PresentationFormat>A4-papir (210 x 297 mm)</PresentationFormat>
  <Paragraphs>1580</Paragraphs>
  <Slides>92</Slides>
  <Notes>2</Notes>
  <HiddenSlides>0</HiddenSlides>
  <MMClips>3</MMClips>
  <ScaleCrop>false</ScaleCrop>
  <HeadingPairs>
    <vt:vector size="6" baseType="variant">
      <vt:variant>
        <vt:lpstr>Benyttede skrifttyper</vt:lpstr>
      </vt:variant>
      <vt:variant>
        <vt:i4>9</vt:i4>
      </vt:variant>
      <vt:variant>
        <vt:lpstr>Tema</vt:lpstr>
      </vt:variant>
      <vt:variant>
        <vt:i4>1</vt:i4>
      </vt:variant>
      <vt:variant>
        <vt:lpstr>Slidetitler</vt:lpstr>
      </vt:variant>
      <vt:variant>
        <vt:i4>92</vt:i4>
      </vt:variant>
    </vt:vector>
  </HeadingPairs>
  <TitlesOfParts>
    <vt:vector size="102" baseType="lpstr">
      <vt:lpstr>Aptos</vt:lpstr>
      <vt:lpstr>Aptos Display</vt:lpstr>
      <vt:lpstr>Arial</vt:lpstr>
      <vt:lpstr>Calibri</vt:lpstr>
      <vt:lpstr>Cambria Math</vt:lpstr>
      <vt:lpstr>Chalkduster</vt:lpstr>
      <vt:lpstr>Dreaming Outloud Script Pro</vt:lpstr>
      <vt:lpstr>Matura MT Script Capitals</vt:lpstr>
      <vt:lpstr>Söhne</vt:lpstr>
      <vt:lpstr>Office-tema</vt:lpstr>
      <vt:lpstr>Hackerens hævn</vt:lpstr>
      <vt:lpstr>PowerPoint-præsentation</vt:lpstr>
      <vt:lpstr>PowerPoint-præsentation</vt:lpstr>
      <vt:lpstr>PowerPoint-præsentation</vt:lpstr>
      <vt:lpstr>PowerPoint-præsentation</vt:lpstr>
      <vt:lpstr>PowerPoint-præsentation</vt:lpstr>
      <vt:lpstr>PowerPoint-præsentation</vt:lpstr>
      <vt:lpstr>Formler</vt:lpstr>
      <vt:lpstr>Køreplan C-tog</vt:lpstr>
      <vt:lpstr>Blå</vt:lpstr>
      <vt:lpstr>Kuffert1 1</vt:lpstr>
      <vt:lpstr>Opgave: Køreplan 2</vt:lpstr>
      <vt:lpstr>venstre</vt:lpstr>
      <vt:lpstr>Grøn</vt:lpstr>
      <vt:lpstr>A</vt:lpstr>
      <vt:lpstr>Opgave: Togpendleren</vt:lpstr>
      <vt:lpstr>Formler</vt:lpstr>
      <vt:lpstr>Køreplan C-tog</vt:lpstr>
      <vt:lpstr>højre</vt:lpstr>
      <vt:lpstr>Køreplan C-tog</vt:lpstr>
      <vt:lpstr>Rød</vt:lpstr>
      <vt:lpstr>Opgave: Gennemsnitsfart</vt:lpstr>
      <vt:lpstr>Kuffert</vt:lpstr>
      <vt:lpstr>Opgave: Køreplan 1</vt:lpstr>
      <vt:lpstr>B</vt:lpstr>
      <vt:lpstr>C</vt:lpstr>
      <vt:lpstr>højre2</vt:lpstr>
      <vt:lpstr>Køreplan C-tog</vt:lpstr>
      <vt:lpstr>D</vt:lpstr>
      <vt:lpstr>Opgave: Tidsforbrug</vt:lpstr>
      <vt:lpstr>kuffert1</vt:lpstr>
      <vt:lpstr>Opgave: Afgange 1</vt:lpstr>
      <vt:lpstr>F</vt:lpstr>
      <vt:lpstr>E</vt:lpstr>
      <vt:lpstr>Opgave: Afstand</vt:lpstr>
      <vt:lpstr>Dør 1</vt:lpstr>
      <vt:lpstr>blå</vt:lpstr>
      <vt:lpstr>Rød ja</vt:lpstr>
      <vt:lpstr>Rød nej</vt:lpstr>
      <vt:lpstr>Grøn ja</vt:lpstr>
      <vt:lpstr>Grøn nej</vt:lpstr>
      <vt:lpstr>Hurra</vt:lpstr>
      <vt:lpstr>PowerPoint-præsentation</vt:lpstr>
      <vt:lpstr>PowerPoint-præsentation</vt:lpstr>
      <vt:lpstr>Vogn 2.1</vt:lpstr>
      <vt:lpstr>Formler</vt:lpstr>
      <vt:lpstr>Køreplan H-tog – 2.1</vt:lpstr>
      <vt:lpstr>Gul</vt:lpstr>
      <vt:lpstr>G</vt:lpstr>
      <vt:lpstr>Vogn 2.1 venstre</vt:lpstr>
      <vt:lpstr>Køreplan H-tog</vt:lpstr>
      <vt:lpstr>Taske</vt:lpstr>
      <vt:lpstr>Opgave: Afgange 2</vt:lpstr>
      <vt:lpstr>M</vt:lpstr>
      <vt:lpstr>Vogn 2.1 - højre</vt:lpstr>
      <vt:lpstr>kuffert1</vt:lpstr>
      <vt:lpstr>I</vt:lpstr>
      <vt:lpstr>Orange</vt:lpstr>
      <vt:lpstr>Kuffert1 1</vt:lpstr>
      <vt:lpstr> Kuffert1 1 brev</vt:lpstr>
      <vt:lpstr>Opgave: Ankomst</vt:lpstr>
      <vt:lpstr>Vogn 2.2</vt:lpstr>
      <vt:lpstr>Køreplan H-tog – 2.2</vt:lpstr>
      <vt:lpstr>Bamse</vt:lpstr>
      <vt:lpstr>Opgave: Togkapløbet</vt:lpstr>
      <vt:lpstr>K</vt:lpstr>
      <vt:lpstr>PowerPoint-præsentation</vt:lpstr>
      <vt:lpstr>Vogn 2.2 - venstre</vt:lpstr>
      <vt:lpstr>Opgave: Kort</vt:lpstr>
      <vt:lpstr>Kuffert</vt:lpstr>
      <vt:lpstr>J</vt:lpstr>
      <vt:lpstr>Pung</vt:lpstr>
      <vt:lpstr>Pung+brev</vt:lpstr>
      <vt:lpstr>Brun</vt:lpstr>
      <vt:lpstr>Vogn 2.2 - højre</vt:lpstr>
      <vt:lpstr>Køreplan H-tog – 2.2</vt:lpstr>
      <vt:lpstr>H</vt:lpstr>
      <vt:lpstr>Sko</vt:lpstr>
      <vt:lpstr>Opgave: Rejsetid</vt:lpstr>
      <vt:lpstr>L</vt:lpstr>
      <vt:lpstr>Opgave: Fuglen Speedy </vt:lpstr>
      <vt:lpstr>Dør 2</vt:lpstr>
      <vt:lpstr>gul</vt:lpstr>
      <vt:lpstr>orange ja1</vt:lpstr>
      <vt:lpstr>orange nej1</vt:lpstr>
      <vt:lpstr>brun ja1</vt:lpstr>
      <vt:lpstr>brun nej1</vt:lpstr>
      <vt:lpstr>Hurra</vt:lpstr>
      <vt:lpstr>PowerPoint-præsentation</vt:lpstr>
      <vt:lpstr>PowerPoint-præsentation</vt:lpstr>
      <vt:lpstr>Hurra1</vt:lpstr>
      <vt:lpstr>PowerPoint-præsentation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Matematik Afstande og Fart</dc:title>
  <dc:creator>Anette Tetens</dc:creator>
  <cp:lastModifiedBy>Anette Tetens</cp:lastModifiedBy>
  <cp:revision>42</cp:revision>
  <dcterms:created xsi:type="dcterms:W3CDTF">2024-01-18T09:56:41Z</dcterms:created>
  <dcterms:modified xsi:type="dcterms:W3CDTF">2024-12-14T19:38:53Z</dcterms:modified>
</cp:coreProperties>
</file>