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da-DK"/>
    </a:defPPr>
    <a:lvl1pPr marL="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6686F2-58E3-3A4B-A4A7-2A137AF10239}" v="1" dt="2025-01-16T09:23:42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56" d="100"/>
          <a:sy n="56" d="100"/>
        </p:scale>
        <p:origin x="3160" y="200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301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977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229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10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65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692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675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12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85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/>
              <a:t>Klik for at redigere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647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da-DK"/>
              <a:t>Klik for at redigere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9EB3-28FC-CC4D-AE60-E333A1E003FF}" type="datetimeFigureOut">
              <a:rPr lang="da-DK" smtClean="0"/>
              <a:t>16.01.2025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166CC-F1F1-644F-ABC6-2C4A688FEF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623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4008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640080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ct val="20000"/>
        </a:spcBef>
        <a:buFont typeface="Arial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64008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64008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64008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r 5"/>
          <p:cNvGrpSpPr/>
          <p:nvPr/>
        </p:nvGrpSpPr>
        <p:grpSpPr>
          <a:xfrm>
            <a:off x="-486169" y="-485254"/>
            <a:ext cx="10453250" cy="13620291"/>
            <a:chOff x="-165043" y="-286987"/>
            <a:chExt cx="5756468" cy="7990838"/>
          </a:xfrm>
        </p:grpSpPr>
        <p:sp>
          <p:nvSpPr>
            <p:cNvPr id="7" name="Rektangel 6"/>
            <p:cNvSpPr/>
            <p:nvPr/>
          </p:nvSpPr>
          <p:spPr>
            <a:xfrm>
              <a:off x="174831" y="110850"/>
              <a:ext cx="5148000" cy="7344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grpSp>
          <p:nvGrpSpPr>
            <p:cNvPr id="8" name="Grupper 7"/>
            <p:cNvGrpSpPr/>
            <p:nvPr/>
          </p:nvGrpSpPr>
          <p:grpSpPr>
            <a:xfrm>
              <a:off x="-165043" y="5638969"/>
              <a:ext cx="5659232" cy="2064882"/>
              <a:chOff x="-165043" y="5638969"/>
              <a:chExt cx="5659232" cy="2064882"/>
            </a:xfrm>
          </p:grpSpPr>
          <p:sp>
            <p:nvSpPr>
              <p:cNvPr id="19" name="Rektangel 18"/>
              <p:cNvSpPr/>
              <p:nvPr/>
            </p:nvSpPr>
            <p:spPr>
              <a:xfrm rot="20304126">
                <a:off x="4157544" y="5956553"/>
                <a:ext cx="1336645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8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0" name="Tekstfelt 19"/>
              <p:cNvSpPr txBox="1"/>
              <p:nvPr/>
            </p:nvSpPr>
            <p:spPr>
              <a:xfrm>
                <a:off x="4389991" y="7142100"/>
                <a:ext cx="893688" cy="2347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sz="2000" dirty="0">
                    <a:solidFill>
                      <a:schemeClr val="bg1"/>
                    </a:solidFill>
                  </a:rPr>
                  <a:t>© Mat-</a:t>
                </a:r>
                <a:r>
                  <a:rPr lang="da-DK" sz="2000" dirty="0" err="1">
                    <a:solidFill>
                      <a:schemeClr val="bg1"/>
                    </a:solidFill>
                  </a:rPr>
                  <a:t>nat.dk</a:t>
                </a:r>
                <a:endParaRPr lang="da-DK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Rektangel 20"/>
              <p:cNvSpPr/>
              <p:nvPr/>
            </p:nvSpPr>
            <p:spPr>
              <a:xfrm rot="1724599">
                <a:off x="3294578" y="6231369"/>
                <a:ext cx="1119333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1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2" name="Rektangel 21"/>
              <p:cNvSpPr/>
              <p:nvPr/>
            </p:nvSpPr>
            <p:spPr>
              <a:xfrm>
                <a:off x="3626450" y="5821434"/>
                <a:ext cx="1210385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3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3" name="Rektangel 22"/>
              <p:cNvSpPr/>
              <p:nvPr/>
            </p:nvSpPr>
            <p:spPr>
              <a:xfrm>
                <a:off x="2851454" y="5821434"/>
                <a:ext cx="1158178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5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4" name="Rektangel 23"/>
              <p:cNvSpPr/>
              <p:nvPr/>
            </p:nvSpPr>
            <p:spPr>
              <a:xfrm>
                <a:off x="2304538" y="6123372"/>
                <a:ext cx="1187316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6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5" name="Rektangel 24"/>
              <p:cNvSpPr/>
              <p:nvPr/>
            </p:nvSpPr>
            <p:spPr>
              <a:xfrm>
                <a:off x="113373" y="5993190"/>
                <a:ext cx="1336645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8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8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8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6" name="Rektangel 25"/>
              <p:cNvSpPr/>
              <p:nvPr/>
            </p:nvSpPr>
            <p:spPr>
              <a:xfrm>
                <a:off x="1934308" y="5985018"/>
                <a:ext cx="1073194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2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FF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7" name="Rektangel 26"/>
              <p:cNvSpPr/>
              <p:nvPr/>
            </p:nvSpPr>
            <p:spPr>
              <a:xfrm>
                <a:off x="-165043" y="5638969"/>
                <a:ext cx="1107195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7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00FF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8" name="Rektangel 27"/>
              <p:cNvSpPr/>
              <p:nvPr/>
            </p:nvSpPr>
            <p:spPr>
              <a:xfrm>
                <a:off x="1359560" y="5993190"/>
                <a:ext cx="1118109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80008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9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80008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sp>
            <p:nvSpPr>
              <p:cNvPr id="29" name="Rektangel 28"/>
              <p:cNvSpPr/>
              <p:nvPr/>
            </p:nvSpPr>
            <p:spPr>
              <a:xfrm>
                <a:off x="803757" y="6265815"/>
                <a:ext cx="1119333" cy="143803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1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</p:grpSp>
        <p:grpSp>
          <p:nvGrpSpPr>
            <p:cNvPr id="9" name="Grupper 8"/>
            <p:cNvGrpSpPr/>
            <p:nvPr/>
          </p:nvGrpSpPr>
          <p:grpSpPr>
            <a:xfrm>
              <a:off x="110327" y="-286987"/>
              <a:ext cx="5481098" cy="1655728"/>
              <a:chOff x="-1147" y="1064251"/>
              <a:chExt cx="5481098" cy="1655728"/>
            </a:xfrm>
          </p:grpSpPr>
          <p:sp>
            <p:nvSpPr>
              <p:cNvPr id="10" name="Rektangel 9"/>
              <p:cNvSpPr/>
              <p:nvPr/>
            </p:nvSpPr>
            <p:spPr>
              <a:xfrm>
                <a:off x="3721915" y="1295051"/>
                <a:ext cx="1144708" cy="140843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da-DK" sz="15000" b="1" i="1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8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rPr>
                  <a:t>6</a:t>
                </a:r>
                <a:endParaRPr lang="da-DK" sz="15000" b="1" i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8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Chalkduster"/>
                  <a:cs typeface="Chalkduster"/>
                </a:endParaRPr>
              </a:p>
            </p:txBody>
          </p:sp>
          <p:grpSp>
            <p:nvGrpSpPr>
              <p:cNvPr id="11" name="Grupper 10"/>
              <p:cNvGrpSpPr/>
              <p:nvPr/>
            </p:nvGrpSpPr>
            <p:grpSpPr>
              <a:xfrm>
                <a:off x="-1147" y="1064251"/>
                <a:ext cx="5481098" cy="1655728"/>
                <a:chOff x="-1147" y="-384032"/>
                <a:chExt cx="5481098" cy="1655728"/>
              </a:xfrm>
            </p:grpSpPr>
            <p:sp>
              <p:nvSpPr>
                <p:cNvPr id="12" name="Rektangel 11"/>
                <p:cNvSpPr/>
                <p:nvPr/>
              </p:nvSpPr>
              <p:spPr>
                <a:xfrm rot="1711522">
                  <a:off x="-1147" y="-191143"/>
                  <a:ext cx="1409243" cy="140843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150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00FF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4</a:t>
                  </a:r>
                  <a:endParaRPr lang="da-DK" sz="15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3" name="Rektangel 12"/>
                <p:cNvSpPr/>
                <p:nvPr/>
              </p:nvSpPr>
              <p:spPr>
                <a:xfrm rot="19280361">
                  <a:off x="2442717" y="-189479"/>
                  <a:ext cx="1166949" cy="140843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150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3</a:t>
                  </a:r>
                  <a:endParaRPr lang="da-DK" sz="15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4" name="Rektangel 13"/>
                <p:cNvSpPr/>
                <p:nvPr/>
              </p:nvSpPr>
              <p:spPr>
                <a:xfrm>
                  <a:off x="4445269" y="-152531"/>
                  <a:ext cx="1034682" cy="140843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150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80008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2</a:t>
                  </a:r>
                  <a:endParaRPr lang="da-DK" sz="15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80008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5" name="Rektangel 14"/>
                <p:cNvSpPr/>
                <p:nvPr/>
              </p:nvSpPr>
              <p:spPr>
                <a:xfrm rot="20215390">
                  <a:off x="724934" y="-196297"/>
                  <a:ext cx="1067462" cy="140843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150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7</a:t>
                  </a:r>
                  <a:endParaRPr lang="da-DK" sz="15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6" name="Rektangel 15"/>
                <p:cNvSpPr/>
                <p:nvPr/>
              </p:nvSpPr>
              <p:spPr>
                <a:xfrm>
                  <a:off x="1379622" y="-384032"/>
                  <a:ext cx="1077984" cy="140843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150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00FF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9</a:t>
                  </a:r>
                  <a:endParaRPr lang="da-DK" sz="15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00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7" name="Rektangel 16"/>
                <p:cNvSpPr/>
                <p:nvPr/>
              </p:nvSpPr>
              <p:spPr>
                <a:xfrm rot="1559971">
                  <a:off x="2005613" y="-136737"/>
                  <a:ext cx="1116616" cy="140843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150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FFFF00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5</a:t>
                  </a:r>
                  <a:endParaRPr lang="da-DK" sz="15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FFFF00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  <p:sp>
              <p:nvSpPr>
                <p:cNvPr id="18" name="Rektangel 17"/>
                <p:cNvSpPr/>
                <p:nvPr/>
              </p:nvSpPr>
              <p:spPr>
                <a:xfrm rot="1814622">
                  <a:off x="3018833" y="-312022"/>
                  <a:ext cx="1409243" cy="1408433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da-DK" sz="15000" b="1" i="1" dirty="0">
                      <a:ln w="12700">
                        <a:solidFill>
                          <a:schemeClr val="tx2">
                            <a:satMod val="155000"/>
                          </a:schemeClr>
                        </a:solidFill>
                        <a:prstDash val="solid"/>
                      </a:ln>
                      <a:solidFill>
                        <a:srgbClr val="00FFFF"/>
                      </a:solidFill>
                      <a:effectLst>
                        <a:outerShdw blurRad="41275" dist="20320" dir="1800000" algn="tl" rotWithShape="0">
                          <a:srgbClr val="000000">
                            <a:alpha val="40000"/>
                          </a:srgbClr>
                        </a:outerShdw>
                      </a:effectLst>
                      <a:latin typeface="Chalkduster"/>
                      <a:cs typeface="Chalkduster"/>
                    </a:rPr>
                    <a:t>4</a:t>
                  </a:r>
                  <a:endParaRPr lang="da-DK" sz="15000" b="1" i="1" cap="none" spc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rgbClr val="00FFFF"/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Chalkduster"/>
                    <a:cs typeface="Chalkduster"/>
                  </a:endParaRPr>
                </a:p>
              </p:txBody>
            </p:sp>
          </p:grpSp>
        </p:grpSp>
      </p:grp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781071"/>
              </p:ext>
            </p:extLst>
          </p:nvPr>
        </p:nvGraphicFramePr>
        <p:xfrm>
          <a:off x="490149" y="1587489"/>
          <a:ext cx="8620902" cy="928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1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1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18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1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8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18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18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18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>
                          <a:latin typeface="Patrick Hand Regular"/>
                          <a:cs typeface="Patrick Hand Regular"/>
                        </a:rPr>
                        <a:t>54</a:t>
                      </a:r>
                      <a:endParaRPr lang="da-DK" sz="5400" dirty="0">
                        <a:latin typeface="Patrick Hand Regular"/>
                        <a:cs typeface="Patrick Hand Regular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28680"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5400" dirty="0">
                          <a:latin typeface="Patrick Hand Regular"/>
                          <a:cs typeface="Patrick Hand Regular"/>
                        </a:rPr>
                        <a:t>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92678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122</Words>
  <Application>Microsoft Macintosh PowerPoint</Application>
  <PresentationFormat>A3-papir (297 x 420 mm)</PresentationFormat>
  <Paragraphs>119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Chalkduster</vt:lpstr>
      <vt:lpstr>Patrick Hand Regular</vt:lpstr>
      <vt:lpstr>Kontortema</vt:lpstr>
      <vt:lpstr>PowerPoint-præsentation</vt:lpstr>
    </vt:vector>
  </TitlesOfParts>
  <Company>Toftevangskolen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Anette Tetens</dc:creator>
  <cp:lastModifiedBy>Anette Tetens</cp:lastModifiedBy>
  <cp:revision>3</cp:revision>
  <dcterms:created xsi:type="dcterms:W3CDTF">2018-09-25T20:45:13Z</dcterms:created>
  <dcterms:modified xsi:type="dcterms:W3CDTF">2025-01-16T09:24:29Z</dcterms:modified>
</cp:coreProperties>
</file>