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72"/>
  </p:notesMasterIdLst>
  <p:sldIdLst>
    <p:sldId id="256" r:id="rId2"/>
    <p:sldId id="277" r:id="rId3"/>
    <p:sldId id="338" r:id="rId4"/>
    <p:sldId id="280" r:id="rId5"/>
    <p:sldId id="337" r:id="rId6"/>
    <p:sldId id="258" r:id="rId7"/>
    <p:sldId id="281" r:id="rId8"/>
    <p:sldId id="286" r:id="rId9"/>
    <p:sldId id="289" r:id="rId10"/>
    <p:sldId id="290" r:id="rId11"/>
    <p:sldId id="287" r:id="rId12"/>
    <p:sldId id="291" r:id="rId13"/>
    <p:sldId id="288" r:id="rId14"/>
    <p:sldId id="269" r:id="rId15"/>
    <p:sldId id="275" r:id="rId16"/>
    <p:sldId id="302" r:id="rId17"/>
    <p:sldId id="259" r:id="rId18"/>
    <p:sldId id="292" r:id="rId19"/>
    <p:sldId id="293" r:id="rId20"/>
    <p:sldId id="294" r:id="rId21"/>
    <p:sldId id="295" r:id="rId22"/>
    <p:sldId id="298" r:id="rId23"/>
    <p:sldId id="296" r:id="rId24"/>
    <p:sldId id="297" r:id="rId25"/>
    <p:sldId id="303" r:id="rId26"/>
    <p:sldId id="300" r:id="rId27"/>
    <p:sldId id="304" r:id="rId28"/>
    <p:sldId id="305" r:id="rId29"/>
    <p:sldId id="311" r:id="rId30"/>
    <p:sldId id="312" r:id="rId31"/>
    <p:sldId id="313" r:id="rId32"/>
    <p:sldId id="314" r:id="rId33"/>
    <p:sldId id="315" r:id="rId34"/>
    <p:sldId id="317" r:id="rId35"/>
    <p:sldId id="316" r:id="rId36"/>
    <p:sldId id="340" r:id="rId37"/>
    <p:sldId id="339" r:id="rId38"/>
    <p:sldId id="319" r:id="rId39"/>
    <p:sldId id="322" r:id="rId40"/>
    <p:sldId id="325" r:id="rId41"/>
    <p:sldId id="326" r:id="rId42"/>
    <p:sldId id="324" r:id="rId43"/>
    <p:sldId id="323" r:id="rId44"/>
    <p:sldId id="327" r:id="rId45"/>
    <p:sldId id="328" r:id="rId46"/>
    <p:sldId id="318" r:id="rId47"/>
    <p:sldId id="261" r:id="rId48"/>
    <p:sldId id="299" r:id="rId49"/>
    <p:sldId id="330" r:id="rId50"/>
    <p:sldId id="331" r:id="rId51"/>
    <p:sldId id="332" r:id="rId52"/>
    <p:sldId id="336" r:id="rId53"/>
    <p:sldId id="333" r:id="rId54"/>
    <p:sldId id="335" r:id="rId55"/>
    <p:sldId id="334" r:id="rId56"/>
    <p:sldId id="341" r:id="rId57"/>
    <p:sldId id="342" r:id="rId58"/>
    <p:sldId id="343" r:id="rId59"/>
    <p:sldId id="347" r:id="rId60"/>
    <p:sldId id="349" r:id="rId61"/>
    <p:sldId id="348" r:id="rId62"/>
    <p:sldId id="350" r:id="rId63"/>
    <p:sldId id="344" r:id="rId64"/>
    <p:sldId id="351" r:id="rId65"/>
    <p:sldId id="352" r:id="rId66"/>
    <p:sldId id="272" r:id="rId67"/>
    <p:sldId id="353" r:id="rId68"/>
    <p:sldId id="346" r:id="rId69"/>
    <p:sldId id="345" r:id="rId70"/>
    <p:sldId id="354" r:id="rId71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kiosk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20404"/>
    <a:srgbClr val="97B79B"/>
    <a:srgbClr val="B5D8B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36E8717-6BFD-8746-9D4E-39780102CE66}" v="8" dt="2025-02-04T12:39:11.40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017"/>
    <p:restoredTop sz="94643"/>
  </p:normalViewPr>
  <p:slideViewPr>
    <p:cSldViewPr snapToGrid="0">
      <p:cViewPr>
        <p:scale>
          <a:sx n="221" d="100"/>
          <a:sy n="221" d="100"/>
        </p:scale>
        <p:origin x="-2592" y="-31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microsoft.com/office/2016/11/relationships/changesInfo" Target="changesInfos/changesInfo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presProps" Target="presProps.xml"/><Relationship Id="rId78" Type="http://schemas.microsoft.com/office/2015/10/relationships/revisionInfo" Target="revisionInfo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nette Tetens" userId="2cb81351-d3ea-4cea-a255-9a4fab7ff069" providerId="ADAL" clId="{636E8717-6BFD-8746-9D4E-39780102CE66}"/>
    <pc:docChg chg="modSld">
      <pc:chgData name="Anette Tetens" userId="2cb81351-d3ea-4cea-a255-9a4fab7ff069" providerId="ADAL" clId="{636E8717-6BFD-8746-9D4E-39780102CE66}" dt="2025-02-04T12:39:11.404" v="8" actId="20577"/>
      <pc:docMkLst>
        <pc:docMk/>
      </pc:docMkLst>
      <pc:sldChg chg="modSp">
        <pc:chgData name="Anette Tetens" userId="2cb81351-d3ea-4cea-a255-9a4fab7ff069" providerId="ADAL" clId="{636E8717-6BFD-8746-9D4E-39780102CE66}" dt="2025-02-04T12:23:22.837" v="3"/>
        <pc:sldMkLst>
          <pc:docMk/>
          <pc:sldMk cId="394944970" sldId="290"/>
        </pc:sldMkLst>
        <pc:spChg chg="mod">
          <ac:chgData name="Anette Tetens" userId="2cb81351-d3ea-4cea-a255-9a4fab7ff069" providerId="ADAL" clId="{636E8717-6BFD-8746-9D4E-39780102CE66}" dt="2025-02-04T12:22:18.765" v="1"/>
          <ac:spMkLst>
            <pc:docMk/>
            <pc:sldMk cId="394944970" sldId="290"/>
            <ac:spMk id="1048" creationId="{5CFBCBE1-0DD3-253A-1C2F-4CFE16010A08}"/>
          </ac:spMkLst>
        </pc:spChg>
        <pc:spChg chg="mod">
          <ac:chgData name="Anette Tetens" userId="2cb81351-d3ea-4cea-a255-9a4fab7ff069" providerId="ADAL" clId="{636E8717-6BFD-8746-9D4E-39780102CE66}" dt="2025-02-04T12:23:08.372" v="2"/>
          <ac:spMkLst>
            <pc:docMk/>
            <pc:sldMk cId="394944970" sldId="290"/>
            <ac:spMk id="1052" creationId="{C3C45185-06B0-2C36-F38F-9A69F7ABF5C4}"/>
          </ac:spMkLst>
        </pc:spChg>
        <pc:spChg chg="mod">
          <ac:chgData name="Anette Tetens" userId="2cb81351-d3ea-4cea-a255-9a4fab7ff069" providerId="ADAL" clId="{636E8717-6BFD-8746-9D4E-39780102CE66}" dt="2025-02-04T12:23:22.837" v="3"/>
          <ac:spMkLst>
            <pc:docMk/>
            <pc:sldMk cId="394944970" sldId="290"/>
            <ac:spMk id="1053" creationId="{B2B5A874-37BF-758D-ADB2-E773A4B9D82D}"/>
          </ac:spMkLst>
        </pc:spChg>
      </pc:sldChg>
      <pc:sldChg chg="modSp mod">
        <pc:chgData name="Anette Tetens" userId="2cb81351-d3ea-4cea-a255-9a4fab7ff069" providerId="ADAL" clId="{636E8717-6BFD-8746-9D4E-39780102CE66}" dt="2025-02-04T12:39:11.404" v="8" actId="20577"/>
        <pc:sldMkLst>
          <pc:docMk/>
          <pc:sldMk cId="1146223247" sldId="291"/>
        </pc:sldMkLst>
        <pc:spChg chg="mod">
          <ac:chgData name="Anette Tetens" userId="2cb81351-d3ea-4cea-a255-9a4fab7ff069" providerId="ADAL" clId="{636E8717-6BFD-8746-9D4E-39780102CE66}" dt="2025-02-04T12:39:11.404" v="8" actId="20577"/>
          <ac:spMkLst>
            <pc:docMk/>
            <pc:sldMk cId="1146223247" sldId="291"/>
            <ac:spMk id="1262" creationId="{6C96B61D-E2D7-8BE9-24C5-E672B198ADD6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idehoved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3" name="Pladsholder til dato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0DE455-01F2-6E42-ADB2-FE33BF6423A6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4" name="Pladsholder til slidebillede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a-DK"/>
          </a:p>
        </p:txBody>
      </p:sp>
      <p:sp>
        <p:nvSpPr>
          <p:cNvPr id="5" name="Pladsholder til no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</a:p>
        </p:txBody>
      </p:sp>
      <p:sp>
        <p:nvSpPr>
          <p:cNvPr id="6" name="Pladsholder til sidefod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7" name="Pladsholder til slide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348CA92-4E74-C74C-8C2F-204A7521283D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4910863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dsholder til slidebille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dsholder til no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a-DK" dirty="0"/>
          </a:p>
        </p:txBody>
      </p:sp>
      <p:sp>
        <p:nvSpPr>
          <p:cNvPr id="4" name="Pladsholder til sli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348CA92-4E74-C74C-8C2F-204A7521283D}" type="slidenum">
              <a:rPr lang="da-DK" smtClean="0"/>
              <a:t>53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35636566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a-DK"/>
              <a:t>Klik for at redigere undertiteltypografien i masteren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5008413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og lodret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4289163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Lodret titel og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7694429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og indholdsobje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42212514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fsnits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3841517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o indholdsobjek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6702271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Sammenlig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6"/>
            <a:ext cx="8543925" cy="1325563"/>
          </a:xfrm>
        </p:spPr>
        <p:txBody>
          <a:bodyPr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326516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Ku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1387608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9001601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dhold med billed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6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9046777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lede med billed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6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da-DK"/>
              <a:t>Klik på ikonet for at tilføje et billede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a-DK"/>
              <a:t>Klik for at redigere teksttypografierne i masteren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a-DK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12097992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6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a-DK"/>
              <a:t>Klik for at redigere titeltypografien i masteren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a-DK"/>
              <a:t>Klik for at redigere teksttypografierne i masteren</a:t>
            </a:r>
          </a:p>
          <a:p>
            <a:pPr lvl="1"/>
            <a:r>
              <a:rPr lang="da-DK"/>
              <a:t>Andet niveau</a:t>
            </a:r>
          </a:p>
          <a:p>
            <a:pPr lvl="2"/>
            <a:r>
              <a:rPr lang="da-DK"/>
              <a:t>Tredje niveau</a:t>
            </a:r>
          </a:p>
          <a:p>
            <a:pPr lvl="3"/>
            <a:r>
              <a:rPr lang="da-DK"/>
              <a:t>Fjerde niveau</a:t>
            </a:r>
          </a:p>
          <a:p>
            <a:pPr lvl="4"/>
            <a:r>
              <a:rPr lang="da-DK"/>
              <a:t>Femte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CE47296C-56A1-7543-8D5E-5B68585B9EAB}" type="datetimeFigureOut">
              <a:rPr lang="da-DK" smtClean="0"/>
              <a:t>04.02.2025</a:t>
            </a:fld>
            <a:endParaRPr lang="da-DK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da-DK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B454BC22-7C04-0246-B8BF-03C7622186E7}" type="slidenum">
              <a:rPr lang="da-DK" smtClean="0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5979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5" Type="http://schemas.openxmlformats.org/officeDocument/2006/relationships/slide" Target="slide2.xml"/><Relationship Id="rId4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microsoft.com/office/2007/relationships/hdphoto" Target="../media/hdphoto6.wdp"/><Relationship Id="rId7" Type="http://schemas.openxmlformats.org/officeDocument/2006/relationships/image" Target="../media/image10.jpeg"/><Relationship Id="rId12" Type="http://schemas.microsoft.com/office/2007/relationships/hdphoto" Target="../media/hdphoto3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slide" Target="slide6.xml"/><Relationship Id="rId11" Type="http://schemas.openxmlformats.org/officeDocument/2006/relationships/image" Target="../media/image9.png"/><Relationship Id="rId5" Type="http://schemas.openxmlformats.org/officeDocument/2006/relationships/slide" Target="slide8.xml"/><Relationship Id="rId10" Type="http://schemas.openxmlformats.org/officeDocument/2006/relationships/image" Target="../media/image15.png"/><Relationship Id="rId4" Type="http://schemas.openxmlformats.org/officeDocument/2006/relationships/slide" Target="slide11.xml"/><Relationship Id="rId9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microsoft.com/office/2007/relationships/hdphoto" Target="../media/hdphoto7.wdp"/><Relationship Id="rId7" Type="http://schemas.openxmlformats.org/officeDocument/2006/relationships/image" Target="../media/image9.png"/><Relationship Id="rId12" Type="http://schemas.openxmlformats.org/officeDocument/2006/relationships/image" Target="../media/image18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slide" Target="slide12.xml"/><Relationship Id="rId11" Type="http://schemas.openxmlformats.org/officeDocument/2006/relationships/image" Target="../media/image17.png"/><Relationship Id="rId5" Type="http://schemas.openxmlformats.org/officeDocument/2006/relationships/slide" Target="slide8.xml"/><Relationship Id="rId10" Type="http://schemas.openxmlformats.org/officeDocument/2006/relationships/image" Target="../media/image16.png"/><Relationship Id="rId4" Type="http://schemas.openxmlformats.org/officeDocument/2006/relationships/slide" Target="slide6.xml"/><Relationship Id="rId9" Type="http://schemas.openxmlformats.org/officeDocument/2006/relationships/image" Target="../media/image10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microsoft.com/office/2007/relationships/hdphoto" Target="../media/hdphoto8.wdp"/><Relationship Id="rId7" Type="http://schemas.openxmlformats.org/officeDocument/2006/relationships/image" Target="../media/image10.jpeg"/><Relationship Id="rId12" Type="http://schemas.openxmlformats.org/officeDocument/2006/relationships/image" Target="../media/image21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slide" Target="slide6.xml"/><Relationship Id="rId11" Type="http://schemas.microsoft.com/office/2007/relationships/hdphoto" Target="../media/hdphoto3.wdp"/><Relationship Id="rId5" Type="http://schemas.openxmlformats.org/officeDocument/2006/relationships/slide" Target="slide8.xml"/><Relationship Id="rId10" Type="http://schemas.openxmlformats.org/officeDocument/2006/relationships/image" Target="../media/image9.png"/><Relationship Id="rId4" Type="http://schemas.openxmlformats.org/officeDocument/2006/relationships/slide" Target="slide13.xml"/><Relationship Id="rId9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microsoft.com/office/2007/relationships/hdphoto" Target="../media/hdphoto9.wdp"/><Relationship Id="rId7" Type="http://schemas.microsoft.com/office/2007/relationships/hdphoto" Target="../media/hdphoto3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png"/><Relationship Id="rId11" Type="http://schemas.openxmlformats.org/officeDocument/2006/relationships/image" Target="../media/image23.png"/><Relationship Id="rId5" Type="http://schemas.openxmlformats.org/officeDocument/2006/relationships/slide" Target="slide14.xml"/><Relationship Id="rId10" Type="http://schemas.openxmlformats.org/officeDocument/2006/relationships/image" Target="../media/image22.png"/><Relationship Id="rId4" Type="http://schemas.openxmlformats.org/officeDocument/2006/relationships/slide" Target="slide6.xml"/></Relationships>
</file>

<file path=ppt/slides/_rels/slide14.xml.rels><?xml version="1.0" encoding="UTF-8" standalone="yes"?>
<Relationships xmlns="http://schemas.openxmlformats.org/package/2006/relationships"><Relationship Id="rId8" Type="http://schemas.microsoft.com/office/2007/relationships/hdphoto" Target="../media/hdphoto14.wdp"/><Relationship Id="rId3" Type="http://schemas.microsoft.com/office/2007/relationships/hdphoto" Target="../media/hdphoto10.wdp"/><Relationship Id="rId7" Type="http://schemas.microsoft.com/office/2007/relationships/hdphoto" Target="../media/hdphoto13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2.wdp"/><Relationship Id="rId5" Type="http://schemas.microsoft.com/office/2007/relationships/hdphoto" Target="../media/hdphoto11.wdp"/><Relationship Id="rId4" Type="http://schemas.openxmlformats.org/officeDocument/2006/relationships/image" Target="../media/image8.png"/><Relationship Id="rId9" Type="http://schemas.microsoft.com/office/2007/relationships/hdphoto" Target="../media/hdphoto15.wdp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hdphoto" Target="../media/hdphoto18.wdp"/><Relationship Id="rId3" Type="http://schemas.microsoft.com/office/2007/relationships/hdphoto" Target="../media/hdphoto10.wdp"/><Relationship Id="rId7" Type="http://schemas.microsoft.com/office/2007/relationships/hdphoto" Target="../media/hdphoto12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7.wdp"/><Relationship Id="rId5" Type="http://schemas.microsoft.com/office/2007/relationships/hdphoto" Target="../media/hdphoto16.wdp"/><Relationship Id="rId4" Type="http://schemas.openxmlformats.org/officeDocument/2006/relationships/image" Target="../media/image8.png"/><Relationship Id="rId9" Type="http://schemas.microsoft.com/office/2007/relationships/hdphoto" Target="../media/hdphoto19.wdp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7" Type="http://schemas.openxmlformats.org/officeDocument/2006/relationships/image" Target="../media/image6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4" Type="http://schemas.openxmlformats.org/officeDocument/2006/relationships/slide" Target="slide17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17.xml"/><Relationship Id="rId4" Type="http://schemas.openxmlformats.org/officeDocument/2006/relationships/slide" Target="slide19.xml"/><Relationship Id="rId9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0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slide" Target="slide3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1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2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3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4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Relationship Id="rId3" Type="http://schemas.microsoft.com/office/2007/relationships/hdphoto" Target="../media/hdphoto10.wdp"/><Relationship Id="rId7" Type="http://schemas.microsoft.com/office/2007/relationships/hdphoto" Target="../media/hdphoto2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slide" Target="slide26.xml"/><Relationship Id="rId4" Type="http://schemas.openxmlformats.org/officeDocument/2006/relationships/slide" Target="slide17.xml"/><Relationship Id="rId9" Type="http://schemas.openxmlformats.org/officeDocument/2006/relationships/image" Target="../media/image26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microsoft.com/office/2007/relationships/hdphoto" Target="../media/hdphoto10.wdp"/><Relationship Id="rId7" Type="http://schemas.openxmlformats.org/officeDocument/2006/relationships/image" Target="../media/image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jpeg"/><Relationship Id="rId5" Type="http://schemas.microsoft.com/office/2007/relationships/hdphoto" Target="../media/hdphoto21.wdp"/><Relationship Id="rId4" Type="http://schemas.openxmlformats.org/officeDocument/2006/relationships/image" Target="../media/image27.png"/><Relationship Id="rId9" Type="http://schemas.openxmlformats.org/officeDocument/2006/relationships/slide" Target="slide26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5" Type="http://schemas.microsoft.com/office/2007/relationships/hdphoto" Target="../media/hdphoto21.wdp"/><Relationship Id="rId4" Type="http://schemas.openxmlformats.org/officeDocument/2006/relationships/image" Target="../media/image27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microsoft.com/office/2007/relationships/hdphoto" Target="../media/hdphoto10.wdp"/><Relationship Id="rId7" Type="http://schemas.microsoft.com/office/2007/relationships/hdphoto" Target="../media/hdphoto3.wdp"/><Relationship Id="rId12" Type="http://schemas.openxmlformats.org/officeDocument/2006/relationships/slide" Target="slide28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png"/><Relationship Id="rId11" Type="http://schemas.openxmlformats.org/officeDocument/2006/relationships/slide" Target="slide26.xml"/><Relationship Id="rId5" Type="http://schemas.microsoft.com/office/2007/relationships/hdphoto" Target="../media/hdphoto21.wdp"/><Relationship Id="rId10" Type="http://schemas.openxmlformats.org/officeDocument/2006/relationships/image" Target="../media/image20.png"/><Relationship Id="rId4" Type="http://schemas.openxmlformats.org/officeDocument/2006/relationships/image" Target="../media/image27.png"/><Relationship Id="rId9" Type="http://schemas.openxmlformats.org/officeDocument/2006/relationships/image" Target="../media/image19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29.xml"/><Relationship Id="rId3" Type="http://schemas.microsoft.com/office/2007/relationships/hdphoto" Target="../media/hdphoto10.wdp"/><Relationship Id="rId12" Type="http://schemas.openxmlformats.org/officeDocument/2006/relationships/slide" Target="slide26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30.xml"/><Relationship Id="rId3" Type="http://schemas.microsoft.com/office/2007/relationships/hdphoto" Target="../media/hdphoto10.wdp"/><Relationship Id="rId12" Type="http://schemas.openxmlformats.org/officeDocument/2006/relationships/slide" Target="slide26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26.xml"/><Relationship Id="rId3" Type="http://schemas.microsoft.com/office/2007/relationships/hdphoto" Target="../media/hdphoto10.wdp"/><Relationship Id="rId12" Type="http://schemas.openxmlformats.org/officeDocument/2006/relationships/slide" Target="slide31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32.xml"/><Relationship Id="rId3" Type="http://schemas.microsoft.com/office/2007/relationships/hdphoto" Target="../media/hdphoto10.wdp"/><Relationship Id="rId12" Type="http://schemas.openxmlformats.org/officeDocument/2006/relationships/slide" Target="slide26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33.xml"/><Relationship Id="rId3" Type="http://schemas.microsoft.com/office/2007/relationships/hdphoto" Target="../media/hdphoto10.wdp"/><Relationship Id="rId12" Type="http://schemas.openxmlformats.org/officeDocument/2006/relationships/slide" Target="slide26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34.xml"/><Relationship Id="rId3" Type="http://schemas.microsoft.com/office/2007/relationships/hdphoto" Target="../media/hdphoto10.wdp"/><Relationship Id="rId12" Type="http://schemas.openxmlformats.org/officeDocument/2006/relationships/slide" Target="slide26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microsoft.com/office/2007/relationships/hdphoto" Target="../media/hdphoto21.wdp"/><Relationship Id="rId10" Type="http://schemas.openxmlformats.org/officeDocument/2006/relationships/image" Target="../media/image9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34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5" Type="http://schemas.microsoft.com/office/2007/relationships/hdphoto" Target="../media/hdphoto21.wdp"/><Relationship Id="rId4" Type="http://schemas.openxmlformats.org/officeDocument/2006/relationships/image" Target="../media/image27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jpeg"/><Relationship Id="rId3" Type="http://schemas.microsoft.com/office/2007/relationships/hdphoto" Target="../media/hdphoto10.wdp"/><Relationship Id="rId7" Type="http://schemas.openxmlformats.org/officeDocument/2006/relationships/slide" Target="slide37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jpeg"/><Relationship Id="rId5" Type="http://schemas.microsoft.com/office/2007/relationships/hdphoto" Target="../media/hdphoto21.wdp"/><Relationship Id="rId10" Type="http://schemas.openxmlformats.org/officeDocument/2006/relationships/image" Target="../media/image6.png"/><Relationship Id="rId4" Type="http://schemas.openxmlformats.org/officeDocument/2006/relationships/image" Target="../media/image27.png"/><Relationship Id="rId9" Type="http://schemas.openxmlformats.org/officeDocument/2006/relationships/image" Target="../media/image5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jpeg"/><Relationship Id="rId3" Type="http://schemas.microsoft.com/office/2007/relationships/hdphoto" Target="../media/hdphoto10.wdp"/><Relationship Id="rId7" Type="http://schemas.openxmlformats.org/officeDocument/2006/relationships/slide" Target="slide37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jpeg"/><Relationship Id="rId5" Type="http://schemas.microsoft.com/office/2007/relationships/hdphoto" Target="../media/hdphoto21.wdp"/><Relationship Id="rId10" Type="http://schemas.openxmlformats.org/officeDocument/2006/relationships/image" Target="../media/image6.png"/><Relationship Id="rId4" Type="http://schemas.openxmlformats.org/officeDocument/2006/relationships/image" Target="../media/image27.png"/><Relationship Id="rId9" Type="http://schemas.openxmlformats.org/officeDocument/2006/relationships/image" Target="../media/image5.png"/></Relationships>
</file>

<file path=ppt/slides/_rels/slide37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jpeg"/><Relationship Id="rId5" Type="http://schemas.microsoft.com/office/2007/relationships/hdphoto" Target="../media/hdphoto21.wdp"/><Relationship Id="rId4" Type="http://schemas.openxmlformats.org/officeDocument/2006/relationships/image" Target="../media/image27.png"/></Relationships>
</file>

<file path=ppt/slides/_rels/slide38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.jpe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slide" Target="slide40.xml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0" Type="http://schemas.openxmlformats.org/officeDocument/2006/relationships/image" Target="../media/image9.png"/><Relationship Id="rId4" Type="http://schemas.openxmlformats.org/officeDocument/2006/relationships/slide" Target="slide38.xml"/><Relationship Id="rId9" Type="http://schemas.openxmlformats.org/officeDocument/2006/relationships/image" Target="../media/image2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38.xml"/><Relationship Id="rId12" Type="http://schemas.openxmlformats.org/officeDocument/2006/relationships/image" Target="../media/image25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1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38.xml"/><Relationship Id="rId12" Type="http://schemas.openxmlformats.org/officeDocument/2006/relationships/image" Target="../media/image25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2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slide" Target="slide38.xml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0" Type="http://schemas.openxmlformats.org/officeDocument/2006/relationships/image" Target="../media/image9.png"/><Relationship Id="rId4" Type="http://schemas.openxmlformats.org/officeDocument/2006/relationships/slide" Target="slide43.xml"/><Relationship Id="rId9" Type="http://schemas.openxmlformats.org/officeDocument/2006/relationships/image" Target="../media/image20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38.xml"/><Relationship Id="rId12" Type="http://schemas.openxmlformats.org/officeDocument/2006/relationships/image" Target="../media/image25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4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38.xml"/><Relationship Id="rId12" Type="http://schemas.openxmlformats.org/officeDocument/2006/relationships/image" Target="../media/image25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5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38.xml"/><Relationship Id="rId12" Type="http://schemas.openxmlformats.org/officeDocument/2006/relationships/image" Target="../media/image25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6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" Target="slide47.xml"/><Relationship Id="rId7" Type="http://schemas.openxmlformats.org/officeDocument/2006/relationships/image" Target="../media/image6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4" Type="http://schemas.openxmlformats.org/officeDocument/2006/relationships/image" Target="../media/image29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image" Target="../media/image10.jpeg"/><Relationship Id="rId12" Type="http://schemas.openxmlformats.org/officeDocument/2006/relationships/image" Target="../media/image25.png"/><Relationship Id="rId17" Type="http://schemas.openxmlformats.org/officeDocument/2006/relationships/slide" Target="slide50.xml"/><Relationship Id="rId2" Type="http://schemas.openxmlformats.org/officeDocument/2006/relationships/image" Target="../media/image29.jpeg"/><Relationship Id="rId16" Type="http://schemas.openxmlformats.org/officeDocument/2006/relationships/slide" Target="slide48.xml"/><Relationship Id="rId1" Type="http://schemas.openxmlformats.org/officeDocument/2006/relationships/slideLayout" Target="../slideLayouts/slideLayout2.xml"/><Relationship Id="rId11" Type="http://schemas.microsoft.com/office/2007/relationships/hdphoto" Target="../media/hdphoto3.wdp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image" Target="../media/image10.jpeg"/><Relationship Id="rId12" Type="http://schemas.openxmlformats.org/officeDocument/2006/relationships/image" Target="../media/image25.png"/><Relationship Id="rId17" Type="http://schemas.openxmlformats.org/officeDocument/2006/relationships/slide" Target="slide51.xml"/><Relationship Id="rId2" Type="http://schemas.openxmlformats.org/officeDocument/2006/relationships/image" Target="../media/image29.jpeg"/><Relationship Id="rId16" Type="http://schemas.openxmlformats.org/officeDocument/2006/relationships/slide" Target="slide48.xml"/><Relationship Id="rId1" Type="http://schemas.openxmlformats.org/officeDocument/2006/relationships/slideLayout" Target="../slideLayouts/slideLayout2.xml"/><Relationship Id="rId11" Type="http://schemas.microsoft.com/office/2007/relationships/hdphoto" Target="../media/hdphoto3.wdp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48.xml"/><Relationship Id="rId12" Type="http://schemas.openxmlformats.org/officeDocument/2006/relationships/image" Target="../media/image25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openxmlformats.org/officeDocument/2006/relationships/image" Target="../media/image30.pn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52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48.xml"/><Relationship Id="rId12" Type="http://schemas.openxmlformats.org/officeDocument/2006/relationships/image" Target="../media/image25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openxmlformats.org/officeDocument/2006/relationships/image" Target="../media/image31.pn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53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image" Target="../media/image29.jpeg"/><Relationship Id="rId7" Type="http://schemas.openxmlformats.org/officeDocument/2006/relationships/image" Target="../media/image10.jpeg"/><Relationship Id="rId12" Type="http://schemas.openxmlformats.org/officeDocument/2006/relationships/image" Target="../media/image2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png"/><Relationship Id="rId11" Type="http://schemas.microsoft.com/office/2007/relationships/hdphoto" Target="../media/hdphoto3.wdp"/><Relationship Id="rId5" Type="http://schemas.openxmlformats.org/officeDocument/2006/relationships/slide" Target="slide54.xml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8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55.xml"/><Relationship Id="rId12" Type="http://schemas.openxmlformats.org/officeDocument/2006/relationships/image" Target="../media/image25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11" Type="http://schemas.microsoft.com/office/2007/relationships/hdphoto" Target="../media/hdphoto3.wdp"/><Relationship Id="rId5" Type="http://schemas.openxmlformats.org/officeDocument/2006/relationships/image" Target="../media/image32.pn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48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microsoft.com/office/2007/relationships/hdphoto" Target="../media/hdphoto20.wdp"/><Relationship Id="rId3" Type="http://schemas.openxmlformats.org/officeDocument/2006/relationships/slide" Target="slide48.xml"/><Relationship Id="rId12" Type="http://schemas.openxmlformats.org/officeDocument/2006/relationships/image" Target="../media/image25.png"/><Relationship Id="rId17" Type="http://schemas.openxmlformats.org/officeDocument/2006/relationships/image" Target="../media/image34.png"/><Relationship Id="rId2" Type="http://schemas.openxmlformats.org/officeDocument/2006/relationships/image" Target="../media/image29.jpeg"/><Relationship Id="rId16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11" Type="http://schemas.microsoft.com/office/2007/relationships/hdphoto" Target="../media/hdphoto3.wdp"/><Relationship Id="rId5" Type="http://schemas.openxmlformats.org/officeDocument/2006/relationships/image" Target="../media/image10.jpeg"/><Relationship Id="rId15" Type="http://schemas.openxmlformats.org/officeDocument/2006/relationships/image" Target="../media/image26.png"/><Relationship Id="rId10" Type="http://schemas.openxmlformats.org/officeDocument/2006/relationships/image" Target="../media/image9.png"/><Relationship Id="rId4" Type="http://schemas.openxmlformats.org/officeDocument/2006/relationships/slide" Target="slide56.xml"/><Relationship Id="rId9" Type="http://schemas.openxmlformats.org/officeDocument/2006/relationships/image" Target="../media/image20.png"/><Relationship Id="rId14" Type="http://schemas.openxmlformats.org/officeDocument/2006/relationships/hyperlink" Target="http://www.google.dk/url?sa=i&amp;rct=j&amp;q=&amp;esrc=s&amp;frm=1&amp;source=images&amp;cd=&amp;cad=rja&amp;uact=8&amp;ved=0CAcQjRw&amp;url=http://fysikabbogen2.systime.dk/index.php?id%3D188&amp;ei=MOETVeffIYHAOfTVgfAE&amp;bvm=bv.89217033,d.ZWU&amp;psig=AFQjCNFwCHi2SW5pqvV11n29kohMks5a0g&amp;ust=1427452245019306" TargetMode="Externa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7" Type="http://schemas.openxmlformats.org/officeDocument/2006/relationships/slide" Target="slide57.xml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slide" Target="slide7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.jpeg"/></Relationships>
</file>

<file path=ppt/slides/_rels/slide62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.jpeg"/></Relationships>
</file>

<file path=ppt/slides/_rels/slide63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jpeg"/><Relationship Id="rId5" Type="http://schemas.microsoft.com/office/2007/relationships/hdphoto" Target="../media/hdphoto21.wdp"/><Relationship Id="rId4" Type="http://schemas.openxmlformats.org/officeDocument/2006/relationships/image" Target="../media/image27.png"/></Relationships>
</file>

<file path=ppt/slides/_rels/slide64.xml.rels><?xml version="1.0" encoding="UTF-8" standalone="yes"?>
<Relationships xmlns="http://schemas.openxmlformats.org/package/2006/relationships"><Relationship Id="rId8" Type="http://schemas.microsoft.com/office/2007/relationships/hdphoto" Target="../media/hdphoto18.wdp"/><Relationship Id="rId3" Type="http://schemas.microsoft.com/office/2007/relationships/hdphoto" Target="../media/hdphoto10.wdp"/><Relationship Id="rId7" Type="http://schemas.microsoft.com/office/2007/relationships/hdphoto" Target="../media/hdphoto12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7.wdp"/><Relationship Id="rId5" Type="http://schemas.microsoft.com/office/2007/relationships/hdphoto" Target="../media/hdphoto16.wdp"/><Relationship Id="rId4" Type="http://schemas.openxmlformats.org/officeDocument/2006/relationships/image" Target="../media/image8.png"/><Relationship Id="rId9" Type="http://schemas.microsoft.com/office/2007/relationships/hdphoto" Target="../media/hdphoto19.wdp"/></Relationships>
</file>

<file path=ppt/slides/_rels/slide65.xml.rels><?xml version="1.0" encoding="UTF-8" standalone="yes"?>
<Relationships xmlns="http://schemas.openxmlformats.org/package/2006/relationships"><Relationship Id="rId8" Type="http://schemas.microsoft.com/office/2007/relationships/hdphoto" Target="../media/hdphoto14.wdp"/><Relationship Id="rId3" Type="http://schemas.microsoft.com/office/2007/relationships/hdphoto" Target="../media/hdphoto10.wdp"/><Relationship Id="rId7" Type="http://schemas.microsoft.com/office/2007/relationships/hdphoto" Target="../media/hdphoto13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2.wdp"/><Relationship Id="rId5" Type="http://schemas.microsoft.com/office/2007/relationships/hdphoto" Target="../media/hdphoto11.wdp"/><Relationship Id="rId4" Type="http://schemas.openxmlformats.org/officeDocument/2006/relationships/image" Target="../media/image8.png"/><Relationship Id="rId9" Type="http://schemas.microsoft.com/office/2007/relationships/hdphoto" Target="../media/hdphoto15.wdp"/></Relationships>
</file>

<file path=ppt/slides/_rels/slide66.xml.rels><?xml version="1.0" encoding="UTF-8" standalone="yes"?>
<Relationships xmlns="http://schemas.openxmlformats.org/package/2006/relationships"><Relationship Id="rId3" Type="http://schemas.microsoft.com/office/2007/relationships/hdphoto" Target="../media/hdphoto22.wdp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67.xml.rels><?xml version="1.0" encoding="UTF-8" standalone="yes"?>
<Relationships xmlns="http://schemas.openxmlformats.org/package/2006/relationships"><Relationship Id="rId3" Type="http://schemas.microsoft.com/office/2007/relationships/hdphoto" Target="../media/hdphoto23.wdp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jpe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microsoft.com/office/2007/relationships/hdphoto" Target="../media/hdphoto2.wdp"/><Relationship Id="rId7" Type="http://schemas.microsoft.com/office/2007/relationships/hdphoto" Target="../media/hdphoto3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png"/><Relationship Id="rId11" Type="http://schemas.openxmlformats.org/officeDocument/2006/relationships/image" Target="../media/image90.png"/><Relationship Id="rId5" Type="http://schemas.openxmlformats.org/officeDocument/2006/relationships/slide" Target="slide6.xml"/><Relationship Id="rId10" Type="http://schemas.openxmlformats.org/officeDocument/2006/relationships/image" Target="../media/image80.png"/><Relationship Id="rId4" Type="http://schemas.openxmlformats.org/officeDocument/2006/relationships/slide" Target="slide8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microsoft.com/office/2007/relationships/hdphoto" Target="../media/hdphoto4.wdp"/><Relationship Id="rId7" Type="http://schemas.openxmlformats.org/officeDocument/2006/relationships/image" Target="../media/image10.jpeg"/><Relationship Id="rId12" Type="http://schemas.openxmlformats.org/officeDocument/2006/relationships/image" Target="../media/image1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slide" Target="slide9.xml"/><Relationship Id="rId11" Type="http://schemas.microsoft.com/office/2007/relationships/hdphoto" Target="../media/hdphoto3.wdp"/><Relationship Id="rId5" Type="http://schemas.openxmlformats.org/officeDocument/2006/relationships/slide" Target="slide8.xml"/><Relationship Id="rId10" Type="http://schemas.openxmlformats.org/officeDocument/2006/relationships/image" Target="../media/image9.png"/><Relationship Id="rId4" Type="http://schemas.openxmlformats.org/officeDocument/2006/relationships/slide" Target="slide6.xml"/><Relationship Id="rId9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microsoft.com/office/2007/relationships/hdphoto" Target="../media/hdphoto5.wdp"/><Relationship Id="rId7" Type="http://schemas.openxmlformats.org/officeDocument/2006/relationships/image" Target="../media/image10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slide" Target="slide10.xml"/><Relationship Id="rId11" Type="http://schemas.microsoft.com/office/2007/relationships/hdphoto" Target="../media/hdphoto3.wdp"/><Relationship Id="rId5" Type="http://schemas.openxmlformats.org/officeDocument/2006/relationships/slide" Target="slide8.xml"/><Relationship Id="rId10" Type="http://schemas.openxmlformats.org/officeDocument/2006/relationships/image" Target="../media/image9.png"/><Relationship Id="rId4" Type="http://schemas.openxmlformats.org/officeDocument/2006/relationships/slide" Target="slide6.xml"/><Relationship Id="rId9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Ww2, Tysk, Bunker, Regelbau">
            <a:extLst>
              <a:ext uri="{FF2B5EF4-FFF2-40B4-BE49-F238E27FC236}">
                <a16:creationId xmlns:a16="http://schemas.microsoft.com/office/drawing/2014/main" id="{392A0837-DF86-0B2C-473D-8A2FE06C487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4F8F5826-9DED-B67F-D2DA-EC11C68EBAF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42950" y="315543"/>
            <a:ext cx="8420100" cy="2387600"/>
          </a:xfrm>
          <a:solidFill>
            <a:schemeClr val="bg1">
              <a:lumMod val="50000"/>
              <a:alpha val="60000"/>
            </a:schemeClr>
          </a:solidFill>
          <a:effectLst>
            <a:softEdge rad="127000"/>
          </a:effectLst>
          <a:scene3d>
            <a:camera prst="orthographicFront"/>
            <a:lightRig rig="threePt" dir="t"/>
          </a:scene3d>
          <a:sp3d/>
        </p:spPr>
        <p:txBody>
          <a:bodyPr anchor="ctr">
            <a:normAutofit/>
            <a:sp3d extrusionH="57150">
              <a:bevelT w="38100" h="38100"/>
            </a:sp3d>
          </a:bodyPr>
          <a:lstStyle/>
          <a:p>
            <a:r>
              <a:rPr lang="da-DK" sz="6000" b="1" i="1" dirty="0">
                <a:ln w="22225">
                  <a:solidFill>
                    <a:schemeClr val="tx1"/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  <a:cs typeface="Berlin Sans FB" panose="020F0502020204030204" pitchFamily="34" charset="0"/>
              </a:rPr>
              <a:t>Det Mystiske Kredsløbslaboratorie</a:t>
            </a:r>
            <a:endParaRPr lang="da-DK" b="1" dirty="0">
              <a:ln w="22225">
                <a:solidFill>
                  <a:schemeClr val="tx1"/>
                </a:solidFill>
                <a:prstDash val="solid"/>
              </a:ln>
              <a:solidFill>
                <a:srgbClr val="C00000"/>
              </a:solidFill>
              <a:latin typeface="Comic Sans MS" panose="030F0902030302020204" pitchFamily="66" charset="0"/>
              <a:cs typeface="Berlin Sans FB" panose="020F0502020204030204" pitchFamily="34" charset="0"/>
            </a:endParaRPr>
          </a:p>
        </p:txBody>
      </p:sp>
      <p:sp>
        <p:nvSpPr>
          <p:cNvPr id="3" name="Undertitel 2">
            <a:extLst>
              <a:ext uri="{FF2B5EF4-FFF2-40B4-BE49-F238E27FC236}">
                <a16:creationId xmlns:a16="http://schemas.microsoft.com/office/drawing/2014/main" id="{35C0746A-E1FA-B89A-8F4C-F0DC91F086A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46943" y="2379244"/>
            <a:ext cx="8514413" cy="969962"/>
          </a:xfrm>
          <a:solidFill>
            <a:schemeClr val="bg1">
              <a:lumMod val="50000"/>
              <a:alpha val="60000"/>
            </a:schemeClr>
          </a:solidFill>
          <a:effectLst>
            <a:softEdge rad="63500"/>
          </a:effectLst>
        </p:spPr>
        <p:txBody>
          <a:bodyPr anchor="ctr">
            <a:noAutofit/>
          </a:bodyPr>
          <a:lstStyle/>
          <a:p>
            <a:r>
              <a:rPr lang="da-DK" sz="3200" b="1" i="1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Et nyt </a:t>
            </a:r>
            <a:r>
              <a:rPr lang="da-DK" sz="3200" b="1" i="1" dirty="0" err="1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escaperoom</a:t>
            </a:r>
            <a:r>
              <a:rPr lang="da-DK" sz="3200" b="1" i="1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 til </a:t>
            </a:r>
          </a:p>
          <a:p>
            <a:r>
              <a:rPr lang="da-DK" sz="3200" b="1" i="1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  <a:ea typeface="Aptos" panose="020B0004020202020204" pitchFamily="34" charset="0"/>
                <a:cs typeface="Times New Roman" panose="02020603050405020304" pitchFamily="18" charset="0"/>
              </a:rPr>
              <a:t>undervisning i el-lære</a:t>
            </a:r>
            <a:r>
              <a:rPr lang="da-DK" sz="3200" b="1" dirty="0">
                <a:ln w="22225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C00000"/>
                </a:solidFill>
                <a:latin typeface="Comic Sans MS" panose="030F0902030302020204" pitchFamily="66" charset="0"/>
              </a:rPr>
              <a:t> </a:t>
            </a:r>
          </a:p>
        </p:txBody>
      </p:sp>
      <p:sp>
        <p:nvSpPr>
          <p:cNvPr id="8" name="Afrundet rektangel 7">
            <a:hlinkClick r:id="rId5" action="ppaction://hlinksldjump"/>
            <a:extLst>
              <a:ext uri="{FF2B5EF4-FFF2-40B4-BE49-F238E27FC236}">
                <a16:creationId xmlns:a16="http://schemas.microsoft.com/office/drawing/2014/main" id="{C8C82E2E-AC0E-3490-DDAD-2CB241A5E0C2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Start</a:t>
            </a:r>
          </a:p>
        </p:txBody>
      </p:sp>
      <p:sp>
        <p:nvSpPr>
          <p:cNvPr id="9" name="Pladsholder til indhold 2">
            <a:extLst>
              <a:ext uri="{FF2B5EF4-FFF2-40B4-BE49-F238E27FC236}">
                <a16:creationId xmlns:a16="http://schemas.microsoft.com/office/drawing/2014/main" id="{080BF543-166C-8FB8-D20A-B151400FDDEA}"/>
              </a:ext>
            </a:extLst>
          </p:cNvPr>
          <p:cNvSpPr txBox="1">
            <a:spLocks/>
          </p:cNvSpPr>
          <p:nvPr/>
        </p:nvSpPr>
        <p:spPr>
          <a:xfrm>
            <a:off x="3688721" y="4232058"/>
            <a:ext cx="3462355" cy="132556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da-DK" sz="2800" b="1" i="1" dirty="0">
                <a:solidFill>
                  <a:srgbClr val="C00000"/>
                </a:solidFill>
                <a:latin typeface="Comic Sans MS" panose="030F0902030302020204" pitchFamily="66" charset="0"/>
              </a:rPr>
              <a:t>Vælg Slideshow </a:t>
            </a:r>
          </a:p>
          <a:p>
            <a:pPr algn="l"/>
            <a:r>
              <a:rPr lang="da-DK" sz="2800" b="1" i="1" dirty="0">
                <a:solidFill>
                  <a:srgbClr val="C00000"/>
                </a:solidFill>
                <a:latin typeface="Comic Sans MS" panose="030F0902030302020204" pitchFamily="66" charset="0"/>
              </a:rPr>
              <a:t>Afspil fra start</a:t>
            </a:r>
          </a:p>
          <a:p>
            <a:pPr algn="r"/>
            <a:endParaRPr lang="da-DK" sz="2800" b="1" i="1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pic>
        <p:nvPicPr>
          <p:cNvPr id="10" name="mr-cinematics-lab-work-225641.mp3">
            <a:hlinkClick r:id="" action="ppaction://media"/>
            <a:extLst>
              <a:ext uri="{FF2B5EF4-FFF2-40B4-BE49-F238E27FC236}">
                <a16:creationId xmlns:a16="http://schemas.microsoft.com/office/drawing/2014/main" id="{6BE14D0F-E6DC-25ED-C3D9-4B7B261F5B7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803400" y="7393197"/>
            <a:ext cx="812800" cy="812800"/>
          </a:xfrm>
          <a:prstGeom prst="rect">
            <a:avLst/>
          </a:prstGeom>
        </p:spPr>
      </p:pic>
      <p:sp>
        <p:nvSpPr>
          <p:cNvPr id="4" name="Tekstfelt 3">
            <a:extLst>
              <a:ext uri="{FF2B5EF4-FFF2-40B4-BE49-F238E27FC236}">
                <a16:creationId xmlns:a16="http://schemas.microsoft.com/office/drawing/2014/main" id="{EB816464-5B85-3386-49B0-D944AE37CDD3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13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000"/>
                            </p:stCondLst>
                            <p:childTnLst>
                              <p:par>
                                <p:cTn id="5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5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2" grpId="0" animBg="1"/>
      <p:bldP spid="3" grpId="0" build="p" animBg="1"/>
      <p:bldP spid="8" grpId="0" animBg="1"/>
      <p:bldP spid="9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888D01-7832-0C98-B850-6900A47231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33F21BE1-005F-B84B-B95A-0D25203571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4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4C39FBE6-2297-6342-F757-33295D240708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4845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44575441-64B0-6E80-1935-319D160295C9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9C796C18-D403-A11F-87A2-DA70A631E98A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 til og med D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F5F74587-A274-A6F6-B6ED-65BB9FB5D924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05F4534E-98DE-5B1F-90F8-7F78C8315474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5CFBCBE1-0DD3-253A-1C2F-4CFE16010A08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3BF695E7-B60B-BCFC-D182-78CCE281E523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6" action="ppaction://hlinksldjump"/>
              <a:extLst>
                <a:ext uri="{FF2B5EF4-FFF2-40B4-BE49-F238E27FC236}">
                  <a16:creationId xmlns:a16="http://schemas.microsoft.com/office/drawing/2014/main" id="{6BB2C3E7-9C14-9B31-EFEB-E66A05F04884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6" action="ppaction://hlinksldjump"/>
              <a:extLst>
                <a:ext uri="{FF2B5EF4-FFF2-40B4-BE49-F238E27FC236}">
                  <a16:creationId xmlns:a16="http://schemas.microsoft.com/office/drawing/2014/main" id="{1DA8F67D-74B1-1828-342B-595E05A87D2F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6" action="ppaction://hlinksldjump"/>
              <a:extLst>
                <a:ext uri="{FF2B5EF4-FFF2-40B4-BE49-F238E27FC236}">
                  <a16:creationId xmlns:a16="http://schemas.microsoft.com/office/drawing/2014/main" id="{C3C45185-06B0-2C36-F38F-9A69F7ABF5C4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6" action="ppaction://hlinksldjump"/>
              <a:extLst>
                <a:ext uri="{FF2B5EF4-FFF2-40B4-BE49-F238E27FC236}">
                  <a16:creationId xmlns:a16="http://schemas.microsoft.com/office/drawing/2014/main" id="{B2B5A874-37BF-758D-ADB2-E773A4B9D82D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6" action="ppaction://hlinksldjump"/>
              <a:extLst>
                <a:ext uri="{FF2B5EF4-FFF2-40B4-BE49-F238E27FC236}">
                  <a16:creationId xmlns:a16="http://schemas.microsoft.com/office/drawing/2014/main" id="{AB9AA5D6-2BDB-0AB1-B39E-941684595276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6" action="ppaction://hlinksldjump"/>
              <a:extLst>
                <a:ext uri="{FF2B5EF4-FFF2-40B4-BE49-F238E27FC236}">
                  <a16:creationId xmlns:a16="http://schemas.microsoft.com/office/drawing/2014/main" id="{350C7A1C-D2B2-9765-0F10-4C2F2B11FFD1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6" action="ppaction://hlinksldjump"/>
              <a:extLst>
                <a:ext uri="{FF2B5EF4-FFF2-40B4-BE49-F238E27FC236}">
                  <a16:creationId xmlns:a16="http://schemas.microsoft.com/office/drawing/2014/main" id="{2A29AF77-5555-A28E-A401-2106694B882C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6" action="ppaction://hlinksldjump"/>
              <a:extLst>
                <a:ext uri="{FF2B5EF4-FFF2-40B4-BE49-F238E27FC236}">
                  <a16:creationId xmlns:a16="http://schemas.microsoft.com/office/drawing/2014/main" id="{1DFE93D0-E259-73E4-40CA-518F33F7539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sp>
        <p:nvSpPr>
          <p:cNvPr id="1187" name="Tekstfelt 1186">
            <a:extLst>
              <a:ext uri="{FF2B5EF4-FFF2-40B4-BE49-F238E27FC236}">
                <a16:creationId xmlns:a16="http://schemas.microsoft.com/office/drawing/2014/main" id="{1822F556-878E-6D22-3C2B-9213E6C6CFFC}"/>
              </a:ext>
            </a:extLst>
          </p:cNvPr>
          <p:cNvSpPr txBox="1"/>
          <p:nvPr/>
        </p:nvSpPr>
        <p:spPr>
          <a:xfrm>
            <a:off x="4439485" y="2306236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1188" name="Tekstfelt 1187">
            <a:extLst>
              <a:ext uri="{FF2B5EF4-FFF2-40B4-BE49-F238E27FC236}">
                <a16:creationId xmlns:a16="http://schemas.microsoft.com/office/drawing/2014/main" id="{710B0E6D-ED2D-07ED-45B4-04A93A39CEAA}"/>
              </a:ext>
            </a:extLst>
          </p:cNvPr>
          <p:cNvSpPr txBox="1"/>
          <p:nvPr/>
        </p:nvSpPr>
        <p:spPr>
          <a:xfrm>
            <a:off x="6307845" y="849773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89" name="Tekstfelt 1188">
            <a:extLst>
              <a:ext uri="{FF2B5EF4-FFF2-40B4-BE49-F238E27FC236}">
                <a16:creationId xmlns:a16="http://schemas.microsoft.com/office/drawing/2014/main" id="{B3245AFD-2A45-34C5-2E80-C26EA38676C9}"/>
              </a:ext>
            </a:extLst>
          </p:cNvPr>
          <p:cNvSpPr txBox="1"/>
          <p:nvPr/>
        </p:nvSpPr>
        <p:spPr>
          <a:xfrm>
            <a:off x="4803433" y="2751435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1190" name="Tekstfelt 1189">
            <a:extLst>
              <a:ext uri="{FF2B5EF4-FFF2-40B4-BE49-F238E27FC236}">
                <a16:creationId xmlns:a16="http://schemas.microsoft.com/office/drawing/2014/main" id="{80A0E0EF-06E2-4F67-8CF8-F2F7C7B042EC}"/>
              </a:ext>
            </a:extLst>
          </p:cNvPr>
          <p:cNvSpPr txBox="1"/>
          <p:nvPr/>
        </p:nvSpPr>
        <p:spPr>
          <a:xfrm>
            <a:off x="5863993" y="3365790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1191" name="Tekstfelt 1190">
            <a:extLst>
              <a:ext uri="{FF2B5EF4-FFF2-40B4-BE49-F238E27FC236}">
                <a16:creationId xmlns:a16="http://schemas.microsoft.com/office/drawing/2014/main" id="{2149A286-5A14-07F9-D4A9-40B6ACE61F2B}"/>
              </a:ext>
            </a:extLst>
          </p:cNvPr>
          <p:cNvSpPr txBox="1"/>
          <p:nvPr/>
        </p:nvSpPr>
        <p:spPr>
          <a:xfrm>
            <a:off x="6628051" y="2819360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1192" name="Tekstfelt 1191">
            <a:extLst>
              <a:ext uri="{FF2B5EF4-FFF2-40B4-BE49-F238E27FC236}">
                <a16:creationId xmlns:a16="http://schemas.microsoft.com/office/drawing/2014/main" id="{CD0482E7-A4E4-0642-2BC5-BB7CA403FD46}"/>
              </a:ext>
            </a:extLst>
          </p:cNvPr>
          <p:cNvSpPr txBox="1"/>
          <p:nvPr/>
        </p:nvSpPr>
        <p:spPr>
          <a:xfrm>
            <a:off x="7055325" y="2612499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1193" name="Tekstfelt 1192">
            <a:extLst>
              <a:ext uri="{FF2B5EF4-FFF2-40B4-BE49-F238E27FC236}">
                <a16:creationId xmlns:a16="http://schemas.microsoft.com/office/drawing/2014/main" id="{0CDBB725-BBA9-AF10-F77E-11DB7DFF3E10}"/>
              </a:ext>
            </a:extLst>
          </p:cNvPr>
          <p:cNvSpPr txBox="1"/>
          <p:nvPr/>
        </p:nvSpPr>
        <p:spPr>
          <a:xfrm>
            <a:off x="7743443" y="2621860"/>
            <a:ext cx="358301" cy="357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grpSp>
        <p:nvGrpSpPr>
          <p:cNvPr id="1217" name="Gruppe 1216">
            <a:extLst>
              <a:ext uri="{FF2B5EF4-FFF2-40B4-BE49-F238E27FC236}">
                <a16:creationId xmlns:a16="http://schemas.microsoft.com/office/drawing/2014/main" id="{D4E0713F-F658-0C0C-0F6B-F546E25D2CB7}"/>
              </a:ext>
            </a:extLst>
          </p:cNvPr>
          <p:cNvGrpSpPr>
            <a:grpSpLocks noChangeAspect="1"/>
          </p:cNvGrpSpPr>
          <p:nvPr/>
        </p:nvGrpSpPr>
        <p:grpSpPr>
          <a:xfrm>
            <a:off x="5096555" y="1667323"/>
            <a:ext cx="1308349" cy="936000"/>
            <a:chOff x="5175798" y="1871002"/>
            <a:chExt cx="5057331" cy="3618011"/>
          </a:xfrm>
        </p:grpSpPr>
        <p:grpSp>
          <p:nvGrpSpPr>
            <p:cNvPr id="1218" name="Gruppe 1217">
              <a:extLst>
                <a:ext uri="{FF2B5EF4-FFF2-40B4-BE49-F238E27FC236}">
                  <a16:creationId xmlns:a16="http://schemas.microsoft.com/office/drawing/2014/main" id="{DA98C910-0F91-BBD4-15DA-AB9F2CF79F87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263" name="Picture 4">
                <a:extLst>
                  <a:ext uri="{FF2B5EF4-FFF2-40B4-BE49-F238E27FC236}">
                    <a16:creationId xmlns:a16="http://schemas.microsoft.com/office/drawing/2014/main" id="{AF106C8D-9708-4E1E-38E2-4390B0D463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264" name="Rektangel 33">
                <a:extLst>
                  <a:ext uri="{FF2B5EF4-FFF2-40B4-BE49-F238E27FC236}">
                    <a16:creationId xmlns:a16="http://schemas.microsoft.com/office/drawing/2014/main" id="{E9E0B3E4-155C-B7C6-E101-4C1199155F3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65" name="Afrundet rektangel 34">
                <a:extLst>
                  <a:ext uri="{FF2B5EF4-FFF2-40B4-BE49-F238E27FC236}">
                    <a16:creationId xmlns:a16="http://schemas.microsoft.com/office/drawing/2014/main" id="{79B6CD07-882A-E022-E947-78E2F56BB0BE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19" name="Gruppe 1218">
              <a:extLst>
                <a:ext uri="{FF2B5EF4-FFF2-40B4-BE49-F238E27FC236}">
                  <a16:creationId xmlns:a16="http://schemas.microsoft.com/office/drawing/2014/main" id="{4F62B263-E1A6-D4CA-0341-E21D90FC606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260" name="Ellipse 1259">
                <a:extLst>
                  <a:ext uri="{FF2B5EF4-FFF2-40B4-BE49-F238E27FC236}">
                    <a16:creationId xmlns:a16="http://schemas.microsoft.com/office/drawing/2014/main" id="{7F0452A3-7B37-0380-A57B-E7B5B32EEDD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61" name="Ellipse 1260">
                <a:extLst>
                  <a:ext uri="{FF2B5EF4-FFF2-40B4-BE49-F238E27FC236}">
                    <a16:creationId xmlns:a16="http://schemas.microsoft.com/office/drawing/2014/main" id="{FB5392FE-3140-8B0F-DB96-5B71049097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62" name="Ellipse 1261">
                <a:extLst>
                  <a:ext uri="{FF2B5EF4-FFF2-40B4-BE49-F238E27FC236}">
                    <a16:creationId xmlns:a16="http://schemas.microsoft.com/office/drawing/2014/main" id="{71353C03-BF83-7BC1-5CD1-0191990F2BD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20" name="Gruppe 1219">
              <a:extLst>
                <a:ext uri="{FF2B5EF4-FFF2-40B4-BE49-F238E27FC236}">
                  <a16:creationId xmlns:a16="http://schemas.microsoft.com/office/drawing/2014/main" id="{67302373-8693-2CBE-85AD-C40145957D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257" name="Ellipse 1256">
                <a:extLst>
                  <a:ext uri="{FF2B5EF4-FFF2-40B4-BE49-F238E27FC236}">
                    <a16:creationId xmlns:a16="http://schemas.microsoft.com/office/drawing/2014/main" id="{0B84F06C-9F52-9458-0D7B-9B3CB40C626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8" name="Ellipse 1257">
                <a:extLst>
                  <a:ext uri="{FF2B5EF4-FFF2-40B4-BE49-F238E27FC236}">
                    <a16:creationId xmlns:a16="http://schemas.microsoft.com/office/drawing/2014/main" id="{9DA9327D-E777-3D96-10EF-7F3A1A70504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9" name="Ellipse 1258">
                <a:extLst>
                  <a:ext uri="{FF2B5EF4-FFF2-40B4-BE49-F238E27FC236}">
                    <a16:creationId xmlns:a16="http://schemas.microsoft.com/office/drawing/2014/main" id="{86E4E632-352B-D124-4FE9-082BC238C21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21" name="Gruppe 1220">
              <a:extLst>
                <a:ext uri="{FF2B5EF4-FFF2-40B4-BE49-F238E27FC236}">
                  <a16:creationId xmlns:a16="http://schemas.microsoft.com/office/drawing/2014/main" id="{FC2F4F8B-32D1-0D33-9150-104D16798F8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254" name="Ellipse 1253">
                <a:extLst>
                  <a:ext uri="{FF2B5EF4-FFF2-40B4-BE49-F238E27FC236}">
                    <a16:creationId xmlns:a16="http://schemas.microsoft.com/office/drawing/2014/main" id="{68E91C61-1023-302A-D8D9-25BC8D87243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5" name="Ellipse 1254">
                <a:extLst>
                  <a:ext uri="{FF2B5EF4-FFF2-40B4-BE49-F238E27FC236}">
                    <a16:creationId xmlns:a16="http://schemas.microsoft.com/office/drawing/2014/main" id="{0A912528-1C28-20AB-4A69-6E001FBD7B3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6" name="Ellipse 1255">
                <a:extLst>
                  <a:ext uri="{FF2B5EF4-FFF2-40B4-BE49-F238E27FC236}">
                    <a16:creationId xmlns:a16="http://schemas.microsoft.com/office/drawing/2014/main" id="{DB210FFB-CC4C-58A9-4517-ACD15EDDBA2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22" name="Gruppe 1221">
              <a:extLst>
                <a:ext uri="{FF2B5EF4-FFF2-40B4-BE49-F238E27FC236}">
                  <a16:creationId xmlns:a16="http://schemas.microsoft.com/office/drawing/2014/main" id="{29DFCA1E-0559-EC8A-0EDB-14E23E5555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251" name="Ellipse 1250">
                <a:extLst>
                  <a:ext uri="{FF2B5EF4-FFF2-40B4-BE49-F238E27FC236}">
                    <a16:creationId xmlns:a16="http://schemas.microsoft.com/office/drawing/2014/main" id="{4FA8E8EA-50AB-05EE-8988-A39F91E3CF3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2" name="Ellipse 1251">
                <a:extLst>
                  <a:ext uri="{FF2B5EF4-FFF2-40B4-BE49-F238E27FC236}">
                    <a16:creationId xmlns:a16="http://schemas.microsoft.com/office/drawing/2014/main" id="{BDBC48AB-3387-4D6C-0385-1AFC721F915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3" name="Ellipse 1252">
                <a:extLst>
                  <a:ext uri="{FF2B5EF4-FFF2-40B4-BE49-F238E27FC236}">
                    <a16:creationId xmlns:a16="http://schemas.microsoft.com/office/drawing/2014/main" id="{606CE743-8F80-3471-C37E-B64FD68E69C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23" name="Tekstfelt 1222">
                  <a:extLst>
                    <a:ext uri="{FF2B5EF4-FFF2-40B4-BE49-F238E27FC236}">
                      <a16:creationId xmlns:a16="http://schemas.microsoft.com/office/drawing/2014/main" id="{F12DAB09-9AB2-5F8A-D187-555EE5B2EB4E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223" name="Tekstfelt 1222">
                  <a:extLst>
                    <a:ext uri="{FF2B5EF4-FFF2-40B4-BE49-F238E27FC236}">
                      <a16:creationId xmlns:a16="http://schemas.microsoft.com/office/drawing/2014/main" id="{F12DAB09-9AB2-5F8A-D187-555EE5B2EB4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24" name="Tekstfelt 1223">
                  <a:extLst>
                    <a:ext uri="{FF2B5EF4-FFF2-40B4-BE49-F238E27FC236}">
                      <a16:creationId xmlns:a16="http://schemas.microsoft.com/office/drawing/2014/main" id="{A82F04A3-0FC3-D37D-DA65-764F511A315D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224" name="Tekstfelt 1223">
                  <a:extLst>
                    <a:ext uri="{FF2B5EF4-FFF2-40B4-BE49-F238E27FC236}">
                      <a16:creationId xmlns:a16="http://schemas.microsoft.com/office/drawing/2014/main" id="{A82F04A3-0FC3-D37D-DA65-764F511A31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225" name="Afrundet rektangel 34">
              <a:extLst>
                <a:ext uri="{FF2B5EF4-FFF2-40B4-BE49-F238E27FC236}">
                  <a16:creationId xmlns:a16="http://schemas.microsoft.com/office/drawing/2014/main" id="{E20E7106-5256-E101-20AE-626440228C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26" name="Alternativ proces 56">
              <a:extLst>
                <a:ext uri="{FF2B5EF4-FFF2-40B4-BE49-F238E27FC236}">
                  <a16:creationId xmlns:a16="http://schemas.microsoft.com/office/drawing/2014/main" id="{27E81A60-914E-62A4-BA0F-BC2CD599C266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27" name="Lige forbindelse 1226">
              <a:extLst>
                <a:ext uri="{FF2B5EF4-FFF2-40B4-BE49-F238E27FC236}">
                  <a16:creationId xmlns:a16="http://schemas.microsoft.com/office/drawing/2014/main" id="{4D16F5F9-9B8C-B328-CBAE-14C08F375F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" name="Lige forbindelse 1227">
              <a:extLst>
                <a:ext uri="{FF2B5EF4-FFF2-40B4-BE49-F238E27FC236}">
                  <a16:creationId xmlns:a16="http://schemas.microsoft.com/office/drawing/2014/main" id="{3F0AB53B-EDC0-A4CA-0F1A-AC7D7B38E2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" name="Lige forbindelse 1228">
              <a:extLst>
                <a:ext uri="{FF2B5EF4-FFF2-40B4-BE49-F238E27FC236}">
                  <a16:creationId xmlns:a16="http://schemas.microsoft.com/office/drawing/2014/main" id="{4C1B9C59-CD47-25C9-C24D-2198515F97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0" name="Lige forbindelse 1229">
              <a:extLst>
                <a:ext uri="{FF2B5EF4-FFF2-40B4-BE49-F238E27FC236}">
                  <a16:creationId xmlns:a16="http://schemas.microsoft.com/office/drawing/2014/main" id="{4D6277CB-6FCC-7159-0FB9-71FC6AF559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" name="Lige forbindelse 1230">
              <a:extLst>
                <a:ext uri="{FF2B5EF4-FFF2-40B4-BE49-F238E27FC236}">
                  <a16:creationId xmlns:a16="http://schemas.microsoft.com/office/drawing/2014/main" id="{0C029F1F-2A49-3CF7-2175-F4CAA7BCA0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2" name="Lige forbindelse 1231">
              <a:extLst>
                <a:ext uri="{FF2B5EF4-FFF2-40B4-BE49-F238E27FC236}">
                  <a16:creationId xmlns:a16="http://schemas.microsoft.com/office/drawing/2014/main" id="{09B8C06D-1077-4B94-1A73-9C9F227CAD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E4DB68A0-5C06-F37F-8C5D-2D82490902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4" name="Lige forbindelse 1233">
              <a:extLst>
                <a:ext uri="{FF2B5EF4-FFF2-40B4-BE49-F238E27FC236}">
                  <a16:creationId xmlns:a16="http://schemas.microsoft.com/office/drawing/2014/main" id="{40DCA8D7-1D0F-ADDF-9910-53CFE9BDB0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Lige forbindelse 1234">
              <a:extLst>
                <a:ext uri="{FF2B5EF4-FFF2-40B4-BE49-F238E27FC236}">
                  <a16:creationId xmlns:a16="http://schemas.microsoft.com/office/drawing/2014/main" id="{057D5088-AC91-381F-6B31-05BEC5B2CD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Lige forbindelse 1235">
              <a:extLst>
                <a:ext uri="{FF2B5EF4-FFF2-40B4-BE49-F238E27FC236}">
                  <a16:creationId xmlns:a16="http://schemas.microsoft.com/office/drawing/2014/main" id="{2C84B5F1-3F3A-FDCC-86E7-70ACB11882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7" name="Lige forbindelse 1236">
              <a:extLst>
                <a:ext uri="{FF2B5EF4-FFF2-40B4-BE49-F238E27FC236}">
                  <a16:creationId xmlns:a16="http://schemas.microsoft.com/office/drawing/2014/main" id="{53F045CB-E6E3-839A-F085-633919E86A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8" name="Lige forbindelse 1237">
              <a:extLst>
                <a:ext uri="{FF2B5EF4-FFF2-40B4-BE49-F238E27FC236}">
                  <a16:creationId xmlns:a16="http://schemas.microsoft.com/office/drawing/2014/main" id="{7F39664B-B5B3-1A61-4740-8C60332F8B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9" name="Lige forbindelse 1238">
              <a:extLst>
                <a:ext uri="{FF2B5EF4-FFF2-40B4-BE49-F238E27FC236}">
                  <a16:creationId xmlns:a16="http://schemas.microsoft.com/office/drawing/2014/main" id="{12D2906F-9F4A-C1F9-8AFC-885E1A6306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0" name="Ellipse 1239">
              <a:extLst>
                <a:ext uri="{FF2B5EF4-FFF2-40B4-BE49-F238E27FC236}">
                  <a16:creationId xmlns:a16="http://schemas.microsoft.com/office/drawing/2014/main" id="{67BB4AC6-2A2B-6114-E417-78252CC8A832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241" name="Gruppe 1240">
              <a:extLst>
                <a:ext uri="{FF2B5EF4-FFF2-40B4-BE49-F238E27FC236}">
                  <a16:creationId xmlns:a16="http://schemas.microsoft.com/office/drawing/2014/main" id="{32A50752-BEC8-F80D-FF53-F744C6E95228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249" name="Kombinationstegning 1248">
                <a:extLst>
                  <a:ext uri="{FF2B5EF4-FFF2-40B4-BE49-F238E27FC236}">
                    <a16:creationId xmlns:a16="http://schemas.microsoft.com/office/drawing/2014/main" id="{FCBF73A5-A3EC-84E3-835D-B5C9F4837A1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0" name="Ellipse 1249">
                <a:extLst>
                  <a:ext uri="{FF2B5EF4-FFF2-40B4-BE49-F238E27FC236}">
                    <a16:creationId xmlns:a16="http://schemas.microsoft.com/office/drawing/2014/main" id="{7327807A-CA9C-4A1B-4417-C80193E48D25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42" name="Gruppe 1241">
              <a:extLst>
                <a:ext uri="{FF2B5EF4-FFF2-40B4-BE49-F238E27FC236}">
                  <a16:creationId xmlns:a16="http://schemas.microsoft.com/office/drawing/2014/main" id="{6F0F7321-E446-4F29-E035-509109462ECE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246" name="Afrundet rektangel 1245">
                <a:extLst>
                  <a:ext uri="{FF2B5EF4-FFF2-40B4-BE49-F238E27FC236}">
                    <a16:creationId xmlns:a16="http://schemas.microsoft.com/office/drawing/2014/main" id="{4D75678A-04D6-D7F1-6B03-E491241C2E33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47" name="Afrundet rektangel 1052">
                <a:extLst>
                  <a:ext uri="{FF2B5EF4-FFF2-40B4-BE49-F238E27FC236}">
                    <a16:creationId xmlns:a16="http://schemas.microsoft.com/office/drawing/2014/main" id="{E6A2D0D8-216D-98A1-A45D-27822569EF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48" name="Afrundet rektangel 1053">
                <a:extLst>
                  <a:ext uri="{FF2B5EF4-FFF2-40B4-BE49-F238E27FC236}">
                    <a16:creationId xmlns:a16="http://schemas.microsoft.com/office/drawing/2014/main" id="{43072DCB-02D9-7357-E836-FCB95D393C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43" name="Rektangel 1055">
              <a:extLst>
                <a:ext uri="{FF2B5EF4-FFF2-40B4-BE49-F238E27FC236}">
                  <a16:creationId xmlns:a16="http://schemas.microsoft.com/office/drawing/2014/main" id="{91DEEF63-8D4C-63DE-4A0C-F7B9774AC5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44" name="Tekstfelt 1243">
              <a:extLst>
                <a:ext uri="{FF2B5EF4-FFF2-40B4-BE49-F238E27FC236}">
                  <a16:creationId xmlns:a16="http://schemas.microsoft.com/office/drawing/2014/main" id="{FDFC5008-9150-FD6F-49AB-40ED2E222625}"/>
                </a:ext>
              </a:extLst>
            </p:cNvPr>
            <p:cNvSpPr txBox="1"/>
            <p:nvPr/>
          </p:nvSpPr>
          <p:spPr>
            <a:xfrm rot="21047471">
              <a:off x="7366259" y="3236667"/>
              <a:ext cx="1074917" cy="8647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245" name="Kombinationstegning 1244">
              <a:extLst>
                <a:ext uri="{FF2B5EF4-FFF2-40B4-BE49-F238E27FC236}">
                  <a16:creationId xmlns:a16="http://schemas.microsoft.com/office/drawing/2014/main" id="{A861B1D1-4226-1D3B-2B17-AD0C73BB226E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81" name="Tekstfelt 1280">
                <a:extLst>
                  <a:ext uri="{FF2B5EF4-FFF2-40B4-BE49-F238E27FC236}">
                    <a16:creationId xmlns:a16="http://schemas.microsoft.com/office/drawing/2014/main" id="{9926F32F-4971-3838-A828-AD6CF8487ED8}"/>
                  </a:ext>
                </a:extLst>
              </p:cNvPr>
              <p:cNvSpPr txBox="1"/>
              <p:nvPr/>
            </p:nvSpPr>
            <p:spPr>
              <a:xfrm>
                <a:off x="3419475" y="4344407"/>
                <a:ext cx="3288396" cy="55186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Down">
                  <a:avLst>
                    <a:gd name="adj" fmla="val 463553"/>
                  </a:avLst>
                </a:prstTxWarp>
                <a:spAutoFit/>
              </a:bodyPr>
              <a:lstStyle/>
              <a:p>
                <a:pPr algn="ctr"/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A - B + C </a:t>
                </a:r>
                <a14:m>
                  <m:oMath xmlns:m="http://schemas.openxmlformats.org/officeDocument/2006/math">
                    <m:r>
                      <a:rPr lang="da-DK" b="1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yuthaya" pitchFamily="2" charset="-34"/>
                      </a:rPr>
                      <m:t>∙</m:t>
                    </m:r>
                  </m:oMath>
                </a14:m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 D = ?</a:t>
                </a:r>
              </a:p>
            </p:txBody>
          </p:sp>
        </mc:Choice>
        <mc:Fallback xmlns="">
          <p:sp>
            <p:nvSpPr>
              <p:cNvPr id="1281" name="Tekstfelt 1280">
                <a:extLst>
                  <a:ext uri="{FF2B5EF4-FFF2-40B4-BE49-F238E27FC236}">
                    <a16:creationId xmlns:a16="http://schemas.microsoft.com/office/drawing/2014/main" id="{9926F32F-4971-3838-A828-AD6CF8487E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19475" y="4344407"/>
                <a:ext cx="3288396" cy="551869"/>
              </a:xfrm>
              <a:prstGeom prst="rect">
                <a:avLst/>
              </a:prstGeom>
              <a:blipFill>
                <a:blip r:embed="rId10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" name="Group 2356">
            <a:extLst>
              <a:ext uri="{FF2B5EF4-FFF2-40B4-BE49-F238E27FC236}">
                <a16:creationId xmlns:a16="http://schemas.microsoft.com/office/drawing/2014/main" id="{61F1A071-A79F-D875-ACBA-05211BA8A3F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51618" y="2286857"/>
            <a:ext cx="826936" cy="1332000"/>
            <a:chOff x="2785" y="3035"/>
            <a:chExt cx="1133" cy="1825"/>
          </a:xfrm>
        </p:grpSpPr>
        <p:grpSp>
          <p:nvGrpSpPr>
            <p:cNvPr id="3" name="Group 1891">
              <a:extLst>
                <a:ext uri="{FF2B5EF4-FFF2-40B4-BE49-F238E27FC236}">
                  <a16:creationId xmlns:a16="http://schemas.microsoft.com/office/drawing/2014/main" id="{CBCD5DF6-BFDD-6C9B-F7CC-5B3E948E77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786" y="3809"/>
              <a:ext cx="1127" cy="376"/>
              <a:chOff x="3529" y="8716"/>
              <a:chExt cx="5966" cy="1994"/>
            </a:xfrm>
          </p:grpSpPr>
          <p:sp>
            <p:nvSpPr>
              <p:cNvPr id="19" name="AutoShape 1892">
                <a:extLst>
                  <a:ext uri="{FF2B5EF4-FFF2-40B4-BE49-F238E27FC236}">
                    <a16:creationId xmlns:a16="http://schemas.microsoft.com/office/drawing/2014/main" id="{C483F80D-263B-FE94-32C2-70910BD90C5A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20" name="AutoShape 1893">
                <a:extLst>
                  <a:ext uri="{FF2B5EF4-FFF2-40B4-BE49-F238E27FC236}">
                    <a16:creationId xmlns:a16="http://schemas.microsoft.com/office/drawing/2014/main" id="{15759DE8-2952-F6F1-B5FA-7B71A754A66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" name="AutoShape 1894">
                <a:extLst>
                  <a:ext uri="{FF2B5EF4-FFF2-40B4-BE49-F238E27FC236}">
                    <a16:creationId xmlns:a16="http://schemas.microsoft.com/office/drawing/2014/main" id="{E8C6F750-30DB-A299-945C-C33AF135050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" name="Group 1895">
              <a:extLst>
                <a:ext uri="{FF2B5EF4-FFF2-40B4-BE49-F238E27FC236}">
                  <a16:creationId xmlns:a16="http://schemas.microsoft.com/office/drawing/2014/main" id="{5B13EE91-8AFF-B90F-9D39-695B6A1476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786" y="3035"/>
              <a:ext cx="1132" cy="381"/>
              <a:chOff x="2851" y="8768"/>
              <a:chExt cx="1537" cy="517"/>
            </a:xfrm>
          </p:grpSpPr>
          <p:cxnSp>
            <p:nvCxnSpPr>
              <p:cNvPr id="11" name="AutoShape 1896">
                <a:extLst>
                  <a:ext uri="{FF2B5EF4-FFF2-40B4-BE49-F238E27FC236}">
                    <a16:creationId xmlns:a16="http://schemas.microsoft.com/office/drawing/2014/main" id="{D8C930CE-1210-B9ED-2839-B66792FCB28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51" y="906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" name="AutoShape 1897">
                <a:extLst>
                  <a:ext uri="{FF2B5EF4-FFF2-40B4-BE49-F238E27FC236}">
                    <a16:creationId xmlns:a16="http://schemas.microsoft.com/office/drawing/2014/main" id="{20234803-D280-3DE3-69B7-D3988CF22FC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72" y="9082"/>
                <a:ext cx="61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" name="AutoShape 1898">
                <a:extLst>
                  <a:ext uri="{FF2B5EF4-FFF2-40B4-BE49-F238E27FC236}">
                    <a16:creationId xmlns:a16="http://schemas.microsoft.com/office/drawing/2014/main" id="{574D5BD8-929E-7B29-274F-9BA21BAF60F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" name="AutoShape 1899">
                <a:extLst>
                  <a:ext uri="{FF2B5EF4-FFF2-40B4-BE49-F238E27FC236}">
                    <a16:creationId xmlns:a16="http://schemas.microsoft.com/office/drawing/2014/main" id="{6A09B830-3BED-AD23-693C-4CB35464A76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5" name="AutoShape 1900">
                <a:extLst>
                  <a:ext uri="{FF2B5EF4-FFF2-40B4-BE49-F238E27FC236}">
                    <a16:creationId xmlns:a16="http://schemas.microsoft.com/office/drawing/2014/main" id="{FC431F0C-EA64-5E94-D524-CDAEB374060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6" name="Group 1901">
                <a:extLst>
                  <a:ext uri="{FF2B5EF4-FFF2-40B4-BE49-F238E27FC236}">
                    <a16:creationId xmlns:a16="http://schemas.microsoft.com/office/drawing/2014/main" id="{84CC79D3-2565-3598-DADA-B87D0BC408E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68"/>
                <a:ext cx="156" cy="155"/>
                <a:chOff x="5765" y="2439"/>
                <a:chExt cx="384" cy="155"/>
              </a:xfrm>
            </p:grpSpPr>
            <p:cxnSp>
              <p:nvCxnSpPr>
                <p:cNvPr id="17" name="AutoShape 1902">
                  <a:extLst>
                    <a:ext uri="{FF2B5EF4-FFF2-40B4-BE49-F238E27FC236}">
                      <a16:creationId xmlns:a16="http://schemas.microsoft.com/office/drawing/2014/main" id="{CC9E41F7-83FA-646A-059A-8958ED00938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18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" name="AutoShape 1903">
                  <a:extLst>
                    <a:ext uri="{FF2B5EF4-FFF2-40B4-BE49-F238E27FC236}">
                      <a16:creationId xmlns:a16="http://schemas.microsoft.com/office/drawing/2014/main" id="{E172272B-6B81-04FA-DAE6-12AA19F97AA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39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5" name="Group 2350">
              <a:extLst>
                <a:ext uri="{FF2B5EF4-FFF2-40B4-BE49-F238E27FC236}">
                  <a16:creationId xmlns:a16="http://schemas.microsoft.com/office/drawing/2014/main" id="{6768E602-1540-E55E-D1CE-358CE30D51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786" y="4484"/>
              <a:ext cx="1127" cy="376"/>
              <a:chOff x="3529" y="8716"/>
              <a:chExt cx="5966" cy="1994"/>
            </a:xfrm>
          </p:grpSpPr>
          <p:sp>
            <p:nvSpPr>
              <p:cNvPr id="8" name="AutoShape 2351">
                <a:extLst>
                  <a:ext uri="{FF2B5EF4-FFF2-40B4-BE49-F238E27FC236}">
                    <a16:creationId xmlns:a16="http://schemas.microsoft.com/office/drawing/2014/main" id="{6A18025D-E3AE-F6DF-E0CB-14D5D13C9512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9" name="AutoShape 2352">
                <a:extLst>
                  <a:ext uri="{FF2B5EF4-FFF2-40B4-BE49-F238E27FC236}">
                    <a16:creationId xmlns:a16="http://schemas.microsoft.com/office/drawing/2014/main" id="{B8636CDB-1AB4-FB11-23BE-5313A538A31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" name="AutoShape 2353">
                <a:extLst>
                  <a:ext uri="{FF2B5EF4-FFF2-40B4-BE49-F238E27FC236}">
                    <a16:creationId xmlns:a16="http://schemas.microsoft.com/office/drawing/2014/main" id="{01187051-F735-21CA-555B-46200A8095A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6" name="AutoShape 2354">
              <a:extLst>
                <a:ext uri="{FF2B5EF4-FFF2-40B4-BE49-F238E27FC236}">
                  <a16:creationId xmlns:a16="http://schemas.microsoft.com/office/drawing/2014/main" id="{54EEE41E-8697-1EEB-65FD-9EAB10DB7D7D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2785" y="3243"/>
              <a:ext cx="0" cy="142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" name="AutoShape 2355">
              <a:extLst>
                <a:ext uri="{FF2B5EF4-FFF2-40B4-BE49-F238E27FC236}">
                  <a16:creationId xmlns:a16="http://schemas.microsoft.com/office/drawing/2014/main" id="{C5D16EDF-EB95-CB75-72F6-9856ED320A40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911" y="3254"/>
              <a:ext cx="0" cy="142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3" name="Freeform 2370">
            <a:extLst>
              <a:ext uri="{FF2B5EF4-FFF2-40B4-BE49-F238E27FC236}">
                <a16:creationId xmlns:a16="http://schemas.microsoft.com/office/drawing/2014/main" id="{CBB82DCE-FF12-CAD9-337C-7A8326B8F84A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4540001" y="2738905"/>
            <a:ext cx="2579624" cy="956036"/>
          </a:xfrm>
          <a:custGeom>
            <a:avLst/>
            <a:gdLst>
              <a:gd name="T0" fmla="*/ 0 w 2620"/>
              <a:gd name="T1" fmla="*/ 623 h 971"/>
              <a:gd name="T2" fmla="*/ 71 w 2620"/>
              <a:gd name="T3" fmla="*/ 188 h 971"/>
              <a:gd name="T4" fmla="*/ 405 w 2620"/>
              <a:gd name="T5" fmla="*/ 0 h 971"/>
              <a:gd name="T6" fmla="*/ 1012 w 2620"/>
              <a:gd name="T7" fmla="*/ 188 h 971"/>
              <a:gd name="T8" fmla="*/ 1601 w 2620"/>
              <a:gd name="T9" fmla="*/ 368 h 971"/>
              <a:gd name="T10" fmla="*/ 2378 w 2620"/>
              <a:gd name="T11" fmla="*/ 662 h 971"/>
              <a:gd name="T12" fmla="*/ 2620 w 2620"/>
              <a:gd name="T13" fmla="*/ 971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20" h="971">
                <a:moveTo>
                  <a:pt x="0" y="623"/>
                </a:moveTo>
                <a:cubicBezTo>
                  <a:pt x="2" y="457"/>
                  <a:pt x="4" y="292"/>
                  <a:pt x="71" y="188"/>
                </a:cubicBezTo>
                <a:cubicBezTo>
                  <a:pt x="138" y="84"/>
                  <a:pt x="248" y="0"/>
                  <a:pt x="405" y="0"/>
                </a:cubicBezTo>
                <a:cubicBezTo>
                  <a:pt x="562" y="0"/>
                  <a:pt x="813" y="127"/>
                  <a:pt x="1012" y="188"/>
                </a:cubicBezTo>
                <a:cubicBezTo>
                  <a:pt x="1211" y="249"/>
                  <a:pt x="1373" y="289"/>
                  <a:pt x="1601" y="368"/>
                </a:cubicBezTo>
                <a:cubicBezTo>
                  <a:pt x="1829" y="447"/>
                  <a:pt x="2208" y="561"/>
                  <a:pt x="2378" y="662"/>
                </a:cubicBezTo>
                <a:cubicBezTo>
                  <a:pt x="2548" y="763"/>
                  <a:pt x="2580" y="920"/>
                  <a:pt x="2620" y="971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grpSp>
        <p:nvGrpSpPr>
          <p:cNvPr id="1194" name="Gruppe 1193">
            <a:extLst>
              <a:ext uri="{FF2B5EF4-FFF2-40B4-BE49-F238E27FC236}">
                <a16:creationId xmlns:a16="http://schemas.microsoft.com/office/drawing/2014/main" id="{73EF987C-5BB5-E8B4-49E2-F40829226D63}"/>
              </a:ext>
            </a:extLst>
          </p:cNvPr>
          <p:cNvGrpSpPr>
            <a:grpSpLocks noChangeAspect="1"/>
          </p:cNvGrpSpPr>
          <p:nvPr/>
        </p:nvGrpSpPr>
        <p:grpSpPr>
          <a:xfrm>
            <a:off x="4347590" y="3106619"/>
            <a:ext cx="900000" cy="439841"/>
            <a:chOff x="2655570" y="2187000"/>
            <a:chExt cx="6880860" cy="3362760"/>
          </a:xfrm>
        </p:grpSpPr>
        <p:sp>
          <p:nvSpPr>
            <p:cNvPr id="1195" name="Rektangel 1194">
              <a:extLst>
                <a:ext uri="{FF2B5EF4-FFF2-40B4-BE49-F238E27FC236}">
                  <a16:creationId xmlns:a16="http://schemas.microsoft.com/office/drawing/2014/main" id="{CF24582B-6949-9062-F788-2D005A22D68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96" name="Ligebenet trapez 1195">
              <a:extLst>
                <a:ext uri="{FF2B5EF4-FFF2-40B4-BE49-F238E27FC236}">
                  <a16:creationId xmlns:a16="http://schemas.microsoft.com/office/drawing/2014/main" id="{3522567D-9A6C-7221-369B-008CAE4EA8D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97" name="Gruppe 1196">
              <a:extLst>
                <a:ext uri="{FF2B5EF4-FFF2-40B4-BE49-F238E27FC236}">
                  <a16:creationId xmlns:a16="http://schemas.microsoft.com/office/drawing/2014/main" id="{04EAE68F-6286-CF15-CEDD-A3E1644273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201" name="Cylinder 1200">
                <a:extLst>
                  <a:ext uri="{FF2B5EF4-FFF2-40B4-BE49-F238E27FC236}">
                    <a16:creationId xmlns:a16="http://schemas.microsoft.com/office/drawing/2014/main" id="{9F1329D4-60C4-2038-BE45-2D0DF859A4BE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20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D24CC13-7C0D-70FF-7D3D-9249CF80A1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98" name="Gruppe 1197">
              <a:extLst>
                <a:ext uri="{FF2B5EF4-FFF2-40B4-BE49-F238E27FC236}">
                  <a16:creationId xmlns:a16="http://schemas.microsoft.com/office/drawing/2014/main" id="{6636C4B1-D260-311D-23DC-E6C3A128569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99" name="Cylinder 1198">
                <a:extLst>
                  <a:ext uri="{FF2B5EF4-FFF2-40B4-BE49-F238E27FC236}">
                    <a16:creationId xmlns:a16="http://schemas.microsoft.com/office/drawing/2014/main" id="{86CEACA8-0D3F-EC4B-482B-E4001DAEE3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00" name="Cylinder 1199">
                <a:extLst>
                  <a:ext uri="{FF2B5EF4-FFF2-40B4-BE49-F238E27FC236}">
                    <a16:creationId xmlns:a16="http://schemas.microsoft.com/office/drawing/2014/main" id="{B2D83D2A-40D8-6246-142C-1EA1420A62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268" name="Gruppe 1267">
            <a:extLst>
              <a:ext uri="{FF2B5EF4-FFF2-40B4-BE49-F238E27FC236}">
                <a16:creationId xmlns:a16="http://schemas.microsoft.com/office/drawing/2014/main" id="{10EAE17B-0365-2EBD-3F79-FC219975A22D}"/>
              </a:ext>
            </a:extLst>
          </p:cNvPr>
          <p:cNvGrpSpPr>
            <a:grpSpLocks noChangeAspect="1"/>
          </p:cNvGrpSpPr>
          <p:nvPr/>
        </p:nvGrpSpPr>
        <p:grpSpPr>
          <a:xfrm>
            <a:off x="6929233" y="3317760"/>
            <a:ext cx="972000" cy="475027"/>
            <a:chOff x="2655570" y="2187000"/>
            <a:chExt cx="6880860" cy="3362760"/>
          </a:xfrm>
        </p:grpSpPr>
        <p:sp>
          <p:nvSpPr>
            <p:cNvPr id="1269" name="Rektangel 1268">
              <a:extLst>
                <a:ext uri="{FF2B5EF4-FFF2-40B4-BE49-F238E27FC236}">
                  <a16:creationId xmlns:a16="http://schemas.microsoft.com/office/drawing/2014/main" id="{461D8410-DA80-B403-AFAB-C33942433C3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70" name="Ligebenet trapez 1269">
              <a:extLst>
                <a:ext uri="{FF2B5EF4-FFF2-40B4-BE49-F238E27FC236}">
                  <a16:creationId xmlns:a16="http://schemas.microsoft.com/office/drawing/2014/main" id="{08BFC302-BAE3-3896-2DF2-4FF2B80C3B4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271" name="Gruppe 1270">
              <a:extLst>
                <a:ext uri="{FF2B5EF4-FFF2-40B4-BE49-F238E27FC236}">
                  <a16:creationId xmlns:a16="http://schemas.microsoft.com/office/drawing/2014/main" id="{691E1BE7-B589-3FFA-7886-5674D900A1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275" name="Cylinder 1274">
                <a:extLst>
                  <a:ext uri="{FF2B5EF4-FFF2-40B4-BE49-F238E27FC236}">
                    <a16:creationId xmlns:a16="http://schemas.microsoft.com/office/drawing/2014/main" id="{491FA9A8-5DCB-DC6F-4C20-D0C2B2E80A4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276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0672F568-45B5-A5CD-8CEC-F407C967F0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272" name="Gruppe 1271">
              <a:extLst>
                <a:ext uri="{FF2B5EF4-FFF2-40B4-BE49-F238E27FC236}">
                  <a16:creationId xmlns:a16="http://schemas.microsoft.com/office/drawing/2014/main" id="{A165EFC5-420C-B691-68BF-2D76CB981A9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273" name="Cylinder 1272">
                <a:extLst>
                  <a:ext uri="{FF2B5EF4-FFF2-40B4-BE49-F238E27FC236}">
                    <a16:creationId xmlns:a16="http://schemas.microsoft.com/office/drawing/2014/main" id="{A690BE6A-EF64-CA71-35B3-46A825F9F2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74" name="Cylinder 1273">
                <a:extLst>
                  <a:ext uri="{FF2B5EF4-FFF2-40B4-BE49-F238E27FC236}">
                    <a16:creationId xmlns:a16="http://schemas.microsoft.com/office/drawing/2014/main" id="{8DBCAA03-6492-5E13-9C47-06CF38E5B0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045" name="Tekstfelt 1044">
            <a:extLst>
              <a:ext uri="{FF2B5EF4-FFF2-40B4-BE49-F238E27FC236}">
                <a16:creationId xmlns:a16="http://schemas.microsoft.com/office/drawing/2014/main" id="{AF1A5692-30A6-AB41-DFDD-48B18453DA20}"/>
              </a:ext>
            </a:extLst>
          </p:cNvPr>
          <p:cNvSpPr txBox="1"/>
          <p:nvPr/>
        </p:nvSpPr>
        <p:spPr>
          <a:xfrm>
            <a:off x="3158950" y="2332253"/>
            <a:ext cx="325016" cy="324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</a:t>
            </a:r>
          </a:p>
        </p:txBody>
      </p:sp>
      <p:sp>
        <p:nvSpPr>
          <p:cNvPr id="1046" name="Tekstfelt 1045">
            <a:extLst>
              <a:ext uri="{FF2B5EF4-FFF2-40B4-BE49-F238E27FC236}">
                <a16:creationId xmlns:a16="http://schemas.microsoft.com/office/drawing/2014/main" id="{E88F6006-897F-E469-5C00-E6E9B54BBBA1}"/>
              </a:ext>
            </a:extLst>
          </p:cNvPr>
          <p:cNvSpPr txBox="1"/>
          <p:nvPr/>
        </p:nvSpPr>
        <p:spPr>
          <a:xfrm>
            <a:off x="3159678" y="339629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C</a:t>
            </a:r>
          </a:p>
        </p:txBody>
      </p:sp>
      <p:sp>
        <p:nvSpPr>
          <p:cNvPr id="1064" name="Tekstfelt 1063">
            <a:extLst>
              <a:ext uri="{FF2B5EF4-FFF2-40B4-BE49-F238E27FC236}">
                <a16:creationId xmlns:a16="http://schemas.microsoft.com/office/drawing/2014/main" id="{C49140D3-3EEE-F97F-6DC6-BD03AD709D18}"/>
              </a:ext>
            </a:extLst>
          </p:cNvPr>
          <p:cNvSpPr txBox="1"/>
          <p:nvPr/>
        </p:nvSpPr>
        <p:spPr>
          <a:xfrm>
            <a:off x="2044694" y="337420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D</a:t>
            </a:r>
          </a:p>
        </p:txBody>
      </p:sp>
      <p:sp>
        <p:nvSpPr>
          <p:cNvPr id="1065" name="Tekstfelt 1064">
            <a:extLst>
              <a:ext uri="{FF2B5EF4-FFF2-40B4-BE49-F238E27FC236}">
                <a16:creationId xmlns:a16="http://schemas.microsoft.com/office/drawing/2014/main" id="{43EF6410-A972-95B8-8781-52677CC8EC17}"/>
              </a:ext>
            </a:extLst>
          </p:cNvPr>
          <p:cNvSpPr txBox="1"/>
          <p:nvPr/>
        </p:nvSpPr>
        <p:spPr>
          <a:xfrm>
            <a:off x="2086671" y="231426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B</a:t>
            </a:r>
          </a:p>
        </p:txBody>
      </p:sp>
      <p:sp>
        <p:nvSpPr>
          <p:cNvPr id="1066" name="Kombinationstegning 1065">
            <a:extLst>
              <a:ext uri="{FF2B5EF4-FFF2-40B4-BE49-F238E27FC236}">
                <a16:creationId xmlns:a16="http://schemas.microsoft.com/office/drawing/2014/main" id="{502D4515-6849-E8E9-500C-3646E4FDBDCE}"/>
              </a:ext>
            </a:extLst>
          </p:cNvPr>
          <p:cNvSpPr/>
          <p:nvPr/>
        </p:nvSpPr>
        <p:spPr>
          <a:xfrm>
            <a:off x="5575369" y="2328013"/>
            <a:ext cx="1537180" cy="1319702"/>
          </a:xfrm>
          <a:custGeom>
            <a:avLst/>
            <a:gdLst>
              <a:gd name="connsiteX0" fmla="*/ 0 w 1537180"/>
              <a:gd name="connsiteY0" fmla="*/ 0 h 1319702"/>
              <a:gd name="connsiteX1" fmla="*/ 128510 w 1537180"/>
              <a:gd name="connsiteY1" fmla="*/ 113682 h 1319702"/>
              <a:gd name="connsiteX2" fmla="*/ 637608 w 1537180"/>
              <a:gd name="connsiteY2" fmla="*/ 321276 h 1319702"/>
              <a:gd name="connsiteX3" fmla="*/ 1240618 w 1537180"/>
              <a:gd name="connsiteY3" fmla="*/ 528869 h 1319702"/>
              <a:gd name="connsiteX4" fmla="*/ 1477868 w 1537180"/>
              <a:gd name="connsiteY4" fmla="*/ 805661 h 1319702"/>
              <a:gd name="connsiteX5" fmla="*/ 1537180 w 1537180"/>
              <a:gd name="connsiteY5" fmla="*/ 1319702 h 1319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7180" h="1319702">
                <a:moveTo>
                  <a:pt x="0" y="0"/>
                </a:moveTo>
                <a:cubicBezTo>
                  <a:pt x="11121" y="30068"/>
                  <a:pt x="22242" y="60136"/>
                  <a:pt x="128510" y="113682"/>
                </a:cubicBezTo>
                <a:cubicBezTo>
                  <a:pt x="234778" y="167228"/>
                  <a:pt x="452257" y="252078"/>
                  <a:pt x="637608" y="321276"/>
                </a:cubicBezTo>
                <a:cubicBezTo>
                  <a:pt x="822959" y="390474"/>
                  <a:pt x="1100575" y="448138"/>
                  <a:pt x="1240618" y="528869"/>
                </a:cubicBezTo>
                <a:cubicBezTo>
                  <a:pt x="1380661" y="609600"/>
                  <a:pt x="1428441" y="673856"/>
                  <a:pt x="1477868" y="805661"/>
                </a:cubicBezTo>
                <a:cubicBezTo>
                  <a:pt x="1527295" y="937466"/>
                  <a:pt x="1532237" y="1128584"/>
                  <a:pt x="1537180" y="1319702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068" name="Kombinationstegning 1067">
            <a:extLst>
              <a:ext uri="{FF2B5EF4-FFF2-40B4-BE49-F238E27FC236}">
                <a16:creationId xmlns:a16="http://schemas.microsoft.com/office/drawing/2014/main" id="{8CCDB788-C70A-91D3-993B-53EB61D0C34B}"/>
              </a:ext>
            </a:extLst>
          </p:cNvPr>
          <p:cNvSpPr/>
          <p:nvPr/>
        </p:nvSpPr>
        <p:spPr>
          <a:xfrm>
            <a:off x="4393921" y="2308242"/>
            <a:ext cx="1878986" cy="1102223"/>
          </a:xfrm>
          <a:custGeom>
            <a:avLst/>
            <a:gdLst>
              <a:gd name="connsiteX0" fmla="*/ 1280302 w 1878986"/>
              <a:gd name="connsiteY0" fmla="*/ 0 h 1102223"/>
              <a:gd name="connsiteX1" fmla="*/ 1443411 w 1878986"/>
              <a:gd name="connsiteY1" fmla="*/ 118625 h 1102223"/>
              <a:gd name="connsiteX2" fmla="*/ 1596635 w 1878986"/>
              <a:gd name="connsiteY2" fmla="*/ 168052 h 1102223"/>
              <a:gd name="connsiteX3" fmla="*/ 1739973 w 1878986"/>
              <a:gd name="connsiteY3" fmla="*/ 172995 h 1102223"/>
              <a:gd name="connsiteX4" fmla="*/ 1848713 w 1878986"/>
              <a:gd name="connsiteY4" fmla="*/ 222422 h 1102223"/>
              <a:gd name="connsiteX5" fmla="*/ 1878369 w 1878986"/>
              <a:gd name="connsiteY5" fmla="*/ 286677 h 1102223"/>
              <a:gd name="connsiteX6" fmla="*/ 1828942 w 1878986"/>
              <a:gd name="connsiteY6" fmla="*/ 286677 h 1102223"/>
              <a:gd name="connsiteX7" fmla="*/ 1749858 w 1878986"/>
              <a:gd name="connsiteY7" fmla="*/ 296562 h 1102223"/>
              <a:gd name="connsiteX8" fmla="*/ 1730088 w 1878986"/>
              <a:gd name="connsiteY8" fmla="*/ 375646 h 1102223"/>
              <a:gd name="connsiteX9" fmla="*/ 1789400 w 1878986"/>
              <a:gd name="connsiteY9" fmla="*/ 449786 h 1102223"/>
              <a:gd name="connsiteX10" fmla="*/ 1819056 w 1878986"/>
              <a:gd name="connsiteY10" fmla="*/ 484385 h 1102223"/>
              <a:gd name="connsiteX11" fmla="*/ 1809171 w 1878986"/>
              <a:gd name="connsiteY11" fmla="*/ 523927 h 1102223"/>
              <a:gd name="connsiteX12" fmla="*/ 1710317 w 1878986"/>
              <a:gd name="connsiteY12" fmla="*/ 553583 h 1102223"/>
              <a:gd name="connsiteX13" fmla="*/ 1502723 w 1878986"/>
              <a:gd name="connsiteY13" fmla="*/ 484385 h 1102223"/>
              <a:gd name="connsiteX14" fmla="*/ 1181448 w 1878986"/>
              <a:gd name="connsiteY14" fmla="*/ 385531 h 1102223"/>
              <a:gd name="connsiteX15" fmla="*/ 865115 w 1878986"/>
              <a:gd name="connsiteY15" fmla="*/ 266906 h 1102223"/>
              <a:gd name="connsiteX16" fmla="*/ 479584 w 1878986"/>
              <a:gd name="connsiteY16" fmla="*/ 177937 h 1102223"/>
              <a:gd name="connsiteX17" fmla="*/ 262105 w 1878986"/>
              <a:gd name="connsiteY17" fmla="*/ 227364 h 1102223"/>
              <a:gd name="connsiteX18" fmla="*/ 54511 w 1878986"/>
              <a:gd name="connsiteY18" fmla="*/ 390474 h 1102223"/>
              <a:gd name="connsiteX19" fmla="*/ 142 w 1878986"/>
              <a:gd name="connsiteY19" fmla="*/ 696921 h 1102223"/>
              <a:gd name="connsiteX20" fmla="*/ 64397 w 1878986"/>
              <a:gd name="connsiteY20" fmla="*/ 939114 h 1102223"/>
              <a:gd name="connsiteX21" fmla="*/ 158308 w 1878986"/>
              <a:gd name="connsiteY21" fmla="*/ 1102223 h 1102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8986" h="1102223">
                <a:moveTo>
                  <a:pt x="1280302" y="0"/>
                </a:moveTo>
                <a:cubicBezTo>
                  <a:pt x="1335495" y="45308"/>
                  <a:pt x="1390689" y="90616"/>
                  <a:pt x="1443411" y="118625"/>
                </a:cubicBezTo>
                <a:cubicBezTo>
                  <a:pt x="1496133" y="146634"/>
                  <a:pt x="1547208" y="158990"/>
                  <a:pt x="1596635" y="168052"/>
                </a:cubicBezTo>
                <a:cubicBezTo>
                  <a:pt x="1646062" y="177114"/>
                  <a:pt x="1697960" y="163933"/>
                  <a:pt x="1739973" y="172995"/>
                </a:cubicBezTo>
                <a:cubicBezTo>
                  <a:pt x="1781986" y="182057"/>
                  <a:pt x="1825647" y="203475"/>
                  <a:pt x="1848713" y="222422"/>
                </a:cubicBezTo>
                <a:cubicBezTo>
                  <a:pt x="1871779" y="241369"/>
                  <a:pt x="1881664" y="275968"/>
                  <a:pt x="1878369" y="286677"/>
                </a:cubicBezTo>
                <a:cubicBezTo>
                  <a:pt x="1875074" y="297386"/>
                  <a:pt x="1850360" y="285030"/>
                  <a:pt x="1828942" y="286677"/>
                </a:cubicBezTo>
                <a:cubicBezTo>
                  <a:pt x="1807524" y="288324"/>
                  <a:pt x="1766334" y="281734"/>
                  <a:pt x="1749858" y="296562"/>
                </a:cubicBezTo>
                <a:cubicBezTo>
                  <a:pt x="1733382" y="311390"/>
                  <a:pt x="1723498" y="350109"/>
                  <a:pt x="1730088" y="375646"/>
                </a:cubicBezTo>
                <a:cubicBezTo>
                  <a:pt x="1736678" y="401183"/>
                  <a:pt x="1774572" y="431663"/>
                  <a:pt x="1789400" y="449786"/>
                </a:cubicBezTo>
                <a:cubicBezTo>
                  <a:pt x="1804228" y="467909"/>
                  <a:pt x="1815761" y="472028"/>
                  <a:pt x="1819056" y="484385"/>
                </a:cubicBezTo>
                <a:cubicBezTo>
                  <a:pt x="1822351" y="496742"/>
                  <a:pt x="1827294" y="512394"/>
                  <a:pt x="1809171" y="523927"/>
                </a:cubicBezTo>
                <a:cubicBezTo>
                  <a:pt x="1791048" y="535460"/>
                  <a:pt x="1761392" y="560173"/>
                  <a:pt x="1710317" y="553583"/>
                </a:cubicBezTo>
                <a:cubicBezTo>
                  <a:pt x="1659242" y="546993"/>
                  <a:pt x="1590868" y="512394"/>
                  <a:pt x="1502723" y="484385"/>
                </a:cubicBezTo>
                <a:cubicBezTo>
                  <a:pt x="1414578" y="456376"/>
                  <a:pt x="1287716" y="421777"/>
                  <a:pt x="1181448" y="385531"/>
                </a:cubicBezTo>
                <a:cubicBezTo>
                  <a:pt x="1075180" y="349285"/>
                  <a:pt x="982092" y="301505"/>
                  <a:pt x="865115" y="266906"/>
                </a:cubicBezTo>
                <a:cubicBezTo>
                  <a:pt x="748138" y="232307"/>
                  <a:pt x="580086" y="184527"/>
                  <a:pt x="479584" y="177937"/>
                </a:cubicBezTo>
                <a:cubicBezTo>
                  <a:pt x="379082" y="171347"/>
                  <a:pt x="332950" y="191941"/>
                  <a:pt x="262105" y="227364"/>
                </a:cubicBezTo>
                <a:cubicBezTo>
                  <a:pt x="191259" y="262787"/>
                  <a:pt x="98171" y="312215"/>
                  <a:pt x="54511" y="390474"/>
                </a:cubicBezTo>
                <a:cubicBezTo>
                  <a:pt x="10850" y="468734"/>
                  <a:pt x="-1506" y="605481"/>
                  <a:pt x="142" y="696921"/>
                </a:cubicBezTo>
                <a:cubicBezTo>
                  <a:pt x="1790" y="788361"/>
                  <a:pt x="38036" y="871564"/>
                  <a:pt x="64397" y="939114"/>
                </a:cubicBezTo>
                <a:cubicBezTo>
                  <a:pt x="90758" y="1006664"/>
                  <a:pt x="124533" y="1054443"/>
                  <a:pt x="158308" y="1102223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070" name="Kombinationstegning 1069">
            <a:extLst>
              <a:ext uri="{FF2B5EF4-FFF2-40B4-BE49-F238E27FC236}">
                <a16:creationId xmlns:a16="http://schemas.microsoft.com/office/drawing/2014/main" id="{E74EE17A-A5E4-0DFF-9F34-1D25B78ED24C}"/>
              </a:ext>
            </a:extLst>
          </p:cNvPr>
          <p:cNvSpPr/>
          <p:nvPr/>
        </p:nvSpPr>
        <p:spPr>
          <a:xfrm>
            <a:off x="5679165" y="2303299"/>
            <a:ext cx="1663085" cy="1309817"/>
          </a:xfrm>
          <a:custGeom>
            <a:avLst/>
            <a:gdLst>
              <a:gd name="connsiteX0" fmla="*/ 0 w 1663085"/>
              <a:gd name="connsiteY0" fmla="*/ 0 h 1309817"/>
              <a:gd name="connsiteX1" fmla="*/ 252078 w 1663085"/>
              <a:gd name="connsiteY1" fmla="*/ 108740 h 1309817"/>
              <a:gd name="connsiteX2" fmla="*/ 523927 w 1663085"/>
              <a:gd name="connsiteY2" fmla="*/ 113683 h 1309817"/>
              <a:gd name="connsiteX3" fmla="*/ 761177 w 1663085"/>
              <a:gd name="connsiteY3" fmla="*/ 88969 h 1309817"/>
              <a:gd name="connsiteX4" fmla="*/ 1181306 w 1663085"/>
              <a:gd name="connsiteY4" fmla="*/ 74141 h 1309817"/>
              <a:gd name="connsiteX5" fmla="*/ 1527296 w 1663085"/>
              <a:gd name="connsiteY5" fmla="*/ 271849 h 1309817"/>
              <a:gd name="connsiteX6" fmla="*/ 1655806 w 1663085"/>
              <a:gd name="connsiteY6" fmla="*/ 504156 h 1309817"/>
              <a:gd name="connsiteX7" fmla="*/ 1631092 w 1663085"/>
              <a:gd name="connsiteY7" fmla="*/ 820489 h 1309817"/>
              <a:gd name="connsiteX8" fmla="*/ 1497639 w 1663085"/>
              <a:gd name="connsiteY8" fmla="*/ 1072567 h 1309817"/>
              <a:gd name="connsiteX9" fmla="*/ 1428441 w 1663085"/>
              <a:gd name="connsiteY9" fmla="*/ 1309817 h 1309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3085" h="1309817">
                <a:moveTo>
                  <a:pt x="0" y="0"/>
                </a:moveTo>
                <a:cubicBezTo>
                  <a:pt x="82378" y="44896"/>
                  <a:pt x="164757" y="89793"/>
                  <a:pt x="252078" y="108740"/>
                </a:cubicBezTo>
                <a:cubicBezTo>
                  <a:pt x="339399" y="127687"/>
                  <a:pt x="439077" y="116978"/>
                  <a:pt x="523927" y="113683"/>
                </a:cubicBezTo>
                <a:cubicBezTo>
                  <a:pt x="608777" y="110388"/>
                  <a:pt x="651614" y="95559"/>
                  <a:pt x="761177" y="88969"/>
                </a:cubicBezTo>
                <a:cubicBezTo>
                  <a:pt x="870740" y="82379"/>
                  <a:pt x="1053620" y="43661"/>
                  <a:pt x="1181306" y="74141"/>
                </a:cubicBezTo>
                <a:cubicBezTo>
                  <a:pt x="1308993" y="104621"/>
                  <a:pt x="1448213" y="200180"/>
                  <a:pt x="1527296" y="271849"/>
                </a:cubicBezTo>
                <a:cubicBezTo>
                  <a:pt x="1606379" y="343518"/>
                  <a:pt x="1638507" y="412716"/>
                  <a:pt x="1655806" y="504156"/>
                </a:cubicBezTo>
                <a:cubicBezTo>
                  <a:pt x="1673105" y="595596"/>
                  <a:pt x="1657453" y="725754"/>
                  <a:pt x="1631092" y="820489"/>
                </a:cubicBezTo>
                <a:cubicBezTo>
                  <a:pt x="1604731" y="915224"/>
                  <a:pt x="1531414" y="991013"/>
                  <a:pt x="1497639" y="1072567"/>
                </a:cubicBezTo>
                <a:cubicBezTo>
                  <a:pt x="1463864" y="1154121"/>
                  <a:pt x="1446152" y="1231969"/>
                  <a:pt x="1428441" y="1309817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071" name="Kombinationstegning 1070">
            <a:extLst>
              <a:ext uri="{FF2B5EF4-FFF2-40B4-BE49-F238E27FC236}">
                <a16:creationId xmlns:a16="http://schemas.microsoft.com/office/drawing/2014/main" id="{F7AC6E6C-87B5-2234-5EEE-F262A320EDB0}"/>
              </a:ext>
            </a:extLst>
          </p:cNvPr>
          <p:cNvSpPr/>
          <p:nvPr/>
        </p:nvSpPr>
        <p:spPr>
          <a:xfrm>
            <a:off x="5664337" y="2164193"/>
            <a:ext cx="2348065" cy="1493407"/>
          </a:xfrm>
          <a:custGeom>
            <a:avLst/>
            <a:gdLst>
              <a:gd name="connsiteX0" fmla="*/ 0 w 2348065"/>
              <a:gd name="connsiteY0" fmla="*/ 124278 h 1493407"/>
              <a:gd name="connsiteX1" fmla="*/ 311391 w 2348065"/>
              <a:gd name="connsiteY1" fmla="*/ 208304 h 1493407"/>
              <a:gd name="connsiteX2" fmla="*/ 687036 w 2348065"/>
              <a:gd name="connsiteY2" fmla="*/ 158877 h 1493407"/>
              <a:gd name="connsiteX3" fmla="*/ 1290046 w 2348065"/>
              <a:gd name="connsiteY3" fmla="*/ 30367 h 1493407"/>
              <a:gd name="connsiteX4" fmla="*/ 1922712 w 2348065"/>
              <a:gd name="connsiteY4" fmla="*/ 30367 h 1493407"/>
              <a:gd name="connsiteX5" fmla="*/ 2298357 w 2348065"/>
              <a:gd name="connsiteY5" fmla="*/ 366471 h 1493407"/>
              <a:gd name="connsiteX6" fmla="*/ 2328013 w 2348065"/>
              <a:gd name="connsiteY6" fmla="*/ 826142 h 1493407"/>
              <a:gd name="connsiteX7" fmla="*/ 2150076 w 2348065"/>
              <a:gd name="connsiteY7" fmla="*/ 1172131 h 1493407"/>
              <a:gd name="connsiteX8" fmla="*/ 2070993 w 2348065"/>
              <a:gd name="connsiteY8" fmla="*/ 1295699 h 1493407"/>
              <a:gd name="connsiteX9" fmla="*/ 2051222 w 2348065"/>
              <a:gd name="connsiteY9" fmla="*/ 1493407 h 149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48065" h="1493407">
                <a:moveTo>
                  <a:pt x="0" y="124278"/>
                </a:moveTo>
                <a:cubicBezTo>
                  <a:pt x="98442" y="163408"/>
                  <a:pt x="196885" y="202538"/>
                  <a:pt x="311391" y="208304"/>
                </a:cubicBezTo>
                <a:cubicBezTo>
                  <a:pt x="425897" y="214070"/>
                  <a:pt x="523927" y="188533"/>
                  <a:pt x="687036" y="158877"/>
                </a:cubicBezTo>
                <a:cubicBezTo>
                  <a:pt x="850145" y="129221"/>
                  <a:pt x="1084100" y="51785"/>
                  <a:pt x="1290046" y="30367"/>
                </a:cubicBezTo>
                <a:cubicBezTo>
                  <a:pt x="1495992" y="8949"/>
                  <a:pt x="1754660" y="-25650"/>
                  <a:pt x="1922712" y="30367"/>
                </a:cubicBezTo>
                <a:cubicBezTo>
                  <a:pt x="2090764" y="86384"/>
                  <a:pt x="2230807" y="233842"/>
                  <a:pt x="2298357" y="366471"/>
                </a:cubicBezTo>
                <a:cubicBezTo>
                  <a:pt x="2365907" y="499100"/>
                  <a:pt x="2352726" y="691865"/>
                  <a:pt x="2328013" y="826142"/>
                </a:cubicBezTo>
                <a:cubicBezTo>
                  <a:pt x="2303300" y="960419"/>
                  <a:pt x="2192913" y="1093872"/>
                  <a:pt x="2150076" y="1172131"/>
                </a:cubicBezTo>
                <a:cubicBezTo>
                  <a:pt x="2107239" y="1250390"/>
                  <a:pt x="2087469" y="1242153"/>
                  <a:pt x="2070993" y="1295699"/>
                </a:cubicBezTo>
                <a:cubicBezTo>
                  <a:pt x="2054517" y="1349245"/>
                  <a:pt x="2052869" y="1421326"/>
                  <a:pt x="2051222" y="1493407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074" name="Kombinationstegning 1073">
            <a:extLst>
              <a:ext uri="{FF2B5EF4-FFF2-40B4-BE49-F238E27FC236}">
                <a16:creationId xmlns:a16="http://schemas.microsoft.com/office/drawing/2014/main" id="{F553B062-CAF8-AAAB-400F-D13CD09FDE55}"/>
              </a:ext>
            </a:extLst>
          </p:cNvPr>
          <p:cNvSpPr/>
          <p:nvPr/>
        </p:nvSpPr>
        <p:spPr>
          <a:xfrm>
            <a:off x="5090354" y="3208538"/>
            <a:ext cx="3173106" cy="828843"/>
          </a:xfrm>
          <a:custGeom>
            <a:avLst/>
            <a:gdLst>
              <a:gd name="connsiteX0" fmla="*/ 0 w 3173106"/>
              <a:gd name="connsiteY0" fmla="*/ 181149 h 828843"/>
              <a:gd name="connsiteX1" fmla="*/ 46594 w 3173106"/>
              <a:gd name="connsiteY1" fmla="*/ 58840 h 828843"/>
              <a:gd name="connsiteX2" fmla="*/ 163078 w 3173106"/>
              <a:gd name="connsiteY2" fmla="*/ 598 h 828843"/>
              <a:gd name="connsiteX3" fmla="*/ 465936 w 3173106"/>
              <a:gd name="connsiteY3" fmla="*/ 41368 h 828843"/>
              <a:gd name="connsiteX4" fmla="*/ 658135 w 3173106"/>
              <a:gd name="connsiteY4" fmla="*/ 221918 h 828843"/>
              <a:gd name="connsiteX5" fmla="*/ 943521 w 3173106"/>
              <a:gd name="connsiteY5" fmla="*/ 484007 h 828843"/>
              <a:gd name="connsiteX6" fmla="*/ 1502645 w 3173106"/>
              <a:gd name="connsiteY6" fmla="*/ 781042 h 828843"/>
              <a:gd name="connsiteX7" fmla="*/ 2219022 w 3173106"/>
              <a:gd name="connsiteY7" fmla="*/ 827635 h 828843"/>
              <a:gd name="connsiteX8" fmla="*/ 2923750 w 3173106"/>
              <a:gd name="connsiteY8" fmla="*/ 775217 h 828843"/>
              <a:gd name="connsiteX9" fmla="*/ 3162543 w 3173106"/>
              <a:gd name="connsiteY9" fmla="*/ 489831 h 828843"/>
              <a:gd name="connsiteX10" fmla="*/ 3104301 w 3173106"/>
              <a:gd name="connsiteY10" fmla="*/ 262687 h 828843"/>
              <a:gd name="connsiteX11" fmla="*/ 2865508 w 3173106"/>
              <a:gd name="connsiteY11" fmla="*/ 169500 h 828843"/>
              <a:gd name="connsiteX12" fmla="*/ 2684958 w 3173106"/>
              <a:gd name="connsiteY12" fmla="*/ 291808 h 828843"/>
              <a:gd name="connsiteX13" fmla="*/ 2626716 w 3173106"/>
              <a:gd name="connsiteY13" fmla="*/ 431589 h 828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73106" h="828843">
                <a:moveTo>
                  <a:pt x="0" y="181149"/>
                </a:moveTo>
                <a:cubicBezTo>
                  <a:pt x="9707" y="135040"/>
                  <a:pt x="19414" y="88932"/>
                  <a:pt x="46594" y="58840"/>
                </a:cubicBezTo>
                <a:cubicBezTo>
                  <a:pt x="73774" y="28748"/>
                  <a:pt x="93188" y="3510"/>
                  <a:pt x="163078" y="598"/>
                </a:cubicBezTo>
                <a:cubicBezTo>
                  <a:pt x="232968" y="-2314"/>
                  <a:pt x="383427" y="4481"/>
                  <a:pt x="465936" y="41368"/>
                </a:cubicBezTo>
                <a:cubicBezTo>
                  <a:pt x="548445" y="78255"/>
                  <a:pt x="658135" y="221918"/>
                  <a:pt x="658135" y="221918"/>
                </a:cubicBezTo>
                <a:cubicBezTo>
                  <a:pt x="737733" y="295691"/>
                  <a:pt x="802769" y="390820"/>
                  <a:pt x="943521" y="484007"/>
                </a:cubicBezTo>
                <a:cubicBezTo>
                  <a:pt x="1084273" y="577194"/>
                  <a:pt x="1290061" y="723771"/>
                  <a:pt x="1502645" y="781042"/>
                </a:cubicBezTo>
                <a:cubicBezTo>
                  <a:pt x="1715229" y="838313"/>
                  <a:pt x="1982171" y="828606"/>
                  <a:pt x="2219022" y="827635"/>
                </a:cubicBezTo>
                <a:cubicBezTo>
                  <a:pt x="2455873" y="826664"/>
                  <a:pt x="2766497" y="831518"/>
                  <a:pt x="2923750" y="775217"/>
                </a:cubicBezTo>
                <a:cubicBezTo>
                  <a:pt x="3081003" y="718916"/>
                  <a:pt x="3132451" y="575253"/>
                  <a:pt x="3162543" y="489831"/>
                </a:cubicBezTo>
                <a:cubicBezTo>
                  <a:pt x="3192635" y="404409"/>
                  <a:pt x="3153807" y="316076"/>
                  <a:pt x="3104301" y="262687"/>
                </a:cubicBezTo>
                <a:cubicBezTo>
                  <a:pt x="3054795" y="209299"/>
                  <a:pt x="2935398" y="164647"/>
                  <a:pt x="2865508" y="169500"/>
                </a:cubicBezTo>
                <a:cubicBezTo>
                  <a:pt x="2795618" y="174353"/>
                  <a:pt x="2724757" y="248127"/>
                  <a:pt x="2684958" y="291808"/>
                </a:cubicBezTo>
                <a:cubicBezTo>
                  <a:pt x="2645159" y="335489"/>
                  <a:pt x="2635937" y="383539"/>
                  <a:pt x="2626716" y="431589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D571B6F4-5590-8827-98D2-C1269E967B65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4497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C0E3DF-B311-2E63-868D-5CE4B565F8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2945B074-0576-C354-8CDC-7464A56F90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5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B4B26982-E227-F886-22C6-419B00DD95D0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4845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8F083CFC-E10A-D173-8881-E481F4CEECAF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B2C4A9FD-AC58-483F-DD9F-C50B66AE8FEF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 til og med E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2AA07898-FFBD-E392-0C70-031AE396408C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324F2AA7-AA94-72D9-D79C-97A27D749983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F2E92FF5-AAFA-BD62-78AC-5241DE8BECD9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A3E23EB1-3270-F223-C4B6-E761FDD7212B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8F54361C-44D1-EF41-A5AD-4B3762E75FB6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7DA01853-DC75-A43F-D83C-00182F2AE71D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A12A6F77-59D7-6AEF-1939-D30E59959DD3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6" action="ppaction://hlinksldjump"/>
              <a:extLst>
                <a:ext uri="{FF2B5EF4-FFF2-40B4-BE49-F238E27FC236}">
                  <a16:creationId xmlns:a16="http://schemas.microsoft.com/office/drawing/2014/main" id="{DDB93F66-30D2-56BA-A828-4D9972EE19F9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64B50F60-466C-172C-4C7F-C0DB33FC31BC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714FA238-0A75-396E-0283-0AF0B93894E9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CCA0C524-3489-EBF8-EAC2-8BB3E93B77BF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67D0A25F-5168-5235-E055-93373EEA1028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grpSp>
        <p:nvGrpSpPr>
          <p:cNvPr id="33" name="Gruppe 32">
            <a:extLst>
              <a:ext uri="{FF2B5EF4-FFF2-40B4-BE49-F238E27FC236}">
                <a16:creationId xmlns:a16="http://schemas.microsoft.com/office/drawing/2014/main" id="{67C8EECA-1017-9705-84EC-2E5C61EC65C7}"/>
              </a:ext>
            </a:extLst>
          </p:cNvPr>
          <p:cNvGrpSpPr/>
          <p:nvPr/>
        </p:nvGrpSpPr>
        <p:grpSpPr>
          <a:xfrm>
            <a:off x="1725870" y="2483518"/>
            <a:ext cx="1923958" cy="1264461"/>
            <a:chOff x="2559584" y="2483518"/>
            <a:chExt cx="1923958" cy="1264461"/>
          </a:xfrm>
        </p:grpSpPr>
        <p:grpSp>
          <p:nvGrpSpPr>
            <p:cNvPr id="34" name="Gruppe 33">
              <a:extLst>
                <a:ext uri="{FF2B5EF4-FFF2-40B4-BE49-F238E27FC236}">
                  <a16:creationId xmlns:a16="http://schemas.microsoft.com/office/drawing/2014/main" id="{FF8122B1-048B-00A6-6A87-253EE9AAEE68}"/>
                </a:ext>
              </a:extLst>
            </p:cNvPr>
            <p:cNvGrpSpPr/>
            <p:nvPr/>
          </p:nvGrpSpPr>
          <p:grpSpPr>
            <a:xfrm>
              <a:off x="2799759" y="2483518"/>
              <a:ext cx="1468120" cy="1135576"/>
              <a:chOff x="3146215" y="2429066"/>
              <a:chExt cx="1468120" cy="1135576"/>
            </a:xfrm>
          </p:grpSpPr>
          <p:grpSp>
            <p:nvGrpSpPr>
              <p:cNvPr id="41" name="Group 1682">
                <a:extLst>
                  <a:ext uri="{FF2B5EF4-FFF2-40B4-BE49-F238E27FC236}">
                    <a16:creationId xmlns:a16="http://schemas.microsoft.com/office/drawing/2014/main" id="{6BDC86FE-A263-FF30-D298-3BA8AAB8546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46215" y="2471807"/>
                <a:ext cx="1468120" cy="1092835"/>
                <a:chOff x="2291" y="3173"/>
                <a:chExt cx="2312" cy="1721"/>
              </a:xfrm>
            </p:grpSpPr>
            <p:grpSp>
              <p:nvGrpSpPr>
                <p:cNvPr id="45" name="Group 1655">
                  <a:extLst>
                    <a:ext uri="{FF2B5EF4-FFF2-40B4-BE49-F238E27FC236}">
                      <a16:creationId xmlns:a16="http://schemas.microsoft.com/office/drawing/2014/main" id="{89AE10B2-606C-9FAF-0F05-3A7C3AFAE1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930" y="3173"/>
                  <a:ext cx="1182" cy="319"/>
                  <a:chOff x="2835" y="8850"/>
                  <a:chExt cx="1605" cy="435"/>
                </a:xfrm>
              </p:grpSpPr>
              <p:cxnSp>
                <p:nvCxnSpPr>
                  <p:cNvPr id="1144" name="AutoShape 1656">
                    <a:extLst>
                      <a:ext uri="{FF2B5EF4-FFF2-40B4-BE49-F238E27FC236}">
                        <a16:creationId xmlns:a16="http://schemas.microsoft.com/office/drawing/2014/main" id="{EF5CF0E4-DA68-A61F-AF95-6AA1F617F73E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5" y="9125"/>
                    <a:ext cx="681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5" name="AutoShape 1657">
                    <a:extLst>
                      <a:ext uri="{FF2B5EF4-FFF2-40B4-BE49-F238E27FC236}">
                        <a16:creationId xmlns:a16="http://schemas.microsoft.com/office/drawing/2014/main" id="{B3730F3F-2E1B-EC19-1CC1-5AC4BDA70C4B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25"/>
                    <a:ext cx="660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6" name="AutoShape 1658">
                    <a:extLst>
                      <a:ext uri="{FF2B5EF4-FFF2-40B4-BE49-F238E27FC236}">
                        <a16:creationId xmlns:a16="http://schemas.microsoft.com/office/drawing/2014/main" id="{BDF10CB9-0C83-8616-3541-6C3D725F0C5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7" name="AutoShape 1659">
                    <a:extLst>
                      <a:ext uri="{FF2B5EF4-FFF2-40B4-BE49-F238E27FC236}">
                        <a16:creationId xmlns:a16="http://schemas.microsoft.com/office/drawing/2014/main" id="{CB3FE900-EE24-0E44-5BD5-EF2BB1D0BC1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571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" name="AutoShape 1660">
                    <a:extLst>
                      <a:ext uri="{FF2B5EF4-FFF2-40B4-BE49-F238E27FC236}">
                        <a16:creationId xmlns:a16="http://schemas.microsoft.com/office/drawing/2014/main" id="{8BE12AD5-4A3F-76C3-CAB7-554816C4F0E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46" name="Group 1664">
                  <a:extLst>
                    <a:ext uri="{FF2B5EF4-FFF2-40B4-BE49-F238E27FC236}">
                      <a16:creationId xmlns:a16="http://schemas.microsoft.com/office/drawing/2014/main" id="{408E602E-E408-5F15-300B-A65724D567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942" y="4518"/>
                  <a:ext cx="1127" cy="376"/>
                  <a:chOff x="3529" y="12240"/>
                  <a:chExt cx="5966" cy="1994"/>
                </a:xfrm>
              </p:grpSpPr>
              <p:sp>
                <p:nvSpPr>
                  <p:cNvPr id="1061" name="AutoShape 1665">
                    <a:extLst>
                      <a:ext uri="{FF2B5EF4-FFF2-40B4-BE49-F238E27FC236}">
                        <a16:creationId xmlns:a16="http://schemas.microsoft.com/office/drawing/2014/main" id="{37EFC8DE-E43E-D0C6-B9D2-99E8D62E5C0B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434" y="12240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40" name="AutoShape 1666">
                    <a:extLst>
                      <a:ext uri="{FF2B5EF4-FFF2-40B4-BE49-F238E27FC236}">
                        <a16:creationId xmlns:a16="http://schemas.microsoft.com/office/drawing/2014/main" id="{C7DA167B-95F5-4ACD-258D-76CC39B27DC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13236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3" name="AutoShape 1667">
                    <a:extLst>
                      <a:ext uri="{FF2B5EF4-FFF2-40B4-BE49-F238E27FC236}">
                        <a16:creationId xmlns:a16="http://schemas.microsoft.com/office/drawing/2014/main" id="{14AB096C-0C23-47B8-C1DE-8A2AF3BF4D40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13195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47" name="Group 1668">
                  <a:extLst>
                    <a:ext uri="{FF2B5EF4-FFF2-40B4-BE49-F238E27FC236}">
                      <a16:creationId xmlns:a16="http://schemas.microsoft.com/office/drawing/2014/main" id="{CC442F19-E98E-AD68-B0AD-F04817937D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292" y="3814"/>
                  <a:ext cx="1127" cy="376"/>
                  <a:chOff x="3529" y="4922"/>
                  <a:chExt cx="5966" cy="1994"/>
                </a:xfrm>
              </p:grpSpPr>
              <p:sp>
                <p:nvSpPr>
                  <p:cNvPr id="1031" name="AutoShape 1669">
                    <a:extLst>
                      <a:ext uri="{FF2B5EF4-FFF2-40B4-BE49-F238E27FC236}">
                        <a16:creationId xmlns:a16="http://schemas.microsoft.com/office/drawing/2014/main" id="{ABA06843-189F-138B-0BE9-3D5C77C67FBC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434" y="4922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059" name="AutoShape 1670">
                    <a:extLst>
                      <a:ext uri="{FF2B5EF4-FFF2-40B4-BE49-F238E27FC236}">
                        <a16:creationId xmlns:a16="http://schemas.microsoft.com/office/drawing/2014/main" id="{6A8F2976-8967-2D6B-FB77-413BDC239EA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5880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060" name="AutoShape 1671">
                    <a:extLst>
                      <a:ext uri="{FF2B5EF4-FFF2-40B4-BE49-F238E27FC236}">
                        <a16:creationId xmlns:a16="http://schemas.microsoft.com/office/drawing/2014/main" id="{0021B642-5977-E588-3A4B-4D67B768EB8D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5877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48" name="Group 1672">
                  <a:extLst>
                    <a:ext uri="{FF2B5EF4-FFF2-40B4-BE49-F238E27FC236}">
                      <a16:creationId xmlns:a16="http://schemas.microsoft.com/office/drawing/2014/main" id="{C6D6BF2A-02B9-6E3B-B29D-DAA2281737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18" y="3734"/>
                  <a:ext cx="1185" cy="259"/>
                  <a:chOff x="3113" y="5491"/>
                  <a:chExt cx="2018" cy="259"/>
                </a:xfrm>
              </p:grpSpPr>
              <p:cxnSp>
                <p:nvCxnSpPr>
                  <p:cNvPr id="55" name="AutoShape 1673">
                    <a:extLst>
                      <a:ext uri="{FF2B5EF4-FFF2-40B4-BE49-F238E27FC236}">
                        <a16:creationId xmlns:a16="http://schemas.microsoft.com/office/drawing/2014/main" id="{11E56840-2344-3F90-9994-0574989CF89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113" y="5750"/>
                    <a:ext cx="712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6" name="AutoShape 1674">
                    <a:extLst>
                      <a:ext uri="{FF2B5EF4-FFF2-40B4-BE49-F238E27FC236}">
                        <a16:creationId xmlns:a16="http://schemas.microsoft.com/office/drawing/2014/main" id="{369E7F9C-73F7-DAB6-F571-D8CB80B5CC9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flipV="1">
                    <a:off x="3828" y="5491"/>
                    <a:ext cx="712" cy="254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57" name="AutoShape 1675">
                    <a:extLst>
                      <a:ext uri="{FF2B5EF4-FFF2-40B4-BE49-F238E27FC236}">
                        <a16:creationId xmlns:a16="http://schemas.microsoft.com/office/drawing/2014/main" id="{3ECC7BB9-A202-41B7-767E-EAD4A87C624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4419" y="5745"/>
                    <a:ext cx="712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49" name="AutoShape 1676">
                  <a:extLst>
                    <a:ext uri="{FF2B5EF4-FFF2-40B4-BE49-F238E27FC236}">
                      <a16:creationId xmlns:a16="http://schemas.microsoft.com/office/drawing/2014/main" id="{037E338D-B462-1D43-7614-0CD2F9FF889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flipV="1">
                  <a:off x="2291" y="3360"/>
                  <a:ext cx="0" cy="135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0" name="AutoShape 1677">
                  <a:extLst>
                    <a:ext uri="{FF2B5EF4-FFF2-40B4-BE49-F238E27FC236}">
                      <a16:creationId xmlns:a16="http://schemas.microsoft.com/office/drawing/2014/main" id="{17627647-45FC-5D05-093D-058BCBF49A2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flipV="1">
                  <a:off x="4585" y="3361"/>
                  <a:ext cx="0" cy="135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" name="AutoShape 1678">
                  <a:extLst>
                    <a:ext uri="{FF2B5EF4-FFF2-40B4-BE49-F238E27FC236}">
                      <a16:creationId xmlns:a16="http://schemas.microsoft.com/office/drawing/2014/main" id="{E58DF89E-AA81-80C2-9D41-88A92F1A531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2291" y="3371"/>
                  <a:ext cx="78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2" name="AutoShape 1679">
                  <a:extLst>
                    <a:ext uri="{FF2B5EF4-FFF2-40B4-BE49-F238E27FC236}">
                      <a16:creationId xmlns:a16="http://schemas.microsoft.com/office/drawing/2014/main" id="{A58DF398-9023-113E-DF51-0899C7752CD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2291" y="4704"/>
                  <a:ext cx="78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3" name="AutoShape 1680">
                  <a:extLst>
                    <a:ext uri="{FF2B5EF4-FFF2-40B4-BE49-F238E27FC236}">
                      <a16:creationId xmlns:a16="http://schemas.microsoft.com/office/drawing/2014/main" id="{5527399E-3AAA-0173-E264-77D1333FE5F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803" y="3368"/>
                  <a:ext cx="78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4" name="AutoShape 1681">
                  <a:extLst>
                    <a:ext uri="{FF2B5EF4-FFF2-40B4-BE49-F238E27FC236}">
                      <a16:creationId xmlns:a16="http://schemas.microsoft.com/office/drawing/2014/main" id="{59B3388C-AB90-C167-CBB0-44920A0BF33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795" y="4704"/>
                  <a:ext cx="78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42" name="Gruppe 41">
                <a:extLst>
                  <a:ext uri="{FF2B5EF4-FFF2-40B4-BE49-F238E27FC236}">
                    <a16:creationId xmlns:a16="http://schemas.microsoft.com/office/drawing/2014/main" id="{EB788FE6-CB88-6C83-1129-49488CA372B6}"/>
                  </a:ext>
                </a:extLst>
              </p:cNvPr>
              <p:cNvGrpSpPr/>
              <p:nvPr/>
            </p:nvGrpSpPr>
            <p:grpSpPr>
              <a:xfrm>
                <a:off x="4059442" y="2429066"/>
                <a:ext cx="72953" cy="72939"/>
                <a:chOff x="4059442" y="2429066"/>
                <a:chExt cx="72953" cy="72939"/>
              </a:xfrm>
            </p:grpSpPr>
            <p:cxnSp>
              <p:nvCxnSpPr>
                <p:cNvPr id="43" name="AutoShape 1542">
                  <a:extLst>
                    <a:ext uri="{FF2B5EF4-FFF2-40B4-BE49-F238E27FC236}">
                      <a16:creationId xmlns:a16="http://schemas.microsoft.com/office/drawing/2014/main" id="{0C10BEE1-E77A-D036-9C83-E2E3E402324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4062296" y="2465536"/>
                  <a:ext cx="72939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4" name="AutoShape 1660">
                  <a:extLst>
                    <a:ext uri="{FF2B5EF4-FFF2-40B4-BE49-F238E27FC236}">
                      <a16:creationId xmlns:a16="http://schemas.microsoft.com/office/drawing/2014/main" id="{6904BB14-4FF3-2347-8270-8ADFDB89168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059442" y="2466092"/>
                  <a:ext cx="72953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sp>
          <p:nvSpPr>
            <p:cNvPr id="35" name="Tekstfelt 34">
              <a:extLst>
                <a:ext uri="{FF2B5EF4-FFF2-40B4-BE49-F238E27FC236}">
                  <a16:creationId xmlns:a16="http://schemas.microsoft.com/office/drawing/2014/main" id="{C8C8643D-BD9B-909D-29F9-FA338C4FEEEC}"/>
                </a:ext>
              </a:extLst>
            </p:cNvPr>
            <p:cNvSpPr txBox="1"/>
            <p:nvPr/>
          </p:nvSpPr>
          <p:spPr>
            <a:xfrm>
              <a:off x="4205902" y="267470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A</a:t>
              </a:r>
            </a:p>
          </p:txBody>
        </p: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8400B05C-2987-5705-8420-AFF599CEC465}"/>
                </a:ext>
              </a:extLst>
            </p:cNvPr>
            <p:cNvSpPr txBox="1"/>
            <p:nvPr/>
          </p:nvSpPr>
          <p:spPr>
            <a:xfrm>
              <a:off x="3464886" y="283234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B</a:t>
              </a:r>
            </a:p>
          </p:txBody>
        </p:sp>
        <p:sp>
          <p:nvSpPr>
            <p:cNvPr id="38" name="Tekstfelt 37">
              <a:extLst>
                <a:ext uri="{FF2B5EF4-FFF2-40B4-BE49-F238E27FC236}">
                  <a16:creationId xmlns:a16="http://schemas.microsoft.com/office/drawing/2014/main" id="{FAE9CAC7-9D31-C832-9877-E01BE2F5319A}"/>
                </a:ext>
              </a:extLst>
            </p:cNvPr>
            <p:cNvSpPr txBox="1"/>
            <p:nvPr/>
          </p:nvSpPr>
          <p:spPr>
            <a:xfrm>
              <a:off x="2559584" y="2635879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C</a:t>
              </a:r>
            </a:p>
          </p:txBody>
        </p:sp>
        <p:sp>
          <p:nvSpPr>
            <p:cNvPr id="39" name="Tekstfelt 38">
              <a:extLst>
                <a:ext uri="{FF2B5EF4-FFF2-40B4-BE49-F238E27FC236}">
                  <a16:creationId xmlns:a16="http://schemas.microsoft.com/office/drawing/2014/main" id="{55020A58-4272-E084-A5E1-105F17CA9F90}"/>
                </a:ext>
              </a:extLst>
            </p:cNvPr>
            <p:cNvSpPr txBox="1"/>
            <p:nvPr/>
          </p:nvSpPr>
          <p:spPr>
            <a:xfrm>
              <a:off x="3789173" y="347098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D</a:t>
              </a:r>
            </a:p>
          </p:txBody>
        </p:sp>
        <p:sp>
          <p:nvSpPr>
            <p:cNvPr id="40" name="Tekstfelt 39">
              <a:extLst>
                <a:ext uri="{FF2B5EF4-FFF2-40B4-BE49-F238E27FC236}">
                  <a16:creationId xmlns:a16="http://schemas.microsoft.com/office/drawing/2014/main" id="{43430FAF-AFDE-75CD-7639-53E2AE4B09DC}"/>
                </a:ext>
              </a:extLst>
            </p:cNvPr>
            <p:cNvSpPr txBox="1"/>
            <p:nvPr/>
          </p:nvSpPr>
          <p:spPr>
            <a:xfrm>
              <a:off x="2956053" y="347098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E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C46647D6-19D4-5A66-F5CD-88F2CA7EE98E}"/>
              </a:ext>
            </a:extLst>
          </p:cNvPr>
          <p:cNvGrpSpPr/>
          <p:nvPr/>
        </p:nvGrpSpPr>
        <p:grpSpPr>
          <a:xfrm>
            <a:off x="4765579" y="1789220"/>
            <a:ext cx="3256100" cy="2116287"/>
            <a:chOff x="4765579" y="1789220"/>
            <a:chExt cx="3256100" cy="2116287"/>
          </a:xfrm>
        </p:grpSpPr>
        <p:sp>
          <p:nvSpPr>
            <p:cNvPr id="1155" name="Freeform 1720">
              <a:extLst>
                <a:ext uri="{FF2B5EF4-FFF2-40B4-BE49-F238E27FC236}">
                  <a16:creationId xmlns:a16="http://schemas.microsoft.com/office/drawing/2014/main" id="{0D52DBFD-83F3-9808-527D-61A3C6309FBC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6736446" y="2982698"/>
              <a:ext cx="1148094" cy="795715"/>
            </a:xfrm>
            <a:custGeom>
              <a:avLst/>
              <a:gdLst>
                <a:gd name="T0" fmla="*/ 0 w 1401"/>
                <a:gd name="T1" fmla="*/ 300 h 971"/>
                <a:gd name="T2" fmla="*/ 388 w 1401"/>
                <a:gd name="T3" fmla="*/ 45 h 971"/>
                <a:gd name="T4" fmla="*/ 896 w 1401"/>
                <a:gd name="T5" fmla="*/ 45 h 971"/>
                <a:gd name="T6" fmla="*/ 1258 w 1401"/>
                <a:gd name="T7" fmla="*/ 318 h 971"/>
                <a:gd name="T8" fmla="*/ 1401 w 1401"/>
                <a:gd name="T9" fmla="*/ 971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1" h="971">
                  <a:moveTo>
                    <a:pt x="0" y="300"/>
                  </a:moveTo>
                  <a:cubicBezTo>
                    <a:pt x="119" y="193"/>
                    <a:pt x="239" y="87"/>
                    <a:pt x="388" y="45"/>
                  </a:cubicBezTo>
                  <a:cubicBezTo>
                    <a:pt x="537" y="3"/>
                    <a:pt x="751" y="0"/>
                    <a:pt x="896" y="45"/>
                  </a:cubicBezTo>
                  <a:cubicBezTo>
                    <a:pt x="1041" y="90"/>
                    <a:pt x="1174" y="164"/>
                    <a:pt x="1258" y="318"/>
                  </a:cubicBezTo>
                  <a:cubicBezTo>
                    <a:pt x="1342" y="472"/>
                    <a:pt x="1377" y="862"/>
                    <a:pt x="1401" y="971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56" name="Freeform 1721">
              <a:extLst>
                <a:ext uri="{FF2B5EF4-FFF2-40B4-BE49-F238E27FC236}">
                  <a16:creationId xmlns:a16="http://schemas.microsoft.com/office/drawing/2014/main" id="{F38E671D-AEE8-8D8A-FDDF-7119194B317B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6763489" y="3139219"/>
              <a:ext cx="630700" cy="639195"/>
            </a:xfrm>
            <a:custGeom>
              <a:avLst/>
              <a:gdLst>
                <a:gd name="T0" fmla="*/ 0 w 717"/>
                <a:gd name="T1" fmla="*/ 109 h 780"/>
                <a:gd name="T2" fmla="*/ 355 w 717"/>
                <a:gd name="T3" fmla="*/ 3 h 780"/>
                <a:gd name="T4" fmla="*/ 643 w 717"/>
                <a:gd name="T5" fmla="*/ 127 h 780"/>
                <a:gd name="T6" fmla="*/ 717 w 717"/>
                <a:gd name="T7" fmla="*/ 490 h 780"/>
                <a:gd name="T8" fmla="*/ 643 w 717"/>
                <a:gd name="T9" fmla="*/ 780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7" h="780">
                  <a:moveTo>
                    <a:pt x="0" y="109"/>
                  </a:moveTo>
                  <a:cubicBezTo>
                    <a:pt x="124" y="54"/>
                    <a:pt x="248" y="0"/>
                    <a:pt x="355" y="3"/>
                  </a:cubicBezTo>
                  <a:cubicBezTo>
                    <a:pt x="462" y="6"/>
                    <a:pt x="583" y="46"/>
                    <a:pt x="643" y="127"/>
                  </a:cubicBezTo>
                  <a:cubicBezTo>
                    <a:pt x="703" y="208"/>
                    <a:pt x="717" y="381"/>
                    <a:pt x="717" y="490"/>
                  </a:cubicBezTo>
                  <a:cubicBezTo>
                    <a:pt x="717" y="599"/>
                    <a:pt x="655" y="732"/>
                    <a:pt x="643" y="780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58" name="Freeform 1724">
              <a:extLst>
                <a:ext uri="{FF2B5EF4-FFF2-40B4-BE49-F238E27FC236}">
                  <a16:creationId xmlns:a16="http://schemas.microsoft.com/office/drawing/2014/main" id="{7A8D498A-C16E-634D-568D-F841B0B218E7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062245" y="2874527"/>
              <a:ext cx="1141538" cy="889956"/>
            </a:xfrm>
            <a:custGeom>
              <a:avLst/>
              <a:gdLst>
                <a:gd name="T0" fmla="*/ 1393 w 1393"/>
                <a:gd name="T1" fmla="*/ 432 h 1086"/>
                <a:gd name="T2" fmla="*/ 1108 w 1393"/>
                <a:gd name="T3" fmla="*/ 132 h 1086"/>
                <a:gd name="T4" fmla="*/ 529 w 1393"/>
                <a:gd name="T5" fmla="*/ 32 h 1086"/>
                <a:gd name="T6" fmla="*/ 106 w 1393"/>
                <a:gd name="T7" fmla="*/ 323 h 1086"/>
                <a:gd name="T8" fmla="*/ 15 w 1393"/>
                <a:gd name="T9" fmla="*/ 813 h 1086"/>
                <a:gd name="T10" fmla="*/ 15 w 1393"/>
                <a:gd name="T11" fmla="*/ 1086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3" h="1086">
                  <a:moveTo>
                    <a:pt x="1393" y="432"/>
                  </a:moveTo>
                  <a:cubicBezTo>
                    <a:pt x="1322" y="315"/>
                    <a:pt x="1252" y="199"/>
                    <a:pt x="1108" y="132"/>
                  </a:cubicBezTo>
                  <a:cubicBezTo>
                    <a:pt x="964" y="65"/>
                    <a:pt x="696" y="0"/>
                    <a:pt x="529" y="32"/>
                  </a:cubicBezTo>
                  <a:cubicBezTo>
                    <a:pt x="362" y="64"/>
                    <a:pt x="192" y="193"/>
                    <a:pt x="106" y="323"/>
                  </a:cubicBezTo>
                  <a:cubicBezTo>
                    <a:pt x="20" y="453"/>
                    <a:pt x="30" y="686"/>
                    <a:pt x="15" y="813"/>
                  </a:cubicBezTo>
                  <a:cubicBezTo>
                    <a:pt x="0" y="940"/>
                    <a:pt x="15" y="1041"/>
                    <a:pt x="15" y="1086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59" name="Freeform 1725">
              <a:extLst>
                <a:ext uri="{FF2B5EF4-FFF2-40B4-BE49-F238E27FC236}">
                  <a16:creationId xmlns:a16="http://schemas.microsoft.com/office/drawing/2014/main" id="{4B35E577-626A-D48F-540F-DA0B5476015A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557212" y="3076119"/>
              <a:ext cx="652454" cy="709670"/>
            </a:xfrm>
            <a:custGeom>
              <a:avLst/>
              <a:gdLst>
                <a:gd name="T0" fmla="*/ 864 w 864"/>
                <a:gd name="T1" fmla="*/ 186 h 866"/>
                <a:gd name="T2" fmla="*/ 504 w 864"/>
                <a:gd name="T3" fmla="*/ 11 h 866"/>
                <a:gd name="T4" fmla="*/ 152 w 864"/>
                <a:gd name="T5" fmla="*/ 117 h 866"/>
                <a:gd name="T6" fmla="*/ 15 w 864"/>
                <a:gd name="T7" fmla="*/ 387 h 866"/>
                <a:gd name="T8" fmla="*/ 61 w 864"/>
                <a:gd name="T9" fmla="*/ 866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4" h="866">
                  <a:moveTo>
                    <a:pt x="864" y="186"/>
                  </a:moveTo>
                  <a:cubicBezTo>
                    <a:pt x="743" y="104"/>
                    <a:pt x="623" y="22"/>
                    <a:pt x="504" y="11"/>
                  </a:cubicBezTo>
                  <a:cubicBezTo>
                    <a:pt x="385" y="0"/>
                    <a:pt x="234" y="54"/>
                    <a:pt x="152" y="117"/>
                  </a:cubicBezTo>
                  <a:cubicBezTo>
                    <a:pt x="70" y="180"/>
                    <a:pt x="30" y="262"/>
                    <a:pt x="15" y="387"/>
                  </a:cubicBezTo>
                  <a:cubicBezTo>
                    <a:pt x="0" y="512"/>
                    <a:pt x="53" y="786"/>
                    <a:pt x="61" y="866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60" name="Freeform 1726">
              <a:extLst>
                <a:ext uri="{FF2B5EF4-FFF2-40B4-BE49-F238E27FC236}">
                  <a16:creationId xmlns:a16="http://schemas.microsoft.com/office/drawing/2014/main" id="{72B7A161-BA44-C093-00F8-D2563D1D7940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607200" y="3478484"/>
              <a:ext cx="1743857" cy="271248"/>
            </a:xfrm>
            <a:custGeom>
              <a:avLst/>
              <a:gdLst>
                <a:gd name="T0" fmla="*/ 2128 w 2128"/>
                <a:gd name="T1" fmla="*/ 331 h 331"/>
                <a:gd name="T2" fmla="*/ 1871 w 2128"/>
                <a:gd name="T3" fmla="*/ 76 h 331"/>
                <a:gd name="T4" fmla="*/ 1224 w 2128"/>
                <a:gd name="T5" fmla="*/ 0 h 331"/>
                <a:gd name="T6" fmla="*/ 443 w 2128"/>
                <a:gd name="T7" fmla="*/ 76 h 331"/>
                <a:gd name="T8" fmla="*/ 0 w 2128"/>
                <a:gd name="T9" fmla="*/ 30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8" h="331">
                  <a:moveTo>
                    <a:pt x="2128" y="331"/>
                  </a:moveTo>
                  <a:cubicBezTo>
                    <a:pt x="2075" y="231"/>
                    <a:pt x="2022" y="131"/>
                    <a:pt x="1871" y="76"/>
                  </a:cubicBezTo>
                  <a:cubicBezTo>
                    <a:pt x="1720" y="21"/>
                    <a:pt x="1462" y="0"/>
                    <a:pt x="1224" y="0"/>
                  </a:cubicBezTo>
                  <a:cubicBezTo>
                    <a:pt x="986" y="0"/>
                    <a:pt x="647" y="26"/>
                    <a:pt x="443" y="76"/>
                  </a:cubicBezTo>
                  <a:cubicBezTo>
                    <a:pt x="239" y="126"/>
                    <a:pt x="74" y="265"/>
                    <a:pt x="0" y="300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87" name="Tekstfelt 1186">
              <a:extLst>
                <a:ext uri="{FF2B5EF4-FFF2-40B4-BE49-F238E27FC236}">
                  <a16:creationId xmlns:a16="http://schemas.microsoft.com/office/drawing/2014/main" id="{8DA11F43-46EB-4F55-FB09-9CE3D8FA5050}"/>
                </a:ext>
              </a:extLst>
            </p:cNvPr>
            <p:cNvSpPr txBox="1"/>
            <p:nvPr/>
          </p:nvSpPr>
          <p:spPr>
            <a:xfrm>
              <a:off x="4765579" y="2624514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sp>
          <p:nvSpPr>
            <p:cNvPr id="1188" name="Tekstfelt 1187">
              <a:extLst>
                <a:ext uri="{FF2B5EF4-FFF2-40B4-BE49-F238E27FC236}">
                  <a16:creationId xmlns:a16="http://schemas.microsoft.com/office/drawing/2014/main" id="{ED0B916E-374D-8C9E-2A41-E048C17CEC7C}"/>
                </a:ext>
              </a:extLst>
            </p:cNvPr>
            <p:cNvSpPr txBox="1"/>
            <p:nvPr/>
          </p:nvSpPr>
          <p:spPr>
            <a:xfrm>
              <a:off x="7594480" y="2575773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sp>
          <p:nvSpPr>
            <p:cNvPr id="1189" name="Tekstfelt 1188">
              <a:extLst>
                <a:ext uri="{FF2B5EF4-FFF2-40B4-BE49-F238E27FC236}">
                  <a16:creationId xmlns:a16="http://schemas.microsoft.com/office/drawing/2014/main" id="{73916A92-15EA-54D3-7A34-10A741B61D5F}"/>
                </a:ext>
              </a:extLst>
            </p:cNvPr>
            <p:cNvSpPr txBox="1"/>
            <p:nvPr/>
          </p:nvSpPr>
          <p:spPr>
            <a:xfrm>
              <a:off x="5135794" y="3007529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sp>
          <p:nvSpPr>
            <p:cNvPr id="1190" name="Tekstfelt 1189">
              <a:extLst>
                <a:ext uri="{FF2B5EF4-FFF2-40B4-BE49-F238E27FC236}">
                  <a16:creationId xmlns:a16="http://schemas.microsoft.com/office/drawing/2014/main" id="{A48F3F46-B04F-E2A1-15AC-C923F70D27B9}"/>
                </a:ext>
              </a:extLst>
            </p:cNvPr>
            <p:cNvSpPr txBox="1"/>
            <p:nvPr/>
          </p:nvSpPr>
          <p:spPr>
            <a:xfrm>
              <a:off x="5548497" y="3139128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sp>
          <p:nvSpPr>
            <p:cNvPr id="1191" name="Tekstfelt 1190">
              <a:extLst>
                <a:ext uri="{FF2B5EF4-FFF2-40B4-BE49-F238E27FC236}">
                  <a16:creationId xmlns:a16="http://schemas.microsoft.com/office/drawing/2014/main" id="{2DDF5265-39C1-2F1B-6389-51DAB6BB537F}"/>
                </a:ext>
              </a:extLst>
            </p:cNvPr>
            <p:cNvSpPr txBox="1"/>
            <p:nvPr/>
          </p:nvSpPr>
          <p:spPr>
            <a:xfrm>
              <a:off x="6328104" y="3440616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sp>
          <p:nvSpPr>
            <p:cNvPr id="1192" name="Tekstfelt 1191">
              <a:extLst>
                <a:ext uri="{FF2B5EF4-FFF2-40B4-BE49-F238E27FC236}">
                  <a16:creationId xmlns:a16="http://schemas.microsoft.com/office/drawing/2014/main" id="{C670C0DB-AF1C-A9EB-7B42-35F5CAC68F14}"/>
                </a:ext>
              </a:extLst>
            </p:cNvPr>
            <p:cNvSpPr txBox="1"/>
            <p:nvPr/>
          </p:nvSpPr>
          <p:spPr>
            <a:xfrm>
              <a:off x="7005646" y="3127549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sp>
          <p:nvSpPr>
            <p:cNvPr id="1193" name="Tekstfelt 1192">
              <a:extLst>
                <a:ext uri="{FF2B5EF4-FFF2-40B4-BE49-F238E27FC236}">
                  <a16:creationId xmlns:a16="http://schemas.microsoft.com/office/drawing/2014/main" id="{5CDE8491-15A7-1B7A-3787-6AFDBAB7FD0D}"/>
                </a:ext>
              </a:extLst>
            </p:cNvPr>
            <p:cNvSpPr txBox="1"/>
            <p:nvPr/>
          </p:nvSpPr>
          <p:spPr>
            <a:xfrm>
              <a:off x="7517002" y="3153772"/>
              <a:ext cx="358301" cy="3574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1194" name="Gruppe 1193">
              <a:extLst>
                <a:ext uri="{FF2B5EF4-FFF2-40B4-BE49-F238E27FC236}">
                  <a16:creationId xmlns:a16="http://schemas.microsoft.com/office/drawing/2014/main" id="{FF2224AF-2C8C-076F-F90F-3BA4F9DFBCE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38056" y="3509507"/>
              <a:ext cx="810295" cy="396000"/>
              <a:chOff x="2655570" y="2187000"/>
              <a:chExt cx="6880860" cy="3362760"/>
            </a:xfrm>
          </p:grpSpPr>
          <p:sp>
            <p:nvSpPr>
              <p:cNvPr id="1195" name="Rektangel 1194">
                <a:extLst>
                  <a:ext uri="{FF2B5EF4-FFF2-40B4-BE49-F238E27FC236}">
                    <a16:creationId xmlns:a16="http://schemas.microsoft.com/office/drawing/2014/main" id="{62521B50-597A-DD77-871D-B2ACA4BACC9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96" name="Ligebenet trapez 1195">
                <a:extLst>
                  <a:ext uri="{FF2B5EF4-FFF2-40B4-BE49-F238E27FC236}">
                    <a16:creationId xmlns:a16="http://schemas.microsoft.com/office/drawing/2014/main" id="{3F2284D1-03CD-3AD4-2DE5-57CBEDB3BBC5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97" name="Gruppe 1196">
                <a:extLst>
                  <a:ext uri="{FF2B5EF4-FFF2-40B4-BE49-F238E27FC236}">
                    <a16:creationId xmlns:a16="http://schemas.microsoft.com/office/drawing/2014/main" id="{C370BFFC-C47F-8DD0-9045-82A2D4DB32D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201" name="Cylinder 1200">
                  <a:extLst>
                    <a:ext uri="{FF2B5EF4-FFF2-40B4-BE49-F238E27FC236}">
                      <a16:creationId xmlns:a16="http://schemas.microsoft.com/office/drawing/2014/main" id="{1333C7E5-0FBB-68D1-0042-A6E71C9EA9C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20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29851A31-4FB3-B64B-5153-418FB324E7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198" name="Gruppe 1197">
                <a:extLst>
                  <a:ext uri="{FF2B5EF4-FFF2-40B4-BE49-F238E27FC236}">
                    <a16:creationId xmlns:a16="http://schemas.microsoft.com/office/drawing/2014/main" id="{E3DF2FA6-0FF5-CA6C-81CB-797B92CD3720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199" name="Cylinder 1198">
                  <a:extLst>
                    <a:ext uri="{FF2B5EF4-FFF2-40B4-BE49-F238E27FC236}">
                      <a16:creationId xmlns:a16="http://schemas.microsoft.com/office/drawing/2014/main" id="{D14A3543-DE31-9DDA-293F-42F03559CA7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200" name="Cylinder 1199">
                  <a:extLst>
                    <a:ext uri="{FF2B5EF4-FFF2-40B4-BE49-F238E27FC236}">
                      <a16:creationId xmlns:a16="http://schemas.microsoft.com/office/drawing/2014/main" id="{80C2DAE4-8728-D669-A2AD-A767A1C8B07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1203" name="Gruppe 1202">
              <a:extLst>
                <a:ext uri="{FF2B5EF4-FFF2-40B4-BE49-F238E27FC236}">
                  <a16:creationId xmlns:a16="http://schemas.microsoft.com/office/drawing/2014/main" id="{FB98C012-5276-848E-1F2D-A2DA0E1C32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14551" y="3659136"/>
              <a:ext cx="792000" cy="240934"/>
              <a:chOff x="2655570" y="4643215"/>
              <a:chExt cx="6880860" cy="2093270"/>
            </a:xfrm>
          </p:grpSpPr>
          <p:grpSp>
            <p:nvGrpSpPr>
              <p:cNvPr id="1204" name="Gruppe 1203">
                <a:extLst>
                  <a:ext uri="{FF2B5EF4-FFF2-40B4-BE49-F238E27FC236}">
                    <a16:creationId xmlns:a16="http://schemas.microsoft.com/office/drawing/2014/main" id="{72E15A22-B7DF-0F7A-489E-A924FE99CDB4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1215" name="Rektangel 1214">
                  <a:extLst>
                    <a:ext uri="{FF2B5EF4-FFF2-40B4-BE49-F238E27FC236}">
                      <a16:creationId xmlns:a16="http://schemas.microsoft.com/office/drawing/2014/main" id="{AD7EBDFE-E34B-C379-272E-D10F41D91946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216" name="Ligebenet trapez 1215">
                  <a:extLst>
                    <a:ext uri="{FF2B5EF4-FFF2-40B4-BE49-F238E27FC236}">
                      <a16:creationId xmlns:a16="http://schemas.microsoft.com/office/drawing/2014/main" id="{107E9B97-5FB1-BC38-8439-1EBBE3E352D0}"/>
                    </a:ext>
                  </a:extLst>
                </p:cNvPr>
                <p:cNvSpPr/>
                <p:nvPr/>
              </p:nvSpPr>
              <p:spPr>
                <a:xfrm>
                  <a:off x="3448566" y="5483990"/>
                  <a:ext cx="6876003" cy="640083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05" name="Gruppe 1204">
                <a:extLst>
                  <a:ext uri="{FF2B5EF4-FFF2-40B4-BE49-F238E27FC236}">
                    <a16:creationId xmlns:a16="http://schemas.microsoft.com/office/drawing/2014/main" id="{18051A85-2B42-5672-2D4B-899B508045A2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1212" name="Data 21">
                  <a:extLst>
                    <a:ext uri="{FF2B5EF4-FFF2-40B4-BE49-F238E27FC236}">
                      <a16:creationId xmlns:a16="http://schemas.microsoft.com/office/drawing/2014/main" id="{DBFB9661-E74A-56C3-17AC-A2B117D62A1C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13" name="Data 22">
                  <a:extLst>
                    <a:ext uri="{FF2B5EF4-FFF2-40B4-BE49-F238E27FC236}">
                      <a16:creationId xmlns:a16="http://schemas.microsoft.com/office/drawing/2014/main" id="{14B15A72-0AF1-F41A-5168-86598D18510B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14" name="Data 21">
                  <a:extLst>
                    <a:ext uri="{FF2B5EF4-FFF2-40B4-BE49-F238E27FC236}">
                      <a16:creationId xmlns:a16="http://schemas.microsoft.com/office/drawing/2014/main" id="{BEE908F9-2D34-8336-7312-2B6F25BD4DC3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1206" name="Data 21">
                <a:extLst>
                  <a:ext uri="{FF2B5EF4-FFF2-40B4-BE49-F238E27FC236}">
                    <a16:creationId xmlns:a16="http://schemas.microsoft.com/office/drawing/2014/main" id="{31B91F44-1FC0-CCB4-E116-BF4B95776D24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1207" name="Gruppe 1206">
                <a:extLst>
                  <a:ext uri="{FF2B5EF4-FFF2-40B4-BE49-F238E27FC236}">
                    <a16:creationId xmlns:a16="http://schemas.microsoft.com/office/drawing/2014/main" id="{09E92FFF-CCD5-E1D9-B978-A398DC268EAD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1210" name="Cylinder 1209">
                  <a:extLst>
                    <a:ext uri="{FF2B5EF4-FFF2-40B4-BE49-F238E27FC236}">
                      <a16:creationId xmlns:a16="http://schemas.microsoft.com/office/drawing/2014/main" id="{9F110DFD-1D8C-9641-6A91-53822DAFFE8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11" name="Cylinder 1210">
                  <a:extLst>
                    <a:ext uri="{FF2B5EF4-FFF2-40B4-BE49-F238E27FC236}">
                      <a16:creationId xmlns:a16="http://schemas.microsoft.com/office/drawing/2014/main" id="{4E1AD272-105F-E2AF-7CD0-9EC9EB82CF9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208" name="Cylinder 1207">
                <a:extLst>
                  <a:ext uri="{FF2B5EF4-FFF2-40B4-BE49-F238E27FC236}">
                    <a16:creationId xmlns:a16="http://schemas.microsoft.com/office/drawing/2014/main" id="{0A17A956-5DBD-BE83-F95F-182A2252601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09" name="Cylinder 1208">
                <a:extLst>
                  <a:ext uri="{FF2B5EF4-FFF2-40B4-BE49-F238E27FC236}">
                    <a16:creationId xmlns:a16="http://schemas.microsoft.com/office/drawing/2014/main" id="{98358614-298C-6E3A-4F0F-C11621D85A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17" name="Gruppe 1216">
              <a:extLst>
                <a:ext uri="{FF2B5EF4-FFF2-40B4-BE49-F238E27FC236}">
                  <a16:creationId xmlns:a16="http://schemas.microsoft.com/office/drawing/2014/main" id="{4A66DC0D-6514-EAEB-F49F-A436E29C3E0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79718" y="1789220"/>
              <a:ext cx="1152000" cy="824147"/>
              <a:chOff x="5175798" y="1871002"/>
              <a:chExt cx="5057331" cy="3618011"/>
            </a:xfrm>
          </p:grpSpPr>
          <p:grpSp>
            <p:nvGrpSpPr>
              <p:cNvPr id="1218" name="Gruppe 1217">
                <a:extLst>
                  <a:ext uri="{FF2B5EF4-FFF2-40B4-BE49-F238E27FC236}">
                    <a16:creationId xmlns:a16="http://schemas.microsoft.com/office/drawing/2014/main" id="{4EDC3AF5-B9D2-4806-8CF1-F36DC35525C6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1263" name="Picture 4">
                  <a:extLst>
                    <a:ext uri="{FF2B5EF4-FFF2-40B4-BE49-F238E27FC236}">
                      <a16:creationId xmlns:a16="http://schemas.microsoft.com/office/drawing/2014/main" id="{80905EB7-BE1A-2F9A-5EAE-1ABD52C2E2C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264" name="Rektangel 33">
                  <a:extLst>
                    <a:ext uri="{FF2B5EF4-FFF2-40B4-BE49-F238E27FC236}">
                      <a16:creationId xmlns:a16="http://schemas.microsoft.com/office/drawing/2014/main" id="{F4A7F99A-8506-AD0D-87A6-5C6C0AE59D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265" name="Afrundet rektangel 34">
                  <a:extLst>
                    <a:ext uri="{FF2B5EF4-FFF2-40B4-BE49-F238E27FC236}">
                      <a16:creationId xmlns:a16="http://schemas.microsoft.com/office/drawing/2014/main" id="{C8D21367-9F30-919E-13AD-40E0AAE71B9B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19" name="Gruppe 1218">
                <a:extLst>
                  <a:ext uri="{FF2B5EF4-FFF2-40B4-BE49-F238E27FC236}">
                    <a16:creationId xmlns:a16="http://schemas.microsoft.com/office/drawing/2014/main" id="{0FB0E2F0-2CCE-E698-8617-99D96CFBEBE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1260" name="Ellipse 1259">
                  <a:extLst>
                    <a:ext uri="{FF2B5EF4-FFF2-40B4-BE49-F238E27FC236}">
                      <a16:creationId xmlns:a16="http://schemas.microsoft.com/office/drawing/2014/main" id="{BBA7A0A4-70F4-D263-ED17-869B893918B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61" name="Ellipse 1260">
                  <a:extLst>
                    <a:ext uri="{FF2B5EF4-FFF2-40B4-BE49-F238E27FC236}">
                      <a16:creationId xmlns:a16="http://schemas.microsoft.com/office/drawing/2014/main" id="{56B2F138-26AC-4114-B970-6A35D99F240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62" name="Ellipse 1261">
                  <a:extLst>
                    <a:ext uri="{FF2B5EF4-FFF2-40B4-BE49-F238E27FC236}">
                      <a16:creationId xmlns:a16="http://schemas.microsoft.com/office/drawing/2014/main" id="{CB1D1DD5-0E3A-8704-39C5-4AAA908B55A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20" name="Gruppe 1219">
                <a:extLst>
                  <a:ext uri="{FF2B5EF4-FFF2-40B4-BE49-F238E27FC236}">
                    <a16:creationId xmlns:a16="http://schemas.microsoft.com/office/drawing/2014/main" id="{AFDC36B3-4F63-12D2-AC51-029C290A0C2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1257" name="Ellipse 1256">
                  <a:extLst>
                    <a:ext uri="{FF2B5EF4-FFF2-40B4-BE49-F238E27FC236}">
                      <a16:creationId xmlns:a16="http://schemas.microsoft.com/office/drawing/2014/main" id="{0E7E49E7-96AD-B464-210D-2A9619D19AF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8" name="Ellipse 1257">
                  <a:extLst>
                    <a:ext uri="{FF2B5EF4-FFF2-40B4-BE49-F238E27FC236}">
                      <a16:creationId xmlns:a16="http://schemas.microsoft.com/office/drawing/2014/main" id="{556D092E-8B68-23FC-381D-70E7D63EF5B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9" name="Ellipse 1258">
                  <a:extLst>
                    <a:ext uri="{FF2B5EF4-FFF2-40B4-BE49-F238E27FC236}">
                      <a16:creationId xmlns:a16="http://schemas.microsoft.com/office/drawing/2014/main" id="{281E8321-9A49-1745-E948-A71BAE74CCF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21" name="Gruppe 1220">
                <a:extLst>
                  <a:ext uri="{FF2B5EF4-FFF2-40B4-BE49-F238E27FC236}">
                    <a16:creationId xmlns:a16="http://schemas.microsoft.com/office/drawing/2014/main" id="{3FA382FD-4C69-D151-374F-02D81EBD61A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1254" name="Ellipse 1253">
                  <a:extLst>
                    <a:ext uri="{FF2B5EF4-FFF2-40B4-BE49-F238E27FC236}">
                      <a16:creationId xmlns:a16="http://schemas.microsoft.com/office/drawing/2014/main" id="{DFECD040-6106-98C7-B1CF-E59211F8646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5" name="Ellipse 1254">
                  <a:extLst>
                    <a:ext uri="{FF2B5EF4-FFF2-40B4-BE49-F238E27FC236}">
                      <a16:creationId xmlns:a16="http://schemas.microsoft.com/office/drawing/2014/main" id="{8C2772C1-55A4-5EBD-22A5-3E3DEE56234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6" name="Ellipse 1255">
                  <a:extLst>
                    <a:ext uri="{FF2B5EF4-FFF2-40B4-BE49-F238E27FC236}">
                      <a16:creationId xmlns:a16="http://schemas.microsoft.com/office/drawing/2014/main" id="{A7F56426-AA24-C98F-EC38-A883416A61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22" name="Gruppe 1221">
                <a:extLst>
                  <a:ext uri="{FF2B5EF4-FFF2-40B4-BE49-F238E27FC236}">
                    <a16:creationId xmlns:a16="http://schemas.microsoft.com/office/drawing/2014/main" id="{FBE3471B-900B-93F0-089E-58EC4C6A8B9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1251" name="Ellipse 1250">
                  <a:extLst>
                    <a:ext uri="{FF2B5EF4-FFF2-40B4-BE49-F238E27FC236}">
                      <a16:creationId xmlns:a16="http://schemas.microsoft.com/office/drawing/2014/main" id="{D30906F3-F7B6-DC6B-F5DB-0D2C9776FE1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5CB2B0CF-F17F-1908-439E-8ED77F56A71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3" name="Ellipse 1252">
                  <a:extLst>
                    <a:ext uri="{FF2B5EF4-FFF2-40B4-BE49-F238E27FC236}">
                      <a16:creationId xmlns:a16="http://schemas.microsoft.com/office/drawing/2014/main" id="{1F0ECABB-24A3-0642-5CAC-2DF4B0F70D1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23" name="Tekstfelt 1222">
                    <a:extLst>
                      <a:ext uri="{FF2B5EF4-FFF2-40B4-BE49-F238E27FC236}">
                        <a16:creationId xmlns:a16="http://schemas.microsoft.com/office/drawing/2014/main" id="{A58AB68A-797D-F5C7-A2C9-C812642E646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223" name="Tekstfelt 1222">
                    <a:extLst>
                      <a:ext uri="{FF2B5EF4-FFF2-40B4-BE49-F238E27FC236}">
                        <a16:creationId xmlns:a16="http://schemas.microsoft.com/office/drawing/2014/main" id="{A58AB68A-797D-F5C7-A2C9-C812642E646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24" name="Tekstfelt 1223">
                    <a:extLst>
                      <a:ext uri="{FF2B5EF4-FFF2-40B4-BE49-F238E27FC236}">
                        <a16:creationId xmlns:a16="http://schemas.microsoft.com/office/drawing/2014/main" id="{61705C24-598B-72D6-6FE4-706E8A88A4E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224" name="Tekstfelt 1223">
                    <a:extLst>
                      <a:ext uri="{FF2B5EF4-FFF2-40B4-BE49-F238E27FC236}">
                        <a16:creationId xmlns:a16="http://schemas.microsoft.com/office/drawing/2014/main" id="{61705C24-598B-72D6-6FE4-706E8A88A4E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225" name="Afrundet rektangel 34">
                <a:extLst>
                  <a:ext uri="{FF2B5EF4-FFF2-40B4-BE49-F238E27FC236}">
                    <a16:creationId xmlns:a16="http://schemas.microsoft.com/office/drawing/2014/main" id="{2380AFBC-A4BE-7944-5A3B-91F09DBCB6E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26" name="Alternativ proces 56">
                <a:extLst>
                  <a:ext uri="{FF2B5EF4-FFF2-40B4-BE49-F238E27FC236}">
                    <a16:creationId xmlns:a16="http://schemas.microsoft.com/office/drawing/2014/main" id="{8C853E62-E488-8D81-90EB-855A1ACE2F2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1227" name="Lige forbindelse 1226">
                <a:extLst>
                  <a:ext uri="{FF2B5EF4-FFF2-40B4-BE49-F238E27FC236}">
                    <a16:creationId xmlns:a16="http://schemas.microsoft.com/office/drawing/2014/main" id="{52489FFD-404A-E67F-E5CA-113833E7D6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8" name="Lige forbindelse 1227">
                <a:extLst>
                  <a:ext uri="{FF2B5EF4-FFF2-40B4-BE49-F238E27FC236}">
                    <a16:creationId xmlns:a16="http://schemas.microsoft.com/office/drawing/2014/main" id="{068081A9-B78A-AE41-DA94-A603B95DAD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9" name="Lige forbindelse 1228">
                <a:extLst>
                  <a:ext uri="{FF2B5EF4-FFF2-40B4-BE49-F238E27FC236}">
                    <a16:creationId xmlns:a16="http://schemas.microsoft.com/office/drawing/2014/main" id="{977A2140-4859-F864-26AC-FDFFBF9053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0" name="Lige forbindelse 1229">
                <a:extLst>
                  <a:ext uri="{FF2B5EF4-FFF2-40B4-BE49-F238E27FC236}">
                    <a16:creationId xmlns:a16="http://schemas.microsoft.com/office/drawing/2014/main" id="{2AFE46CE-41A6-DAAA-0771-5D336F6A0B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1" name="Lige forbindelse 1230">
                <a:extLst>
                  <a:ext uri="{FF2B5EF4-FFF2-40B4-BE49-F238E27FC236}">
                    <a16:creationId xmlns:a16="http://schemas.microsoft.com/office/drawing/2014/main" id="{10EFB429-85C8-65B0-88CB-E138EC2AAC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2" name="Lige forbindelse 1231">
                <a:extLst>
                  <a:ext uri="{FF2B5EF4-FFF2-40B4-BE49-F238E27FC236}">
                    <a16:creationId xmlns:a16="http://schemas.microsoft.com/office/drawing/2014/main" id="{55D008B3-3CF3-FB6E-117E-0D411A2704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Lige forbindelse 1232">
                <a:extLst>
                  <a:ext uri="{FF2B5EF4-FFF2-40B4-BE49-F238E27FC236}">
                    <a16:creationId xmlns:a16="http://schemas.microsoft.com/office/drawing/2014/main" id="{EC8523A1-8633-A238-27DB-08CF6DC9A7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4" name="Lige forbindelse 1233">
                <a:extLst>
                  <a:ext uri="{FF2B5EF4-FFF2-40B4-BE49-F238E27FC236}">
                    <a16:creationId xmlns:a16="http://schemas.microsoft.com/office/drawing/2014/main" id="{6B23FD1F-4595-29AF-4132-213CAFB3F5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5" name="Lige forbindelse 1234">
                <a:extLst>
                  <a:ext uri="{FF2B5EF4-FFF2-40B4-BE49-F238E27FC236}">
                    <a16:creationId xmlns:a16="http://schemas.microsoft.com/office/drawing/2014/main" id="{547F973B-B76D-10A5-06C7-F4E9F0ECE0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6" name="Lige forbindelse 1235">
                <a:extLst>
                  <a:ext uri="{FF2B5EF4-FFF2-40B4-BE49-F238E27FC236}">
                    <a16:creationId xmlns:a16="http://schemas.microsoft.com/office/drawing/2014/main" id="{5B3B41C0-677C-318A-D83F-0D014F195F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7" name="Lige forbindelse 1236">
                <a:extLst>
                  <a:ext uri="{FF2B5EF4-FFF2-40B4-BE49-F238E27FC236}">
                    <a16:creationId xmlns:a16="http://schemas.microsoft.com/office/drawing/2014/main" id="{47D8E3FA-7907-9420-D4CF-AFC0C95335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8" name="Lige forbindelse 1237">
                <a:extLst>
                  <a:ext uri="{FF2B5EF4-FFF2-40B4-BE49-F238E27FC236}">
                    <a16:creationId xmlns:a16="http://schemas.microsoft.com/office/drawing/2014/main" id="{C83D1F39-700E-4ACB-76AE-4E640E5295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9" name="Lige forbindelse 1238">
                <a:extLst>
                  <a:ext uri="{FF2B5EF4-FFF2-40B4-BE49-F238E27FC236}">
                    <a16:creationId xmlns:a16="http://schemas.microsoft.com/office/drawing/2014/main" id="{BC7E02F8-A620-6DA9-C3C3-1F13BE8CA3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0" name="Ellipse 1239">
                <a:extLst>
                  <a:ext uri="{FF2B5EF4-FFF2-40B4-BE49-F238E27FC236}">
                    <a16:creationId xmlns:a16="http://schemas.microsoft.com/office/drawing/2014/main" id="{6399FE13-B34F-19D6-C73D-DAA45E3F0106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241" name="Gruppe 1240">
                <a:extLst>
                  <a:ext uri="{FF2B5EF4-FFF2-40B4-BE49-F238E27FC236}">
                    <a16:creationId xmlns:a16="http://schemas.microsoft.com/office/drawing/2014/main" id="{EB0803C7-B82A-EE14-056A-AAB5F4F97BC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1249" name="Kombinationstegning 1248">
                  <a:extLst>
                    <a:ext uri="{FF2B5EF4-FFF2-40B4-BE49-F238E27FC236}">
                      <a16:creationId xmlns:a16="http://schemas.microsoft.com/office/drawing/2014/main" id="{EE845574-67C4-4D61-78B9-9CE326BA5B32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4E1F7FD4-BF30-B355-446A-8C6F9371BF63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42" name="Gruppe 1241">
                <a:extLst>
                  <a:ext uri="{FF2B5EF4-FFF2-40B4-BE49-F238E27FC236}">
                    <a16:creationId xmlns:a16="http://schemas.microsoft.com/office/drawing/2014/main" id="{90DFF3DE-D647-CEFB-C927-C06B9D9BC694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1246" name="Afrundet rektangel 1245">
                  <a:extLst>
                    <a:ext uri="{FF2B5EF4-FFF2-40B4-BE49-F238E27FC236}">
                      <a16:creationId xmlns:a16="http://schemas.microsoft.com/office/drawing/2014/main" id="{DFC259A6-6609-386F-9800-06D2FA389E65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47" name="Afrundet rektangel 1052">
                  <a:extLst>
                    <a:ext uri="{FF2B5EF4-FFF2-40B4-BE49-F238E27FC236}">
                      <a16:creationId xmlns:a16="http://schemas.microsoft.com/office/drawing/2014/main" id="{0726C868-B5FD-1E1B-B278-B04C58B4D8A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48" name="Afrundet rektangel 1053">
                  <a:extLst>
                    <a:ext uri="{FF2B5EF4-FFF2-40B4-BE49-F238E27FC236}">
                      <a16:creationId xmlns:a16="http://schemas.microsoft.com/office/drawing/2014/main" id="{075151C0-FD4D-9A8F-D49F-DC4E11407EE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243" name="Rektangel 1055">
                <a:extLst>
                  <a:ext uri="{FF2B5EF4-FFF2-40B4-BE49-F238E27FC236}">
                    <a16:creationId xmlns:a16="http://schemas.microsoft.com/office/drawing/2014/main" id="{E5E98CCE-22F4-CA34-2975-A954573FD6C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44" name="Tekstfelt 1243">
                <a:extLst>
                  <a:ext uri="{FF2B5EF4-FFF2-40B4-BE49-F238E27FC236}">
                    <a16:creationId xmlns:a16="http://schemas.microsoft.com/office/drawing/2014/main" id="{AE61E7F1-EB1B-75A1-CB2D-4AA0210DC193}"/>
                  </a:ext>
                </a:extLst>
              </p:cNvPr>
              <p:cNvSpPr txBox="1"/>
              <p:nvPr/>
            </p:nvSpPr>
            <p:spPr>
              <a:xfrm rot="21047471">
                <a:off x="7366259" y="3236667"/>
                <a:ext cx="1074917" cy="86473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1245" name="Kombinationstegning 1244">
                <a:extLst>
                  <a:ext uri="{FF2B5EF4-FFF2-40B4-BE49-F238E27FC236}">
                    <a16:creationId xmlns:a16="http://schemas.microsoft.com/office/drawing/2014/main" id="{25A1A628-26B2-F50C-DB7C-F9737F00EAD4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68" name="Gruppe 1267">
              <a:extLst>
                <a:ext uri="{FF2B5EF4-FFF2-40B4-BE49-F238E27FC236}">
                  <a16:creationId xmlns:a16="http://schemas.microsoft.com/office/drawing/2014/main" id="{A6E46846-F811-1B33-6FC2-63B26A58B84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076711" y="3006429"/>
              <a:ext cx="810295" cy="396000"/>
              <a:chOff x="2655570" y="2187000"/>
              <a:chExt cx="6880860" cy="3362760"/>
            </a:xfrm>
          </p:grpSpPr>
          <p:sp>
            <p:nvSpPr>
              <p:cNvPr id="1269" name="Rektangel 1268">
                <a:extLst>
                  <a:ext uri="{FF2B5EF4-FFF2-40B4-BE49-F238E27FC236}">
                    <a16:creationId xmlns:a16="http://schemas.microsoft.com/office/drawing/2014/main" id="{40994BD8-94F3-0AA2-0165-1783F364CD8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70" name="Ligebenet trapez 1269">
                <a:extLst>
                  <a:ext uri="{FF2B5EF4-FFF2-40B4-BE49-F238E27FC236}">
                    <a16:creationId xmlns:a16="http://schemas.microsoft.com/office/drawing/2014/main" id="{D66C667A-67DE-9790-E9F2-795AD7F1F93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271" name="Gruppe 1270">
                <a:extLst>
                  <a:ext uri="{FF2B5EF4-FFF2-40B4-BE49-F238E27FC236}">
                    <a16:creationId xmlns:a16="http://schemas.microsoft.com/office/drawing/2014/main" id="{C7181D53-DFC3-A618-56DB-14B23D73C5C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275" name="Cylinder 1274">
                  <a:extLst>
                    <a:ext uri="{FF2B5EF4-FFF2-40B4-BE49-F238E27FC236}">
                      <a16:creationId xmlns:a16="http://schemas.microsoft.com/office/drawing/2014/main" id="{39A96BB2-D31C-3895-ADBA-6AE8E96EE3E3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27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AB6A5A8-3668-EA40-960F-371E25F6CFF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272" name="Gruppe 1271">
                <a:extLst>
                  <a:ext uri="{FF2B5EF4-FFF2-40B4-BE49-F238E27FC236}">
                    <a16:creationId xmlns:a16="http://schemas.microsoft.com/office/drawing/2014/main" id="{3E365B84-9882-7800-EA88-150AE4BDE9B3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273" name="Cylinder 1272">
                  <a:extLst>
                    <a:ext uri="{FF2B5EF4-FFF2-40B4-BE49-F238E27FC236}">
                      <a16:creationId xmlns:a16="http://schemas.microsoft.com/office/drawing/2014/main" id="{E9E17164-9515-DF1A-6E5A-750C0F1F420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274" name="Cylinder 1273">
                  <a:extLst>
                    <a:ext uri="{FF2B5EF4-FFF2-40B4-BE49-F238E27FC236}">
                      <a16:creationId xmlns:a16="http://schemas.microsoft.com/office/drawing/2014/main" id="{2FDB83A0-CB40-E8D3-6049-847378007B2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1277" name="Kombinationstegning 1276">
              <a:extLst>
                <a:ext uri="{FF2B5EF4-FFF2-40B4-BE49-F238E27FC236}">
                  <a16:creationId xmlns:a16="http://schemas.microsoft.com/office/drawing/2014/main" id="{E9795B24-E3D4-FF8F-4D3D-9986858882F1}"/>
                </a:ext>
              </a:extLst>
            </p:cNvPr>
            <p:cNvSpPr/>
            <p:nvPr/>
          </p:nvSpPr>
          <p:spPr>
            <a:xfrm>
              <a:off x="4788696" y="2360751"/>
              <a:ext cx="1647094" cy="1397676"/>
            </a:xfrm>
            <a:custGeom>
              <a:avLst/>
              <a:gdLst>
                <a:gd name="connsiteX0" fmla="*/ 1528661 w 1647094"/>
                <a:gd name="connsiteY0" fmla="*/ 0 h 1397676"/>
                <a:gd name="connsiteX1" fmla="*/ 1626011 w 1647094"/>
                <a:gd name="connsiteY1" fmla="*/ 107781 h 1397676"/>
                <a:gd name="connsiteX2" fmla="*/ 1643395 w 1647094"/>
                <a:gd name="connsiteY2" fmla="*/ 219039 h 1397676"/>
                <a:gd name="connsiteX3" fmla="*/ 1573859 w 1647094"/>
                <a:gd name="connsiteY3" fmla="*/ 285098 h 1397676"/>
                <a:gd name="connsiteX4" fmla="*/ 1396542 w 1647094"/>
                <a:gd name="connsiteY4" fmla="*/ 312913 h 1397676"/>
                <a:gd name="connsiteX5" fmla="*/ 1153166 w 1647094"/>
                <a:gd name="connsiteY5" fmla="*/ 274668 h 1397676"/>
                <a:gd name="connsiteX6" fmla="*/ 916743 w 1647094"/>
                <a:gd name="connsiteY6" fmla="*/ 180794 h 1397676"/>
                <a:gd name="connsiteX7" fmla="*/ 624691 w 1647094"/>
                <a:gd name="connsiteY7" fmla="*/ 132119 h 1397676"/>
                <a:gd name="connsiteX8" fmla="*/ 325686 w 1647094"/>
                <a:gd name="connsiteY8" fmla="*/ 152980 h 1397676"/>
                <a:gd name="connsiteX9" fmla="*/ 103170 w 1647094"/>
                <a:gd name="connsiteY9" fmla="*/ 236423 h 1397676"/>
                <a:gd name="connsiteX10" fmla="*/ 2343 w 1647094"/>
                <a:gd name="connsiteY10" fmla="*/ 372019 h 1397676"/>
                <a:gd name="connsiteX11" fmla="*/ 44064 w 1647094"/>
                <a:gd name="connsiteY11" fmla="*/ 625825 h 1397676"/>
                <a:gd name="connsiteX12" fmla="*/ 176183 w 1647094"/>
                <a:gd name="connsiteY12" fmla="*/ 942215 h 1397676"/>
                <a:gd name="connsiteX13" fmla="*/ 259626 w 1647094"/>
                <a:gd name="connsiteY13" fmla="*/ 1185591 h 1397676"/>
                <a:gd name="connsiteX14" fmla="*/ 294394 w 1647094"/>
                <a:gd name="connsiteY14" fmla="*/ 1397676 h 1397676"/>
                <a:gd name="connsiteX15" fmla="*/ 294394 w 1647094"/>
                <a:gd name="connsiteY15" fmla="*/ 1397676 h 139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47094" h="1397676">
                  <a:moveTo>
                    <a:pt x="1528661" y="0"/>
                  </a:moveTo>
                  <a:cubicBezTo>
                    <a:pt x="1567775" y="35637"/>
                    <a:pt x="1606889" y="71275"/>
                    <a:pt x="1626011" y="107781"/>
                  </a:cubicBezTo>
                  <a:cubicBezTo>
                    <a:pt x="1645133" y="144287"/>
                    <a:pt x="1652087" y="189486"/>
                    <a:pt x="1643395" y="219039"/>
                  </a:cubicBezTo>
                  <a:cubicBezTo>
                    <a:pt x="1634703" y="248592"/>
                    <a:pt x="1615001" y="269452"/>
                    <a:pt x="1573859" y="285098"/>
                  </a:cubicBezTo>
                  <a:cubicBezTo>
                    <a:pt x="1532717" y="300744"/>
                    <a:pt x="1466657" y="314651"/>
                    <a:pt x="1396542" y="312913"/>
                  </a:cubicBezTo>
                  <a:cubicBezTo>
                    <a:pt x="1326427" y="311175"/>
                    <a:pt x="1233132" y="296688"/>
                    <a:pt x="1153166" y="274668"/>
                  </a:cubicBezTo>
                  <a:cubicBezTo>
                    <a:pt x="1073199" y="252648"/>
                    <a:pt x="1004822" y="204552"/>
                    <a:pt x="916743" y="180794"/>
                  </a:cubicBezTo>
                  <a:cubicBezTo>
                    <a:pt x="828664" y="157036"/>
                    <a:pt x="723200" y="136755"/>
                    <a:pt x="624691" y="132119"/>
                  </a:cubicBezTo>
                  <a:cubicBezTo>
                    <a:pt x="526182" y="127483"/>
                    <a:pt x="412606" y="135596"/>
                    <a:pt x="325686" y="152980"/>
                  </a:cubicBezTo>
                  <a:cubicBezTo>
                    <a:pt x="238766" y="170364"/>
                    <a:pt x="157060" y="199917"/>
                    <a:pt x="103170" y="236423"/>
                  </a:cubicBezTo>
                  <a:cubicBezTo>
                    <a:pt x="49279" y="272930"/>
                    <a:pt x="12194" y="307119"/>
                    <a:pt x="2343" y="372019"/>
                  </a:cubicBezTo>
                  <a:cubicBezTo>
                    <a:pt x="-7508" y="436919"/>
                    <a:pt x="15091" y="530792"/>
                    <a:pt x="44064" y="625825"/>
                  </a:cubicBezTo>
                  <a:cubicBezTo>
                    <a:pt x="73037" y="720858"/>
                    <a:pt x="140256" y="848921"/>
                    <a:pt x="176183" y="942215"/>
                  </a:cubicBezTo>
                  <a:cubicBezTo>
                    <a:pt x="212110" y="1035509"/>
                    <a:pt x="239924" y="1109681"/>
                    <a:pt x="259626" y="1185591"/>
                  </a:cubicBezTo>
                  <a:cubicBezTo>
                    <a:pt x="279328" y="1261501"/>
                    <a:pt x="294394" y="1397676"/>
                    <a:pt x="294394" y="1397676"/>
                  </a:cubicBezTo>
                  <a:lnTo>
                    <a:pt x="294394" y="1397676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8" name="Kombinationstegning 1277">
              <a:extLst>
                <a:ext uri="{FF2B5EF4-FFF2-40B4-BE49-F238E27FC236}">
                  <a16:creationId xmlns:a16="http://schemas.microsoft.com/office/drawing/2014/main" id="{B1F424A5-CD28-0E28-6E13-62BA35DAB9B8}"/>
                </a:ext>
              </a:extLst>
            </p:cNvPr>
            <p:cNvSpPr/>
            <p:nvPr/>
          </p:nvSpPr>
          <p:spPr>
            <a:xfrm>
              <a:off x="6393846" y="2339890"/>
              <a:ext cx="1627833" cy="1394200"/>
            </a:xfrm>
            <a:custGeom>
              <a:avLst/>
              <a:gdLst>
                <a:gd name="connsiteX0" fmla="*/ 0 w 1627833"/>
                <a:gd name="connsiteY0" fmla="*/ 0 h 1394200"/>
                <a:gd name="connsiteX1" fmla="*/ 191225 w 1627833"/>
                <a:gd name="connsiteY1" fmla="*/ 212086 h 1394200"/>
                <a:gd name="connsiteX2" fmla="*/ 413740 w 1627833"/>
                <a:gd name="connsiteY2" fmla="*/ 330297 h 1394200"/>
                <a:gd name="connsiteX3" fmla="*/ 684931 w 1627833"/>
                <a:gd name="connsiteY3" fmla="*/ 330297 h 1394200"/>
                <a:gd name="connsiteX4" fmla="*/ 890063 w 1627833"/>
                <a:gd name="connsiteY4" fmla="*/ 278145 h 1394200"/>
                <a:gd name="connsiteX5" fmla="*/ 1157777 w 1627833"/>
                <a:gd name="connsiteY5" fmla="*/ 232947 h 1394200"/>
                <a:gd name="connsiteX6" fmla="*/ 1428968 w 1627833"/>
                <a:gd name="connsiteY6" fmla="*/ 274668 h 1394200"/>
                <a:gd name="connsiteX7" fmla="*/ 1574994 w 1627833"/>
                <a:gd name="connsiteY7" fmla="*/ 427648 h 1394200"/>
                <a:gd name="connsiteX8" fmla="*/ 1627146 w 1627833"/>
                <a:gd name="connsiteY8" fmla="*/ 580627 h 1394200"/>
                <a:gd name="connsiteX9" fmla="*/ 1599331 w 1627833"/>
                <a:gd name="connsiteY9" fmla="*/ 824004 h 1394200"/>
                <a:gd name="connsiteX10" fmla="*/ 1522841 w 1627833"/>
                <a:gd name="connsiteY10" fmla="*/ 1119532 h 1394200"/>
                <a:gd name="connsiteX11" fmla="*/ 1498504 w 1627833"/>
                <a:gd name="connsiteY11" fmla="*/ 1282942 h 1394200"/>
                <a:gd name="connsiteX12" fmla="*/ 1481120 w 1627833"/>
                <a:gd name="connsiteY12" fmla="*/ 1394200 h 139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7833" h="1394200">
                  <a:moveTo>
                    <a:pt x="0" y="0"/>
                  </a:moveTo>
                  <a:cubicBezTo>
                    <a:pt x="61134" y="78518"/>
                    <a:pt x="122268" y="157037"/>
                    <a:pt x="191225" y="212086"/>
                  </a:cubicBezTo>
                  <a:cubicBezTo>
                    <a:pt x="260182" y="267135"/>
                    <a:pt x="331456" y="310595"/>
                    <a:pt x="413740" y="330297"/>
                  </a:cubicBezTo>
                  <a:cubicBezTo>
                    <a:pt x="496024" y="349999"/>
                    <a:pt x="605544" y="338989"/>
                    <a:pt x="684931" y="330297"/>
                  </a:cubicBezTo>
                  <a:cubicBezTo>
                    <a:pt x="764318" y="321605"/>
                    <a:pt x="811255" y="294370"/>
                    <a:pt x="890063" y="278145"/>
                  </a:cubicBezTo>
                  <a:cubicBezTo>
                    <a:pt x="968871" y="261920"/>
                    <a:pt x="1067960" y="233526"/>
                    <a:pt x="1157777" y="232947"/>
                  </a:cubicBezTo>
                  <a:cubicBezTo>
                    <a:pt x="1247594" y="232368"/>
                    <a:pt x="1359432" y="242218"/>
                    <a:pt x="1428968" y="274668"/>
                  </a:cubicBezTo>
                  <a:cubicBezTo>
                    <a:pt x="1498504" y="307118"/>
                    <a:pt x="1541964" y="376655"/>
                    <a:pt x="1574994" y="427648"/>
                  </a:cubicBezTo>
                  <a:cubicBezTo>
                    <a:pt x="1608024" y="478641"/>
                    <a:pt x="1623090" y="514568"/>
                    <a:pt x="1627146" y="580627"/>
                  </a:cubicBezTo>
                  <a:cubicBezTo>
                    <a:pt x="1631202" y="646686"/>
                    <a:pt x="1616715" y="734187"/>
                    <a:pt x="1599331" y="824004"/>
                  </a:cubicBezTo>
                  <a:cubicBezTo>
                    <a:pt x="1581947" y="913822"/>
                    <a:pt x="1539645" y="1043042"/>
                    <a:pt x="1522841" y="1119532"/>
                  </a:cubicBezTo>
                  <a:cubicBezTo>
                    <a:pt x="1506037" y="1196022"/>
                    <a:pt x="1505458" y="1237164"/>
                    <a:pt x="1498504" y="1282942"/>
                  </a:cubicBezTo>
                  <a:cubicBezTo>
                    <a:pt x="1491551" y="1328720"/>
                    <a:pt x="1486335" y="1361460"/>
                    <a:pt x="1481120" y="1394200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81" name="Tekstfelt 1280">
                <a:extLst>
                  <a:ext uri="{FF2B5EF4-FFF2-40B4-BE49-F238E27FC236}">
                    <a16:creationId xmlns:a16="http://schemas.microsoft.com/office/drawing/2014/main" id="{2780AA20-457A-C304-272E-7E4FE56C3290}"/>
                  </a:ext>
                </a:extLst>
              </p:cNvPr>
              <p:cNvSpPr txBox="1"/>
              <p:nvPr/>
            </p:nvSpPr>
            <p:spPr>
              <a:xfrm>
                <a:off x="3419475" y="4344407"/>
                <a:ext cx="3288396" cy="551869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Down">
                  <a:avLst>
                    <a:gd name="adj" fmla="val 463553"/>
                  </a:avLst>
                </a:prstTxWarp>
                <a:spAutoFit/>
              </a:bodyPr>
              <a:lstStyle/>
              <a:p>
                <a:pPr algn="ctr"/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A + B + C – D </a:t>
                </a:r>
                <a14:m>
                  <m:oMath xmlns:m="http://schemas.openxmlformats.org/officeDocument/2006/math">
                    <m:r>
                      <a:rPr lang="da-DK" b="1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yuthaya" pitchFamily="2" charset="-34"/>
                      </a:rPr>
                      <m:t>∙</m:t>
                    </m:r>
                  </m:oMath>
                </a14:m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 E = ?</a:t>
                </a:r>
              </a:p>
            </p:txBody>
          </p:sp>
        </mc:Choice>
        <mc:Fallback xmlns="">
          <p:sp>
            <p:nvSpPr>
              <p:cNvPr id="1281" name="Tekstfelt 1280">
                <a:extLst>
                  <a:ext uri="{FF2B5EF4-FFF2-40B4-BE49-F238E27FC236}">
                    <a16:creationId xmlns:a16="http://schemas.microsoft.com/office/drawing/2014/main" id="{2780AA20-457A-C304-272E-7E4FE56C32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19475" y="4344407"/>
                <a:ext cx="3288396" cy="551869"/>
              </a:xfrm>
              <a:prstGeom prst="rect">
                <a:avLst/>
              </a:prstGeom>
              <a:blipFill>
                <a:blip r:embed="rId12"/>
                <a:stretch>
                  <a:fillRect b="-6818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ekstfelt 1">
            <a:extLst>
              <a:ext uri="{FF2B5EF4-FFF2-40B4-BE49-F238E27FC236}">
                <a16:creationId xmlns:a16="http://schemas.microsoft.com/office/drawing/2014/main" id="{1B66DD6F-A6B6-469B-3C7C-473BDB426E5D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89506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6AFC52-7078-224F-DF14-484D071C6C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75BD5136-9043-A02D-C01D-8672273F0C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6</a:t>
            </a:r>
          </a:p>
        </p:txBody>
      </p:sp>
      <p:pic>
        <p:nvPicPr>
          <p:cNvPr id="1251" name="Picture 2" descr="Nødudgang, Elforsyningsvirksomhed">
            <a:extLst>
              <a:ext uri="{FF2B5EF4-FFF2-40B4-BE49-F238E27FC236}">
                <a16:creationId xmlns:a16="http://schemas.microsoft.com/office/drawing/2014/main" id="{32C9BD9D-20C9-A6B0-8D10-AD74EE98F6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398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C635AB2B-F329-5567-553D-65EB4C12417C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4A2410B2-7C0F-1158-ADED-429876A64A83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 til og med G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B9736D1A-2F32-9B3D-9684-9DBDC757D065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B2F7E10F-83AD-428E-ECE3-1F00A77AB2C3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F54573FD-5C5C-B85B-1BFD-712BC9AB0948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46683E62-BF80-D04A-AB12-E094BA9E2FE7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6" action="ppaction://hlinksldjump"/>
              <a:extLst>
                <a:ext uri="{FF2B5EF4-FFF2-40B4-BE49-F238E27FC236}">
                  <a16:creationId xmlns:a16="http://schemas.microsoft.com/office/drawing/2014/main" id="{72CFCA13-2A43-8DB2-C8D3-0824C170CB2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6" action="ppaction://hlinksldjump"/>
              <a:extLst>
                <a:ext uri="{FF2B5EF4-FFF2-40B4-BE49-F238E27FC236}">
                  <a16:creationId xmlns:a16="http://schemas.microsoft.com/office/drawing/2014/main" id="{FE44147A-AE58-B9BD-6698-9673F97724AC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6" action="ppaction://hlinksldjump"/>
              <a:extLst>
                <a:ext uri="{FF2B5EF4-FFF2-40B4-BE49-F238E27FC236}">
                  <a16:creationId xmlns:a16="http://schemas.microsoft.com/office/drawing/2014/main" id="{ED993464-E749-13E3-74B3-8F56AB356C2B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6" action="ppaction://hlinksldjump"/>
              <a:extLst>
                <a:ext uri="{FF2B5EF4-FFF2-40B4-BE49-F238E27FC236}">
                  <a16:creationId xmlns:a16="http://schemas.microsoft.com/office/drawing/2014/main" id="{05E0E228-745D-0CD6-2009-38C210C3C642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6" action="ppaction://hlinksldjump"/>
              <a:extLst>
                <a:ext uri="{FF2B5EF4-FFF2-40B4-BE49-F238E27FC236}">
                  <a16:creationId xmlns:a16="http://schemas.microsoft.com/office/drawing/2014/main" id="{7DB488EE-8479-2AE2-4F92-32FF1CD12E3C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6" action="ppaction://hlinksldjump"/>
              <a:extLst>
                <a:ext uri="{FF2B5EF4-FFF2-40B4-BE49-F238E27FC236}">
                  <a16:creationId xmlns:a16="http://schemas.microsoft.com/office/drawing/2014/main" id="{CCD83720-FDC0-6C65-06A7-289C0D802CD1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6" action="ppaction://hlinksldjump"/>
              <a:extLst>
                <a:ext uri="{FF2B5EF4-FFF2-40B4-BE49-F238E27FC236}">
                  <a16:creationId xmlns:a16="http://schemas.microsoft.com/office/drawing/2014/main" id="{AF074058-FE1F-215C-D141-84C322D59FEE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6" action="ppaction://hlinksldjump"/>
              <a:extLst>
                <a:ext uri="{FF2B5EF4-FFF2-40B4-BE49-F238E27FC236}">
                  <a16:creationId xmlns:a16="http://schemas.microsoft.com/office/drawing/2014/main" id="{450AB3B6-BB82-45B8-1B2E-B3B48818BB04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sp>
        <p:nvSpPr>
          <p:cNvPr id="1186" name="Tekstfelt 1185">
            <a:extLst>
              <a:ext uri="{FF2B5EF4-FFF2-40B4-BE49-F238E27FC236}">
                <a16:creationId xmlns:a16="http://schemas.microsoft.com/office/drawing/2014/main" id="{365EC1A5-0854-9566-4ECA-EFF7E5FE31EA}"/>
              </a:ext>
            </a:extLst>
          </p:cNvPr>
          <p:cNvSpPr txBox="1"/>
          <p:nvPr/>
        </p:nvSpPr>
        <p:spPr>
          <a:xfrm>
            <a:off x="4458996" y="192243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1187" name="Tekstfelt 1186">
            <a:extLst>
              <a:ext uri="{FF2B5EF4-FFF2-40B4-BE49-F238E27FC236}">
                <a16:creationId xmlns:a16="http://schemas.microsoft.com/office/drawing/2014/main" id="{964139A2-6FD7-A1B0-C052-6CAA445DDD11}"/>
              </a:ext>
            </a:extLst>
          </p:cNvPr>
          <p:cNvSpPr txBox="1"/>
          <p:nvPr/>
        </p:nvSpPr>
        <p:spPr>
          <a:xfrm>
            <a:off x="5025993" y="2286688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1188" name="Tekstfelt 1187">
            <a:extLst>
              <a:ext uri="{FF2B5EF4-FFF2-40B4-BE49-F238E27FC236}">
                <a16:creationId xmlns:a16="http://schemas.microsoft.com/office/drawing/2014/main" id="{DFB08D0B-ECD1-3094-294F-98A1A6FED5DD}"/>
              </a:ext>
            </a:extLst>
          </p:cNvPr>
          <p:cNvSpPr txBox="1"/>
          <p:nvPr/>
        </p:nvSpPr>
        <p:spPr>
          <a:xfrm>
            <a:off x="5855721" y="2402068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1189" name="Tekstfelt 1188">
            <a:extLst>
              <a:ext uri="{FF2B5EF4-FFF2-40B4-BE49-F238E27FC236}">
                <a16:creationId xmlns:a16="http://schemas.microsoft.com/office/drawing/2014/main" id="{DBEBF7E3-F1D0-70B5-1762-8464C9C965B8}"/>
              </a:ext>
            </a:extLst>
          </p:cNvPr>
          <p:cNvSpPr txBox="1"/>
          <p:nvPr/>
        </p:nvSpPr>
        <p:spPr>
          <a:xfrm>
            <a:off x="6376932" y="2088276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1190" name="Tekstfelt 1189">
            <a:extLst>
              <a:ext uri="{FF2B5EF4-FFF2-40B4-BE49-F238E27FC236}">
                <a16:creationId xmlns:a16="http://schemas.microsoft.com/office/drawing/2014/main" id="{C23A6AFD-31A4-6038-8A9E-0D13AA57376B}"/>
              </a:ext>
            </a:extLst>
          </p:cNvPr>
          <p:cNvSpPr txBox="1"/>
          <p:nvPr/>
        </p:nvSpPr>
        <p:spPr>
          <a:xfrm>
            <a:off x="6986003" y="202835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1191" name="Tekstfelt 1190">
            <a:extLst>
              <a:ext uri="{FF2B5EF4-FFF2-40B4-BE49-F238E27FC236}">
                <a16:creationId xmlns:a16="http://schemas.microsoft.com/office/drawing/2014/main" id="{83282DB1-AA55-B28B-56F1-60925EFA8D17}"/>
              </a:ext>
            </a:extLst>
          </p:cNvPr>
          <p:cNvSpPr txBox="1"/>
          <p:nvPr/>
        </p:nvSpPr>
        <p:spPr>
          <a:xfrm>
            <a:off x="4086879" y="285949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1192" name="Tekstfelt 1191">
            <a:extLst>
              <a:ext uri="{FF2B5EF4-FFF2-40B4-BE49-F238E27FC236}">
                <a16:creationId xmlns:a16="http://schemas.microsoft.com/office/drawing/2014/main" id="{085D32CF-DA7A-47DC-7AE4-AF8DF2BFD368}"/>
              </a:ext>
            </a:extLst>
          </p:cNvPr>
          <p:cNvSpPr txBox="1"/>
          <p:nvPr/>
        </p:nvSpPr>
        <p:spPr>
          <a:xfrm>
            <a:off x="6044769" y="2655128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grpSp>
        <p:nvGrpSpPr>
          <p:cNvPr id="41" name="Gruppe 40">
            <a:extLst>
              <a:ext uri="{FF2B5EF4-FFF2-40B4-BE49-F238E27FC236}">
                <a16:creationId xmlns:a16="http://schemas.microsoft.com/office/drawing/2014/main" id="{E34493D9-FAB4-AE2B-145B-B368A1C1CEE7}"/>
              </a:ext>
            </a:extLst>
          </p:cNvPr>
          <p:cNvGrpSpPr>
            <a:grpSpLocks noChangeAspect="1"/>
          </p:cNvGrpSpPr>
          <p:nvPr/>
        </p:nvGrpSpPr>
        <p:grpSpPr>
          <a:xfrm>
            <a:off x="6415846" y="2698824"/>
            <a:ext cx="864000" cy="262839"/>
            <a:chOff x="2655570" y="4643215"/>
            <a:chExt cx="6880860" cy="2093270"/>
          </a:xfrm>
        </p:grpSpPr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CBFE9BF9-AA27-FD64-1EC6-0C9D91F16E1E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53" name="Rektangel 52">
                <a:extLst>
                  <a:ext uri="{FF2B5EF4-FFF2-40B4-BE49-F238E27FC236}">
                    <a16:creationId xmlns:a16="http://schemas.microsoft.com/office/drawing/2014/main" id="{29DEE475-4BB9-9A4F-76D3-D63C6CC950CF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54" name="Ligebenet trapez 53">
                <a:extLst>
                  <a:ext uri="{FF2B5EF4-FFF2-40B4-BE49-F238E27FC236}">
                    <a16:creationId xmlns:a16="http://schemas.microsoft.com/office/drawing/2014/main" id="{597E47DA-2D23-DFD6-805D-2912038F46D7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A45ABA10-CEA5-DA56-BCD9-87BF41880E9B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50" name="Data 21">
                <a:extLst>
                  <a:ext uri="{FF2B5EF4-FFF2-40B4-BE49-F238E27FC236}">
                    <a16:creationId xmlns:a16="http://schemas.microsoft.com/office/drawing/2014/main" id="{75F89EDB-BE4C-800E-A461-60483861B906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51" name="Data 22">
                <a:extLst>
                  <a:ext uri="{FF2B5EF4-FFF2-40B4-BE49-F238E27FC236}">
                    <a16:creationId xmlns:a16="http://schemas.microsoft.com/office/drawing/2014/main" id="{3DD41114-3246-51EB-C5C7-29092C041F66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52" name="Data 21">
                <a:extLst>
                  <a:ext uri="{FF2B5EF4-FFF2-40B4-BE49-F238E27FC236}">
                    <a16:creationId xmlns:a16="http://schemas.microsoft.com/office/drawing/2014/main" id="{DC1911D5-12FA-8D89-91A9-73FC4B0C6B00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44" name="Data 21">
              <a:extLst>
                <a:ext uri="{FF2B5EF4-FFF2-40B4-BE49-F238E27FC236}">
                  <a16:creationId xmlns:a16="http://schemas.microsoft.com/office/drawing/2014/main" id="{ADBDB882-5A26-F734-9ACE-8FE047967411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F49B5A9A-BC30-0B03-2220-C4E12CC4C9A5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48" name="Cylinder 47">
                <a:extLst>
                  <a:ext uri="{FF2B5EF4-FFF2-40B4-BE49-F238E27FC236}">
                    <a16:creationId xmlns:a16="http://schemas.microsoft.com/office/drawing/2014/main" id="{E04D099A-0361-6781-648B-BE998C693A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9" name="Cylinder 48">
                <a:extLst>
                  <a:ext uri="{FF2B5EF4-FFF2-40B4-BE49-F238E27FC236}">
                    <a16:creationId xmlns:a16="http://schemas.microsoft.com/office/drawing/2014/main" id="{DE0C0E92-EC2A-6323-D2BC-120573A638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46" name="Cylinder 45">
              <a:extLst>
                <a:ext uri="{FF2B5EF4-FFF2-40B4-BE49-F238E27FC236}">
                  <a16:creationId xmlns:a16="http://schemas.microsoft.com/office/drawing/2014/main" id="{67015E2C-31CC-8DC1-ADB6-053390DD708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7" name="Cylinder 46">
              <a:extLst>
                <a:ext uri="{FF2B5EF4-FFF2-40B4-BE49-F238E27FC236}">
                  <a16:creationId xmlns:a16="http://schemas.microsoft.com/office/drawing/2014/main" id="{8762CAB9-A809-CB95-EC4D-D2F867D8B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55" name="Gruppe 54">
            <a:extLst>
              <a:ext uri="{FF2B5EF4-FFF2-40B4-BE49-F238E27FC236}">
                <a16:creationId xmlns:a16="http://schemas.microsoft.com/office/drawing/2014/main" id="{7C30B8C9-6875-708D-6B57-B1F5882AC39E}"/>
              </a:ext>
            </a:extLst>
          </p:cNvPr>
          <p:cNvGrpSpPr>
            <a:grpSpLocks noChangeAspect="1"/>
          </p:cNvGrpSpPr>
          <p:nvPr/>
        </p:nvGrpSpPr>
        <p:grpSpPr>
          <a:xfrm>
            <a:off x="5005337" y="1203508"/>
            <a:ext cx="1509637" cy="1080000"/>
            <a:chOff x="5175798" y="1871002"/>
            <a:chExt cx="5057331" cy="3618011"/>
          </a:xfrm>
        </p:grpSpPr>
        <p:grpSp>
          <p:nvGrpSpPr>
            <p:cNvPr id="56" name="Gruppe 55">
              <a:extLst>
                <a:ext uri="{FF2B5EF4-FFF2-40B4-BE49-F238E27FC236}">
                  <a16:creationId xmlns:a16="http://schemas.microsoft.com/office/drawing/2014/main" id="{8F93628B-5CA7-4495-05B2-6A507D198A1A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81" name="Picture 4">
                <a:extLst>
                  <a:ext uri="{FF2B5EF4-FFF2-40B4-BE49-F238E27FC236}">
                    <a16:creationId xmlns:a16="http://schemas.microsoft.com/office/drawing/2014/main" id="{EC2B92F2-FDD6-E7C7-3391-C2C6E50E6B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82" name="Rektangel 33">
                <a:extLst>
                  <a:ext uri="{FF2B5EF4-FFF2-40B4-BE49-F238E27FC236}">
                    <a16:creationId xmlns:a16="http://schemas.microsoft.com/office/drawing/2014/main" id="{F4837D65-81BD-4FA8-0CCF-56B54EF314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83" name="Afrundet rektangel 34">
                <a:extLst>
                  <a:ext uri="{FF2B5EF4-FFF2-40B4-BE49-F238E27FC236}">
                    <a16:creationId xmlns:a16="http://schemas.microsoft.com/office/drawing/2014/main" id="{5AA8BD0C-DA64-BCFE-61F2-08BC5ADF8EBC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57" name="Gruppe 56">
              <a:extLst>
                <a:ext uri="{FF2B5EF4-FFF2-40B4-BE49-F238E27FC236}">
                  <a16:creationId xmlns:a16="http://schemas.microsoft.com/office/drawing/2014/main" id="{F833CABF-A6E6-2B15-0F8C-3C2B505F0D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78" name="Ellipse 1177">
                <a:extLst>
                  <a:ext uri="{FF2B5EF4-FFF2-40B4-BE49-F238E27FC236}">
                    <a16:creationId xmlns:a16="http://schemas.microsoft.com/office/drawing/2014/main" id="{96A1A0BB-1085-677E-F911-B456CA320C4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9" name="Ellipse 1178">
                <a:extLst>
                  <a:ext uri="{FF2B5EF4-FFF2-40B4-BE49-F238E27FC236}">
                    <a16:creationId xmlns:a16="http://schemas.microsoft.com/office/drawing/2014/main" id="{6F0609DE-255F-696D-3F00-B9ABC9E4978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80" name="Ellipse 1179">
                <a:extLst>
                  <a:ext uri="{FF2B5EF4-FFF2-40B4-BE49-F238E27FC236}">
                    <a16:creationId xmlns:a16="http://schemas.microsoft.com/office/drawing/2014/main" id="{7CB5EE85-8DCE-5648-4445-4CCAF75211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31" name="Gruppe 1030">
              <a:extLst>
                <a:ext uri="{FF2B5EF4-FFF2-40B4-BE49-F238E27FC236}">
                  <a16:creationId xmlns:a16="http://schemas.microsoft.com/office/drawing/2014/main" id="{FEBD250C-8B72-7078-9B81-5BAD921537B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75" name="Ellipse 1174">
                <a:extLst>
                  <a:ext uri="{FF2B5EF4-FFF2-40B4-BE49-F238E27FC236}">
                    <a16:creationId xmlns:a16="http://schemas.microsoft.com/office/drawing/2014/main" id="{545B0E32-9731-D902-7A4C-C16584F076D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6" name="Ellipse 1175">
                <a:extLst>
                  <a:ext uri="{FF2B5EF4-FFF2-40B4-BE49-F238E27FC236}">
                    <a16:creationId xmlns:a16="http://schemas.microsoft.com/office/drawing/2014/main" id="{4F49B856-1D43-71D5-0848-92EAF31712C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7" name="Ellipse 1176">
                <a:extLst>
                  <a:ext uri="{FF2B5EF4-FFF2-40B4-BE49-F238E27FC236}">
                    <a16:creationId xmlns:a16="http://schemas.microsoft.com/office/drawing/2014/main" id="{F596E661-E519-07FA-975A-552AFDBE0DA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59" name="Gruppe 1058">
              <a:extLst>
                <a:ext uri="{FF2B5EF4-FFF2-40B4-BE49-F238E27FC236}">
                  <a16:creationId xmlns:a16="http://schemas.microsoft.com/office/drawing/2014/main" id="{DCDE3B44-FC98-3B8D-8F76-B95B0D3C78C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72" name="Ellipse 1171">
                <a:extLst>
                  <a:ext uri="{FF2B5EF4-FFF2-40B4-BE49-F238E27FC236}">
                    <a16:creationId xmlns:a16="http://schemas.microsoft.com/office/drawing/2014/main" id="{0700690E-76BF-B68A-7829-852C972FD22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3" name="Ellipse 1172">
                <a:extLst>
                  <a:ext uri="{FF2B5EF4-FFF2-40B4-BE49-F238E27FC236}">
                    <a16:creationId xmlns:a16="http://schemas.microsoft.com/office/drawing/2014/main" id="{9C8EB231-9C4E-C2DC-A86A-FEF1FDB047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4" name="Ellipse 1173">
                <a:extLst>
                  <a:ext uri="{FF2B5EF4-FFF2-40B4-BE49-F238E27FC236}">
                    <a16:creationId xmlns:a16="http://schemas.microsoft.com/office/drawing/2014/main" id="{7E3E6A7E-6DC2-F59C-8901-010D9E852C2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60" name="Gruppe 1059">
              <a:extLst>
                <a:ext uri="{FF2B5EF4-FFF2-40B4-BE49-F238E27FC236}">
                  <a16:creationId xmlns:a16="http://schemas.microsoft.com/office/drawing/2014/main" id="{ECADB0F1-1418-F772-86EB-DDE3C210BB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69" name="Ellipse 1168">
                <a:extLst>
                  <a:ext uri="{FF2B5EF4-FFF2-40B4-BE49-F238E27FC236}">
                    <a16:creationId xmlns:a16="http://schemas.microsoft.com/office/drawing/2014/main" id="{2DDF48B4-2651-2989-6A09-8493EF8CFB7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" name="Ellipse 1169">
                <a:extLst>
                  <a:ext uri="{FF2B5EF4-FFF2-40B4-BE49-F238E27FC236}">
                    <a16:creationId xmlns:a16="http://schemas.microsoft.com/office/drawing/2014/main" id="{69F5838B-6226-0B93-0ACB-69AF5A7F7EF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1" name="Ellipse 1170">
                <a:extLst>
                  <a:ext uri="{FF2B5EF4-FFF2-40B4-BE49-F238E27FC236}">
                    <a16:creationId xmlns:a16="http://schemas.microsoft.com/office/drawing/2014/main" id="{C6B4AC42-3B32-BF29-612C-14AB3572114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43" name="Afrundet rektangel 34">
              <a:extLst>
                <a:ext uri="{FF2B5EF4-FFF2-40B4-BE49-F238E27FC236}">
                  <a16:creationId xmlns:a16="http://schemas.microsoft.com/office/drawing/2014/main" id="{CBB122B8-FDC5-BF3E-0AB3-3F7540DD98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44" name="Alternativ proces 56">
              <a:extLst>
                <a:ext uri="{FF2B5EF4-FFF2-40B4-BE49-F238E27FC236}">
                  <a16:creationId xmlns:a16="http://schemas.microsoft.com/office/drawing/2014/main" id="{00F77A97-B893-00A4-51A7-FA99287CCD87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145" name="Lige forbindelse 1144">
              <a:extLst>
                <a:ext uri="{FF2B5EF4-FFF2-40B4-BE49-F238E27FC236}">
                  <a16:creationId xmlns:a16="http://schemas.microsoft.com/office/drawing/2014/main" id="{D0600B74-682A-352D-C5DD-E51C0FF25E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Lige forbindelse 1145">
              <a:extLst>
                <a:ext uri="{FF2B5EF4-FFF2-40B4-BE49-F238E27FC236}">
                  <a16:creationId xmlns:a16="http://schemas.microsoft.com/office/drawing/2014/main" id="{C4F5A846-A5EE-9DB9-CED1-D6447EBE7A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Lige forbindelse 1146">
              <a:extLst>
                <a:ext uri="{FF2B5EF4-FFF2-40B4-BE49-F238E27FC236}">
                  <a16:creationId xmlns:a16="http://schemas.microsoft.com/office/drawing/2014/main" id="{9BC8BB13-FE36-6FBF-84FF-8EA1F5DBEB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Lige forbindelse 1147">
              <a:extLst>
                <a:ext uri="{FF2B5EF4-FFF2-40B4-BE49-F238E27FC236}">
                  <a16:creationId xmlns:a16="http://schemas.microsoft.com/office/drawing/2014/main" id="{5910D0B3-9B44-9280-82B8-91BAD30472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9" name="Lige forbindelse 1148">
              <a:extLst>
                <a:ext uri="{FF2B5EF4-FFF2-40B4-BE49-F238E27FC236}">
                  <a16:creationId xmlns:a16="http://schemas.microsoft.com/office/drawing/2014/main" id="{33A7D062-F030-E848-0BB0-6F83EBDF2E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0" name="Lige forbindelse 1149">
              <a:extLst>
                <a:ext uri="{FF2B5EF4-FFF2-40B4-BE49-F238E27FC236}">
                  <a16:creationId xmlns:a16="http://schemas.microsoft.com/office/drawing/2014/main" id="{A1E9EFBD-B914-EC22-6C78-7F2C1285BD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Lige forbindelse 1150">
              <a:extLst>
                <a:ext uri="{FF2B5EF4-FFF2-40B4-BE49-F238E27FC236}">
                  <a16:creationId xmlns:a16="http://schemas.microsoft.com/office/drawing/2014/main" id="{ECC07AA8-6588-122A-A131-8ABA44268C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" name="Lige forbindelse 1151">
              <a:extLst>
                <a:ext uri="{FF2B5EF4-FFF2-40B4-BE49-F238E27FC236}">
                  <a16:creationId xmlns:a16="http://schemas.microsoft.com/office/drawing/2014/main" id="{21B6A60F-5395-6C53-3E7E-7FFF2BD931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3" name="Lige forbindelse 1152">
              <a:extLst>
                <a:ext uri="{FF2B5EF4-FFF2-40B4-BE49-F238E27FC236}">
                  <a16:creationId xmlns:a16="http://schemas.microsoft.com/office/drawing/2014/main" id="{15E1523F-BF07-6D78-2A72-D01EC98127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4" name="Lige forbindelse 1153">
              <a:extLst>
                <a:ext uri="{FF2B5EF4-FFF2-40B4-BE49-F238E27FC236}">
                  <a16:creationId xmlns:a16="http://schemas.microsoft.com/office/drawing/2014/main" id="{26171C87-5E58-D2BE-2BF1-50C1ADEDBD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5" name="Lige forbindelse 1154">
              <a:extLst>
                <a:ext uri="{FF2B5EF4-FFF2-40B4-BE49-F238E27FC236}">
                  <a16:creationId xmlns:a16="http://schemas.microsoft.com/office/drawing/2014/main" id="{B54D7863-AFFF-9303-8A0E-60AC4C7CAF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6" name="Lige forbindelse 1155">
              <a:extLst>
                <a:ext uri="{FF2B5EF4-FFF2-40B4-BE49-F238E27FC236}">
                  <a16:creationId xmlns:a16="http://schemas.microsoft.com/office/drawing/2014/main" id="{3536C300-F887-4BBD-C5B5-E789EE7A6B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7" name="Lige forbindelse 1156">
              <a:extLst>
                <a:ext uri="{FF2B5EF4-FFF2-40B4-BE49-F238E27FC236}">
                  <a16:creationId xmlns:a16="http://schemas.microsoft.com/office/drawing/2014/main" id="{421A5A69-6CA6-EEBA-525C-20838DA76F4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8" name="Ellipse 1157">
              <a:extLst>
                <a:ext uri="{FF2B5EF4-FFF2-40B4-BE49-F238E27FC236}">
                  <a16:creationId xmlns:a16="http://schemas.microsoft.com/office/drawing/2014/main" id="{85857405-49D8-F58C-ABB6-56647053E5FB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59" name="Gruppe 1158">
              <a:extLst>
                <a:ext uri="{FF2B5EF4-FFF2-40B4-BE49-F238E27FC236}">
                  <a16:creationId xmlns:a16="http://schemas.microsoft.com/office/drawing/2014/main" id="{3FB22C94-6D22-FF17-8A21-2C80D8988150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67" name="Kombinationstegning 1166">
                <a:extLst>
                  <a:ext uri="{FF2B5EF4-FFF2-40B4-BE49-F238E27FC236}">
                    <a16:creationId xmlns:a16="http://schemas.microsoft.com/office/drawing/2014/main" id="{41A2B6C5-C497-7F10-B366-C3E7B5B752C3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8" name="Ellipse 1167">
                <a:extLst>
                  <a:ext uri="{FF2B5EF4-FFF2-40B4-BE49-F238E27FC236}">
                    <a16:creationId xmlns:a16="http://schemas.microsoft.com/office/drawing/2014/main" id="{205F0A73-390C-3E0A-1E57-FB96DDB8C29D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0" name="Gruppe 1159">
              <a:extLst>
                <a:ext uri="{FF2B5EF4-FFF2-40B4-BE49-F238E27FC236}">
                  <a16:creationId xmlns:a16="http://schemas.microsoft.com/office/drawing/2014/main" id="{8E12E6DD-EF38-14E0-F257-296981E8BAB3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64" name="Afrundet rektangel 1163">
                <a:extLst>
                  <a:ext uri="{FF2B5EF4-FFF2-40B4-BE49-F238E27FC236}">
                    <a16:creationId xmlns:a16="http://schemas.microsoft.com/office/drawing/2014/main" id="{1EB81798-FE2E-B116-BFD2-9B2D1A04665D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5" name="Afrundet rektangel 1052">
                <a:extLst>
                  <a:ext uri="{FF2B5EF4-FFF2-40B4-BE49-F238E27FC236}">
                    <a16:creationId xmlns:a16="http://schemas.microsoft.com/office/drawing/2014/main" id="{5FC654CB-50C5-E382-58BB-2DAC5A2297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6" name="Afrundet rektangel 1053">
                <a:extLst>
                  <a:ext uri="{FF2B5EF4-FFF2-40B4-BE49-F238E27FC236}">
                    <a16:creationId xmlns:a16="http://schemas.microsoft.com/office/drawing/2014/main" id="{55025D25-4CD9-75FE-6807-AAA9089CEA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61" name="Rektangel 1055">
              <a:extLst>
                <a:ext uri="{FF2B5EF4-FFF2-40B4-BE49-F238E27FC236}">
                  <a16:creationId xmlns:a16="http://schemas.microsoft.com/office/drawing/2014/main" id="{0B282CD7-DA50-1416-6FEE-C319416CC4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62" name="Tekstfelt 1161">
              <a:extLst>
                <a:ext uri="{FF2B5EF4-FFF2-40B4-BE49-F238E27FC236}">
                  <a16:creationId xmlns:a16="http://schemas.microsoft.com/office/drawing/2014/main" id="{5F7F8238-D51B-BC01-684F-95368FBBEF7B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63" name="Kombinationstegning 1162">
              <a:extLst>
                <a:ext uri="{FF2B5EF4-FFF2-40B4-BE49-F238E27FC236}">
                  <a16:creationId xmlns:a16="http://schemas.microsoft.com/office/drawing/2014/main" id="{DC2CA575-A5C5-2D72-7531-80E7BA9CB96F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1" name="Gruppe 30">
            <a:extLst>
              <a:ext uri="{FF2B5EF4-FFF2-40B4-BE49-F238E27FC236}">
                <a16:creationId xmlns:a16="http://schemas.microsoft.com/office/drawing/2014/main" id="{E77D001C-1014-A9FE-C14A-A552FAF984A7}"/>
              </a:ext>
            </a:extLst>
          </p:cNvPr>
          <p:cNvGrpSpPr>
            <a:grpSpLocks noChangeAspect="1"/>
          </p:cNvGrpSpPr>
          <p:nvPr/>
        </p:nvGrpSpPr>
        <p:grpSpPr>
          <a:xfrm>
            <a:off x="6420009" y="3419825"/>
            <a:ext cx="972000" cy="475028"/>
            <a:chOff x="2655570" y="2187000"/>
            <a:chExt cx="6880860" cy="3362760"/>
          </a:xfrm>
        </p:grpSpPr>
        <p:sp>
          <p:nvSpPr>
            <p:cNvPr id="32" name="Rektangel 31">
              <a:extLst>
                <a:ext uri="{FF2B5EF4-FFF2-40B4-BE49-F238E27FC236}">
                  <a16:creationId xmlns:a16="http://schemas.microsoft.com/office/drawing/2014/main" id="{C63A924F-1FF4-A7FC-3169-43AB2FC673F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3" name="Ligebenet trapez 32">
              <a:extLst>
                <a:ext uri="{FF2B5EF4-FFF2-40B4-BE49-F238E27FC236}">
                  <a16:creationId xmlns:a16="http://schemas.microsoft.com/office/drawing/2014/main" id="{E0846EDE-3387-D28D-CCEF-1F56C5C26D6B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4" name="Gruppe 33">
              <a:extLst>
                <a:ext uri="{FF2B5EF4-FFF2-40B4-BE49-F238E27FC236}">
                  <a16:creationId xmlns:a16="http://schemas.microsoft.com/office/drawing/2014/main" id="{43F9844B-ACDC-BE55-69BE-FF8711574D4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9" name="Cylinder 38">
                <a:extLst>
                  <a:ext uri="{FF2B5EF4-FFF2-40B4-BE49-F238E27FC236}">
                    <a16:creationId xmlns:a16="http://schemas.microsoft.com/office/drawing/2014/main" id="{FD111A50-7857-FA22-7CC8-EF87A9F09D7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40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9B43F76-4F0B-32BE-097E-5D96EBD529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5" name="Gruppe 34">
              <a:extLst>
                <a:ext uri="{FF2B5EF4-FFF2-40B4-BE49-F238E27FC236}">
                  <a16:creationId xmlns:a16="http://schemas.microsoft.com/office/drawing/2014/main" id="{5CD1D486-083D-64E6-62E8-61333474D4F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6" name="Cylinder 35">
                <a:extLst>
                  <a:ext uri="{FF2B5EF4-FFF2-40B4-BE49-F238E27FC236}">
                    <a16:creationId xmlns:a16="http://schemas.microsoft.com/office/drawing/2014/main" id="{54629BD9-81BF-5562-F3D9-0E54205C55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8" name="Cylinder 37">
                <a:extLst>
                  <a:ext uri="{FF2B5EF4-FFF2-40B4-BE49-F238E27FC236}">
                    <a16:creationId xmlns:a16="http://schemas.microsoft.com/office/drawing/2014/main" id="{584F37D0-8CD1-7B5B-3DA0-6F1FF9DD99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237" name="Gruppe 1236">
            <a:extLst>
              <a:ext uri="{FF2B5EF4-FFF2-40B4-BE49-F238E27FC236}">
                <a16:creationId xmlns:a16="http://schemas.microsoft.com/office/drawing/2014/main" id="{6431E1A3-7F8F-4FA5-934E-68E6717DCE64}"/>
              </a:ext>
            </a:extLst>
          </p:cNvPr>
          <p:cNvGrpSpPr>
            <a:grpSpLocks noChangeAspect="1"/>
          </p:cNvGrpSpPr>
          <p:nvPr/>
        </p:nvGrpSpPr>
        <p:grpSpPr>
          <a:xfrm>
            <a:off x="4607330" y="2584128"/>
            <a:ext cx="883961" cy="432000"/>
            <a:chOff x="2655570" y="2187000"/>
            <a:chExt cx="6880860" cy="3362760"/>
          </a:xfrm>
        </p:grpSpPr>
        <p:sp>
          <p:nvSpPr>
            <p:cNvPr id="1238" name="Rektangel 1237">
              <a:extLst>
                <a:ext uri="{FF2B5EF4-FFF2-40B4-BE49-F238E27FC236}">
                  <a16:creationId xmlns:a16="http://schemas.microsoft.com/office/drawing/2014/main" id="{35715DC4-89F7-1CE5-6CDA-4F6840B94F41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39" name="Ligebenet trapez 1238">
              <a:extLst>
                <a:ext uri="{FF2B5EF4-FFF2-40B4-BE49-F238E27FC236}">
                  <a16:creationId xmlns:a16="http://schemas.microsoft.com/office/drawing/2014/main" id="{B46F45D7-D0DF-8B9E-3A2B-3F89240AF66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240" name="Gruppe 1239">
              <a:extLst>
                <a:ext uri="{FF2B5EF4-FFF2-40B4-BE49-F238E27FC236}">
                  <a16:creationId xmlns:a16="http://schemas.microsoft.com/office/drawing/2014/main" id="{61C3F7EE-A0F7-6F13-B1BF-E41CF0B382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244" name="Cylinder 1243">
                <a:extLst>
                  <a:ext uri="{FF2B5EF4-FFF2-40B4-BE49-F238E27FC236}">
                    <a16:creationId xmlns:a16="http://schemas.microsoft.com/office/drawing/2014/main" id="{486A8846-81AB-C71D-B22A-E5C3A810688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24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D66BB0E-050E-FFA1-3969-D040B40698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241" name="Gruppe 1240">
              <a:extLst>
                <a:ext uri="{FF2B5EF4-FFF2-40B4-BE49-F238E27FC236}">
                  <a16:creationId xmlns:a16="http://schemas.microsoft.com/office/drawing/2014/main" id="{32108445-9D9A-3C28-1DA8-394D887D4146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242" name="Cylinder 1241">
                <a:extLst>
                  <a:ext uri="{FF2B5EF4-FFF2-40B4-BE49-F238E27FC236}">
                    <a16:creationId xmlns:a16="http://schemas.microsoft.com/office/drawing/2014/main" id="{6547AFF7-D6CB-3E26-93B7-3C019B14A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43" name="Cylinder 1242">
                <a:extLst>
                  <a:ext uri="{FF2B5EF4-FFF2-40B4-BE49-F238E27FC236}">
                    <a16:creationId xmlns:a16="http://schemas.microsoft.com/office/drawing/2014/main" id="{BA49CB13-322F-FED7-071A-5E5FA6CE2B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1262" name="Tekstfelt 1261">
                <a:extLst>
                  <a:ext uri="{FF2B5EF4-FFF2-40B4-BE49-F238E27FC236}">
                    <a16:creationId xmlns:a16="http://schemas.microsoft.com/office/drawing/2014/main" id="{6C96B61D-E2D7-8BE9-24C5-E672B198ADD6}"/>
                  </a:ext>
                </a:extLst>
              </p:cNvPr>
              <p:cNvSpPr txBox="1"/>
              <p:nvPr/>
            </p:nvSpPr>
            <p:spPr>
              <a:xfrm>
                <a:off x="2519871" y="3834338"/>
                <a:ext cx="4866258" cy="1113482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Down">
                  <a:avLst>
                    <a:gd name="adj" fmla="val 463553"/>
                  </a:avLst>
                </a:prstTxWarp>
                <a:spAutoFit/>
              </a:bodyPr>
              <a:lstStyle/>
              <a:p>
                <a:pPr algn="ctr"/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F </a:t>
                </a:r>
                <a14:m>
                  <m:oMath xmlns:m="http://schemas.openxmlformats.org/officeDocument/2006/math">
                    <m:r>
                      <a:rPr lang="da-DK" b="1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yuthaya" pitchFamily="2" charset="-34"/>
                      </a:rPr>
                      <m:t>∙</m:t>
                    </m:r>
                  </m:oMath>
                </a14:m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 D - G </a:t>
                </a:r>
                <a14:m>
                  <m:oMath xmlns:m="http://schemas.openxmlformats.org/officeDocument/2006/math">
                    <m:r>
                      <a:rPr lang="da-DK" b="1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yuthaya" pitchFamily="2" charset="-34"/>
                      </a:rPr>
                      <m:t>∙</m:t>
                    </m:r>
                  </m:oMath>
                </a14:m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 </a:t>
                </a:r>
                <a:r>
                  <a:rPr lang="da-DK" b="1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E – </a:t>
                </a:r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C - B - A = ?</a:t>
                </a:r>
              </a:p>
            </p:txBody>
          </p:sp>
        </mc:Choice>
        <mc:Fallback>
          <p:sp>
            <p:nvSpPr>
              <p:cNvPr id="1262" name="Tekstfelt 1261">
                <a:extLst>
                  <a:ext uri="{FF2B5EF4-FFF2-40B4-BE49-F238E27FC236}">
                    <a16:creationId xmlns:a16="http://schemas.microsoft.com/office/drawing/2014/main" id="{6C96B61D-E2D7-8BE9-24C5-E672B198AD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19871" y="3834338"/>
                <a:ext cx="4866258" cy="1113482"/>
              </a:xfrm>
              <a:prstGeom prst="rect">
                <a:avLst/>
              </a:prstGeom>
              <a:blipFill>
                <a:blip r:embed="rId12"/>
                <a:stretch>
                  <a:fillRect b="-4494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41" name="Tekstfelt 1040">
            <a:extLst>
              <a:ext uri="{FF2B5EF4-FFF2-40B4-BE49-F238E27FC236}">
                <a16:creationId xmlns:a16="http://schemas.microsoft.com/office/drawing/2014/main" id="{A254BB0A-0502-E2E1-1442-DFF14D44873C}"/>
              </a:ext>
            </a:extLst>
          </p:cNvPr>
          <p:cNvSpPr txBox="1"/>
          <p:nvPr/>
        </p:nvSpPr>
        <p:spPr>
          <a:xfrm>
            <a:off x="5617660" y="2808328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042" name="Tekstfelt 1041">
            <a:extLst>
              <a:ext uri="{FF2B5EF4-FFF2-40B4-BE49-F238E27FC236}">
                <a16:creationId xmlns:a16="http://schemas.microsoft.com/office/drawing/2014/main" id="{EBE09722-C6DD-F06D-044F-A166C29FFE9E}"/>
              </a:ext>
            </a:extLst>
          </p:cNvPr>
          <p:cNvSpPr txBox="1"/>
          <p:nvPr/>
        </p:nvSpPr>
        <p:spPr>
          <a:xfrm>
            <a:off x="2867101" y="239089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</a:t>
            </a:r>
          </a:p>
        </p:txBody>
      </p:sp>
      <p:sp>
        <p:nvSpPr>
          <p:cNvPr id="1045" name="Tekstfelt 1044">
            <a:extLst>
              <a:ext uri="{FF2B5EF4-FFF2-40B4-BE49-F238E27FC236}">
                <a16:creationId xmlns:a16="http://schemas.microsoft.com/office/drawing/2014/main" id="{A0BE69ED-1508-6A8E-F5EE-20CC03435D28}"/>
              </a:ext>
            </a:extLst>
          </p:cNvPr>
          <p:cNvSpPr txBox="1"/>
          <p:nvPr/>
        </p:nvSpPr>
        <p:spPr>
          <a:xfrm>
            <a:off x="2328494" y="265152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C</a:t>
            </a:r>
          </a:p>
        </p:txBody>
      </p:sp>
      <p:grpSp>
        <p:nvGrpSpPr>
          <p:cNvPr id="1074" name="Group 2527">
            <a:extLst>
              <a:ext uri="{FF2B5EF4-FFF2-40B4-BE49-F238E27FC236}">
                <a16:creationId xmlns:a16="http://schemas.microsoft.com/office/drawing/2014/main" id="{305BAA4C-AFF3-FA16-BD78-BCB5DFE5CA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56090" y="2290343"/>
            <a:ext cx="909955" cy="1437640"/>
            <a:chOff x="3078" y="11479"/>
            <a:chExt cx="1433" cy="2264"/>
          </a:xfrm>
        </p:grpSpPr>
        <p:grpSp>
          <p:nvGrpSpPr>
            <p:cNvPr id="1075" name="Group 2083">
              <a:extLst>
                <a:ext uri="{FF2B5EF4-FFF2-40B4-BE49-F238E27FC236}">
                  <a16:creationId xmlns:a16="http://schemas.microsoft.com/office/drawing/2014/main" id="{56585E69-DE13-927C-8102-878426C279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254"/>
              <a:ext cx="1164" cy="376"/>
              <a:chOff x="3529" y="8716"/>
              <a:chExt cx="6162" cy="1994"/>
            </a:xfrm>
          </p:grpSpPr>
          <p:sp>
            <p:nvSpPr>
              <p:cNvPr id="1099" name="AutoShape 2084">
                <a:extLst>
                  <a:ext uri="{FF2B5EF4-FFF2-40B4-BE49-F238E27FC236}">
                    <a16:creationId xmlns:a16="http://schemas.microsoft.com/office/drawing/2014/main" id="{C0653665-22FD-58C3-6ABD-8E9840CD0FFC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00" name="AutoShape 2085">
                <a:extLst>
                  <a:ext uri="{FF2B5EF4-FFF2-40B4-BE49-F238E27FC236}">
                    <a16:creationId xmlns:a16="http://schemas.microsoft.com/office/drawing/2014/main" id="{CC461119-B43B-BC6E-105E-80EE76F9D36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01" name="AutoShape 2086">
                <a:extLst>
                  <a:ext uri="{FF2B5EF4-FFF2-40B4-BE49-F238E27FC236}">
                    <a16:creationId xmlns:a16="http://schemas.microsoft.com/office/drawing/2014/main" id="{101DE0EE-1BE8-E035-9AD4-0947D9C49C4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76" name="Group 2087">
              <a:extLst>
                <a:ext uri="{FF2B5EF4-FFF2-40B4-BE49-F238E27FC236}">
                  <a16:creationId xmlns:a16="http://schemas.microsoft.com/office/drawing/2014/main" id="{C7F65D67-3BB9-F190-DA2D-E4B1151BC9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091" name="AutoShape 2088">
                <a:extLst>
                  <a:ext uri="{FF2B5EF4-FFF2-40B4-BE49-F238E27FC236}">
                    <a16:creationId xmlns:a16="http://schemas.microsoft.com/office/drawing/2014/main" id="{FE4E1D8B-E88D-DF54-6FBE-155959653EF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2" name="AutoShape 2089">
                <a:extLst>
                  <a:ext uri="{FF2B5EF4-FFF2-40B4-BE49-F238E27FC236}">
                    <a16:creationId xmlns:a16="http://schemas.microsoft.com/office/drawing/2014/main" id="{5F863589-53FA-362D-6F67-0814479B650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3" name="AutoShape 2090">
                <a:extLst>
                  <a:ext uri="{FF2B5EF4-FFF2-40B4-BE49-F238E27FC236}">
                    <a16:creationId xmlns:a16="http://schemas.microsoft.com/office/drawing/2014/main" id="{82EB5861-565C-9F7A-8AB4-B0F08D1A820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4" name="AutoShape 2091">
                <a:extLst>
                  <a:ext uri="{FF2B5EF4-FFF2-40B4-BE49-F238E27FC236}">
                    <a16:creationId xmlns:a16="http://schemas.microsoft.com/office/drawing/2014/main" id="{202811C4-F4A3-5108-1AE9-5AFCA3CC4A5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5" name="AutoShape 2092">
                <a:extLst>
                  <a:ext uri="{FF2B5EF4-FFF2-40B4-BE49-F238E27FC236}">
                    <a16:creationId xmlns:a16="http://schemas.microsoft.com/office/drawing/2014/main" id="{00BC1314-3284-1B80-DBAA-AD3356D34DA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96" name="Group 2093">
                <a:extLst>
                  <a:ext uri="{FF2B5EF4-FFF2-40B4-BE49-F238E27FC236}">
                    <a16:creationId xmlns:a16="http://schemas.microsoft.com/office/drawing/2014/main" id="{B9FE1A2A-E34D-4176-9646-4E579098A34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097" name="AutoShape 2094">
                  <a:extLst>
                    <a:ext uri="{FF2B5EF4-FFF2-40B4-BE49-F238E27FC236}">
                      <a16:creationId xmlns:a16="http://schemas.microsoft.com/office/drawing/2014/main" id="{2CFABFC0-5BC8-18DA-0CEA-E2E0261E969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98" name="AutoShape 2095">
                  <a:extLst>
                    <a:ext uri="{FF2B5EF4-FFF2-40B4-BE49-F238E27FC236}">
                      <a16:creationId xmlns:a16="http://schemas.microsoft.com/office/drawing/2014/main" id="{C8FFF43B-D72B-B162-CD5A-4A76918B847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077" name="Group 2096">
              <a:extLst>
                <a:ext uri="{FF2B5EF4-FFF2-40B4-BE49-F238E27FC236}">
                  <a16:creationId xmlns:a16="http://schemas.microsoft.com/office/drawing/2014/main" id="{201A9A05-0A8D-5035-86B2-72FF9150E6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28" y="11945"/>
              <a:ext cx="712" cy="254"/>
              <a:chOff x="3010" y="3684"/>
              <a:chExt cx="1992" cy="254"/>
            </a:xfrm>
          </p:grpSpPr>
          <p:cxnSp>
            <p:nvCxnSpPr>
              <p:cNvPr id="1088" name="AutoShape 2097">
                <a:extLst>
                  <a:ext uri="{FF2B5EF4-FFF2-40B4-BE49-F238E27FC236}">
                    <a16:creationId xmlns:a16="http://schemas.microsoft.com/office/drawing/2014/main" id="{00C3D6D5-C9D3-4EBE-A47D-F5FA30F7045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9" name="AutoShape 2098">
                <a:extLst>
                  <a:ext uri="{FF2B5EF4-FFF2-40B4-BE49-F238E27FC236}">
                    <a16:creationId xmlns:a16="http://schemas.microsoft.com/office/drawing/2014/main" id="{72BA6520-A5E2-E16F-8670-DA714128D9F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flipV="1">
                <a:off x="3720" y="3684"/>
                <a:ext cx="712" cy="25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0" name="AutoShape 2099">
                <a:extLst>
                  <a:ext uri="{FF2B5EF4-FFF2-40B4-BE49-F238E27FC236}">
                    <a16:creationId xmlns:a16="http://schemas.microsoft.com/office/drawing/2014/main" id="{10005342-C8BF-6A5F-C883-D2C31C00C56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90" y="3938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78" name="Group 2517">
              <a:extLst>
                <a:ext uri="{FF2B5EF4-FFF2-40B4-BE49-F238E27FC236}">
                  <a16:creationId xmlns:a16="http://schemas.microsoft.com/office/drawing/2014/main" id="{BC72F761-DE33-0F27-9716-CA0D30245D8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085" name="AutoShape 2518">
                <a:extLst>
                  <a:ext uri="{FF2B5EF4-FFF2-40B4-BE49-F238E27FC236}">
                    <a16:creationId xmlns:a16="http://schemas.microsoft.com/office/drawing/2014/main" id="{E9CBCAF5-B786-5CC4-AE0D-584A24825899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086" name="AutoShape 2519">
                <a:extLst>
                  <a:ext uri="{FF2B5EF4-FFF2-40B4-BE49-F238E27FC236}">
                    <a16:creationId xmlns:a16="http://schemas.microsoft.com/office/drawing/2014/main" id="{70AD795C-D917-6B3B-9EAD-1A89A2A9A0E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7" name="AutoShape 2520">
                <a:extLst>
                  <a:ext uri="{FF2B5EF4-FFF2-40B4-BE49-F238E27FC236}">
                    <a16:creationId xmlns:a16="http://schemas.microsoft.com/office/drawing/2014/main" id="{7A5B35D9-88CD-41D8-3A70-FBEEF4DF115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79" name="Group 2521">
              <a:extLst>
                <a:ext uri="{FF2B5EF4-FFF2-40B4-BE49-F238E27FC236}">
                  <a16:creationId xmlns:a16="http://schemas.microsoft.com/office/drawing/2014/main" id="{D9470134-50B5-22DE-6D1B-1835D0EA63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3367"/>
              <a:ext cx="1164" cy="376"/>
              <a:chOff x="3529" y="8716"/>
              <a:chExt cx="6162" cy="1994"/>
            </a:xfrm>
          </p:grpSpPr>
          <p:sp>
            <p:nvSpPr>
              <p:cNvPr id="1082" name="AutoShape 2522">
                <a:extLst>
                  <a:ext uri="{FF2B5EF4-FFF2-40B4-BE49-F238E27FC236}">
                    <a16:creationId xmlns:a16="http://schemas.microsoft.com/office/drawing/2014/main" id="{6FB9DC41-ADA0-DF02-00C1-77C6AB8958A9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083" name="AutoShape 2523">
                <a:extLst>
                  <a:ext uri="{FF2B5EF4-FFF2-40B4-BE49-F238E27FC236}">
                    <a16:creationId xmlns:a16="http://schemas.microsoft.com/office/drawing/2014/main" id="{30B0453A-9F8E-E413-631B-C988A5F0424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4" name="AutoShape 2524">
                <a:extLst>
                  <a:ext uri="{FF2B5EF4-FFF2-40B4-BE49-F238E27FC236}">
                    <a16:creationId xmlns:a16="http://schemas.microsoft.com/office/drawing/2014/main" id="{A59F3889-A15D-B495-699A-BFAB8262899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080" name="AutoShape 2525">
              <a:extLst>
                <a:ext uri="{FF2B5EF4-FFF2-40B4-BE49-F238E27FC236}">
                  <a16:creationId xmlns:a16="http://schemas.microsoft.com/office/drawing/2014/main" id="{52221DD2-F194-BBEF-9A4E-312121A9C7B6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1" name="AutoShape 2526">
              <a:extLst>
                <a:ext uri="{FF2B5EF4-FFF2-40B4-BE49-F238E27FC236}">
                  <a16:creationId xmlns:a16="http://schemas.microsoft.com/office/drawing/2014/main" id="{44313451-4C2F-4B64-A161-AB837A7147D5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03" name="Tekstfelt 1102">
            <a:extLst>
              <a:ext uri="{FF2B5EF4-FFF2-40B4-BE49-F238E27FC236}">
                <a16:creationId xmlns:a16="http://schemas.microsoft.com/office/drawing/2014/main" id="{A8B3682D-B0A2-5C7E-50A4-008455A6C9CD}"/>
              </a:ext>
            </a:extLst>
          </p:cNvPr>
          <p:cNvSpPr txBox="1"/>
          <p:nvPr/>
        </p:nvSpPr>
        <p:spPr>
          <a:xfrm>
            <a:off x="2886390" y="266347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B</a:t>
            </a:r>
          </a:p>
        </p:txBody>
      </p:sp>
      <p:sp>
        <p:nvSpPr>
          <p:cNvPr id="1104" name="Tekstfelt 1103">
            <a:extLst>
              <a:ext uri="{FF2B5EF4-FFF2-40B4-BE49-F238E27FC236}">
                <a16:creationId xmlns:a16="http://schemas.microsoft.com/office/drawing/2014/main" id="{0E3E373F-C66C-5B0D-EE7A-065BA7237612}"/>
              </a:ext>
            </a:extLst>
          </p:cNvPr>
          <p:cNvSpPr txBox="1"/>
          <p:nvPr/>
        </p:nvSpPr>
        <p:spPr>
          <a:xfrm>
            <a:off x="2318769" y="3004961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E</a:t>
            </a:r>
          </a:p>
        </p:txBody>
      </p:sp>
      <p:sp>
        <p:nvSpPr>
          <p:cNvPr id="1105" name="Tekstfelt 1104">
            <a:extLst>
              <a:ext uri="{FF2B5EF4-FFF2-40B4-BE49-F238E27FC236}">
                <a16:creationId xmlns:a16="http://schemas.microsoft.com/office/drawing/2014/main" id="{B1A7E9D2-1F4A-2D46-0011-C391458F2709}"/>
              </a:ext>
            </a:extLst>
          </p:cNvPr>
          <p:cNvSpPr txBox="1"/>
          <p:nvPr/>
        </p:nvSpPr>
        <p:spPr>
          <a:xfrm>
            <a:off x="2876665" y="301691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D</a:t>
            </a:r>
          </a:p>
        </p:txBody>
      </p:sp>
      <p:sp>
        <p:nvSpPr>
          <p:cNvPr id="1106" name="Tekstfelt 1105">
            <a:extLst>
              <a:ext uri="{FF2B5EF4-FFF2-40B4-BE49-F238E27FC236}">
                <a16:creationId xmlns:a16="http://schemas.microsoft.com/office/drawing/2014/main" id="{B9335800-50F3-E5F9-E305-FD240D6A7269}"/>
              </a:ext>
            </a:extLst>
          </p:cNvPr>
          <p:cNvSpPr txBox="1"/>
          <p:nvPr/>
        </p:nvSpPr>
        <p:spPr>
          <a:xfrm>
            <a:off x="2302559" y="335839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G</a:t>
            </a:r>
          </a:p>
        </p:txBody>
      </p:sp>
      <p:sp>
        <p:nvSpPr>
          <p:cNvPr id="1107" name="Tekstfelt 1106">
            <a:extLst>
              <a:ext uri="{FF2B5EF4-FFF2-40B4-BE49-F238E27FC236}">
                <a16:creationId xmlns:a16="http://schemas.microsoft.com/office/drawing/2014/main" id="{B52B62F6-827A-88BD-9A39-916A20C7EE00}"/>
              </a:ext>
            </a:extLst>
          </p:cNvPr>
          <p:cNvSpPr txBox="1"/>
          <p:nvPr/>
        </p:nvSpPr>
        <p:spPr>
          <a:xfrm>
            <a:off x="2860455" y="337034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F</a:t>
            </a:r>
          </a:p>
        </p:txBody>
      </p:sp>
      <p:sp>
        <p:nvSpPr>
          <p:cNvPr id="1129" name="Freeform 2560">
            <a:extLst>
              <a:ext uri="{FF2B5EF4-FFF2-40B4-BE49-F238E27FC236}">
                <a16:creationId xmlns:a16="http://schemas.microsoft.com/office/drawing/2014/main" id="{2DF5036A-76B2-C2B2-FA2E-D2EEC67B08ED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 rot="21443994">
            <a:off x="7178651" y="2621379"/>
            <a:ext cx="601227" cy="1087326"/>
          </a:xfrm>
          <a:custGeom>
            <a:avLst/>
            <a:gdLst>
              <a:gd name="T0" fmla="*/ 0 w 648"/>
              <a:gd name="T1" fmla="*/ 218 h 1190"/>
              <a:gd name="T2" fmla="*/ 91 w 648"/>
              <a:gd name="T3" fmla="*/ 92 h 1190"/>
              <a:gd name="T4" fmla="*/ 333 w 648"/>
              <a:gd name="T5" fmla="*/ 0 h 1190"/>
              <a:gd name="T6" fmla="*/ 487 w 648"/>
              <a:gd name="T7" fmla="*/ 92 h 1190"/>
              <a:gd name="T8" fmla="*/ 567 w 648"/>
              <a:gd name="T9" fmla="*/ 344 h 1190"/>
              <a:gd name="T10" fmla="*/ 0 w 648"/>
              <a:gd name="T11" fmla="*/ 1190 h 1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48" h="1190">
                <a:moveTo>
                  <a:pt x="0" y="218"/>
                </a:moveTo>
                <a:cubicBezTo>
                  <a:pt x="18" y="173"/>
                  <a:pt x="36" y="128"/>
                  <a:pt x="91" y="92"/>
                </a:cubicBezTo>
                <a:cubicBezTo>
                  <a:pt x="146" y="56"/>
                  <a:pt x="267" y="0"/>
                  <a:pt x="333" y="0"/>
                </a:cubicBezTo>
                <a:cubicBezTo>
                  <a:pt x="399" y="0"/>
                  <a:pt x="448" y="35"/>
                  <a:pt x="487" y="92"/>
                </a:cubicBezTo>
                <a:cubicBezTo>
                  <a:pt x="526" y="149"/>
                  <a:pt x="648" y="161"/>
                  <a:pt x="567" y="344"/>
                </a:cubicBezTo>
                <a:cubicBezTo>
                  <a:pt x="486" y="527"/>
                  <a:pt x="94" y="1049"/>
                  <a:pt x="0" y="1190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30" name="Freeform 2561">
            <a:extLst>
              <a:ext uri="{FF2B5EF4-FFF2-40B4-BE49-F238E27FC236}">
                <a16:creationId xmlns:a16="http://schemas.microsoft.com/office/drawing/2014/main" id="{1A09EBEA-8464-4C49-F3D1-5C5FA40E3888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225255" y="2693300"/>
            <a:ext cx="341731" cy="1015142"/>
          </a:xfrm>
          <a:custGeom>
            <a:avLst/>
            <a:gdLst>
              <a:gd name="T0" fmla="*/ 374 w 374"/>
              <a:gd name="T1" fmla="*/ 167 h 1111"/>
              <a:gd name="T2" fmla="*/ 303 w 374"/>
              <a:gd name="T3" fmla="*/ 31 h 1111"/>
              <a:gd name="T4" fmla="*/ 96 w 374"/>
              <a:gd name="T5" fmla="*/ 31 h 1111"/>
              <a:gd name="T6" fmla="*/ 46 w 374"/>
              <a:gd name="T7" fmla="*/ 218 h 1111"/>
              <a:gd name="T8" fmla="*/ 374 w 374"/>
              <a:gd name="T9" fmla="*/ 1111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4" h="1111">
                <a:moveTo>
                  <a:pt x="374" y="167"/>
                </a:moveTo>
                <a:cubicBezTo>
                  <a:pt x="361" y="110"/>
                  <a:pt x="349" y="54"/>
                  <a:pt x="303" y="31"/>
                </a:cubicBezTo>
                <a:cubicBezTo>
                  <a:pt x="257" y="8"/>
                  <a:pt x="139" y="0"/>
                  <a:pt x="96" y="31"/>
                </a:cubicBezTo>
                <a:cubicBezTo>
                  <a:pt x="53" y="62"/>
                  <a:pt x="0" y="38"/>
                  <a:pt x="46" y="218"/>
                </a:cubicBezTo>
                <a:cubicBezTo>
                  <a:pt x="92" y="398"/>
                  <a:pt x="319" y="962"/>
                  <a:pt x="374" y="1111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35" name="Freeform 2566">
            <a:extLst>
              <a:ext uri="{FF2B5EF4-FFF2-40B4-BE49-F238E27FC236}">
                <a16:creationId xmlns:a16="http://schemas.microsoft.com/office/drawing/2014/main" id="{B2579212-A80D-3055-24BE-22F65DCC5522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4253448" y="2711574"/>
            <a:ext cx="2355569" cy="968543"/>
          </a:xfrm>
          <a:custGeom>
            <a:avLst/>
            <a:gdLst>
              <a:gd name="T0" fmla="*/ 537 w 2578"/>
              <a:gd name="T1" fmla="*/ 128 h 1060"/>
              <a:gd name="T2" fmla="*/ 421 w 2578"/>
              <a:gd name="T3" fmla="*/ 11 h 1060"/>
              <a:gd name="T4" fmla="*/ 137 w 2578"/>
              <a:gd name="T5" fmla="*/ 72 h 1060"/>
              <a:gd name="T6" fmla="*/ 137 w 2578"/>
              <a:gd name="T7" fmla="*/ 443 h 1060"/>
              <a:gd name="T8" fmla="*/ 962 w 2578"/>
              <a:gd name="T9" fmla="*/ 639 h 1060"/>
              <a:gd name="T10" fmla="*/ 2067 w 2578"/>
              <a:gd name="T11" fmla="*/ 831 h 1060"/>
              <a:gd name="T12" fmla="*/ 2578 w 2578"/>
              <a:gd name="T13" fmla="*/ 1060 h 1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78" h="1060">
                <a:moveTo>
                  <a:pt x="537" y="128"/>
                </a:moveTo>
                <a:cubicBezTo>
                  <a:pt x="512" y="74"/>
                  <a:pt x="488" y="20"/>
                  <a:pt x="421" y="11"/>
                </a:cubicBezTo>
                <a:cubicBezTo>
                  <a:pt x="354" y="2"/>
                  <a:pt x="184" y="0"/>
                  <a:pt x="137" y="72"/>
                </a:cubicBezTo>
                <a:cubicBezTo>
                  <a:pt x="90" y="144"/>
                  <a:pt x="0" y="349"/>
                  <a:pt x="137" y="443"/>
                </a:cubicBezTo>
                <a:cubicBezTo>
                  <a:pt x="274" y="537"/>
                  <a:pt x="640" y="574"/>
                  <a:pt x="962" y="639"/>
                </a:cubicBezTo>
                <a:cubicBezTo>
                  <a:pt x="1284" y="704"/>
                  <a:pt x="1798" y="761"/>
                  <a:pt x="2067" y="831"/>
                </a:cubicBezTo>
                <a:cubicBezTo>
                  <a:pt x="2336" y="901"/>
                  <a:pt x="2493" y="1022"/>
                  <a:pt x="2578" y="1060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36" name="Freeform 2567">
            <a:extLst>
              <a:ext uri="{FF2B5EF4-FFF2-40B4-BE49-F238E27FC236}">
                <a16:creationId xmlns:a16="http://schemas.microsoft.com/office/drawing/2014/main" id="{E53D4554-52B6-1CA9-6DC6-2282C876038D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4644520" y="3373107"/>
            <a:ext cx="1967238" cy="335335"/>
          </a:xfrm>
          <a:custGeom>
            <a:avLst/>
            <a:gdLst>
              <a:gd name="T0" fmla="*/ 69 w 2153"/>
              <a:gd name="T1" fmla="*/ 367 h 367"/>
              <a:gd name="T2" fmla="*/ 69 w 2153"/>
              <a:gd name="T3" fmla="*/ 112 h 367"/>
              <a:gd name="T4" fmla="*/ 486 w 2153"/>
              <a:gd name="T5" fmla="*/ 0 h 367"/>
              <a:gd name="T6" fmla="*/ 1128 w 2153"/>
              <a:gd name="T7" fmla="*/ 112 h 367"/>
              <a:gd name="T8" fmla="*/ 2153 w 2153"/>
              <a:gd name="T9" fmla="*/ 367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3" h="367">
                <a:moveTo>
                  <a:pt x="69" y="367"/>
                </a:moveTo>
                <a:cubicBezTo>
                  <a:pt x="34" y="270"/>
                  <a:pt x="0" y="173"/>
                  <a:pt x="69" y="112"/>
                </a:cubicBezTo>
                <a:cubicBezTo>
                  <a:pt x="138" y="51"/>
                  <a:pt x="310" y="0"/>
                  <a:pt x="486" y="0"/>
                </a:cubicBezTo>
                <a:cubicBezTo>
                  <a:pt x="662" y="0"/>
                  <a:pt x="850" y="51"/>
                  <a:pt x="1128" y="112"/>
                </a:cubicBezTo>
                <a:cubicBezTo>
                  <a:pt x="1406" y="173"/>
                  <a:pt x="1983" y="324"/>
                  <a:pt x="2153" y="367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37" name="Freeform 2569">
            <a:extLst>
              <a:ext uri="{FF2B5EF4-FFF2-40B4-BE49-F238E27FC236}">
                <a16:creationId xmlns:a16="http://schemas.microsoft.com/office/drawing/2014/main" id="{2C7FB049-4B73-D777-E7E8-94FC18846E68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265971" y="3630776"/>
            <a:ext cx="2250369" cy="374625"/>
          </a:xfrm>
          <a:custGeom>
            <a:avLst/>
            <a:gdLst>
              <a:gd name="T0" fmla="*/ 2086 w 2428"/>
              <a:gd name="T1" fmla="*/ 85 h 410"/>
              <a:gd name="T2" fmla="*/ 2256 w 2428"/>
              <a:gd name="T3" fmla="*/ 5 h 410"/>
              <a:gd name="T4" fmla="*/ 2403 w 2428"/>
              <a:gd name="T5" fmla="*/ 54 h 410"/>
              <a:gd name="T6" fmla="*/ 2403 w 2428"/>
              <a:gd name="T7" fmla="*/ 201 h 410"/>
              <a:gd name="T8" fmla="*/ 2256 w 2428"/>
              <a:gd name="T9" fmla="*/ 333 h 410"/>
              <a:gd name="T10" fmla="*/ 1683 w 2428"/>
              <a:gd name="T11" fmla="*/ 408 h 410"/>
              <a:gd name="T12" fmla="*/ 924 w 2428"/>
              <a:gd name="T13" fmla="*/ 348 h 410"/>
              <a:gd name="T14" fmla="*/ 422 w 2428"/>
              <a:gd name="T15" fmla="*/ 103 h 410"/>
              <a:gd name="T16" fmla="*/ 179 w 2428"/>
              <a:gd name="T17" fmla="*/ 5 h 410"/>
              <a:gd name="T18" fmla="*/ 0 w 2428"/>
              <a:gd name="T19" fmla="*/ 85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28" h="410">
                <a:moveTo>
                  <a:pt x="2086" y="85"/>
                </a:moveTo>
                <a:cubicBezTo>
                  <a:pt x="2144" y="47"/>
                  <a:pt x="2203" y="10"/>
                  <a:pt x="2256" y="5"/>
                </a:cubicBezTo>
                <a:cubicBezTo>
                  <a:pt x="2309" y="0"/>
                  <a:pt x="2379" y="21"/>
                  <a:pt x="2403" y="54"/>
                </a:cubicBezTo>
                <a:cubicBezTo>
                  <a:pt x="2427" y="87"/>
                  <a:pt x="2428" y="154"/>
                  <a:pt x="2403" y="201"/>
                </a:cubicBezTo>
                <a:cubicBezTo>
                  <a:pt x="2378" y="248"/>
                  <a:pt x="2376" y="299"/>
                  <a:pt x="2256" y="333"/>
                </a:cubicBezTo>
                <a:cubicBezTo>
                  <a:pt x="2136" y="367"/>
                  <a:pt x="1905" y="406"/>
                  <a:pt x="1683" y="408"/>
                </a:cubicBezTo>
                <a:cubicBezTo>
                  <a:pt x="1461" y="410"/>
                  <a:pt x="1134" y="399"/>
                  <a:pt x="924" y="348"/>
                </a:cubicBezTo>
                <a:cubicBezTo>
                  <a:pt x="714" y="297"/>
                  <a:pt x="546" y="160"/>
                  <a:pt x="422" y="103"/>
                </a:cubicBezTo>
                <a:cubicBezTo>
                  <a:pt x="298" y="46"/>
                  <a:pt x="249" y="8"/>
                  <a:pt x="179" y="5"/>
                </a:cubicBezTo>
                <a:cubicBezTo>
                  <a:pt x="109" y="2"/>
                  <a:pt x="30" y="72"/>
                  <a:pt x="0" y="85"/>
                </a:cubicBezTo>
              </a:path>
            </a:pathLst>
          </a:cu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grpSp>
        <p:nvGrpSpPr>
          <p:cNvPr id="1220" name="Gruppe 1219">
            <a:extLst>
              <a:ext uri="{FF2B5EF4-FFF2-40B4-BE49-F238E27FC236}">
                <a16:creationId xmlns:a16="http://schemas.microsoft.com/office/drawing/2014/main" id="{21EB2EAF-E778-849F-3165-0F5FCEA29343}"/>
              </a:ext>
            </a:extLst>
          </p:cNvPr>
          <p:cNvGrpSpPr>
            <a:grpSpLocks noChangeAspect="1"/>
          </p:cNvGrpSpPr>
          <p:nvPr/>
        </p:nvGrpSpPr>
        <p:grpSpPr>
          <a:xfrm>
            <a:off x="4549694" y="3472557"/>
            <a:ext cx="864000" cy="422246"/>
            <a:chOff x="2655570" y="2187000"/>
            <a:chExt cx="6880860" cy="3362760"/>
          </a:xfrm>
        </p:grpSpPr>
        <p:sp>
          <p:nvSpPr>
            <p:cNvPr id="1221" name="Rektangel 1220">
              <a:extLst>
                <a:ext uri="{FF2B5EF4-FFF2-40B4-BE49-F238E27FC236}">
                  <a16:creationId xmlns:a16="http://schemas.microsoft.com/office/drawing/2014/main" id="{96F6B852-B1C0-FDD3-7FEF-625D698780DE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22" name="Ligebenet trapez 1221">
              <a:extLst>
                <a:ext uri="{FF2B5EF4-FFF2-40B4-BE49-F238E27FC236}">
                  <a16:creationId xmlns:a16="http://schemas.microsoft.com/office/drawing/2014/main" id="{1FFAF483-0287-F192-7CBA-316E657D106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223" name="Gruppe 1222">
              <a:extLst>
                <a:ext uri="{FF2B5EF4-FFF2-40B4-BE49-F238E27FC236}">
                  <a16:creationId xmlns:a16="http://schemas.microsoft.com/office/drawing/2014/main" id="{5884959D-02C6-0FC9-EB22-37DF153EBCB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227" name="Cylinder 1226">
                <a:extLst>
                  <a:ext uri="{FF2B5EF4-FFF2-40B4-BE49-F238E27FC236}">
                    <a16:creationId xmlns:a16="http://schemas.microsoft.com/office/drawing/2014/main" id="{25BB1CEA-5F4F-248D-BEB2-E92A576C95C9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F833FFF5-A4BF-BBC3-C1A7-7F0FAE2FD9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224" name="Gruppe 1223">
              <a:extLst>
                <a:ext uri="{FF2B5EF4-FFF2-40B4-BE49-F238E27FC236}">
                  <a16:creationId xmlns:a16="http://schemas.microsoft.com/office/drawing/2014/main" id="{27DF3968-17F5-0973-A9DB-C304FA387F5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225" name="Cylinder 1224">
                <a:extLst>
                  <a:ext uri="{FF2B5EF4-FFF2-40B4-BE49-F238E27FC236}">
                    <a16:creationId xmlns:a16="http://schemas.microsoft.com/office/drawing/2014/main" id="{7E87DB45-32DB-7221-DA25-37B6D6311A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26" name="Cylinder 1225">
                <a:extLst>
                  <a:ext uri="{FF2B5EF4-FFF2-40B4-BE49-F238E27FC236}">
                    <a16:creationId xmlns:a16="http://schemas.microsoft.com/office/drawing/2014/main" id="{AF092FC2-3A8A-41BC-30C5-DE8586493E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229" name="Tekstfelt 1228">
            <a:extLst>
              <a:ext uri="{FF2B5EF4-FFF2-40B4-BE49-F238E27FC236}">
                <a16:creationId xmlns:a16="http://schemas.microsoft.com/office/drawing/2014/main" id="{A00998AF-9788-D401-AF38-1B7EDF7471B2}"/>
              </a:ext>
            </a:extLst>
          </p:cNvPr>
          <p:cNvSpPr txBox="1"/>
          <p:nvPr/>
        </p:nvSpPr>
        <p:spPr>
          <a:xfrm>
            <a:off x="7425632" y="284146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230" name="Tekstfelt 1229">
            <a:extLst>
              <a:ext uri="{FF2B5EF4-FFF2-40B4-BE49-F238E27FC236}">
                <a16:creationId xmlns:a16="http://schemas.microsoft.com/office/drawing/2014/main" id="{1498693D-FBE8-5E4E-73E5-C93129BE23FF}"/>
              </a:ext>
            </a:extLst>
          </p:cNvPr>
          <p:cNvSpPr txBox="1"/>
          <p:nvPr/>
        </p:nvSpPr>
        <p:spPr>
          <a:xfrm>
            <a:off x="4352818" y="3385618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sp>
        <p:nvSpPr>
          <p:cNvPr id="1231" name="Tekstfelt 1230">
            <a:extLst>
              <a:ext uri="{FF2B5EF4-FFF2-40B4-BE49-F238E27FC236}">
                <a16:creationId xmlns:a16="http://schemas.microsoft.com/office/drawing/2014/main" id="{F8601D1E-FC0C-9A0E-296F-FE32A127466D}"/>
              </a:ext>
            </a:extLst>
          </p:cNvPr>
          <p:cNvSpPr txBox="1"/>
          <p:nvPr/>
        </p:nvSpPr>
        <p:spPr>
          <a:xfrm>
            <a:off x="6217898" y="3951674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11</a:t>
            </a:r>
          </a:p>
        </p:txBody>
      </p:sp>
      <p:sp>
        <p:nvSpPr>
          <p:cNvPr id="1232" name="Kombinationstegning 1231">
            <a:extLst>
              <a:ext uri="{FF2B5EF4-FFF2-40B4-BE49-F238E27FC236}">
                <a16:creationId xmlns:a16="http://schemas.microsoft.com/office/drawing/2014/main" id="{0CE7E710-11F0-F019-67A6-0812E9FBFD4C}"/>
              </a:ext>
            </a:extLst>
          </p:cNvPr>
          <p:cNvSpPr/>
          <p:nvPr/>
        </p:nvSpPr>
        <p:spPr>
          <a:xfrm>
            <a:off x="4579381" y="1941342"/>
            <a:ext cx="1108759" cy="937846"/>
          </a:xfrm>
          <a:custGeom>
            <a:avLst/>
            <a:gdLst>
              <a:gd name="connsiteX0" fmla="*/ 1000804 w 1108759"/>
              <a:gd name="connsiteY0" fmla="*/ 0 h 937846"/>
              <a:gd name="connsiteX1" fmla="*/ 1075831 w 1108759"/>
              <a:gd name="connsiteY1" fmla="*/ 60960 h 937846"/>
              <a:gd name="connsiteX2" fmla="*/ 1108656 w 1108759"/>
              <a:gd name="connsiteY2" fmla="*/ 140676 h 937846"/>
              <a:gd name="connsiteX3" fmla="*/ 1066453 w 1108759"/>
              <a:gd name="connsiteY3" fmla="*/ 215704 h 937846"/>
              <a:gd name="connsiteX4" fmla="*/ 925776 w 1108759"/>
              <a:gd name="connsiteY4" fmla="*/ 262596 h 937846"/>
              <a:gd name="connsiteX5" fmla="*/ 738207 w 1108759"/>
              <a:gd name="connsiteY5" fmla="*/ 239150 h 937846"/>
              <a:gd name="connsiteX6" fmla="*/ 588151 w 1108759"/>
              <a:gd name="connsiteY6" fmla="*/ 182880 h 937846"/>
              <a:gd name="connsiteX7" fmla="*/ 414650 w 1108759"/>
              <a:gd name="connsiteY7" fmla="*/ 93784 h 937846"/>
              <a:gd name="connsiteX8" fmla="*/ 213013 w 1108759"/>
              <a:gd name="connsiteY8" fmla="*/ 84406 h 937846"/>
              <a:gd name="connsiteX9" fmla="*/ 95782 w 1108759"/>
              <a:gd name="connsiteY9" fmla="*/ 154744 h 937846"/>
              <a:gd name="connsiteX10" fmla="*/ 16065 w 1108759"/>
              <a:gd name="connsiteY10" fmla="*/ 257907 h 937846"/>
              <a:gd name="connsiteX11" fmla="*/ 1997 w 1108759"/>
              <a:gd name="connsiteY11" fmla="*/ 407963 h 937846"/>
              <a:gd name="connsiteX12" fmla="*/ 44201 w 1108759"/>
              <a:gd name="connsiteY12" fmla="*/ 567396 h 937846"/>
              <a:gd name="connsiteX13" fmla="*/ 133296 w 1108759"/>
              <a:gd name="connsiteY13" fmla="*/ 703384 h 937846"/>
              <a:gd name="connsiteX14" fmla="*/ 208324 w 1108759"/>
              <a:gd name="connsiteY14" fmla="*/ 937846 h 937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8759" h="937846">
                <a:moveTo>
                  <a:pt x="1000804" y="0"/>
                </a:moveTo>
                <a:cubicBezTo>
                  <a:pt x="1029330" y="18757"/>
                  <a:pt x="1057856" y="37514"/>
                  <a:pt x="1075831" y="60960"/>
                </a:cubicBezTo>
                <a:cubicBezTo>
                  <a:pt x="1093806" y="84406"/>
                  <a:pt x="1110219" y="114885"/>
                  <a:pt x="1108656" y="140676"/>
                </a:cubicBezTo>
                <a:cubicBezTo>
                  <a:pt x="1107093" y="166467"/>
                  <a:pt x="1096933" y="195384"/>
                  <a:pt x="1066453" y="215704"/>
                </a:cubicBezTo>
                <a:cubicBezTo>
                  <a:pt x="1035973" y="236024"/>
                  <a:pt x="980484" y="258688"/>
                  <a:pt x="925776" y="262596"/>
                </a:cubicBezTo>
                <a:cubicBezTo>
                  <a:pt x="871068" y="266504"/>
                  <a:pt x="794478" y="252436"/>
                  <a:pt x="738207" y="239150"/>
                </a:cubicBezTo>
                <a:cubicBezTo>
                  <a:pt x="681936" y="225864"/>
                  <a:pt x="642077" y="207108"/>
                  <a:pt x="588151" y="182880"/>
                </a:cubicBezTo>
                <a:cubicBezTo>
                  <a:pt x="534225" y="158652"/>
                  <a:pt x="477173" y="110196"/>
                  <a:pt x="414650" y="93784"/>
                </a:cubicBezTo>
                <a:cubicBezTo>
                  <a:pt x="352127" y="77372"/>
                  <a:pt x="266158" y="74246"/>
                  <a:pt x="213013" y="84406"/>
                </a:cubicBezTo>
                <a:cubicBezTo>
                  <a:pt x="159868" y="94566"/>
                  <a:pt x="128607" y="125827"/>
                  <a:pt x="95782" y="154744"/>
                </a:cubicBezTo>
                <a:cubicBezTo>
                  <a:pt x="62957" y="183661"/>
                  <a:pt x="31696" y="215704"/>
                  <a:pt x="16065" y="257907"/>
                </a:cubicBezTo>
                <a:cubicBezTo>
                  <a:pt x="434" y="300110"/>
                  <a:pt x="-2692" y="356382"/>
                  <a:pt x="1997" y="407963"/>
                </a:cubicBezTo>
                <a:cubicBezTo>
                  <a:pt x="6686" y="459544"/>
                  <a:pt x="22318" y="518159"/>
                  <a:pt x="44201" y="567396"/>
                </a:cubicBezTo>
                <a:cubicBezTo>
                  <a:pt x="66084" y="616633"/>
                  <a:pt x="105942" y="641642"/>
                  <a:pt x="133296" y="703384"/>
                </a:cubicBezTo>
                <a:cubicBezTo>
                  <a:pt x="160650" y="765126"/>
                  <a:pt x="184487" y="851486"/>
                  <a:pt x="208324" y="937846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34" name="Kombinationstegning 1233">
            <a:extLst>
              <a:ext uri="{FF2B5EF4-FFF2-40B4-BE49-F238E27FC236}">
                <a16:creationId xmlns:a16="http://schemas.microsoft.com/office/drawing/2014/main" id="{ACC012C1-D5BD-37D4-084C-827EE8C848A8}"/>
              </a:ext>
            </a:extLst>
          </p:cNvPr>
          <p:cNvSpPr/>
          <p:nvPr/>
        </p:nvSpPr>
        <p:spPr>
          <a:xfrm>
            <a:off x="5228630" y="1946031"/>
            <a:ext cx="520813" cy="933157"/>
          </a:xfrm>
          <a:custGeom>
            <a:avLst/>
            <a:gdLst>
              <a:gd name="connsiteX0" fmla="*/ 318731 w 520813"/>
              <a:gd name="connsiteY0" fmla="*/ 0 h 933157"/>
              <a:gd name="connsiteX1" fmla="*/ 487544 w 520813"/>
              <a:gd name="connsiteY1" fmla="*/ 93784 h 933157"/>
              <a:gd name="connsiteX2" fmla="*/ 520368 w 520813"/>
              <a:gd name="connsiteY2" fmla="*/ 206326 h 933157"/>
              <a:gd name="connsiteX3" fmla="*/ 478165 w 520813"/>
              <a:gd name="connsiteY3" fmla="*/ 309489 h 933157"/>
              <a:gd name="connsiteX4" fmla="*/ 318731 w 520813"/>
              <a:gd name="connsiteY4" fmla="*/ 365760 h 933157"/>
              <a:gd name="connsiteX5" fmla="*/ 154608 w 520813"/>
              <a:gd name="connsiteY5" fmla="*/ 379827 h 933157"/>
              <a:gd name="connsiteX6" fmla="*/ 51445 w 520813"/>
              <a:gd name="connsiteY6" fmla="*/ 464234 h 933157"/>
              <a:gd name="connsiteX7" fmla="*/ 4553 w 520813"/>
              <a:gd name="connsiteY7" fmla="*/ 558018 h 933157"/>
              <a:gd name="connsiteX8" fmla="*/ 9242 w 520813"/>
              <a:gd name="connsiteY8" fmla="*/ 689317 h 933157"/>
              <a:gd name="connsiteX9" fmla="*/ 70202 w 520813"/>
              <a:gd name="connsiteY9" fmla="*/ 829994 h 933157"/>
              <a:gd name="connsiteX10" fmla="*/ 74891 w 520813"/>
              <a:gd name="connsiteY10" fmla="*/ 933157 h 93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20813" h="933157">
                <a:moveTo>
                  <a:pt x="318731" y="0"/>
                </a:moveTo>
                <a:cubicBezTo>
                  <a:pt x="386334" y="29698"/>
                  <a:pt x="453938" y="59396"/>
                  <a:pt x="487544" y="93784"/>
                </a:cubicBezTo>
                <a:cubicBezTo>
                  <a:pt x="521150" y="128172"/>
                  <a:pt x="521931" y="170375"/>
                  <a:pt x="520368" y="206326"/>
                </a:cubicBezTo>
                <a:cubicBezTo>
                  <a:pt x="518805" y="242277"/>
                  <a:pt x="511771" y="282917"/>
                  <a:pt x="478165" y="309489"/>
                </a:cubicBezTo>
                <a:cubicBezTo>
                  <a:pt x="444559" y="336061"/>
                  <a:pt x="372657" y="354037"/>
                  <a:pt x="318731" y="365760"/>
                </a:cubicBezTo>
                <a:cubicBezTo>
                  <a:pt x="264805" y="377483"/>
                  <a:pt x="199156" y="363415"/>
                  <a:pt x="154608" y="379827"/>
                </a:cubicBezTo>
                <a:cubicBezTo>
                  <a:pt x="110060" y="396239"/>
                  <a:pt x="76454" y="434536"/>
                  <a:pt x="51445" y="464234"/>
                </a:cubicBezTo>
                <a:cubicBezTo>
                  <a:pt x="26436" y="493933"/>
                  <a:pt x="11587" y="520504"/>
                  <a:pt x="4553" y="558018"/>
                </a:cubicBezTo>
                <a:cubicBezTo>
                  <a:pt x="-2481" y="595532"/>
                  <a:pt x="-1699" y="643988"/>
                  <a:pt x="9242" y="689317"/>
                </a:cubicBezTo>
                <a:cubicBezTo>
                  <a:pt x="20183" y="734646"/>
                  <a:pt x="59261" y="789354"/>
                  <a:pt x="70202" y="829994"/>
                </a:cubicBezTo>
                <a:cubicBezTo>
                  <a:pt x="81143" y="870634"/>
                  <a:pt x="78017" y="901895"/>
                  <a:pt x="74891" y="933157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35" name="Kombinationstegning 1234">
            <a:extLst>
              <a:ext uri="{FF2B5EF4-FFF2-40B4-BE49-F238E27FC236}">
                <a16:creationId xmlns:a16="http://schemas.microsoft.com/office/drawing/2014/main" id="{4C6CFB42-1E3B-CFC0-5240-EAC0EE08D974}"/>
              </a:ext>
            </a:extLst>
          </p:cNvPr>
          <p:cNvSpPr/>
          <p:nvPr/>
        </p:nvSpPr>
        <p:spPr>
          <a:xfrm>
            <a:off x="5692726" y="1936652"/>
            <a:ext cx="896859" cy="886265"/>
          </a:xfrm>
          <a:custGeom>
            <a:avLst/>
            <a:gdLst>
              <a:gd name="connsiteX0" fmla="*/ 0 w 896859"/>
              <a:gd name="connsiteY0" fmla="*/ 0 h 886265"/>
              <a:gd name="connsiteX1" fmla="*/ 361071 w 896859"/>
              <a:gd name="connsiteY1" fmla="*/ 150056 h 886265"/>
              <a:gd name="connsiteX2" fmla="*/ 558019 w 896859"/>
              <a:gd name="connsiteY2" fmla="*/ 281354 h 886265"/>
              <a:gd name="connsiteX3" fmla="*/ 853440 w 896859"/>
              <a:gd name="connsiteY3" fmla="*/ 534573 h 886265"/>
              <a:gd name="connsiteX4" fmla="*/ 895643 w 896859"/>
              <a:gd name="connsiteY4" fmla="*/ 726831 h 886265"/>
              <a:gd name="connsiteX5" fmla="*/ 858129 w 896859"/>
              <a:gd name="connsiteY5" fmla="*/ 886265 h 88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6859" h="886265">
                <a:moveTo>
                  <a:pt x="0" y="0"/>
                </a:moveTo>
                <a:cubicBezTo>
                  <a:pt x="134034" y="51582"/>
                  <a:pt x="268068" y="103164"/>
                  <a:pt x="361071" y="150056"/>
                </a:cubicBezTo>
                <a:cubicBezTo>
                  <a:pt x="454074" y="196948"/>
                  <a:pt x="475958" y="217268"/>
                  <a:pt x="558019" y="281354"/>
                </a:cubicBezTo>
                <a:cubicBezTo>
                  <a:pt x="640080" y="345440"/>
                  <a:pt x="797169" y="460327"/>
                  <a:pt x="853440" y="534573"/>
                </a:cubicBezTo>
                <a:cubicBezTo>
                  <a:pt x="909711" y="608819"/>
                  <a:pt x="894862" y="668216"/>
                  <a:pt x="895643" y="726831"/>
                </a:cubicBezTo>
                <a:cubicBezTo>
                  <a:pt x="896424" y="785446"/>
                  <a:pt x="877276" y="835855"/>
                  <a:pt x="858129" y="886265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36" name="Kombinationstegning 1235">
            <a:extLst>
              <a:ext uri="{FF2B5EF4-FFF2-40B4-BE49-F238E27FC236}">
                <a16:creationId xmlns:a16="http://schemas.microsoft.com/office/drawing/2014/main" id="{3E4A20BD-E4C4-34B5-CEF7-29448CD9B165}"/>
              </a:ext>
            </a:extLst>
          </p:cNvPr>
          <p:cNvSpPr/>
          <p:nvPr/>
        </p:nvSpPr>
        <p:spPr>
          <a:xfrm>
            <a:off x="5678658" y="1927274"/>
            <a:ext cx="1583574" cy="914400"/>
          </a:xfrm>
          <a:custGeom>
            <a:avLst/>
            <a:gdLst>
              <a:gd name="connsiteX0" fmla="*/ 0 w 1583574"/>
              <a:gd name="connsiteY0" fmla="*/ 0 h 914400"/>
              <a:gd name="connsiteX1" fmla="*/ 506437 w 1583574"/>
              <a:gd name="connsiteY1" fmla="*/ 75028 h 914400"/>
              <a:gd name="connsiteX2" fmla="*/ 975360 w 1583574"/>
              <a:gd name="connsiteY2" fmla="*/ 159434 h 914400"/>
              <a:gd name="connsiteX3" fmla="*/ 1359877 w 1583574"/>
              <a:gd name="connsiteY3" fmla="*/ 271975 h 914400"/>
              <a:gd name="connsiteX4" fmla="*/ 1552136 w 1583574"/>
              <a:gd name="connsiteY4" fmla="*/ 417341 h 914400"/>
              <a:gd name="connsiteX5" fmla="*/ 1580271 w 1583574"/>
              <a:gd name="connsiteY5" fmla="*/ 581464 h 914400"/>
              <a:gd name="connsiteX6" fmla="*/ 1519311 w 1583574"/>
              <a:gd name="connsiteY6" fmla="*/ 698695 h 914400"/>
              <a:gd name="connsiteX7" fmla="*/ 1472419 w 1583574"/>
              <a:gd name="connsiteY7" fmla="*/ 797169 h 914400"/>
              <a:gd name="connsiteX8" fmla="*/ 1472419 w 1583574"/>
              <a:gd name="connsiteY8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3574" h="914400">
                <a:moveTo>
                  <a:pt x="0" y="0"/>
                </a:moveTo>
                <a:lnTo>
                  <a:pt x="506437" y="75028"/>
                </a:lnTo>
                <a:cubicBezTo>
                  <a:pt x="668997" y="101600"/>
                  <a:pt x="833120" y="126610"/>
                  <a:pt x="975360" y="159434"/>
                </a:cubicBezTo>
                <a:cubicBezTo>
                  <a:pt x="1117600" y="192258"/>
                  <a:pt x="1263748" y="228991"/>
                  <a:pt x="1359877" y="271975"/>
                </a:cubicBezTo>
                <a:cubicBezTo>
                  <a:pt x="1456006" y="314960"/>
                  <a:pt x="1515404" y="365760"/>
                  <a:pt x="1552136" y="417341"/>
                </a:cubicBezTo>
                <a:cubicBezTo>
                  <a:pt x="1588868" y="468922"/>
                  <a:pt x="1585742" y="534572"/>
                  <a:pt x="1580271" y="581464"/>
                </a:cubicBezTo>
                <a:cubicBezTo>
                  <a:pt x="1574800" y="628356"/>
                  <a:pt x="1537286" y="662744"/>
                  <a:pt x="1519311" y="698695"/>
                </a:cubicBezTo>
                <a:cubicBezTo>
                  <a:pt x="1501336" y="734646"/>
                  <a:pt x="1480234" y="761218"/>
                  <a:pt x="1472419" y="797169"/>
                </a:cubicBezTo>
                <a:cubicBezTo>
                  <a:pt x="1464604" y="833120"/>
                  <a:pt x="1468511" y="873760"/>
                  <a:pt x="1472419" y="914400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46" name="Kombinationstegning 1245">
            <a:extLst>
              <a:ext uri="{FF2B5EF4-FFF2-40B4-BE49-F238E27FC236}">
                <a16:creationId xmlns:a16="http://schemas.microsoft.com/office/drawing/2014/main" id="{CB4E8CCD-0AF5-65F4-E411-DC300E15DAEA}"/>
              </a:ext>
            </a:extLst>
          </p:cNvPr>
          <p:cNvSpPr/>
          <p:nvPr/>
        </p:nvSpPr>
        <p:spPr>
          <a:xfrm>
            <a:off x="5308209" y="2532518"/>
            <a:ext cx="1242719" cy="351359"/>
          </a:xfrm>
          <a:custGeom>
            <a:avLst/>
            <a:gdLst>
              <a:gd name="connsiteX0" fmla="*/ 0 w 1242719"/>
              <a:gd name="connsiteY0" fmla="*/ 351359 h 351359"/>
              <a:gd name="connsiteX1" fmla="*/ 32825 w 1242719"/>
              <a:gd name="connsiteY1" fmla="*/ 201304 h 351359"/>
              <a:gd name="connsiteX2" fmla="*/ 154745 w 1242719"/>
              <a:gd name="connsiteY2" fmla="*/ 18424 h 351359"/>
              <a:gd name="connsiteX3" fmla="*/ 478302 w 1242719"/>
              <a:gd name="connsiteY3" fmla="*/ 13734 h 351359"/>
              <a:gd name="connsiteX4" fmla="*/ 708074 w 1242719"/>
              <a:gd name="connsiteY4" fmla="*/ 84073 h 351359"/>
              <a:gd name="connsiteX5" fmla="*/ 984739 w 1242719"/>
              <a:gd name="connsiteY5" fmla="*/ 46559 h 351359"/>
              <a:gd name="connsiteX6" fmla="*/ 1200443 w 1242719"/>
              <a:gd name="connsiteY6" fmla="*/ 126276 h 351359"/>
              <a:gd name="connsiteX7" fmla="*/ 1242646 w 1242719"/>
              <a:gd name="connsiteY7" fmla="*/ 295088 h 35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2719" h="351359">
                <a:moveTo>
                  <a:pt x="0" y="351359"/>
                </a:moveTo>
                <a:cubicBezTo>
                  <a:pt x="3517" y="304076"/>
                  <a:pt x="7034" y="256793"/>
                  <a:pt x="32825" y="201304"/>
                </a:cubicBezTo>
                <a:cubicBezTo>
                  <a:pt x="58616" y="145815"/>
                  <a:pt x="80499" y="49686"/>
                  <a:pt x="154745" y="18424"/>
                </a:cubicBezTo>
                <a:cubicBezTo>
                  <a:pt x="228991" y="-12838"/>
                  <a:pt x="386081" y="2792"/>
                  <a:pt x="478302" y="13734"/>
                </a:cubicBezTo>
                <a:cubicBezTo>
                  <a:pt x="570524" y="24675"/>
                  <a:pt x="623668" y="78602"/>
                  <a:pt x="708074" y="84073"/>
                </a:cubicBezTo>
                <a:cubicBezTo>
                  <a:pt x="792480" y="89544"/>
                  <a:pt x="902678" y="39525"/>
                  <a:pt x="984739" y="46559"/>
                </a:cubicBezTo>
                <a:cubicBezTo>
                  <a:pt x="1066801" y="53593"/>
                  <a:pt x="1157459" y="84855"/>
                  <a:pt x="1200443" y="126276"/>
                </a:cubicBezTo>
                <a:cubicBezTo>
                  <a:pt x="1243427" y="167697"/>
                  <a:pt x="1243036" y="231392"/>
                  <a:pt x="1242646" y="295088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47" name="Kombinationstegning 1246">
            <a:extLst>
              <a:ext uri="{FF2B5EF4-FFF2-40B4-BE49-F238E27FC236}">
                <a16:creationId xmlns:a16="http://schemas.microsoft.com/office/drawing/2014/main" id="{B82173DF-01B6-421B-EA11-E022CA063B7F}"/>
              </a:ext>
            </a:extLst>
          </p:cNvPr>
          <p:cNvSpPr/>
          <p:nvPr/>
        </p:nvSpPr>
        <p:spPr>
          <a:xfrm>
            <a:off x="5305927" y="2724757"/>
            <a:ext cx="1965351" cy="1017249"/>
          </a:xfrm>
          <a:custGeom>
            <a:avLst/>
            <a:gdLst>
              <a:gd name="connsiteX0" fmla="*/ 2282 w 1965351"/>
              <a:gd name="connsiteY0" fmla="*/ 173188 h 1017249"/>
              <a:gd name="connsiteX1" fmla="*/ 16350 w 1965351"/>
              <a:gd name="connsiteY1" fmla="*/ 65335 h 1017249"/>
              <a:gd name="connsiteX2" fmla="*/ 124202 w 1965351"/>
              <a:gd name="connsiteY2" fmla="*/ 13754 h 1017249"/>
              <a:gd name="connsiteX3" fmla="*/ 250811 w 1965351"/>
              <a:gd name="connsiteY3" fmla="*/ 4375 h 1017249"/>
              <a:gd name="connsiteX4" fmla="*/ 438381 w 1965351"/>
              <a:gd name="connsiteY4" fmla="*/ 74714 h 1017249"/>
              <a:gd name="connsiteX5" fmla="*/ 635328 w 1965351"/>
              <a:gd name="connsiteY5" fmla="*/ 206012 h 1017249"/>
              <a:gd name="connsiteX6" fmla="*/ 888547 w 1965351"/>
              <a:gd name="connsiteY6" fmla="*/ 370135 h 1017249"/>
              <a:gd name="connsiteX7" fmla="*/ 1221482 w 1965351"/>
              <a:gd name="connsiteY7" fmla="*/ 454541 h 1017249"/>
              <a:gd name="connsiteX8" fmla="*/ 1507525 w 1965351"/>
              <a:gd name="connsiteY8" fmla="*/ 440474 h 1017249"/>
              <a:gd name="connsiteX9" fmla="*/ 1741987 w 1965351"/>
              <a:gd name="connsiteY9" fmla="*/ 417028 h 1017249"/>
              <a:gd name="connsiteX10" fmla="*/ 1896731 w 1965351"/>
              <a:gd name="connsiteY10" fmla="*/ 468609 h 1017249"/>
              <a:gd name="connsiteX11" fmla="*/ 1962381 w 1965351"/>
              <a:gd name="connsiteY11" fmla="*/ 590529 h 1017249"/>
              <a:gd name="connsiteX12" fmla="*/ 1948313 w 1965351"/>
              <a:gd name="connsiteY12" fmla="*/ 740585 h 1017249"/>
              <a:gd name="connsiteX13" fmla="*/ 1896731 w 1965351"/>
              <a:gd name="connsiteY13" fmla="*/ 1017249 h 101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65351" h="1017249">
                <a:moveTo>
                  <a:pt x="2282" y="173188"/>
                </a:moveTo>
                <a:cubicBezTo>
                  <a:pt x="-844" y="132547"/>
                  <a:pt x="-3970" y="91907"/>
                  <a:pt x="16350" y="65335"/>
                </a:cubicBezTo>
                <a:cubicBezTo>
                  <a:pt x="36670" y="38763"/>
                  <a:pt x="85125" y="23914"/>
                  <a:pt x="124202" y="13754"/>
                </a:cubicBezTo>
                <a:cubicBezTo>
                  <a:pt x="163279" y="3594"/>
                  <a:pt x="198448" y="-5785"/>
                  <a:pt x="250811" y="4375"/>
                </a:cubicBezTo>
                <a:cubicBezTo>
                  <a:pt x="303174" y="14535"/>
                  <a:pt x="374295" y="41108"/>
                  <a:pt x="438381" y="74714"/>
                </a:cubicBezTo>
                <a:cubicBezTo>
                  <a:pt x="502467" y="108320"/>
                  <a:pt x="635328" y="206012"/>
                  <a:pt x="635328" y="206012"/>
                </a:cubicBezTo>
                <a:cubicBezTo>
                  <a:pt x="710356" y="255249"/>
                  <a:pt x="790855" y="328714"/>
                  <a:pt x="888547" y="370135"/>
                </a:cubicBezTo>
                <a:cubicBezTo>
                  <a:pt x="986239" y="411556"/>
                  <a:pt x="1118319" y="442818"/>
                  <a:pt x="1221482" y="454541"/>
                </a:cubicBezTo>
                <a:cubicBezTo>
                  <a:pt x="1324645" y="466264"/>
                  <a:pt x="1420774" y="446726"/>
                  <a:pt x="1507525" y="440474"/>
                </a:cubicBezTo>
                <a:cubicBezTo>
                  <a:pt x="1594276" y="434222"/>
                  <a:pt x="1677119" y="412339"/>
                  <a:pt x="1741987" y="417028"/>
                </a:cubicBezTo>
                <a:cubicBezTo>
                  <a:pt x="1806855" y="421717"/>
                  <a:pt x="1859999" y="439692"/>
                  <a:pt x="1896731" y="468609"/>
                </a:cubicBezTo>
                <a:cubicBezTo>
                  <a:pt x="1933463" y="497526"/>
                  <a:pt x="1953784" y="545200"/>
                  <a:pt x="1962381" y="590529"/>
                </a:cubicBezTo>
                <a:cubicBezTo>
                  <a:pt x="1970978" y="635858"/>
                  <a:pt x="1959255" y="669465"/>
                  <a:pt x="1948313" y="740585"/>
                </a:cubicBezTo>
                <a:cubicBezTo>
                  <a:pt x="1937371" y="811705"/>
                  <a:pt x="1917051" y="914477"/>
                  <a:pt x="1896731" y="1017249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683CC51C-B927-D65F-970B-D1B6D46CF17B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622324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4B6D0F-D9DF-4E06-5882-5891FDC161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8046ECE5-81B5-869F-155F-BEE2EA8093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7 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775BD8C5-F770-5A9D-7AEA-218E69569FE5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398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EB0CBEBB-BAC3-7104-C9E9-94DBB2D4FEC5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4DF676C0-D6A9-E049-5D3C-C6FBE47503CF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 til og med F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F1130BC1-4D6D-1A59-8181-A6B764D561AA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sp>
        <p:nvSpPr>
          <p:cNvPr id="1046" name="Tekstfelt 1045">
            <a:extLst>
              <a:ext uri="{FF2B5EF4-FFF2-40B4-BE49-F238E27FC236}">
                <a16:creationId xmlns:a16="http://schemas.microsoft.com/office/drawing/2014/main" id="{065C26CD-7505-5DCB-0DE8-6C360B6F0191}"/>
              </a:ext>
            </a:extLst>
          </p:cNvPr>
          <p:cNvSpPr txBox="1"/>
          <p:nvPr/>
        </p:nvSpPr>
        <p:spPr>
          <a:xfrm>
            <a:off x="3203891" y="4300919"/>
            <a:ext cx="3620874" cy="583761"/>
          </a:xfrm>
          <a:prstGeom prst="rect">
            <a:avLst/>
          </a:prstGeom>
          <a:noFill/>
        </p:spPr>
        <p:txBody>
          <a:bodyPr wrap="none" rtlCol="0">
            <a:prstTxWarp prst="textArchDown">
              <a:avLst>
                <a:gd name="adj" fmla="val 463553"/>
              </a:avLst>
            </a:prstTxWarp>
            <a:spAutoFit/>
          </a:bodyPr>
          <a:lstStyle/>
          <a:p>
            <a:pPr algn="ctr"/>
            <a:r>
              <a:rPr lang="da-DK" b="1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 + B + C – D + E - F = ?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614B210A-F37E-B317-085B-932A1FEA2107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B31CFCE5-1FCA-B966-9857-1FBF478006BA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0827DBEF-848A-2579-2D8A-0D2E3E777D42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C6BE990A-CF2D-4A3C-6DBE-EDE18A78EA67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D1C12BFC-6861-FC7E-2E30-23395FCCF850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B1F552E0-248D-87F1-AA6C-750D8111EAAE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58C9FBE3-6EFC-D6C9-7ACC-0C6551275953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94187424-55BB-2344-F856-401A6A0AA069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0701F9D7-0BD9-DD35-32E7-9831AC687F71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AF28556B-F000-6350-6E2C-278CA340F564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32A78537-DFD5-8A62-C9F7-C17219DAD16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grpSp>
        <p:nvGrpSpPr>
          <p:cNvPr id="1064" name="Gruppe 1063">
            <a:extLst>
              <a:ext uri="{FF2B5EF4-FFF2-40B4-BE49-F238E27FC236}">
                <a16:creationId xmlns:a16="http://schemas.microsoft.com/office/drawing/2014/main" id="{722F3BAE-2898-FAC9-DF13-84C13D78343E}"/>
              </a:ext>
            </a:extLst>
          </p:cNvPr>
          <p:cNvGrpSpPr>
            <a:grpSpLocks noChangeAspect="1"/>
          </p:cNvGrpSpPr>
          <p:nvPr/>
        </p:nvGrpSpPr>
        <p:grpSpPr>
          <a:xfrm>
            <a:off x="4486867" y="3562993"/>
            <a:ext cx="786486" cy="384363"/>
            <a:chOff x="2655570" y="2187000"/>
            <a:chExt cx="6880860" cy="3362760"/>
          </a:xfrm>
        </p:grpSpPr>
        <p:sp>
          <p:nvSpPr>
            <p:cNvPr id="1065" name="Rektangel 1064">
              <a:extLst>
                <a:ext uri="{FF2B5EF4-FFF2-40B4-BE49-F238E27FC236}">
                  <a16:creationId xmlns:a16="http://schemas.microsoft.com/office/drawing/2014/main" id="{980D7E03-4B0C-D0BA-DBF5-03640A7558F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66" name="Ligebenet trapez 1065">
              <a:extLst>
                <a:ext uri="{FF2B5EF4-FFF2-40B4-BE49-F238E27FC236}">
                  <a16:creationId xmlns:a16="http://schemas.microsoft.com/office/drawing/2014/main" id="{D72555A0-AFCD-D1EF-4311-74F848B2EEE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067" name="Gruppe 1066">
              <a:extLst>
                <a:ext uri="{FF2B5EF4-FFF2-40B4-BE49-F238E27FC236}">
                  <a16:creationId xmlns:a16="http://schemas.microsoft.com/office/drawing/2014/main" id="{B3DDBC18-E823-0808-5CB9-2C02FEF3028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071" name="Cylinder 1070">
                <a:extLst>
                  <a:ext uri="{FF2B5EF4-FFF2-40B4-BE49-F238E27FC236}">
                    <a16:creationId xmlns:a16="http://schemas.microsoft.com/office/drawing/2014/main" id="{5B6362DC-64EA-5C68-DFD9-FB941536F8B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07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DB0ACCE8-7080-0B14-0415-EB023E7CBB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068" name="Gruppe 1067">
              <a:extLst>
                <a:ext uri="{FF2B5EF4-FFF2-40B4-BE49-F238E27FC236}">
                  <a16:creationId xmlns:a16="http://schemas.microsoft.com/office/drawing/2014/main" id="{51178B25-8764-96AB-EF4C-FBB914F952D7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069" name="Cylinder 1068">
                <a:extLst>
                  <a:ext uri="{FF2B5EF4-FFF2-40B4-BE49-F238E27FC236}">
                    <a16:creationId xmlns:a16="http://schemas.microsoft.com/office/drawing/2014/main" id="{DE86C4CB-2DB7-81C8-7C48-F6FD328188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070" name="Cylinder 1069">
                <a:extLst>
                  <a:ext uri="{FF2B5EF4-FFF2-40B4-BE49-F238E27FC236}">
                    <a16:creationId xmlns:a16="http://schemas.microsoft.com/office/drawing/2014/main" id="{D2AB6579-477E-B15B-4819-B009C4C98E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073" name="Gruppe 1072">
            <a:extLst>
              <a:ext uri="{FF2B5EF4-FFF2-40B4-BE49-F238E27FC236}">
                <a16:creationId xmlns:a16="http://schemas.microsoft.com/office/drawing/2014/main" id="{FA9E91BB-7151-8679-CF1A-14C487FCB61A}"/>
              </a:ext>
            </a:extLst>
          </p:cNvPr>
          <p:cNvGrpSpPr>
            <a:grpSpLocks noChangeAspect="1"/>
          </p:cNvGrpSpPr>
          <p:nvPr/>
        </p:nvGrpSpPr>
        <p:grpSpPr>
          <a:xfrm>
            <a:off x="6605354" y="3732797"/>
            <a:ext cx="786486" cy="239258"/>
            <a:chOff x="2655570" y="4643215"/>
            <a:chExt cx="6880860" cy="2093270"/>
          </a:xfrm>
        </p:grpSpPr>
        <p:grpSp>
          <p:nvGrpSpPr>
            <p:cNvPr id="1074" name="Gruppe 1073">
              <a:extLst>
                <a:ext uri="{FF2B5EF4-FFF2-40B4-BE49-F238E27FC236}">
                  <a16:creationId xmlns:a16="http://schemas.microsoft.com/office/drawing/2014/main" id="{C7DA88A8-79E6-AE48-7B60-4AA479AAB3D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1085" name="Rektangel 1084">
                <a:extLst>
                  <a:ext uri="{FF2B5EF4-FFF2-40B4-BE49-F238E27FC236}">
                    <a16:creationId xmlns:a16="http://schemas.microsoft.com/office/drawing/2014/main" id="{62BDCE34-9455-3669-66EA-C8B29E3BBFA9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086" name="Ligebenet trapez 1085">
                <a:extLst>
                  <a:ext uri="{FF2B5EF4-FFF2-40B4-BE49-F238E27FC236}">
                    <a16:creationId xmlns:a16="http://schemas.microsoft.com/office/drawing/2014/main" id="{318B0CF3-7A07-17A8-7A61-23469FDD2F3E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75" name="Gruppe 1074">
              <a:extLst>
                <a:ext uri="{FF2B5EF4-FFF2-40B4-BE49-F238E27FC236}">
                  <a16:creationId xmlns:a16="http://schemas.microsoft.com/office/drawing/2014/main" id="{39575D88-832D-9C1C-F320-BAE43E1BD2B7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1082" name="Data 21">
                <a:extLst>
                  <a:ext uri="{FF2B5EF4-FFF2-40B4-BE49-F238E27FC236}">
                    <a16:creationId xmlns:a16="http://schemas.microsoft.com/office/drawing/2014/main" id="{970053E6-FA82-3797-A5C8-5FBE05356BB0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83" name="Data 22">
                <a:extLst>
                  <a:ext uri="{FF2B5EF4-FFF2-40B4-BE49-F238E27FC236}">
                    <a16:creationId xmlns:a16="http://schemas.microsoft.com/office/drawing/2014/main" id="{E9004AEE-D108-6F56-EFAF-8140E884F02B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84" name="Data 21">
                <a:extLst>
                  <a:ext uri="{FF2B5EF4-FFF2-40B4-BE49-F238E27FC236}">
                    <a16:creationId xmlns:a16="http://schemas.microsoft.com/office/drawing/2014/main" id="{F828B83E-15CC-E7AC-B8AD-490787AB56A9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1076" name="Data 21">
              <a:extLst>
                <a:ext uri="{FF2B5EF4-FFF2-40B4-BE49-F238E27FC236}">
                  <a16:creationId xmlns:a16="http://schemas.microsoft.com/office/drawing/2014/main" id="{DCE0FAF6-9DD0-A40B-C9C0-AC3E718B6283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1077" name="Gruppe 1076">
              <a:extLst>
                <a:ext uri="{FF2B5EF4-FFF2-40B4-BE49-F238E27FC236}">
                  <a16:creationId xmlns:a16="http://schemas.microsoft.com/office/drawing/2014/main" id="{59565AA4-4148-F757-E977-FF044AF620BE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1080" name="Cylinder 1079">
                <a:extLst>
                  <a:ext uri="{FF2B5EF4-FFF2-40B4-BE49-F238E27FC236}">
                    <a16:creationId xmlns:a16="http://schemas.microsoft.com/office/drawing/2014/main" id="{1D08C587-1809-5C19-8129-3E2EC92117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81" name="Cylinder 1080">
                <a:extLst>
                  <a:ext uri="{FF2B5EF4-FFF2-40B4-BE49-F238E27FC236}">
                    <a16:creationId xmlns:a16="http://schemas.microsoft.com/office/drawing/2014/main" id="{EEEC477F-9954-59D9-72BA-81EF43AAB0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078" name="Cylinder 1077">
              <a:extLst>
                <a:ext uri="{FF2B5EF4-FFF2-40B4-BE49-F238E27FC236}">
                  <a16:creationId xmlns:a16="http://schemas.microsoft.com/office/drawing/2014/main" id="{A6AEB1DA-D4F0-AD73-1811-AB9B8024153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9" name="Cylinder 1078">
              <a:extLst>
                <a:ext uri="{FF2B5EF4-FFF2-40B4-BE49-F238E27FC236}">
                  <a16:creationId xmlns:a16="http://schemas.microsoft.com/office/drawing/2014/main" id="{A3F9956B-BDCD-155B-8F7B-1CBF2C3DF1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087" name="Gruppe 1086">
            <a:extLst>
              <a:ext uri="{FF2B5EF4-FFF2-40B4-BE49-F238E27FC236}">
                <a16:creationId xmlns:a16="http://schemas.microsoft.com/office/drawing/2014/main" id="{D1C1BFBA-922A-EB33-BEA0-420FB0BD06AB}"/>
              </a:ext>
            </a:extLst>
          </p:cNvPr>
          <p:cNvGrpSpPr>
            <a:grpSpLocks noChangeAspect="1"/>
          </p:cNvGrpSpPr>
          <p:nvPr/>
        </p:nvGrpSpPr>
        <p:grpSpPr>
          <a:xfrm>
            <a:off x="5244210" y="1536629"/>
            <a:ext cx="1296000" cy="927161"/>
            <a:chOff x="5175798" y="1871002"/>
            <a:chExt cx="5057331" cy="3618011"/>
          </a:xfrm>
        </p:grpSpPr>
        <p:grpSp>
          <p:nvGrpSpPr>
            <p:cNvPr id="1088" name="Gruppe 1087">
              <a:extLst>
                <a:ext uri="{FF2B5EF4-FFF2-40B4-BE49-F238E27FC236}">
                  <a16:creationId xmlns:a16="http://schemas.microsoft.com/office/drawing/2014/main" id="{5859D80E-7890-A50A-06C5-15562DA0E537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33" name="Picture 4">
                <a:extLst>
                  <a:ext uri="{FF2B5EF4-FFF2-40B4-BE49-F238E27FC236}">
                    <a16:creationId xmlns:a16="http://schemas.microsoft.com/office/drawing/2014/main" id="{5B32F7C3-41E4-1670-4D68-732AFE076D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34" name="Rektangel 33">
                <a:extLst>
                  <a:ext uri="{FF2B5EF4-FFF2-40B4-BE49-F238E27FC236}">
                    <a16:creationId xmlns:a16="http://schemas.microsoft.com/office/drawing/2014/main" id="{A290AF5E-1BCE-1A19-CA91-5C58A7DB05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5" name="Afrundet rektangel 34">
                <a:extLst>
                  <a:ext uri="{FF2B5EF4-FFF2-40B4-BE49-F238E27FC236}">
                    <a16:creationId xmlns:a16="http://schemas.microsoft.com/office/drawing/2014/main" id="{EBE2BF20-5B45-86CC-65BA-2566C685DD8D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89" name="Gruppe 1088">
              <a:extLst>
                <a:ext uri="{FF2B5EF4-FFF2-40B4-BE49-F238E27FC236}">
                  <a16:creationId xmlns:a16="http://schemas.microsoft.com/office/drawing/2014/main" id="{DF575094-046C-F3A7-3A0E-55EC19BFC8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30" name="Ellipse 1129">
                <a:extLst>
                  <a:ext uri="{FF2B5EF4-FFF2-40B4-BE49-F238E27FC236}">
                    <a16:creationId xmlns:a16="http://schemas.microsoft.com/office/drawing/2014/main" id="{C01AA503-8CC4-E0EC-A57B-4F5A2447521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31" name="Ellipse 1130">
                <a:extLst>
                  <a:ext uri="{FF2B5EF4-FFF2-40B4-BE49-F238E27FC236}">
                    <a16:creationId xmlns:a16="http://schemas.microsoft.com/office/drawing/2014/main" id="{D14BD480-4790-1BE9-CE10-675E9B84068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32" name="Ellipse 1131">
                <a:extLst>
                  <a:ext uri="{FF2B5EF4-FFF2-40B4-BE49-F238E27FC236}">
                    <a16:creationId xmlns:a16="http://schemas.microsoft.com/office/drawing/2014/main" id="{FAE64242-E4A4-4E26-9F61-0FC7D2580D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90" name="Gruppe 1089">
              <a:extLst>
                <a:ext uri="{FF2B5EF4-FFF2-40B4-BE49-F238E27FC236}">
                  <a16:creationId xmlns:a16="http://schemas.microsoft.com/office/drawing/2014/main" id="{7AD44384-AC38-0987-5021-C73B85CECAF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7" name="Ellipse 1126">
                <a:extLst>
                  <a:ext uri="{FF2B5EF4-FFF2-40B4-BE49-F238E27FC236}">
                    <a16:creationId xmlns:a16="http://schemas.microsoft.com/office/drawing/2014/main" id="{6A70E577-6AD7-6253-9F4B-488132AAEFC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" name="Ellipse 1127">
                <a:extLst>
                  <a:ext uri="{FF2B5EF4-FFF2-40B4-BE49-F238E27FC236}">
                    <a16:creationId xmlns:a16="http://schemas.microsoft.com/office/drawing/2014/main" id="{D4A971F4-AA6F-FD95-2241-FBEB03D3F1A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9" name="Ellipse 1128">
                <a:extLst>
                  <a:ext uri="{FF2B5EF4-FFF2-40B4-BE49-F238E27FC236}">
                    <a16:creationId xmlns:a16="http://schemas.microsoft.com/office/drawing/2014/main" id="{944F65E4-AC48-DBFC-8B5D-6E4CC7A6654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91" name="Gruppe 1090">
              <a:extLst>
                <a:ext uri="{FF2B5EF4-FFF2-40B4-BE49-F238E27FC236}">
                  <a16:creationId xmlns:a16="http://schemas.microsoft.com/office/drawing/2014/main" id="{A5F6331F-15A5-2E92-1D72-077F79CAE5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4" name="Ellipse 1123">
                <a:extLst>
                  <a:ext uri="{FF2B5EF4-FFF2-40B4-BE49-F238E27FC236}">
                    <a16:creationId xmlns:a16="http://schemas.microsoft.com/office/drawing/2014/main" id="{A8415BFE-17B0-A925-CF64-8F4A1C206E5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5" name="Ellipse 1124">
                <a:extLst>
                  <a:ext uri="{FF2B5EF4-FFF2-40B4-BE49-F238E27FC236}">
                    <a16:creationId xmlns:a16="http://schemas.microsoft.com/office/drawing/2014/main" id="{5046CD10-DCEB-126E-46B5-D275B05F4AD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6" name="Ellipse 1125">
                <a:extLst>
                  <a:ext uri="{FF2B5EF4-FFF2-40B4-BE49-F238E27FC236}">
                    <a16:creationId xmlns:a16="http://schemas.microsoft.com/office/drawing/2014/main" id="{C8984673-4C51-B559-1055-7720FBB3132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92" name="Gruppe 1091">
              <a:extLst>
                <a:ext uri="{FF2B5EF4-FFF2-40B4-BE49-F238E27FC236}">
                  <a16:creationId xmlns:a16="http://schemas.microsoft.com/office/drawing/2014/main" id="{35439295-8826-A4B7-6296-9FF3F754165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86BFB585-9902-588E-A01B-AEB000EEB9B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26539616-CE3E-01CA-3CF7-A412B65842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3" name="Ellipse 1122">
                <a:extLst>
                  <a:ext uri="{FF2B5EF4-FFF2-40B4-BE49-F238E27FC236}">
                    <a16:creationId xmlns:a16="http://schemas.microsoft.com/office/drawing/2014/main" id="{01581C58-6A77-51E7-CDB2-A0CCCA4A6EC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93" name="Tekstfelt 1092">
                  <a:extLst>
                    <a:ext uri="{FF2B5EF4-FFF2-40B4-BE49-F238E27FC236}">
                      <a16:creationId xmlns:a16="http://schemas.microsoft.com/office/drawing/2014/main" id="{49B7D087-7DA9-F0CD-F54E-21E87FD98528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93" name="Tekstfelt 1092">
                  <a:extLst>
                    <a:ext uri="{FF2B5EF4-FFF2-40B4-BE49-F238E27FC236}">
                      <a16:creationId xmlns:a16="http://schemas.microsoft.com/office/drawing/2014/main" id="{49B7D087-7DA9-F0CD-F54E-21E87FD9852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94" name="Tekstfelt 1093">
                  <a:extLst>
                    <a:ext uri="{FF2B5EF4-FFF2-40B4-BE49-F238E27FC236}">
                      <a16:creationId xmlns:a16="http://schemas.microsoft.com/office/drawing/2014/main" id="{D1AAD52C-A90B-A844-CBB1-C6D914C751CD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94" name="Tekstfelt 1093">
                  <a:extLst>
                    <a:ext uri="{FF2B5EF4-FFF2-40B4-BE49-F238E27FC236}">
                      <a16:creationId xmlns:a16="http://schemas.microsoft.com/office/drawing/2014/main" id="{D1AAD52C-A90B-A844-CBB1-C6D914C751C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95" name="Afrundet rektangel 34">
              <a:extLst>
                <a:ext uri="{FF2B5EF4-FFF2-40B4-BE49-F238E27FC236}">
                  <a16:creationId xmlns:a16="http://schemas.microsoft.com/office/drawing/2014/main" id="{3D4DC876-AAFA-0EF2-8224-6258D9E938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96" name="Alternativ proces 56">
              <a:extLst>
                <a:ext uri="{FF2B5EF4-FFF2-40B4-BE49-F238E27FC236}">
                  <a16:creationId xmlns:a16="http://schemas.microsoft.com/office/drawing/2014/main" id="{EF58FA29-C647-E7C0-9D32-694558EA8B15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097" name="Lige forbindelse 1096">
              <a:extLst>
                <a:ext uri="{FF2B5EF4-FFF2-40B4-BE49-F238E27FC236}">
                  <a16:creationId xmlns:a16="http://schemas.microsoft.com/office/drawing/2014/main" id="{C6C6BA4F-758E-FFFA-05F4-2EDF9A2803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Lige forbindelse 1097">
              <a:extLst>
                <a:ext uri="{FF2B5EF4-FFF2-40B4-BE49-F238E27FC236}">
                  <a16:creationId xmlns:a16="http://schemas.microsoft.com/office/drawing/2014/main" id="{38E3EC9F-637C-4199-B329-CB3EECC7F3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Lige forbindelse 1098">
              <a:extLst>
                <a:ext uri="{FF2B5EF4-FFF2-40B4-BE49-F238E27FC236}">
                  <a16:creationId xmlns:a16="http://schemas.microsoft.com/office/drawing/2014/main" id="{467F2D41-A4E1-7230-3167-5A125E7D37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Lige forbindelse 1099">
              <a:extLst>
                <a:ext uri="{FF2B5EF4-FFF2-40B4-BE49-F238E27FC236}">
                  <a16:creationId xmlns:a16="http://schemas.microsoft.com/office/drawing/2014/main" id="{C5B71B18-A483-3F82-46FD-CFC3DEB39A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Lige forbindelse 1100">
              <a:extLst>
                <a:ext uri="{FF2B5EF4-FFF2-40B4-BE49-F238E27FC236}">
                  <a16:creationId xmlns:a16="http://schemas.microsoft.com/office/drawing/2014/main" id="{2D7A7761-A5B1-BF19-5F0D-BEB5FEBC34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Lige forbindelse 1101">
              <a:extLst>
                <a:ext uri="{FF2B5EF4-FFF2-40B4-BE49-F238E27FC236}">
                  <a16:creationId xmlns:a16="http://schemas.microsoft.com/office/drawing/2014/main" id="{0ACD6B15-2645-3B39-0BA6-601A5A3AE6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Lige forbindelse 1102">
              <a:extLst>
                <a:ext uri="{FF2B5EF4-FFF2-40B4-BE49-F238E27FC236}">
                  <a16:creationId xmlns:a16="http://schemas.microsoft.com/office/drawing/2014/main" id="{48AC08EE-D6D4-3281-38F0-DF6EB9C0EF0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Lige forbindelse 1103">
              <a:extLst>
                <a:ext uri="{FF2B5EF4-FFF2-40B4-BE49-F238E27FC236}">
                  <a16:creationId xmlns:a16="http://schemas.microsoft.com/office/drawing/2014/main" id="{E037BC38-6CA4-CBEA-3A00-E8E892ECE6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Lige forbindelse 1104">
              <a:extLst>
                <a:ext uri="{FF2B5EF4-FFF2-40B4-BE49-F238E27FC236}">
                  <a16:creationId xmlns:a16="http://schemas.microsoft.com/office/drawing/2014/main" id="{0B548ABB-C8BA-3F21-C2DA-FB4631DFCA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Lige forbindelse 1105">
              <a:extLst>
                <a:ext uri="{FF2B5EF4-FFF2-40B4-BE49-F238E27FC236}">
                  <a16:creationId xmlns:a16="http://schemas.microsoft.com/office/drawing/2014/main" id="{313E2844-BCC8-8455-619F-D833F6AC24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Lige forbindelse 1106">
              <a:extLst>
                <a:ext uri="{FF2B5EF4-FFF2-40B4-BE49-F238E27FC236}">
                  <a16:creationId xmlns:a16="http://schemas.microsoft.com/office/drawing/2014/main" id="{7341AB6E-959B-394F-FE1E-64A1EAD57C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Lige forbindelse 1107">
              <a:extLst>
                <a:ext uri="{FF2B5EF4-FFF2-40B4-BE49-F238E27FC236}">
                  <a16:creationId xmlns:a16="http://schemas.microsoft.com/office/drawing/2014/main" id="{F9D2EDD7-1C11-A7F0-554C-1B519E093D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Lige forbindelse 1108">
              <a:extLst>
                <a:ext uri="{FF2B5EF4-FFF2-40B4-BE49-F238E27FC236}">
                  <a16:creationId xmlns:a16="http://schemas.microsoft.com/office/drawing/2014/main" id="{2B5DC8FD-CC76-1730-956F-76228841C14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0" name="Ellipse 1109">
              <a:extLst>
                <a:ext uri="{FF2B5EF4-FFF2-40B4-BE49-F238E27FC236}">
                  <a16:creationId xmlns:a16="http://schemas.microsoft.com/office/drawing/2014/main" id="{8ECE13F7-4578-01C2-C5FF-296DBD2B210A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11" name="Gruppe 1110">
              <a:extLst>
                <a:ext uri="{FF2B5EF4-FFF2-40B4-BE49-F238E27FC236}">
                  <a16:creationId xmlns:a16="http://schemas.microsoft.com/office/drawing/2014/main" id="{2740F0C0-27BC-59E3-0D33-A1E7D7708FDC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19" name="Kombinationstegning 1118">
                <a:extLst>
                  <a:ext uri="{FF2B5EF4-FFF2-40B4-BE49-F238E27FC236}">
                    <a16:creationId xmlns:a16="http://schemas.microsoft.com/office/drawing/2014/main" id="{33504B32-4B4E-78B1-9AE6-F91B045368F4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E94FB070-DA8F-F9B8-136F-4344AC888F1E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12" name="Gruppe 1111">
              <a:extLst>
                <a:ext uri="{FF2B5EF4-FFF2-40B4-BE49-F238E27FC236}">
                  <a16:creationId xmlns:a16="http://schemas.microsoft.com/office/drawing/2014/main" id="{3349B3E0-5029-7EF4-669F-6BA110835DCD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16" name="Afrundet rektangel 1115">
                <a:extLst>
                  <a:ext uri="{FF2B5EF4-FFF2-40B4-BE49-F238E27FC236}">
                    <a16:creationId xmlns:a16="http://schemas.microsoft.com/office/drawing/2014/main" id="{1C02FED1-E804-84F7-42F6-8281459D3EFE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7" name="Afrundet rektangel 1052">
                <a:extLst>
                  <a:ext uri="{FF2B5EF4-FFF2-40B4-BE49-F238E27FC236}">
                    <a16:creationId xmlns:a16="http://schemas.microsoft.com/office/drawing/2014/main" id="{C0C15BD6-F197-D192-290F-1B71797F0A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Afrundet rektangel 1053">
                <a:extLst>
                  <a:ext uri="{FF2B5EF4-FFF2-40B4-BE49-F238E27FC236}">
                    <a16:creationId xmlns:a16="http://schemas.microsoft.com/office/drawing/2014/main" id="{E1AF0130-3D6F-E962-32FC-A0AAB627D6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3" name="Rektangel 1055">
              <a:extLst>
                <a:ext uri="{FF2B5EF4-FFF2-40B4-BE49-F238E27FC236}">
                  <a16:creationId xmlns:a16="http://schemas.microsoft.com/office/drawing/2014/main" id="{E09AF18E-F4D2-6951-EB5B-3DF53B6A43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14" name="Tekstfelt 1113">
              <a:extLst>
                <a:ext uri="{FF2B5EF4-FFF2-40B4-BE49-F238E27FC236}">
                  <a16:creationId xmlns:a16="http://schemas.microsoft.com/office/drawing/2014/main" id="{079A0402-72F2-A798-82EE-32019DB53C62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15" name="Kombinationstegning 1114">
              <a:extLst>
                <a:ext uri="{FF2B5EF4-FFF2-40B4-BE49-F238E27FC236}">
                  <a16:creationId xmlns:a16="http://schemas.microsoft.com/office/drawing/2014/main" id="{32CD21AC-10AF-BCBF-F814-F2D8A7817F69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" name="Gruppe 1">
            <a:extLst>
              <a:ext uri="{FF2B5EF4-FFF2-40B4-BE49-F238E27FC236}">
                <a16:creationId xmlns:a16="http://schemas.microsoft.com/office/drawing/2014/main" id="{55977BC1-9632-D886-8F6A-EDB31F9BE78F}"/>
              </a:ext>
            </a:extLst>
          </p:cNvPr>
          <p:cNvGrpSpPr/>
          <p:nvPr/>
        </p:nvGrpSpPr>
        <p:grpSpPr>
          <a:xfrm>
            <a:off x="1905997" y="2377269"/>
            <a:ext cx="1390883" cy="1335679"/>
            <a:chOff x="2909775" y="2351143"/>
            <a:chExt cx="1390883" cy="1335679"/>
          </a:xfrm>
        </p:grpSpPr>
        <p:grpSp>
          <p:nvGrpSpPr>
            <p:cNvPr id="3" name="Gruppe 2">
              <a:extLst>
                <a:ext uri="{FF2B5EF4-FFF2-40B4-BE49-F238E27FC236}">
                  <a16:creationId xmlns:a16="http://schemas.microsoft.com/office/drawing/2014/main" id="{AA89CB61-0D90-B6BD-7BC6-D02DA88A77A2}"/>
                </a:ext>
              </a:extLst>
            </p:cNvPr>
            <p:cNvGrpSpPr/>
            <p:nvPr/>
          </p:nvGrpSpPr>
          <p:grpSpPr>
            <a:xfrm>
              <a:off x="3052433" y="2453450"/>
              <a:ext cx="1229995" cy="1013712"/>
              <a:chOff x="4398633" y="2847150"/>
              <a:chExt cx="1229995" cy="1013712"/>
            </a:xfrm>
          </p:grpSpPr>
          <p:grpSp>
            <p:nvGrpSpPr>
              <p:cNvPr id="11" name="Group 2123">
                <a:extLst>
                  <a:ext uri="{FF2B5EF4-FFF2-40B4-BE49-F238E27FC236}">
                    <a16:creationId xmlns:a16="http://schemas.microsoft.com/office/drawing/2014/main" id="{DC745714-8EFE-38BA-0D08-2018B76E423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398633" y="2847150"/>
                <a:ext cx="1229995" cy="1007110"/>
                <a:chOff x="2345" y="7848"/>
                <a:chExt cx="1937" cy="1586"/>
              </a:xfrm>
            </p:grpSpPr>
            <p:sp>
              <p:nvSpPr>
                <p:cNvPr id="17" name="AutoShape 1574">
                  <a:extLst>
                    <a:ext uri="{FF2B5EF4-FFF2-40B4-BE49-F238E27FC236}">
                      <a16:creationId xmlns:a16="http://schemas.microsoft.com/office/drawing/2014/main" id="{0FCD272C-1CFB-2A0C-0FDE-096B148CB2D1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3212" y="8620"/>
                  <a:ext cx="307" cy="28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grpSp>
              <p:nvGrpSpPr>
                <p:cNvPr id="18" name="Group 1577">
                  <a:extLst>
                    <a:ext uri="{FF2B5EF4-FFF2-40B4-BE49-F238E27FC236}">
                      <a16:creationId xmlns:a16="http://schemas.microsoft.com/office/drawing/2014/main" id="{13C0C41E-A6DA-F34E-0B1F-B6223369B6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5" y="7848"/>
                  <a:ext cx="1365" cy="390"/>
                  <a:chOff x="2851" y="8755"/>
                  <a:chExt cx="1853" cy="529"/>
                </a:xfrm>
              </p:grpSpPr>
              <p:cxnSp>
                <p:nvCxnSpPr>
                  <p:cNvPr id="30" name="AutoShape 1578">
                    <a:extLst>
                      <a:ext uri="{FF2B5EF4-FFF2-40B4-BE49-F238E27FC236}">
                        <a16:creationId xmlns:a16="http://schemas.microsoft.com/office/drawing/2014/main" id="{534919B9-5879-F5A7-261C-04B015B33DB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2851" y="9060"/>
                    <a:ext cx="660" cy="15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1" name="AutoShape 1579">
                    <a:extLst>
                      <a:ext uri="{FF2B5EF4-FFF2-40B4-BE49-F238E27FC236}">
                        <a16:creationId xmlns:a16="http://schemas.microsoft.com/office/drawing/2014/main" id="{9B211AFD-AE07-C6E8-15C3-56827056C31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090"/>
                    <a:ext cx="92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2" name="AutoShape 1580">
                    <a:extLst>
                      <a:ext uri="{FF2B5EF4-FFF2-40B4-BE49-F238E27FC236}">
                        <a16:creationId xmlns:a16="http://schemas.microsoft.com/office/drawing/2014/main" id="{07913895-BEDE-AB31-F7AF-B31E70E4CA17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rot="5400000">
                    <a:off x="3562" y="9067"/>
                    <a:ext cx="43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3" name="AutoShape 1581">
                    <a:extLst>
                      <a:ext uri="{FF2B5EF4-FFF2-40B4-BE49-F238E27FC236}">
                        <a16:creationId xmlns:a16="http://schemas.microsoft.com/office/drawing/2014/main" id="{992B00C4-BBC3-C13E-177E-34DB26B5DE8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571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" name="AutoShape 1582">
                    <a:extLst>
                      <a:ext uri="{FF2B5EF4-FFF2-40B4-BE49-F238E27FC236}">
                        <a16:creationId xmlns:a16="http://schemas.microsoft.com/office/drawing/2014/main" id="{D51E23F7-FBCE-F6E1-8631-694909D7754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35" name="Group 1583">
                    <a:extLst>
                      <a:ext uri="{FF2B5EF4-FFF2-40B4-BE49-F238E27FC236}">
                        <a16:creationId xmlns:a16="http://schemas.microsoft.com/office/drawing/2014/main" id="{C79E565A-2D72-1B55-9765-10D9C6E5625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55"/>
                    <a:ext cx="156" cy="154"/>
                    <a:chOff x="5765" y="2426"/>
                    <a:chExt cx="384" cy="154"/>
                  </a:xfrm>
                </p:grpSpPr>
                <p:cxnSp>
                  <p:nvCxnSpPr>
                    <p:cNvPr id="36" name="AutoShape 1584">
                      <a:extLst>
                        <a:ext uri="{FF2B5EF4-FFF2-40B4-BE49-F238E27FC236}">
                          <a16:creationId xmlns:a16="http://schemas.microsoft.com/office/drawing/2014/main" id="{05A79327-311F-83B0-2D6C-5F3FDA249BA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3"/>
                      <a:ext cx="384" cy="0"/>
                    </a:xfrm>
                    <a:prstGeom prst="straightConnector1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38" name="AutoShape 1585">
                      <a:extLst>
                        <a:ext uri="{FF2B5EF4-FFF2-40B4-BE49-F238E27FC236}">
                          <a16:creationId xmlns:a16="http://schemas.microsoft.com/office/drawing/2014/main" id="{4A227833-A12D-031F-9495-5B6260F12FA5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26"/>
                      <a:ext cx="0" cy="154"/>
                    </a:xfrm>
                    <a:prstGeom prst="straightConnector1">
                      <a:avLst/>
                    </a:prstGeom>
                    <a:noFill/>
                    <a:ln w="2857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19" name="Group 2122">
                  <a:extLst>
                    <a:ext uri="{FF2B5EF4-FFF2-40B4-BE49-F238E27FC236}">
                      <a16:creationId xmlns:a16="http://schemas.microsoft.com/office/drawing/2014/main" id="{B42C942F-F7A4-96EF-57CD-5F976FBC9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45" y="8323"/>
                  <a:ext cx="1937" cy="1111"/>
                  <a:chOff x="2342" y="8206"/>
                  <a:chExt cx="1937" cy="1111"/>
                </a:xfrm>
              </p:grpSpPr>
              <p:grpSp>
                <p:nvGrpSpPr>
                  <p:cNvPr id="24" name="Group 1586">
                    <a:extLst>
                      <a:ext uri="{FF2B5EF4-FFF2-40B4-BE49-F238E27FC236}">
                        <a16:creationId xmlns:a16="http://schemas.microsoft.com/office/drawing/2014/main" id="{135BFF45-EBD8-FA95-1051-49936DE47EC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0" y="8206"/>
                    <a:ext cx="729" cy="1111"/>
                    <a:chOff x="3616" y="3634"/>
                    <a:chExt cx="1703" cy="1111"/>
                  </a:xfrm>
                </p:grpSpPr>
                <p:cxnSp>
                  <p:nvCxnSpPr>
                    <p:cNvPr id="28" name="AutoShape 1587">
                      <a:extLst>
                        <a:ext uri="{FF2B5EF4-FFF2-40B4-BE49-F238E27FC236}">
                          <a16:creationId xmlns:a16="http://schemas.microsoft.com/office/drawing/2014/main" id="{6C0AB5F3-E298-168F-CA1E-C6B0F9E7AF49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616" y="4745"/>
                      <a:ext cx="1453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29" name="AutoShape 1588">
                      <a:extLst>
                        <a:ext uri="{FF2B5EF4-FFF2-40B4-BE49-F238E27FC236}">
                          <a16:creationId xmlns:a16="http://schemas.microsoft.com/office/drawing/2014/main" id="{8D7A4546-40F4-5A19-3D61-757986E6B2F8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5071" y="3634"/>
                      <a:ext cx="248" cy="23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grpSp>
                <p:nvGrpSpPr>
                  <p:cNvPr id="25" name="Group 2111">
                    <a:extLst>
                      <a:ext uri="{FF2B5EF4-FFF2-40B4-BE49-F238E27FC236}">
                        <a16:creationId xmlns:a16="http://schemas.microsoft.com/office/drawing/2014/main" id="{0F173557-1B50-85F1-6B52-25F14B21273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42" y="8844"/>
                    <a:ext cx="894" cy="469"/>
                    <a:chOff x="2430" y="6378"/>
                    <a:chExt cx="6271" cy="3293"/>
                  </a:xfrm>
                </p:grpSpPr>
                <p:cxnSp>
                  <p:nvCxnSpPr>
                    <p:cNvPr id="26" name="AutoShape 2114">
                      <a:extLst>
                        <a:ext uri="{FF2B5EF4-FFF2-40B4-BE49-F238E27FC236}">
                          <a16:creationId xmlns:a16="http://schemas.microsoft.com/office/drawing/2014/main" id="{C30186F4-D3F2-158D-8F1D-A5F14A1D56B5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529" y="9671"/>
                      <a:ext cx="5172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sp>
                  <p:nvSpPr>
                    <p:cNvPr id="27" name="AutoShape 2112">
                      <a:extLst>
                        <a:ext uri="{FF2B5EF4-FFF2-40B4-BE49-F238E27FC236}">
                          <a16:creationId xmlns:a16="http://schemas.microsoft.com/office/drawing/2014/main" id="{3D23BF98-80BC-C8C2-AB8D-3C0C262C8A6E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2430" y="6378"/>
                      <a:ext cx="2156" cy="1994"/>
                    </a:xfrm>
                    <a:prstGeom prst="flowChartSummingJunction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</p:grpSp>
            </p:grpSp>
            <p:cxnSp>
              <p:nvCxnSpPr>
                <p:cNvPr id="20" name="AutoShape 2115">
                  <a:extLst>
                    <a:ext uri="{FF2B5EF4-FFF2-40B4-BE49-F238E27FC236}">
                      <a16:creationId xmlns:a16="http://schemas.microsoft.com/office/drawing/2014/main" id="{2350CA89-CC2B-46E5-1C7E-9E81D68F23B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 flipV="1">
                  <a:off x="2499" y="8064"/>
                  <a:ext cx="2" cy="907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1" name="AutoShape 2116">
                  <a:extLst>
                    <a:ext uri="{FF2B5EF4-FFF2-40B4-BE49-F238E27FC236}">
                      <a16:creationId xmlns:a16="http://schemas.microsoft.com/office/drawing/2014/main" id="{F3EEBD94-B015-5EAE-69C1-0905A52433C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2498" y="8064"/>
                  <a:ext cx="7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" name="AutoShape 2120">
                  <a:extLst>
                    <a:ext uri="{FF2B5EF4-FFF2-40B4-BE49-F238E27FC236}">
                      <a16:creationId xmlns:a16="http://schemas.microsoft.com/office/drawing/2014/main" id="{2A124151-96E3-5BF4-A320-5CD3990A697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501" y="8767"/>
                  <a:ext cx="709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3" name="AutoShape 2121">
                  <a:extLst>
                    <a:ext uri="{FF2B5EF4-FFF2-40B4-BE49-F238E27FC236}">
                      <a16:creationId xmlns:a16="http://schemas.microsoft.com/office/drawing/2014/main" id="{2A2ACDE2-C4A5-1BDA-D476-91F6B479FFD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4" y="8756"/>
                  <a:ext cx="680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2" name="AutoShape 1588">
                <a:extLst>
                  <a:ext uri="{FF2B5EF4-FFF2-40B4-BE49-F238E27FC236}">
                    <a16:creationId xmlns:a16="http://schemas.microsoft.com/office/drawing/2014/main" id="{41D1FED3-92D4-E092-2B4C-7E9BB44336E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V="1">
                <a:off x="4970673" y="3725069"/>
                <a:ext cx="202324" cy="129649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" name="Lige forbindelse 12">
                <a:extLst>
                  <a:ext uri="{FF2B5EF4-FFF2-40B4-BE49-F238E27FC236}">
                    <a16:creationId xmlns:a16="http://schemas.microsoft.com/office/drawing/2014/main" id="{82FEB98F-9BC5-2CCC-37E7-3AA96C3E4709}"/>
                  </a:ext>
                </a:extLst>
              </p:cNvPr>
              <p:cNvCxnSpPr/>
              <p:nvPr/>
            </p:nvCxnSpPr>
            <p:spPr>
              <a:xfrm>
                <a:off x="5557508" y="2993392"/>
                <a:ext cx="0" cy="13379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Lige forbindelse 14">
                <a:extLst>
                  <a:ext uri="{FF2B5EF4-FFF2-40B4-BE49-F238E27FC236}">
                    <a16:creationId xmlns:a16="http://schemas.microsoft.com/office/drawing/2014/main" id="{9A95DBE9-59CE-521F-408F-BC10B8713B8B}"/>
                  </a:ext>
                </a:extLst>
              </p:cNvPr>
              <p:cNvCxnSpPr/>
              <p:nvPr/>
            </p:nvCxnSpPr>
            <p:spPr>
              <a:xfrm>
                <a:off x="5567090" y="3284862"/>
                <a:ext cx="0" cy="5760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" name="Tekstfelt 3">
              <a:extLst>
                <a:ext uri="{FF2B5EF4-FFF2-40B4-BE49-F238E27FC236}">
                  <a16:creationId xmlns:a16="http://schemas.microsoft.com/office/drawing/2014/main" id="{7220B32A-8D84-CB26-58CA-E6D4C9CFEF5E}"/>
                </a:ext>
              </a:extLst>
            </p:cNvPr>
            <p:cNvSpPr txBox="1"/>
            <p:nvPr/>
          </p:nvSpPr>
          <p:spPr>
            <a:xfrm>
              <a:off x="4023018" y="2351143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A</a:t>
              </a:r>
            </a:p>
          </p:txBody>
        </p:sp>
        <p:sp>
          <p:nvSpPr>
            <p:cNvPr id="5" name="Tekstfelt 4">
              <a:extLst>
                <a:ext uri="{FF2B5EF4-FFF2-40B4-BE49-F238E27FC236}">
                  <a16:creationId xmlns:a16="http://schemas.microsoft.com/office/drawing/2014/main" id="{FB9466EB-DD48-9C27-605A-A78053982CB2}"/>
                </a:ext>
              </a:extLst>
            </p:cNvPr>
            <p:cNvSpPr txBox="1"/>
            <p:nvPr/>
          </p:nvSpPr>
          <p:spPr>
            <a:xfrm>
              <a:off x="3865925" y="280600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B</a:t>
              </a:r>
            </a:p>
          </p:txBody>
        </p:sp>
        <p:sp>
          <p:nvSpPr>
            <p:cNvPr id="6" name="Tekstfelt 5">
              <a:extLst>
                <a:ext uri="{FF2B5EF4-FFF2-40B4-BE49-F238E27FC236}">
                  <a16:creationId xmlns:a16="http://schemas.microsoft.com/office/drawing/2014/main" id="{F387C3E3-88A7-175F-8E6A-2C33CA7EAE46}"/>
                </a:ext>
              </a:extLst>
            </p:cNvPr>
            <p:cNvSpPr txBox="1"/>
            <p:nvPr/>
          </p:nvSpPr>
          <p:spPr>
            <a:xfrm>
              <a:off x="3094019" y="264762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C</a:t>
              </a:r>
            </a:p>
          </p:txBody>
        </p:sp>
        <p:cxnSp>
          <p:nvCxnSpPr>
            <p:cNvPr id="7" name="AutoShape 2115">
              <a:extLst>
                <a:ext uri="{FF2B5EF4-FFF2-40B4-BE49-F238E27FC236}">
                  <a16:creationId xmlns:a16="http://schemas.microsoft.com/office/drawing/2014/main" id="{05E3259B-A318-059D-A6DE-288205A7B20F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 flipV="1">
              <a:off x="3148623" y="3333359"/>
              <a:ext cx="1270" cy="12600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" name="Tekstfelt 7">
              <a:extLst>
                <a:ext uri="{FF2B5EF4-FFF2-40B4-BE49-F238E27FC236}">
                  <a16:creationId xmlns:a16="http://schemas.microsoft.com/office/drawing/2014/main" id="{2F3D97EC-575F-B308-CB01-34AF35602379}"/>
                </a:ext>
              </a:extLst>
            </p:cNvPr>
            <p:cNvSpPr txBox="1"/>
            <p:nvPr/>
          </p:nvSpPr>
          <p:spPr>
            <a:xfrm>
              <a:off x="4004745" y="3099954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D</a:t>
              </a:r>
            </a:p>
          </p:txBody>
        </p:sp>
        <p:sp>
          <p:nvSpPr>
            <p:cNvPr id="9" name="Tekstfelt 8">
              <a:extLst>
                <a:ext uri="{FF2B5EF4-FFF2-40B4-BE49-F238E27FC236}">
                  <a16:creationId xmlns:a16="http://schemas.microsoft.com/office/drawing/2014/main" id="{8CE2D4EF-C135-0F53-C749-1EDA04FA7C2B}"/>
                </a:ext>
              </a:extLst>
            </p:cNvPr>
            <p:cNvSpPr txBox="1"/>
            <p:nvPr/>
          </p:nvSpPr>
          <p:spPr>
            <a:xfrm>
              <a:off x="3249118" y="3409823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E</a:t>
              </a:r>
            </a:p>
          </p:txBody>
        </p:sp>
        <p:sp>
          <p:nvSpPr>
            <p:cNvPr id="10" name="Tekstfelt 9">
              <a:extLst>
                <a:ext uri="{FF2B5EF4-FFF2-40B4-BE49-F238E27FC236}">
                  <a16:creationId xmlns:a16="http://schemas.microsoft.com/office/drawing/2014/main" id="{AD470E72-3A16-F57F-AD6E-CD8DBFAB83C1}"/>
                </a:ext>
              </a:extLst>
            </p:cNvPr>
            <p:cNvSpPr txBox="1"/>
            <p:nvPr/>
          </p:nvSpPr>
          <p:spPr>
            <a:xfrm>
              <a:off x="2909775" y="295492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F</a:t>
              </a:r>
            </a:p>
          </p:txBody>
        </p:sp>
      </p:grpSp>
      <p:sp>
        <p:nvSpPr>
          <p:cNvPr id="1200" name="Freeform 2161">
            <a:extLst>
              <a:ext uri="{FF2B5EF4-FFF2-40B4-BE49-F238E27FC236}">
                <a16:creationId xmlns:a16="http://schemas.microsoft.com/office/drawing/2014/main" id="{2D83EF8F-91DE-58DF-F9BE-F13C13BE0AC5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150595" y="2763562"/>
            <a:ext cx="1554006" cy="305290"/>
          </a:xfrm>
          <a:custGeom>
            <a:avLst/>
            <a:gdLst>
              <a:gd name="T0" fmla="*/ 1718 w 1718"/>
              <a:gd name="T1" fmla="*/ 268 h 289"/>
              <a:gd name="T2" fmla="*/ 1393 w 1718"/>
              <a:gd name="T3" fmla="*/ 132 h 289"/>
              <a:gd name="T4" fmla="*/ 727 w 1718"/>
              <a:gd name="T5" fmla="*/ 83 h 289"/>
              <a:gd name="T6" fmla="*/ 267 w 1718"/>
              <a:gd name="T7" fmla="*/ 34 h 289"/>
              <a:gd name="T8" fmla="*/ 0 w 1718"/>
              <a:gd name="T9" fmla="*/ 28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18" h="289">
                <a:moveTo>
                  <a:pt x="1718" y="268"/>
                </a:moveTo>
                <a:cubicBezTo>
                  <a:pt x="1638" y="215"/>
                  <a:pt x="1558" y="163"/>
                  <a:pt x="1393" y="132"/>
                </a:cubicBezTo>
                <a:cubicBezTo>
                  <a:pt x="1228" y="101"/>
                  <a:pt x="915" y="99"/>
                  <a:pt x="727" y="83"/>
                </a:cubicBezTo>
                <a:cubicBezTo>
                  <a:pt x="539" y="67"/>
                  <a:pt x="388" y="0"/>
                  <a:pt x="267" y="34"/>
                </a:cubicBezTo>
                <a:cubicBezTo>
                  <a:pt x="146" y="68"/>
                  <a:pt x="45" y="246"/>
                  <a:pt x="0" y="289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1" name="Freeform 2162">
            <a:extLst>
              <a:ext uri="{FF2B5EF4-FFF2-40B4-BE49-F238E27FC236}">
                <a16:creationId xmlns:a16="http://schemas.microsoft.com/office/drawing/2014/main" id="{6F9D9D0B-A7CB-C96A-12B5-5DF125C5FBB1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145719" y="2912904"/>
            <a:ext cx="1543795" cy="894250"/>
          </a:xfrm>
          <a:custGeom>
            <a:avLst/>
            <a:gdLst>
              <a:gd name="T0" fmla="*/ 1716 w 1716"/>
              <a:gd name="T1" fmla="*/ 123 h 994"/>
              <a:gd name="T2" fmla="*/ 1339 w 1716"/>
              <a:gd name="T3" fmla="*/ 48 h 994"/>
              <a:gd name="T4" fmla="*/ 682 w 1716"/>
              <a:gd name="T5" fmla="*/ 158 h 994"/>
              <a:gd name="T6" fmla="*/ 0 w 1716"/>
              <a:gd name="T7" fmla="*/ 994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16" h="994">
                <a:moveTo>
                  <a:pt x="1716" y="123"/>
                </a:moveTo>
                <a:cubicBezTo>
                  <a:pt x="1613" y="82"/>
                  <a:pt x="1511" y="42"/>
                  <a:pt x="1339" y="48"/>
                </a:cubicBezTo>
                <a:cubicBezTo>
                  <a:pt x="1167" y="54"/>
                  <a:pt x="905" y="0"/>
                  <a:pt x="682" y="158"/>
                </a:cubicBezTo>
                <a:cubicBezTo>
                  <a:pt x="459" y="316"/>
                  <a:pt x="114" y="855"/>
                  <a:pt x="0" y="994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2" name="Freeform 2163">
            <a:extLst>
              <a:ext uri="{FF2B5EF4-FFF2-40B4-BE49-F238E27FC236}">
                <a16:creationId xmlns:a16="http://schemas.microsoft.com/office/drawing/2014/main" id="{186B3D34-D490-5926-6511-FA39A5321E71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4329739" y="2876918"/>
            <a:ext cx="279790" cy="916741"/>
          </a:xfrm>
          <a:custGeom>
            <a:avLst/>
            <a:gdLst>
              <a:gd name="T0" fmla="*/ 221 w 311"/>
              <a:gd name="T1" fmla="*/ 163 h 1019"/>
              <a:gd name="T2" fmla="*/ 150 w 311"/>
              <a:gd name="T3" fmla="*/ 40 h 1019"/>
              <a:gd name="T4" fmla="*/ 44 w 311"/>
              <a:gd name="T5" fmla="*/ 40 h 1019"/>
              <a:gd name="T6" fmla="*/ 44 w 311"/>
              <a:gd name="T7" fmla="*/ 279 h 1019"/>
              <a:gd name="T8" fmla="*/ 311 w 311"/>
              <a:gd name="T9" fmla="*/ 1019 h 10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1" h="1019">
                <a:moveTo>
                  <a:pt x="221" y="163"/>
                </a:moveTo>
                <a:cubicBezTo>
                  <a:pt x="200" y="111"/>
                  <a:pt x="180" y="60"/>
                  <a:pt x="150" y="40"/>
                </a:cubicBezTo>
                <a:cubicBezTo>
                  <a:pt x="120" y="20"/>
                  <a:pt x="62" y="0"/>
                  <a:pt x="44" y="40"/>
                </a:cubicBezTo>
                <a:cubicBezTo>
                  <a:pt x="26" y="80"/>
                  <a:pt x="0" y="116"/>
                  <a:pt x="44" y="279"/>
                </a:cubicBezTo>
                <a:cubicBezTo>
                  <a:pt x="88" y="442"/>
                  <a:pt x="267" y="896"/>
                  <a:pt x="311" y="1019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3" name="Freeform 2164">
            <a:extLst>
              <a:ext uri="{FF2B5EF4-FFF2-40B4-BE49-F238E27FC236}">
                <a16:creationId xmlns:a16="http://schemas.microsoft.com/office/drawing/2014/main" id="{3F7BA97E-75D3-E4BE-87FB-D935C7C80B7F}"/>
              </a:ext>
            </a:extLst>
          </p:cNvPr>
          <p:cNvSpPr>
            <a:spLocks noEditPoints="1" noChangeArrowheads="1" noChangeShapeType="1" noTextEdit="1"/>
          </p:cNvSpPr>
          <p:nvPr/>
        </p:nvSpPr>
        <p:spPr bwMode="auto">
          <a:xfrm>
            <a:off x="5115983" y="3022827"/>
            <a:ext cx="257299" cy="828000"/>
          </a:xfrm>
          <a:custGeom>
            <a:avLst/>
            <a:gdLst>
              <a:gd name="T0" fmla="*/ 55 w 286"/>
              <a:gd name="T1" fmla="*/ 49 h 929"/>
              <a:gd name="T2" fmla="*/ 154 w 286"/>
              <a:gd name="T3" fmla="*/ 4 h 929"/>
              <a:gd name="T4" fmla="*/ 245 w 286"/>
              <a:gd name="T5" fmla="*/ 73 h 929"/>
              <a:gd name="T6" fmla="*/ 245 w 286"/>
              <a:gd name="T7" fmla="*/ 261 h 929"/>
              <a:gd name="T8" fmla="*/ 0 w 286"/>
              <a:gd name="T9" fmla="*/ 929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6" h="929">
                <a:moveTo>
                  <a:pt x="55" y="49"/>
                </a:moveTo>
                <a:cubicBezTo>
                  <a:pt x="88" y="24"/>
                  <a:pt x="122" y="0"/>
                  <a:pt x="154" y="4"/>
                </a:cubicBezTo>
                <a:cubicBezTo>
                  <a:pt x="186" y="8"/>
                  <a:pt x="230" y="30"/>
                  <a:pt x="245" y="73"/>
                </a:cubicBezTo>
                <a:cubicBezTo>
                  <a:pt x="260" y="116"/>
                  <a:pt x="286" y="118"/>
                  <a:pt x="245" y="261"/>
                </a:cubicBezTo>
                <a:cubicBezTo>
                  <a:pt x="204" y="404"/>
                  <a:pt x="41" y="818"/>
                  <a:pt x="0" y="929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4" name="Freeform 2165">
            <a:extLst>
              <a:ext uri="{FF2B5EF4-FFF2-40B4-BE49-F238E27FC236}">
                <a16:creationId xmlns:a16="http://schemas.microsoft.com/office/drawing/2014/main" id="{ED36652A-6A50-64F2-4762-1F0FC82896D0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502387" y="3001969"/>
            <a:ext cx="842070" cy="823177"/>
          </a:xfrm>
          <a:custGeom>
            <a:avLst/>
            <a:gdLst>
              <a:gd name="T0" fmla="*/ 265 w 936"/>
              <a:gd name="T1" fmla="*/ 35 h 915"/>
              <a:gd name="T2" fmla="*/ 60 w 936"/>
              <a:gd name="T3" fmla="*/ 35 h 915"/>
              <a:gd name="T4" fmla="*/ 60 w 936"/>
              <a:gd name="T5" fmla="*/ 247 h 915"/>
              <a:gd name="T6" fmla="*/ 422 w 936"/>
              <a:gd name="T7" fmla="*/ 331 h 915"/>
              <a:gd name="T8" fmla="*/ 856 w 936"/>
              <a:gd name="T9" fmla="*/ 511 h 915"/>
              <a:gd name="T10" fmla="*/ 900 w 936"/>
              <a:gd name="T11" fmla="*/ 915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6" h="915">
                <a:moveTo>
                  <a:pt x="265" y="35"/>
                </a:moveTo>
                <a:cubicBezTo>
                  <a:pt x="179" y="17"/>
                  <a:pt x="94" y="0"/>
                  <a:pt x="60" y="35"/>
                </a:cubicBezTo>
                <a:cubicBezTo>
                  <a:pt x="26" y="70"/>
                  <a:pt x="0" y="198"/>
                  <a:pt x="60" y="247"/>
                </a:cubicBezTo>
                <a:cubicBezTo>
                  <a:pt x="120" y="296"/>
                  <a:pt x="289" y="287"/>
                  <a:pt x="422" y="331"/>
                </a:cubicBezTo>
                <a:cubicBezTo>
                  <a:pt x="555" y="375"/>
                  <a:pt x="776" y="414"/>
                  <a:pt x="856" y="511"/>
                </a:cubicBezTo>
                <a:cubicBezTo>
                  <a:pt x="936" y="608"/>
                  <a:pt x="893" y="851"/>
                  <a:pt x="900" y="915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5" name="Freeform 2166">
            <a:extLst>
              <a:ext uri="{FF2B5EF4-FFF2-40B4-BE49-F238E27FC236}">
                <a16:creationId xmlns:a16="http://schemas.microsoft.com/office/drawing/2014/main" id="{CDD99F8E-F685-7E0C-5170-50C33B75BA42}"/>
              </a:ext>
            </a:extLst>
          </p:cNvPr>
          <p:cNvSpPr>
            <a:spLocks noEditPoints="1" noChangeArrowheads="1" noChangeShapeType="1" noTextEdit="1"/>
          </p:cNvSpPr>
          <p:nvPr/>
        </p:nvSpPr>
        <p:spPr bwMode="auto">
          <a:xfrm>
            <a:off x="6191108" y="2995671"/>
            <a:ext cx="540000" cy="829475"/>
          </a:xfrm>
          <a:custGeom>
            <a:avLst/>
            <a:gdLst>
              <a:gd name="T0" fmla="*/ 406 w 554"/>
              <a:gd name="T1" fmla="*/ 0 h 922"/>
              <a:gd name="T2" fmla="*/ 79 w 554"/>
              <a:gd name="T3" fmla="*/ 147 h 922"/>
              <a:gd name="T4" fmla="*/ 79 w 554"/>
              <a:gd name="T5" fmla="*/ 518 h 922"/>
              <a:gd name="T6" fmla="*/ 554 w 554"/>
              <a:gd name="T7" fmla="*/ 922 h 9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4" h="922">
                <a:moveTo>
                  <a:pt x="406" y="0"/>
                </a:moveTo>
                <a:cubicBezTo>
                  <a:pt x="269" y="30"/>
                  <a:pt x="133" y="61"/>
                  <a:pt x="79" y="147"/>
                </a:cubicBezTo>
                <a:cubicBezTo>
                  <a:pt x="25" y="233"/>
                  <a:pt x="0" y="389"/>
                  <a:pt x="79" y="518"/>
                </a:cubicBezTo>
                <a:cubicBezTo>
                  <a:pt x="158" y="647"/>
                  <a:pt x="475" y="855"/>
                  <a:pt x="554" y="922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206" name="Freeform 2167">
            <a:extLst>
              <a:ext uri="{FF2B5EF4-FFF2-40B4-BE49-F238E27FC236}">
                <a16:creationId xmlns:a16="http://schemas.microsoft.com/office/drawing/2014/main" id="{963BE4E2-B429-001C-DB8A-8F6AEEDED952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145719" y="3611030"/>
            <a:ext cx="1532999" cy="196123"/>
          </a:xfrm>
          <a:custGeom>
            <a:avLst/>
            <a:gdLst>
              <a:gd name="T0" fmla="*/ 1704 w 1704"/>
              <a:gd name="T1" fmla="*/ 218 h 218"/>
              <a:gd name="T2" fmla="*/ 1339 w 1704"/>
              <a:gd name="T3" fmla="*/ 38 h 218"/>
              <a:gd name="T4" fmla="*/ 814 w 1704"/>
              <a:gd name="T5" fmla="*/ 0 h 218"/>
              <a:gd name="T6" fmla="*/ 322 w 1704"/>
              <a:gd name="T7" fmla="*/ 38 h 218"/>
              <a:gd name="T8" fmla="*/ 0 w 1704"/>
              <a:gd name="T9" fmla="*/ 203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4" h="218">
                <a:moveTo>
                  <a:pt x="1704" y="218"/>
                </a:moveTo>
                <a:cubicBezTo>
                  <a:pt x="1595" y="146"/>
                  <a:pt x="1487" y="74"/>
                  <a:pt x="1339" y="38"/>
                </a:cubicBezTo>
                <a:cubicBezTo>
                  <a:pt x="1191" y="2"/>
                  <a:pt x="983" y="0"/>
                  <a:pt x="814" y="0"/>
                </a:cubicBezTo>
                <a:cubicBezTo>
                  <a:pt x="645" y="0"/>
                  <a:pt x="458" y="4"/>
                  <a:pt x="322" y="38"/>
                </a:cubicBezTo>
                <a:cubicBezTo>
                  <a:pt x="186" y="72"/>
                  <a:pt x="54" y="179"/>
                  <a:pt x="0" y="203"/>
                </a:cubicBezTo>
              </a:path>
            </a:pathLst>
          </a:custGeom>
          <a:noFill/>
          <a:ln w="12700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75" name="Tekstfelt 1174">
            <a:extLst>
              <a:ext uri="{FF2B5EF4-FFF2-40B4-BE49-F238E27FC236}">
                <a16:creationId xmlns:a16="http://schemas.microsoft.com/office/drawing/2014/main" id="{15266FD5-A8F0-C694-AE96-9E8196EA59DD}"/>
              </a:ext>
            </a:extLst>
          </p:cNvPr>
          <p:cNvSpPr txBox="1"/>
          <p:nvPr/>
        </p:nvSpPr>
        <p:spPr>
          <a:xfrm>
            <a:off x="4352765" y="230779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1176" name="Tekstfelt 1175">
            <a:extLst>
              <a:ext uri="{FF2B5EF4-FFF2-40B4-BE49-F238E27FC236}">
                <a16:creationId xmlns:a16="http://schemas.microsoft.com/office/drawing/2014/main" id="{A77D29D3-8856-5F6A-C741-393003323422}"/>
              </a:ext>
            </a:extLst>
          </p:cNvPr>
          <p:cNvSpPr txBox="1"/>
          <p:nvPr/>
        </p:nvSpPr>
        <p:spPr>
          <a:xfrm>
            <a:off x="4812161" y="230779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1177" name="Tekstfelt 1176">
            <a:extLst>
              <a:ext uri="{FF2B5EF4-FFF2-40B4-BE49-F238E27FC236}">
                <a16:creationId xmlns:a16="http://schemas.microsoft.com/office/drawing/2014/main" id="{777285C5-A39D-7FB5-C1BC-28577723AF41}"/>
              </a:ext>
            </a:extLst>
          </p:cNvPr>
          <p:cNvSpPr txBox="1"/>
          <p:nvPr/>
        </p:nvSpPr>
        <p:spPr>
          <a:xfrm>
            <a:off x="6026880" y="246517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1178" name="Tekstfelt 1177">
            <a:extLst>
              <a:ext uri="{FF2B5EF4-FFF2-40B4-BE49-F238E27FC236}">
                <a16:creationId xmlns:a16="http://schemas.microsoft.com/office/drawing/2014/main" id="{CDC25CB3-C8CC-E89E-B804-066E3E175F57}"/>
              </a:ext>
            </a:extLst>
          </p:cNvPr>
          <p:cNvSpPr txBox="1"/>
          <p:nvPr/>
        </p:nvSpPr>
        <p:spPr>
          <a:xfrm>
            <a:off x="6636026" y="2349071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1179" name="Tekstfelt 1178">
            <a:extLst>
              <a:ext uri="{FF2B5EF4-FFF2-40B4-BE49-F238E27FC236}">
                <a16:creationId xmlns:a16="http://schemas.microsoft.com/office/drawing/2014/main" id="{6FAA5A36-860D-4AB5-52DD-15DE2FABF712}"/>
              </a:ext>
            </a:extLst>
          </p:cNvPr>
          <p:cNvSpPr txBox="1"/>
          <p:nvPr/>
        </p:nvSpPr>
        <p:spPr>
          <a:xfrm>
            <a:off x="7188814" y="261700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1180" name="Tekstfelt 1179">
            <a:extLst>
              <a:ext uri="{FF2B5EF4-FFF2-40B4-BE49-F238E27FC236}">
                <a16:creationId xmlns:a16="http://schemas.microsoft.com/office/drawing/2014/main" id="{4F7CFE80-AB17-A232-455D-63F562C7E789}"/>
              </a:ext>
            </a:extLst>
          </p:cNvPr>
          <p:cNvSpPr txBox="1"/>
          <p:nvPr/>
        </p:nvSpPr>
        <p:spPr>
          <a:xfrm>
            <a:off x="7536432" y="2661461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1181" name="Tekstfelt 1180">
            <a:extLst>
              <a:ext uri="{FF2B5EF4-FFF2-40B4-BE49-F238E27FC236}">
                <a16:creationId xmlns:a16="http://schemas.microsoft.com/office/drawing/2014/main" id="{FF2F2DCD-21C6-CE3D-6707-3B0ADA250D1E}"/>
              </a:ext>
            </a:extLst>
          </p:cNvPr>
          <p:cNvSpPr txBox="1"/>
          <p:nvPr/>
        </p:nvSpPr>
        <p:spPr>
          <a:xfrm>
            <a:off x="4380378" y="321575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82" name="Tekstfelt 1181">
            <a:extLst>
              <a:ext uri="{FF2B5EF4-FFF2-40B4-BE49-F238E27FC236}">
                <a16:creationId xmlns:a16="http://schemas.microsoft.com/office/drawing/2014/main" id="{6CAD1137-95D1-33FB-6804-5D834D71C347}"/>
              </a:ext>
            </a:extLst>
          </p:cNvPr>
          <p:cNvSpPr txBox="1"/>
          <p:nvPr/>
        </p:nvSpPr>
        <p:spPr>
          <a:xfrm>
            <a:off x="4976367" y="321082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83" name="Tekstfelt 1182">
            <a:extLst>
              <a:ext uri="{FF2B5EF4-FFF2-40B4-BE49-F238E27FC236}">
                <a16:creationId xmlns:a16="http://schemas.microsoft.com/office/drawing/2014/main" id="{2438EA94-ACFA-92D7-162D-73F457E45EE9}"/>
              </a:ext>
            </a:extLst>
          </p:cNvPr>
          <p:cNvSpPr txBox="1"/>
          <p:nvPr/>
        </p:nvSpPr>
        <p:spPr>
          <a:xfrm>
            <a:off x="5299159" y="2746497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84" name="Tekstfelt 1183">
            <a:extLst>
              <a:ext uri="{FF2B5EF4-FFF2-40B4-BE49-F238E27FC236}">
                <a16:creationId xmlns:a16="http://schemas.microsoft.com/office/drawing/2014/main" id="{A408D479-9C02-9A79-12E5-B5349ED9406B}"/>
              </a:ext>
            </a:extLst>
          </p:cNvPr>
          <p:cNvSpPr txBox="1"/>
          <p:nvPr/>
        </p:nvSpPr>
        <p:spPr>
          <a:xfrm>
            <a:off x="5770945" y="2932823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sp>
        <p:nvSpPr>
          <p:cNvPr id="1185" name="Tekstfelt 1184">
            <a:extLst>
              <a:ext uri="{FF2B5EF4-FFF2-40B4-BE49-F238E27FC236}">
                <a16:creationId xmlns:a16="http://schemas.microsoft.com/office/drawing/2014/main" id="{539B8F1D-796F-F8DF-78FD-E89139A0E4B2}"/>
              </a:ext>
            </a:extLst>
          </p:cNvPr>
          <p:cNvSpPr txBox="1"/>
          <p:nvPr/>
        </p:nvSpPr>
        <p:spPr>
          <a:xfrm>
            <a:off x="5616139" y="3553848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11</a:t>
            </a:r>
          </a:p>
        </p:txBody>
      </p:sp>
      <p:sp>
        <p:nvSpPr>
          <p:cNvPr id="1186" name="Tekstfelt 1185">
            <a:extLst>
              <a:ext uri="{FF2B5EF4-FFF2-40B4-BE49-F238E27FC236}">
                <a16:creationId xmlns:a16="http://schemas.microsoft.com/office/drawing/2014/main" id="{7EDDADEE-45D1-E51D-C7FC-AF1FA4FEE0F5}"/>
              </a:ext>
            </a:extLst>
          </p:cNvPr>
          <p:cNvSpPr txBox="1"/>
          <p:nvPr/>
        </p:nvSpPr>
        <p:spPr>
          <a:xfrm>
            <a:off x="6217944" y="327362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12</a:t>
            </a:r>
          </a:p>
        </p:txBody>
      </p:sp>
      <p:sp>
        <p:nvSpPr>
          <p:cNvPr id="1187" name="Tekstfelt 1186">
            <a:extLst>
              <a:ext uri="{FF2B5EF4-FFF2-40B4-BE49-F238E27FC236}">
                <a16:creationId xmlns:a16="http://schemas.microsoft.com/office/drawing/2014/main" id="{346BAC46-8C19-BE31-90E8-0A8D2EB9BB29}"/>
              </a:ext>
            </a:extLst>
          </p:cNvPr>
          <p:cNvSpPr txBox="1"/>
          <p:nvPr/>
        </p:nvSpPr>
        <p:spPr>
          <a:xfrm>
            <a:off x="6957567" y="3352316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13</a:t>
            </a:r>
          </a:p>
        </p:txBody>
      </p:sp>
      <p:grpSp>
        <p:nvGrpSpPr>
          <p:cNvPr id="1240" name="Gruppe 1239">
            <a:extLst>
              <a:ext uri="{FF2B5EF4-FFF2-40B4-BE49-F238E27FC236}">
                <a16:creationId xmlns:a16="http://schemas.microsoft.com/office/drawing/2014/main" id="{172777C6-5E6A-C431-6F6C-52FCDD7FF401}"/>
              </a:ext>
            </a:extLst>
          </p:cNvPr>
          <p:cNvGrpSpPr>
            <a:grpSpLocks noChangeAspect="1"/>
          </p:cNvGrpSpPr>
          <p:nvPr/>
        </p:nvGrpSpPr>
        <p:grpSpPr>
          <a:xfrm>
            <a:off x="4496581" y="2830301"/>
            <a:ext cx="786486" cy="384363"/>
            <a:chOff x="2655570" y="2187000"/>
            <a:chExt cx="6880860" cy="3362760"/>
          </a:xfrm>
        </p:grpSpPr>
        <p:sp>
          <p:nvSpPr>
            <p:cNvPr id="1241" name="Rektangel 1240">
              <a:extLst>
                <a:ext uri="{FF2B5EF4-FFF2-40B4-BE49-F238E27FC236}">
                  <a16:creationId xmlns:a16="http://schemas.microsoft.com/office/drawing/2014/main" id="{F12A35FB-49E4-C5A7-DF4D-FFE2603039A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42" name="Ligebenet trapez 1241">
              <a:extLst>
                <a:ext uri="{FF2B5EF4-FFF2-40B4-BE49-F238E27FC236}">
                  <a16:creationId xmlns:a16="http://schemas.microsoft.com/office/drawing/2014/main" id="{67B902E4-05FA-9456-12AD-52BC98E4463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243" name="Gruppe 1242">
              <a:extLst>
                <a:ext uri="{FF2B5EF4-FFF2-40B4-BE49-F238E27FC236}">
                  <a16:creationId xmlns:a16="http://schemas.microsoft.com/office/drawing/2014/main" id="{7575528D-A583-1108-3611-49C30A7BBD4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247" name="Cylinder 1246">
                <a:extLst>
                  <a:ext uri="{FF2B5EF4-FFF2-40B4-BE49-F238E27FC236}">
                    <a16:creationId xmlns:a16="http://schemas.microsoft.com/office/drawing/2014/main" id="{FCCB7EF8-49B1-4BD0-F53B-DB3764B5A20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2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40D4C20-6A05-6C31-E0F9-CDAB701F52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244" name="Gruppe 1243">
              <a:extLst>
                <a:ext uri="{FF2B5EF4-FFF2-40B4-BE49-F238E27FC236}">
                  <a16:creationId xmlns:a16="http://schemas.microsoft.com/office/drawing/2014/main" id="{37B5FE9C-1811-B835-901C-E49920D1ECA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245" name="Cylinder 1244">
                <a:extLst>
                  <a:ext uri="{FF2B5EF4-FFF2-40B4-BE49-F238E27FC236}">
                    <a16:creationId xmlns:a16="http://schemas.microsoft.com/office/drawing/2014/main" id="{5F23F5D8-833E-6EE8-51E3-9A7007F820E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46" name="Cylinder 1245">
                <a:extLst>
                  <a:ext uri="{FF2B5EF4-FFF2-40B4-BE49-F238E27FC236}">
                    <a16:creationId xmlns:a16="http://schemas.microsoft.com/office/drawing/2014/main" id="{2BA959E6-C564-51C2-D04C-12257B7132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249" name="Gruppe 1248">
            <a:extLst>
              <a:ext uri="{FF2B5EF4-FFF2-40B4-BE49-F238E27FC236}">
                <a16:creationId xmlns:a16="http://schemas.microsoft.com/office/drawing/2014/main" id="{F25A4424-3DFA-3352-C1FC-A73487D35C05}"/>
              </a:ext>
            </a:extLst>
          </p:cNvPr>
          <p:cNvGrpSpPr>
            <a:grpSpLocks noChangeAspect="1"/>
          </p:cNvGrpSpPr>
          <p:nvPr/>
        </p:nvGrpSpPr>
        <p:grpSpPr>
          <a:xfrm>
            <a:off x="6614879" y="2951747"/>
            <a:ext cx="786486" cy="239258"/>
            <a:chOff x="2655570" y="4643215"/>
            <a:chExt cx="6880860" cy="2093270"/>
          </a:xfrm>
        </p:grpSpPr>
        <p:grpSp>
          <p:nvGrpSpPr>
            <p:cNvPr id="1250" name="Gruppe 1249">
              <a:extLst>
                <a:ext uri="{FF2B5EF4-FFF2-40B4-BE49-F238E27FC236}">
                  <a16:creationId xmlns:a16="http://schemas.microsoft.com/office/drawing/2014/main" id="{BB1F5404-08CB-8259-D46D-40C81710538A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1261" name="Rektangel 1260">
                <a:extLst>
                  <a:ext uri="{FF2B5EF4-FFF2-40B4-BE49-F238E27FC236}">
                    <a16:creationId xmlns:a16="http://schemas.microsoft.com/office/drawing/2014/main" id="{5D794453-F7C5-4922-A033-DDFB415BD5B4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262" name="Ligebenet trapez 1261">
                <a:extLst>
                  <a:ext uri="{FF2B5EF4-FFF2-40B4-BE49-F238E27FC236}">
                    <a16:creationId xmlns:a16="http://schemas.microsoft.com/office/drawing/2014/main" id="{2A78F07E-ECC8-8427-9BF0-D31E8EF2F60C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51" name="Gruppe 1250">
              <a:extLst>
                <a:ext uri="{FF2B5EF4-FFF2-40B4-BE49-F238E27FC236}">
                  <a16:creationId xmlns:a16="http://schemas.microsoft.com/office/drawing/2014/main" id="{8EA9DE34-6195-D909-714A-48C778995881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1258" name="Data 21">
                <a:extLst>
                  <a:ext uri="{FF2B5EF4-FFF2-40B4-BE49-F238E27FC236}">
                    <a16:creationId xmlns:a16="http://schemas.microsoft.com/office/drawing/2014/main" id="{E7135163-FE2E-10B9-D58F-6F0CE842CAEB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9" name="Data 22">
                <a:extLst>
                  <a:ext uri="{FF2B5EF4-FFF2-40B4-BE49-F238E27FC236}">
                    <a16:creationId xmlns:a16="http://schemas.microsoft.com/office/drawing/2014/main" id="{853D6E26-568E-C1F5-5DBA-686E6567C6C5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60" name="Data 21">
                <a:extLst>
                  <a:ext uri="{FF2B5EF4-FFF2-40B4-BE49-F238E27FC236}">
                    <a16:creationId xmlns:a16="http://schemas.microsoft.com/office/drawing/2014/main" id="{E42A934C-633F-3FF3-3527-41C109D8B13A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1252" name="Data 21">
              <a:extLst>
                <a:ext uri="{FF2B5EF4-FFF2-40B4-BE49-F238E27FC236}">
                  <a16:creationId xmlns:a16="http://schemas.microsoft.com/office/drawing/2014/main" id="{C0341719-573B-DE52-2DB6-C6AF621903CC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1253" name="Gruppe 1252">
              <a:extLst>
                <a:ext uri="{FF2B5EF4-FFF2-40B4-BE49-F238E27FC236}">
                  <a16:creationId xmlns:a16="http://schemas.microsoft.com/office/drawing/2014/main" id="{E3FB66E2-6CDA-A9E7-B746-6D35BDE44DD2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1256" name="Cylinder 1255">
                <a:extLst>
                  <a:ext uri="{FF2B5EF4-FFF2-40B4-BE49-F238E27FC236}">
                    <a16:creationId xmlns:a16="http://schemas.microsoft.com/office/drawing/2014/main" id="{F93EE15B-2741-52B7-A1D6-DABABC51F8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57" name="Cylinder 1256">
                <a:extLst>
                  <a:ext uri="{FF2B5EF4-FFF2-40B4-BE49-F238E27FC236}">
                    <a16:creationId xmlns:a16="http://schemas.microsoft.com/office/drawing/2014/main" id="{DB27B73E-ABCB-05BF-491A-3F39F19C13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54" name="Cylinder 1253">
              <a:extLst>
                <a:ext uri="{FF2B5EF4-FFF2-40B4-BE49-F238E27FC236}">
                  <a16:creationId xmlns:a16="http://schemas.microsoft.com/office/drawing/2014/main" id="{529362EA-CAB9-023F-E7CF-A2DCCA9409C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5" name="Cylinder 1254">
              <a:extLst>
                <a:ext uri="{FF2B5EF4-FFF2-40B4-BE49-F238E27FC236}">
                  <a16:creationId xmlns:a16="http://schemas.microsoft.com/office/drawing/2014/main" id="{F99366E7-06D1-0A21-2063-D6F91335C3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64" name="Kombinationstegning 1263">
            <a:extLst>
              <a:ext uri="{FF2B5EF4-FFF2-40B4-BE49-F238E27FC236}">
                <a16:creationId xmlns:a16="http://schemas.microsoft.com/office/drawing/2014/main" id="{DF425C37-7571-AFCF-C977-9465662537F4}"/>
              </a:ext>
            </a:extLst>
          </p:cNvPr>
          <p:cNvSpPr/>
          <p:nvPr/>
        </p:nvSpPr>
        <p:spPr>
          <a:xfrm>
            <a:off x="4551466" y="2178205"/>
            <a:ext cx="1270877" cy="925551"/>
          </a:xfrm>
          <a:custGeom>
            <a:avLst/>
            <a:gdLst>
              <a:gd name="connsiteX0" fmla="*/ 1191412 w 1304561"/>
              <a:gd name="connsiteY0" fmla="*/ 0 h 925551"/>
              <a:gd name="connsiteX1" fmla="*/ 1291773 w 1304561"/>
              <a:gd name="connsiteY1" fmla="*/ 133815 h 925551"/>
              <a:gd name="connsiteX2" fmla="*/ 1295490 w 1304561"/>
              <a:gd name="connsiteY2" fmla="*/ 241610 h 925551"/>
              <a:gd name="connsiteX3" fmla="*/ 1221149 w 1304561"/>
              <a:gd name="connsiteY3" fmla="*/ 315951 h 925551"/>
              <a:gd name="connsiteX4" fmla="*/ 1068749 w 1304561"/>
              <a:gd name="connsiteY4" fmla="*/ 341971 h 925551"/>
              <a:gd name="connsiteX5" fmla="*/ 908914 w 1304561"/>
              <a:gd name="connsiteY5" fmla="*/ 334536 h 925551"/>
              <a:gd name="connsiteX6" fmla="*/ 730495 w 1304561"/>
              <a:gd name="connsiteY6" fmla="*/ 263912 h 925551"/>
              <a:gd name="connsiteX7" fmla="*/ 574378 w 1304561"/>
              <a:gd name="connsiteY7" fmla="*/ 156117 h 925551"/>
              <a:gd name="connsiteX8" fmla="*/ 410827 w 1304561"/>
              <a:gd name="connsiteY8" fmla="*/ 40888 h 925551"/>
              <a:gd name="connsiteX9" fmla="*/ 224973 w 1304561"/>
              <a:gd name="connsiteY9" fmla="*/ 18585 h 925551"/>
              <a:gd name="connsiteX10" fmla="*/ 80007 w 1304561"/>
              <a:gd name="connsiteY10" fmla="*/ 122663 h 925551"/>
              <a:gd name="connsiteX11" fmla="*/ 27968 w 1304561"/>
              <a:gd name="connsiteY11" fmla="*/ 286215 h 925551"/>
              <a:gd name="connsiteX12" fmla="*/ 1949 w 1304561"/>
              <a:gd name="connsiteY12" fmla="*/ 490654 h 925551"/>
              <a:gd name="connsiteX13" fmla="*/ 9383 w 1304561"/>
              <a:gd name="connsiteY13" fmla="*/ 654205 h 925551"/>
              <a:gd name="connsiteX14" fmla="*/ 68856 w 1304561"/>
              <a:gd name="connsiteY14" fmla="*/ 769434 h 925551"/>
              <a:gd name="connsiteX15" fmla="*/ 98593 w 1304561"/>
              <a:gd name="connsiteY15" fmla="*/ 854927 h 925551"/>
              <a:gd name="connsiteX16" fmla="*/ 98593 w 1304561"/>
              <a:gd name="connsiteY16" fmla="*/ 925551 h 92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04561" h="925551">
                <a:moveTo>
                  <a:pt x="1191412" y="0"/>
                </a:moveTo>
                <a:cubicBezTo>
                  <a:pt x="1232919" y="46773"/>
                  <a:pt x="1274427" y="93547"/>
                  <a:pt x="1291773" y="133815"/>
                </a:cubicBezTo>
                <a:cubicBezTo>
                  <a:pt x="1309119" y="174083"/>
                  <a:pt x="1307261" y="211254"/>
                  <a:pt x="1295490" y="241610"/>
                </a:cubicBezTo>
                <a:cubicBezTo>
                  <a:pt x="1283719" y="271966"/>
                  <a:pt x="1258939" y="299224"/>
                  <a:pt x="1221149" y="315951"/>
                </a:cubicBezTo>
                <a:cubicBezTo>
                  <a:pt x="1183359" y="332678"/>
                  <a:pt x="1120788" y="338874"/>
                  <a:pt x="1068749" y="341971"/>
                </a:cubicBezTo>
                <a:cubicBezTo>
                  <a:pt x="1016710" y="345068"/>
                  <a:pt x="965290" y="347546"/>
                  <a:pt x="908914" y="334536"/>
                </a:cubicBezTo>
                <a:cubicBezTo>
                  <a:pt x="852538" y="321526"/>
                  <a:pt x="786251" y="293649"/>
                  <a:pt x="730495" y="263912"/>
                </a:cubicBezTo>
                <a:cubicBezTo>
                  <a:pt x="674739" y="234176"/>
                  <a:pt x="574378" y="156117"/>
                  <a:pt x="574378" y="156117"/>
                </a:cubicBezTo>
                <a:cubicBezTo>
                  <a:pt x="521100" y="118946"/>
                  <a:pt x="469061" y="63810"/>
                  <a:pt x="410827" y="40888"/>
                </a:cubicBezTo>
                <a:cubicBezTo>
                  <a:pt x="352593" y="17966"/>
                  <a:pt x="280110" y="4956"/>
                  <a:pt x="224973" y="18585"/>
                </a:cubicBezTo>
                <a:cubicBezTo>
                  <a:pt x="169836" y="32214"/>
                  <a:pt x="112841" y="78058"/>
                  <a:pt x="80007" y="122663"/>
                </a:cubicBezTo>
                <a:cubicBezTo>
                  <a:pt x="47173" y="167268"/>
                  <a:pt x="40978" y="224883"/>
                  <a:pt x="27968" y="286215"/>
                </a:cubicBezTo>
                <a:cubicBezTo>
                  <a:pt x="14958" y="347547"/>
                  <a:pt x="5046" y="429322"/>
                  <a:pt x="1949" y="490654"/>
                </a:cubicBezTo>
                <a:cubicBezTo>
                  <a:pt x="-1148" y="551986"/>
                  <a:pt x="-1768" y="607742"/>
                  <a:pt x="9383" y="654205"/>
                </a:cubicBezTo>
                <a:cubicBezTo>
                  <a:pt x="20534" y="700668"/>
                  <a:pt x="53988" y="735980"/>
                  <a:pt x="68856" y="769434"/>
                </a:cubicBezTo>
                <a:cubicBezTo>
                  <a:pt x="83724" y="802888"/>
                  <a:pt x="93637" y="828908"/>
                  <a:pt x="98593" y="854927"/>
                </a:cubicBezTo>
                <a:cubicBezTo>
                  <a:pt x="103549" y="880946"/>
                  <a:pt x="101071" y="903248"/>
                  <a:pt x="98593" y="925551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65" name="Kombinationstegning 1264">
            <a:extLst>
              <a:ext uri="{FF2B5EF4-FFF2-40B4-BE49-F238E27FC236}">
                <a16:creationId xmlns:a16="http://schemas.microsoft.com/office/drawing/2014/main" id="{AF5310D3-D9EE-F70A-7D00-4B30657E7B6D}"/>
              </a:ext>
            </a:extLst>
          </p:cNvPr>
          <p:cNvSpPr/>
          <p:nvPr/>
        </p:nvSpPr>
        <p:spPr>
          <a:xfrm>
            <a:off x="4928144" y="2167054"/>
            <a:ext cx="966105" cy="925551"/>
          </a:xfrm>
          <a:custGeom>
            <a:avLst/>
            <a:gdLst>
              <a:gd name="connsiteX0" fmla="*/ 822168 w 996409"/>
              <a:gd name="connsiteY0" fmla="*/ 0 h 925551"/>
              <a:gd name="connsiteX1" fmla="*/ 978285 w 996409"/>
              <a:gd name="connsiteY1" fmla="*/ 163551 h 925551"/>
              <a:gd name="connsiteX2" fmla="*/ 985719 w 996409"/>
              <a:gd name="connsiteY2" fmla="*/ 271346 h 925551"/>
              <a:gd name="connsiteX3" fmla="*/ 911378 w 996409"/>
              <a:gd name="connsiteY3" fmla="*/ 360556 h 925551"/>
              <a:gd name="connsiteX4" fmla="*/ 781280 w 996409"/>
              <a:gd name="connsiteY4" fmla="*/ 438614 h 925551"/>
              <a:gd name="connsiteX5" fmla="*/ 602861 w 996409"/>
              <a:gd name="connsiteY5" fmla="*/ 453483 h 925551"/>
              <a:gd name="connsiteX6" fmla="*/ 372402 w 996409"/>
              <a:gd name="connsiteY6" fmla="*/ 431180 h 925551"/>
              <a:gd name="connsiteX7" fmla="*/ 223719 w 996409"/>
              <a:gd name="connsiteY7" fmla="*/ 360556 h 925551"/>
              <a:gd name="connsiteX8" fmla="*/ 127076 w 996409"/>
              <a:gd name="connsiteY8" fmla="*/ 338253 h 925551"/>
              <a:gd name="connsiteX9" fmla="*/ 37866 w 996409"/>
              <a:gd name="connsiteY9" fmla="*/ 382858 h 925551"/>
              <a:gd name="connsiteX10" fmla="*/ 695 w 996409"/>
              <a:gd name="connsiteY10" fmla="*/ 457200 h 925551"/>
              <a:gd name="connsiteX11" fmla="*/ 19280 w 996409"/>
              <a:gd name="connsiteY11" fmla="*/ 527824 h 925551"/>
              <a:gd name="connsiteX12" fmla="*/ 86188 w 996409"/>
              <a:gd name="connsiteY12" fmla="*/ 605883 h 925551"/>
              <a:gd name="connsiteX13" fmla="*/ 171680 w 996409"/>
              <a:gd name="connsiteY13" fmla="*/ 657922 h 925551"/>
              <a:gd name="connsiteX14" fmla="*/ 205134 w 996409"/>
              <a:gd name="connsiteY14" fmla="*/ 732263 h 925551"/>
              <a:gd name="connsiteX15" fmla="*/ 223719 w 996409"/>
              <a:gd name="connsiteY15" fmla="*/ 825190 h 925551"/>
              <a:gd name="connsiteX16" fmla="*/ 212568 w 996409"/>
              <a:gd name="connsiteY16" fmla="*/ 925551 h 92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6409" h="925551">
                <a:moveTo>
                  <a:pt x="822168" y="0"/>
                </a:moveTo>
                <a:cubicBezTo>
                  <a:pt x="886597" y="59163"/>
                  <a:pt x="951027" y="118327"/>
                  <a:pt x="978285" y="163551"/>
                </a:cubicBezTo>
                <a:cubicBezTo>
                  <a:pt x="1005543" y="208775"/>
                  <a:pt x="996870" y="238512"/>
                  <a:pt x="985719" y="271346"/>
                </a:cubicBezTo>
                <a:cubicBezTo>
                  <a:pt x="974568" y="304180"/>
                  <a:pt x="945451" y="332678"/>
                  <a:pt x="911378" y="360556"/>
                </a:cubicBezTo>
                <a:cubicBezTo>
                  <a:pt x="877305" y="388434"/>
                  <a:pt x="832700" y="423126"/>
                  <a:pt x="781280" y="438614"/>
                </a:cubicBezTo>
                <a:cubicBezTo>
                  <a:pt x="729860" y="454102"/>
                  <a:pt x="671007" y="454722"/>
                  <a:pt x="602861" y="453483"/>
                </a:cubicBezTo>
                <a:cubicBezTo>
                  <a:pt x="534715" y="452244"/>
                  <a:pt x="435592" y="446668"/>
                  <a:pt x="372402" y="431180"/>
                </a:cubicBezTo>
                <a:cubicBezTo>
                  <a:pt x="309212" y="415692"/>
                  <a:pt x="264607" y="376044"/>
                  <a:pt x="223719" y="360556"/>
                </a:cubicBezTo>
                <a:cubicBezTo>
                  <a:pt x="182831" y="345068"/>
                  <a:pt x="158051" y="334536"/>
                  <a:pt x="127076" y="338253"/>
                </a:cubicBezTo>
                <a:cubicBezTo>
                  <a:pt x="96100" y="341970"/>
                  <a:pt x="58929" y="363034"/>
                  <a:pt x="37866" y="382858"/>
                </a:cubicBezTo>
                <a:cubicBezTo>
                  <a:pt x="16803" y="402682"/>
                  <a:pt x="3793" y="433039"/>
                  <a:pt x="695" y="457200"/>
                </a:cubicBezTo>
                <a:cubicBezTo>
                  <a:pt x="-2403" y="481361"/>
                  <a:pt x="5031" y="503044"/>
                  <a:pt x="19280" y="527824"/>
                </a:cubicBezTo>
                <a:cubicBezTo>
                  <a:pt x="33529" y="552604"/>
                  <a:pt x="60788" y="584200"/>
                  <a:pt x="86188" y="605883"/>
                </a:cubicBezTo>
                <a:cubicBezTo>
                  <a:pt x="111588" y="627566"/>
                  <a:pt x="151856" y="636859"/>
                  <a:pt x="171680" y="657922"/>
                </a:cubicBezTo>
                <a:cubicBezTo>
                  <a:pt x="191504" y="678985"/>
                  <a:pt x="196461" y="704385"/>
                  <a:pt x="205134" y="732263"/>
                </a:cubicBezTo>
                <a:cubicBezTo>
                  <a:pt x="213807" y="760141"/>
                  <a:pt x="222480" y="792975"/>
                  <a:pt x="223719" y="825190"/>
                </a:cubicBezTo>
                <a:cubicBezTo>
                  <a:pt x="224958" y="857405"/>
                  <a:pt x="218763" y="891478"/>
                  <a:pt x="212568" y="925551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66" name="Kombinationstegning 1265">
            <a:extLst>
              <a:ext uri="{FF2B5EF4-FFF2-40B4-BE49-F238E27FC236}">
                <a16:creationId xmlns:a16="http://schemas.microsoft.com/office/drawing/2014/main" id="{DA2A572E-89BD-2ACE-CADF-9FDB1C5F23F3}"/>
              </a:ext>
            </a:extLst>
          </p:cNvPr>
          <p:cNvSpPr/>
          <p:nvPr/>
        </p:nvSpPr>
        <p:spPr>
          <a:xfrm>
            <a:off x="5707816" y="2178205"/>
            <a:ext cx="1023804" cy="877229"/>
          </a:xfrm>
          <a:custGeom>
            <a:avLst/>
            <a:gdLst>
              <a:gd name="connsiteX0" fmla="*/ 0 w 996176"/>
              <a:gd name="connsiteY0" fmla="*/ 0 h 877229"/>
              <a:gd name="connsiteX1" fmla="*/ 159834 w 996176"/>
              <a:gd name="connsiteY1" fmla="*/ 85493 h 877229"/>
              <a:gd name="connsiteX2" fmla="*/ 245327 w 996176"/>
              <a:gd name="connsiteY2" fmla="*/ 170985 h 877229"/>
              <a:gd name="connsiteX3" fmla="*/ 297366 w 996176"/>
              <a:gd name="connsiteY3" fmla="*/ 349405 h 877229"/>
              <a:gd name="connsiteX4" fmla="*/ 438615 w 996176"/>
              <a:gd name="connsiteY4" fmla="*/ 494371 h 877229"/>
              <a:gd name="connsiteX5" fmla="*/ 591015 w 996176"/>
              <a:gd name="connsiteY5" fmla="*/ 587297 h 877229"/>
              <a:gd name="connsiteX6" fmla="*/ 791736 w 996176"/>
              <a:gd name="connsiteY6" fmla="*/ 669073 h 877229"/>
              <a:gd name="connsiteX7" fmla="*/ 947854 w 996176"/>
              <a:gd name="connsiteY7" fmla="*/ 769434 h 877229"/>
              <a:gd name="connsiteX8" fmla="*/ 996176 w 996176"/>
              <a:gd name="connsiteY8" fmla="*/ 877229 h 877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6176" h="877229">
                <a:moveTo>
                  <a:pt x="0" y="0"/>
                </a:moveTo>
                <a:cubicBezTo>
                  <a:pt x="59473" y="28498"/>
                  <a:pt x="118946" y="56996"/>
                  <a:pt x="159834" y="85493"/>
                </a:cubicBezTo>
                <a:cubicBezTo>
                  <a:pt x="200722" y="113990"/>
                  <a:pt x="222405" y="127000"/>
                  <a:pt x="245327" y="170985"/>
                </a:cubicBezTo>
                <a:cubicBezTo>
                  <a:pt x="268249" y="214970"/>
                  <a:pt x="265151" y="295507"/>
                  <a:pt x="297366" y="349405"/>
                </a:cubicBezTo>
                <a:cubicBezTo>
                  <a:pt x="329581" y="403303"/>
                  <a:pt x="389674" y="454722"/>
                  <a:pt x="438615" y="494371"/>
                </a:cubicBezTo>
                <a:cubicBezTo>
                  <a:pt x="487556" y="534020"/>
                  <a:pt x="532162" y="558180"/>
                  <a:pt x="591015" y="587297"/>
                </a:cubicBezTo>
                <a:cubicBezTo>
                  <a:pt x="649869" y="616414"/>
                  <a:pt x="732263" y="638717"/>
                  <a:pt x="791736" y="669073"/>
                </a:cubicBezTo>
                <a:cubicBezTo>
                  <a:pt x="851209" y="699429"/>
                  <a:pt x="913781" y="734741"/>
                  <a:pt x="947854" y="769434"/>
                </a:cubicBezTo>
                <a:cubicBezTo>
                  <a:pt x="981927" y="804127"/>
                  <a:pt x="989051" y="840678"/>
                  <a:pt x="996176" y="877229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67" name="Kombinationstegning 1266">
            <a:extLst>
              <a:ext uri="{FF2B5EF4-FFF2-40B4-BE49-F238E27FC236}">
                <a16:creationId xmlns:a16="http://schemas.microsoft.com/office/drawing/2014/main" id="{F0931525-18A3-DB60-734A-CFBDB73ED326}"/>
              </a:ext>
            </a:extLst>
          </p:cNvPr>
          <p:cNvSpPr/>
          <p:nvPr/>
        </p:nvSpPr>
        <p:spPr>
          <a:xfrm>
            <a:off x="5828371" y="2159620"/>
            <a:ext cx="1906042" cy="1665248"/>
          </a:xfrm>
          <a:custGeom>
            <a:avLst/>
            <a:gdLst>
              <a:gd name="connsiteX0" fmla="*/ 0 w 1906042"/>
              <a:gd name="connsiteY0" fmla="*/ 0 h 1665248"/>
              <a:gd name="connsiteX1" fmla="*/ 185853 w 1906042"/>
              <a:gd name="connsiteY1" fmla="*/ 78058 h 1665248"/>
              <a:gd name="connsiteX2" fmla="*/ 312234 w 1906042"/>
              <a:gd name="connsiteY2" fmla="*/ 81775 h 1665248"/>
              <a:gd name="connsiteX3" fmla="*/ 498088 w 1906042"/>
              <a:gd name="connsiteY3" fmla="*/ 52039 h 1665248"/>
              <a:gd name="connsiteX4" fmla="*/ 906966 w 1906042"/>
              <a:gd name="connsiteY4" fmla="*/ 33453 h 1665248"/>
              <a:gd name="connsiteX5" fmla="*/ 1379034 w 1906042"/>
              <a:gd name="connsiteY5" fmla="*/ 81775 h 1665248"/>
              <a:gd name="connsiteX6" fmla="*/ 1687551 w 1906042"/>
              <a:gd name="connsiteY6" fmla="*/ 297365 h 1665248"/>
              <a:gd name="connsiteX7" fmla="*/ 1877122 w 1906042"/>
              <a:gd name="connsiteY7" fmla="*/ 501804 h 1665248"/>
              <a:gd name="connsiteX8" fmla="*/ 1903141 w 1906042"/>
              <a:gd name="connsiteY8" fmla="*/ 695092 h 1665248"/>
              <a:gd name="connsiteX9" fmla="*/ 1854819 w 1906042"/>
              <a:gd name="connsiteY9" fmla="*/ 906965 h 1665248"/>
              <a:gd name="connsiteX10" fmla="*/ 1687551 w 1906042"/>
              <a:gd name="connsiteY10" fmla="*/ 1148575 h 1665248"/>
              <a:gd name="connsiteX11" fmla="*/ 1542585 w 1906042"/>
              <a:gd name="connsiteY11" fmla="*/ 1375317 h 1665248"/>
              <a:gd name="connsiteX12" fmla="*/ 1475678 w 1906042"/>
              <a:gd name="connsiteY12" fmla="*/ 1561170 h 1665248"/>
              <a:gd name="connsiteX13" fmla="*/ 1442224 w 1906042"/>
              <a:gd name="connsiteY13" fmla="*/ 1665248 h 1665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6042" h="1665248">
                <a:moveTo>
                  <a:pt x="0" y="0"/>
                </a:moveTo>
                <a:cubicBezTo>
                  <a:pt x="66907" y="32214"/>
                  <a:pt x="133814" y="64429"/>
                  <a:pt x="185853" y="78058"/>
                </a:cubicBezTo>
                <a:cubicBezTo>
                  <a:pt x="237892" y="91687"/>
                  <a:pt x="260195" y="86112"/>
                  <a:pt x="312234" y="81775"/>
                </a:cubicBezTo>
                <a:cubicBezTo>
                  <a:pt x="364273" y="77439"/>
                  <a:pt x="398966" y="60093"/>
                  <a:pt x="498088" y="52039"/>
                </a:cubicBezTo>
                <a:cubicBezTo>
                  <a:pt x="597210" y="43985"/>
                  <a:pt x="760142" y="28497"/>
                  <a:pt x="906966" y="33453"/>
                </a:cubicBezTo>
                <a:cubicBezTo>
                  <a:pt x="1053790" y="38409"/>
                  <a:pt x="1248937" y="37790"/>
                  <a:pt x="1379034" y="81775"/>
                </a:cubicBezTo>
                <a:cubicBezTo>
                  <a:pt x="1509132" y="125760"/>
                  <a:pt x="1604536" y="227360"/>
                  <a:pt x="1687551" y="297365"/>
                </a:cubicBezTo>
                <a:cubicBezTo>
                  <a:pt x="1770566" y="367370"/>
                  <a:pt x="1841190" y="435516"/>
                  <a:pt x="1877122" y="501804"/>
                </a:cubicBezTo>
                <a:cubicBezTo>
                  <a:pt x="1913054" y="568092"/>
                  <a:pt x="1906858" y="627565"/>
                  <a:pt x="1903141" y="695092"/>
                </a:cubicBezTo>
                <a:cubicBezTo>
                  <a:pt x="1899424" y="762619"/>
                  <a:pt x="1890751" y="831385"/>
                  <a:pt x="1854819" y="906965"/>
                </a:cubicBezTo>
                <a:cubicBezTo>
                  <a:pt x="1818887" y="982545"/>
                  <a:pt x="1739590" y="1070516"/>
                  <a:pt x="1687551" y="1148575"/>
                </a:cubicBezTo>
                <a:cubicBezTo>
                  <a:pt x="1635512" y="1226634"/>
                  <a:pt x="1577897" y="1306551"/>
                  <a:pt x="1542585" y="1375317"/>
                </a:cubicBezTo>
                <a:cubicBezTo>
                  <a:pt x="1507273" y="1444083"/>
                  <a:pt x="1492405" y="1512848"/>
                  <a:pt x="1475678" y="1561170"/>
                </a:cubicBezTo>
                <a:cubicBezTo>
                  <a:pt x="1458951" y="1609492"/>
                  <a:pt x="1450587" y="1637370"/>
                  <a:pt x="1442224" y="1665248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68" name="Kombinationstegning 1267">
            <a:extLst>
              <a:ext uri="{FF2B5EF4-FFF2-40B4-BE49-F238E27FC236}">
                <a16:creationId xmlns:a16="http://schemas.microsoft.com/office/drawing/2014/main" id="{87216C5D-7662-4E97-56B3-B4751E48AA1C}"/>
              </a:ext>
            </a:extLst>
          </p:cNvPr>
          <p:cNvSpPr/>
          <p:nvPr/>
        </p:nvSpPr>
        <p:spPr>
          <a:xfrm>
            <a:off x="5824654" y="2163337"/>
            <a:ext cx="1597808" cy="884663"/>
          </a:xfrm>
          <a:custGeom>
            <a:avLst/>
            <a:gdLst>
              <a:gd name="connsiteX0" fmla="*/ 0 w 1597808"/>
              <a:gd name="connsiteY0" fmla="*/ 0 h 884663"/>
              <a:gd name="connsiteX1" fmla="*/ 249044 w 1597808"/>
              <a:gd name="connsiteY1" fmla="*/ 133814 h 884663"/>
              <a:gd name="connsiteX2" fmla="*/ 572429 w 1597808"/>
              <a:gd name="connsiteY2" fmla="*/ 170985 h 884663"/>
              <a:gd name="connsiteX3" fmla="*/ 959005 w 1597808"/>
              <a:gd name="connsiteY3" fmla="*/ 193287 h 884663"/>
              <a:gd name="connsiteX4" fmla="*/ 1286107 w 1597808"/>
              <a:gd name="connsiteY4" fmla="*/ 271346 h 884663"/>
              <a:gd name="connsiteX5" fmla="*/ 1479395 w 1597808"/>
              <a:gd name="connsiteY5" fmla="*/ 382858 h 884663"/>
              <a:gd name="connsiteX6" fmla="*/ 1594624 w 1597808"/>
              <a:gd name="connsiteY6" fmla="*/ 524107 h 884663"/>
              <a:gd name="connsiteX7" fmla="*/ 1557453 w 1597808"/>
              <a:gd name="connsiteY7" fmla="*/ 717395 h 884663"/>
              <a:gd name="connsiteX8" fmla="*/ 1471961 w 1597808"/>
              <a:gd name="connsiteY8" fmla="*/ 810322 h 884663"/>
              <a:gd name="connsiteX9" fmla="*/ 1449658 w 1597808"/>
              <a:gd name="connsiteY9" fmla="*/ 884663 h 884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97808" h="884663">
                <a:moveTo>
                  <a:pt x="0" y="0"/>
                </a:moveTo>
                <a:cubicBezTo>
                  <a:pt x="76819" y="52658"/>
                  <a:pt x="153639" y="105317"/>
                  <a:pt x="249044" y="133814"/>
                </a:cubicBezTo>
                <a:cubicBezTo>
                  <a:pt x="344449" y="162312"/>
                  <a:pt x="454102" y="161073"/>
                  <a:pt x="572429" y="170985"/>
                </a:cubicBezTo>
                <a:cubicBezTo>
                  <a:pt x="690756" y="180897"/>
                  <a:pt x="840059" y="176560"/>
                  <a:pt x="959005" y="193287"/>
                </a:cubicBezTo>
                <a:cubicBezTo>
                  <a:pt x="1077951" y="210014"/>
                  <a:pt x="1199375" y="239751"/>
                  <a:pt x="1286107" y="271346"/>
                </a:cubicBezTo>
                <a:cubicBezTo>
                  <a:pt x="1372839" y="302941"/>
                  <a:pt x="1427976" y="340731"/>
                  <a:pt x="1479395" y="382858"/>
                </a:cubicBezTo>
                <a:cubicBezTo>
                  <a:pt x="1530814" y="424985"/>
                  <a:pt x="1581614" y="468351"/>
                  <a:pt x="1594624" y="524107"/>
                </a:cubicBezTo>
                <a:cubicBezTo>
                  <a:pt x="1607634" y="579863"/>
                  <a:pt x="1577897" y="669693"/>
                  <a:pt x="1557453" y="717395"/>
                </a:cubicBezTo>
                <a:cubicBezTo>
                  <a:pt x="1537009" y="765098"/>
                  <a:pt x="1489927" y="782444"/>
                  <a:pt x="1471961" y="810322"/>
                </a:cubicBezTo>
                <a:cubicBezTo>
                  <a:pt x="1453995" y="838200"/>
                  <a:pt x="1451826" y="861431"/>
                  <a:pt x="1449658" y="884663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269" name="Kombinationstegning 1268">
            <a:extLst>
              <a:ext uri="{FF2B5EF4-FFF2-40B4-BE49-F238E27FC236}">
                <a16:creationId xmlns:a16="http://schemas.microsoft.com/office/drawing/2014/main" id="{81A031D3-B1B4-491C-1878-108B90049576}"/>
              </a:ext>
            </a:extLst>
          </p:cNvPr>
          <p:cNvSpPr/>
          <p:nvPr/>
        </p:nvSpPr>
        <p:spPr>
          <a:xfrm>
            <a:off x="5828371" y="2135251"/>
            <a:ext cx="996394" cy="897881"/>
          </a:xfrm>
          <a:custGeom>
            <a:avLst/>
            <a:gdLst>
              <a:gd name="connsiteX0" fmla="*/ 0 w 996394"/>
              <a:gd name="connsiteY0" fmla="*/ 0 h 873512"/>
              <a:gd name="connsiteX1" fmla="*/ 211873 w 996394"/>
              <a:gd name="connsiteY1" fmla="*/ 178419 h 873512"/>
              <a:gd name="connsiteX2" fmla="*/ 486936 w 996394"/>
              <a:gd name="connsiteY2" fmla="*/ 263912 h 873512"/>
              <a:gd name="connsiteX3" fmla="*/ 743414 w 996394"/>
              <a:gd name="connsiteY3" fmla="*/ 315951 h 873512"/>
              <a:gd name="connsiteX4" fmla="*/ 918117 w 996394"/>
              <a:gd name="connsiteY4" fmla="*/ 434897 h 873512"/>
              <a:gd name="connsiteX5" fmla="*/ 996175 w 996394"/>
              <a:gd name="connsiteY5" fmla="*/ 576146 h 873512"/>
              <a:gd name="connsiteX6" fmla="*/ 940419 w 996394"/>
              <a:gd name="connsiteY6" fmla="*/ 735980 h 873512"/>
              <a:gd name="connsiteX7" fmla="*/ 906966 w 996394"/>
              <a:gd name="connsiteY7" fmla="*/ 873512 h 873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6394" h="873512">
                <a:moveTo>
                  <a:pt x="0" y="0"/>
                </a:moveTo>
                <a:cubicBezTo>
                  <a:pt x="65358" y="67217"/>
                  <a:pt x="130717" y="134434"/>
                  <a:pt x="211873" y="178419"/>
                </a:cubicBezTo>
                <a:cubicBezTo>
                  <a:pt x="293029" y="222404"/>
                  <a:pt x="398346" y="240990"/>
                  <a:pt x="486936" y="263912"/>
                </a:cubicBezTo>
                <a:cubicBezTo>
                  <a:pt x="575526" y="286834"/>
                  <a:pt x="671551" y="287454"/>
                  <a:pt x="743414" y="315951"/>
                </a:cubicBezTo>
                <a:cubicBezTo>
                  <a:pt x="815278" y="344449"/>
                  <a:pt x="875990" y="391531"/>
                  <a:pt x="918117" y="434897"/>
                </a:cubicBezTo>
                <a:cubicBezTo>
                  <a:pt x="960244" y="478263"/>
                  <a:pt x="992458" y="525966"/>
                  <a:pt x="996175" y="576146"/>
                </a:cubicBezTo>
                <a:cubicBezTo>
                  <a:pt x="999892" y="626326"/>
                  <a:pt x="955287" y="686419"/>
                  <a:pt x="940419" y="735980"/>
                </a:cubicBezTo>
                <a:cubicBezTo>
                  <a:pt x="925551" y="785541"/>
                  <a:pt x="916258" y="829526"/>
                  <a:pt x="906966" y="873512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4" name="Tekstfelt 13">
            <a:extLst>
              <a:ext uri="{FF2B5EF4-FFF2-40B4-BE49-F238E27FC236}">
                <a16:creationId xmlns:a16="http://schemas.microsoft.com/office/drawing/2014/main" id="{326C4071-7A63-72ED-3921-46D40492F313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0499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017948-8E9D-B584-5ACC-5CAC956D12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623F045D-DA66-5727-79C7-E45FAEDE0312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Nødudgang, Elforsyningsvirksomhed">
            <a:extLst>
              <a:ext uri="{FF2B5EF4-FFF2-40B4-BE49-F238E27FC236}">
                <a16:creationId xmlns:a16="http://schemas.microsoft.com/office/drawing/2014/main" id="{4D458E9A-D13F-17CD-C30B-CE16F009DB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467" t="29262" r="39415" b="8847"/>
          <a:stretch/>
        </p:blipFill>
        <p:spPr bwMode="auto">
          <a:xfrm>
            <a:off x="3996267" y="2007810"/>
            <a:ext cx="1861192" cy="4243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Nødudgang, Elforsyningsvirksomhed">
            <a:extLst>
              <a:ext uri="{FF2B5EF4-FFF2-40B4-BE49-F238E27FC236}">
                <a16:creationId xmlns:a16="http://schemas.microsoft.com/office/drawing/2014/main" id="{2E7169E3-22B4-61A4-C005-9CF9B6EEA8A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0586" r="2" b="2"/>
          <a:stretch/>
        </p:blipFill>
        <p:spPr bwMode="auto">
          <a:xfrm>
            <a:off x="5857460" y="1282"/>
            <a:ext cx="4048539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Nødudgang, Elforsyningsvirksomhed">
            <a:extLst>
              <a:ext uri="{FF2B5EF4-FFF2-40B4-BE49-F238E27FC236}">
                <a16:creationId xmlns:a16="http://schemas.microsoft.com/office/drawing/2014/main" id="{75B8DCE4-95BE-FF2E-12F8-F2DBBDF9CC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r="35874" b="70737"/>
          <a:stretch/>
        </p:blipFill>
        <p:spPr bwMode="auto">
          <a:xfrm>
            <a:off x="3437467" y="1281"/>
            <a:ext cx="2783720" cy="2006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Nødudgang, Elforsyningsvirksomhed">
            <a:extLst>
              <a:ext uri="{FF2B5EF4-FFF2-40B4-BE49-F238E27FC236}">
                <a16:creationId xmlns:a16="http://schemas.microsoft.com/office/drawing/2014/main" id="{15D88486-DFD6-AEBF-1C9D-25484D7D3FB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t="91153" r="33631" b="2"/>
          <a:stretch/>
        </p:blipFill>
        <p:spPr bwMode="auto">
          <a:xfrm>
            <a:off x="3437467" y="6251510"/>
            <a:ext cx="3014134" cy="606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Nødudgang, Elforsyningsvirksomhed">
            <a:extLst>
              <a:ext uri="{FF2B5EF4-FFF2-40B4-BE49-F238E27FC236}">
                <a16:creationId xmlns:a16="http://schemas.microsoft.com/office/drawing/2014/main" id="{99FD2DD7-357D-4860-28D4-97FAC54F006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57533" b="2"/>
          <a:stretch/>
        </p:blipFill>
        <p:spPr bwMode="auto">
          <a:xfrm>
            <a:off x="20" y="1282"/>
            <a:ext cx="3996246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kstfelt 7">
            <a:extLst>
              <a:ext uri="{FF2B5EF4-FFF2-40B4-BE49-F238E27FC236}">
                <a16:creationId xmlns:a16="http://schemas.microsoft.com/office/drawing/2014/main" id="{F3B43457-0762-BF51-48C1-19093CF38CD2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9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D882E4-13D9-83CC-F056-09DC376628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Kontroller, Indendørs, Værelse, Computer">
            <a:extLst>
              <a:ext uri="{FF2B5EF4-FFF2-40B4-BE49-F238E27FC236}">
                <a16:creationId xmlns:a16="http://schemas.microsoft.com/office/drawing/2014/main" id="{7FDEC640-BFBB-FDF1-52A5-6086B62E6D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Nødudgang, Elforsyningsvirksomhed">
            <a:extLst>
              <a:ext uri="{FF2B5EF4-FFF2-40B4-BE49-F238E27FC236}">
                <a16:creationId xmlns:a16="http://schemas.microsoft.com/office/drawing/2014/main" id="{7D82B967-204B-AA91-5A7C-91EBA352B0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467" t="29262" r="39415" b="8847"/>
          <a:stretch/>
        </p:blipFill>
        <p:spPr bwMode="auto">
          <a:xfrm>
            <a:off x="5547361" y="2007810"/>
            <a:ext cx="310098" cy="4243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Nødudgang, Elforsyningsvirksomhed">
            <a:extLst>
              <a:ext uri="{FF2B5EF4-FFF2-40B4-BE49-F238E27FC236}">
                <a16:creationId xmlns:a16="http://schemas.microsoft.com/office/drawing/2014/main" id="{3C57F9B5-4C79-7DB2-E299-C899BB83307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57533" b="2"/>
          <a:stretch/>
        </p:blipFill>
        <p:spPr bwMode="auto">
          <a:xfrm>
            <a:off x="20" y="1282"/>
            <a:ext cx="3996246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Nødudgang, Elforsyningsvirksomhed">
            <a:extLst>
              <a:ext uri="{FF2B5EF4-FFF2-40B4-BE49-F238E27FC236}">
                <a16:creationId xmlns:a16="http://schemas.microsoft.com/office/drawing/2014/main" id="{719918ED-85B7-BD8C-9783-65F2C41099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0586" r="2" b="2"/>
          <a:stretch/>
        </p:blipFill>
        <p:spPr bwMode="auto">
          <a:xfrm>
            <a:off x="5857460" y="1282"/>
            <a:ext cx="4048539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Nødudgang, Elforsyningsvirksomhed">
            <a:extLst>
              <a:ext uri="{FF2B5EF4-FFF2-40B4-BE49-F238E27FC236}">
                <a16:creationId xmlns:a16="http://schemas.microsoft.com/office/drawing/2014/main" id="{6207601D-A6C0-B2ED-7DA8-CDD6B0BB50F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r="35874" b="70737"/>
          <a:stretch/>
        </p:blipFill>
        <p:spPr bwMode="auto">
          <a:xfrm>
            <a:off x="3437467" y="1281"/>
            <a:ext cx="2783720" cy="2006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Nødudgang, Elforsyningsvirksomhed">
            <a:extLst>
              <a:ext uri="{FF2B5EF4-FFF2-40B4-BE49-F238E27FC236}">
                <a16:creationId xmlns:a16="http://schemas.microsoft.com/office/drawing/2014/main" id="{219170C7-1D87-5210-41C4-BBA39CAF59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t="91153" r="33631" b="2"/>
          <a:stretch/>
        </p:blipFill>
        <p:spPr bwMode="auto">
          <a:xfrm>
            <a:off x="3437467" y="6251510"/>
            <a:ext cx="3014134" cy="606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2D5EAAB0-AD17-5ED8-BEEF-33B6C65CC61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2848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7D420AEE-9268-BE0D-EAAA-4552DB552B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8157" y="609600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1</a:t>
            </a:r>
          </a:p>
        </p:txBody>
      </p:sp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B509F88E-BE40-E4EC-E52E-03D5181AB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Afrundet rektangel 10">
            <a:hlinkClick r:id="rId4" action="ppaction://hlinksldjump"/>
            <a:extLst>
              <a:ext uri="{FF2B5EF4-FFF2-40B4-BE49-F238E27FC236}">
                <a16:creationId xmlns:a16="http://schemas.microsoft.com/office/drawing/2014/main" id="{232EB181-9F34-4A12-49D6-F2B6EA5EA056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grpSp>
        <p:nvGrpSpPr>
          <p:cNvPr id="13" name="Gruppe 12">
            <a:extLst>
              <a:ext uri="{FF2B5EF4-FFF2-40B4-BE49-F238E27FC236}">
                <a16:creationId xmlns:a16="http://schemas.microsoft.com/office/drawing/2014/main" id="{91379E8A-4F3F-CFD7-0646-860020FD3F2D}"/>
              </a:ext>
            </a:extLst>
          </p:cNvPr>
          <p:cNvGrpSpPr/>
          <p:nvPr/>
        </p:nvGrpSpPr>
        <p:grpSpPr>
          <a:xfrm>
            <a:off x="2325000" y="1128186"/>
            <a:ext cx="5256000" cy="5032517"/>
            <a:chOff x="2325000" y="1128186"/>
            <a:chExt cx="5256000" cy="5032517"/>
          </a:xfrm>
        </p:grpSpPr>
        <p:grpSp>
          <p:nvGrpSpPr>
            <p:cNvPr id="3" name="Gruppe 2">
              <a:extLst>
                <a:ext uri="{FF2B5EF4-FFF2-40B4-BE49-F238E27FC236}">
                  <a16:creationId xmlns:a16="http://schemas.microsoft.com/office/drawing/2014/main" id="{A6BF5853-47EC-6001-F662-4624B8D280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1128186"/>
              <a:ext cx="5256000" cy="5032517"/>
              <a:chOff x="2324894" y="245660"/>
              <a:chExt cx="5256213" cy="5032721"/>
            </a:xfrm>
          </p:grpSpPr>
          <p:pic>
            <p:nvPicPr>
              <p:cNvPr id="5" name="Picture 2" descr="Dokument, Middelalder, Side, Pergament">
                <a:extLst>
                  <a:ext uri="{FF2B5EF4-FFF2-40B4-BE49-F238E27FC236}">
                    <a16:creationId xmlns:a16="http://schemas.microsoft.com/office/drawing/2014/main" id="{E98C7617-04B4-70EF-7969-99907434F0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60"/>
                <a:ext cx="5256213" cy="493931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6" name="Gruppe 5">
                <a:extLst>
                  <a:ext uri="{FF2B5EF4-FFF2-40B4-BE49-F238E27FC236}">
                    <a16:creationId xmlns:a16="http://schemas.microsoft.com/office/drawing/2014/main" id="{D784FEFE-309E-B3A6-CD7D-7BF31D23ABD6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9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029DC27C-F440-B37F-C587-EAB62A55CF2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0" name="Tekstfelt 9">
                  <a:extLst>
                    <a:ext uri="{FF2B5EF4-FFF2-40B4-BE49-F238E27FC236}">
                      <a16:creationId xmlns:a16="http://schemas.microsoft.com/office/drawing/2014/main" id="{BDC54572-DE65-E19E-1998-4F349A53B17C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7" name="Tekstfelt 6">
                <a:extLst>
                  <a:ext uri="{FF2B5EF4-FFF2-40B4-BE49-F238E27FC236}">
                    <a16:creationId xmlns:a16="http://schemas.microsoft.com/office/drawing/2014/main" id="{D6EE4485-2B93-B51F-85C5-C3BE83D497CD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38011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dirty="0">
                    <a:latin typeface="Comic Sans MS" panose="030F0902030302020204" pitchFamily="66" charset="0"/>
                  </a:rPr>
                  <a:t>I har åbnet døren - I er kommet videre! </a:t>
                </a:r>
              </a:p>
              <a:p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1400" dirty="0">
                    <a:latin typeface="Comic Sans MS" panose="030F0902030302020204" pitchFamily="66" charset="0"/>
                  </a:rPr>
                  <a:t>Denne del af laboratoriet kræver, at I aflæser strømstyrker korrekt. Et af mine største problemer var at finde præcise målinger for at stabilisere systemerne. </a:t>
                </a:r>
              </a:p>
              <a:p>
                <a:r>
                  <a:rPr lang="da-DK" sz="1400" dirty="0">
                    <a:latin typeface="Comic Sans MS" panose="030F0902030302020204" pitchFamily="66" charset="0"/>
                  </a:rPr>
                  <a:t>Kan I analysere og forstå tallene på skalaerne? </a:t>
                </a:r>
              </a:p>
              <a:p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1400" dirty="0">
                    <a:latin typeface="Comic Sans MS" panose="030F0902030302020204" pitchFamily="66" charset="0"/>
                  </a:rPr>
                  <a:t>Jeg tror på jer.</a:t>
                </a:r>
              </a:p>
              <a:p>
                <a:endParaRPr lang="da-DK" sz="1400" i="1" dirty="0">
                  <a:latin typeface="Rastanty Cortez" panose="02000506000000020003" pitchFamily="2" charset="77"/>
                </a:endParaRP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2" name="Picture 4" descr="Mobil Batteri, Opladning">
              <a:extLst>
                <a:ext uri="{FF2B5EF4-FFF2-40B4-BE49-F238E27FC236}">
                  <a16:creationId xmlns:a16="http://schemas.microsoft.com/office/drawing/2014/main" id="{6627C34A-3C98-433E-AA9B-C756B755618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092" t="22775" r="64797" b="20157"/>
            <a:stretch/>
          </p:blipFill>
          <p:spPr bwMode="auto">
            <a:xfrm rot="5400000">
              <a:off x="5652061" y="4682413"/>
              <a:ext cx="720000" cy="13594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Tekstfelt 7">
            <a:extLst>
              <a:ext uri="{FF2B5EF4-FFF2-40B4-BE49-F238E27FC236}">
                <a16:creationId xmlns:a16="http://schemas.microsoft.com/office/drawing/2014/main" id="{9145D61B-B106-8D82-C993-71915465ABC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88922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4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F5E03243-87AF-DCD6-2049-54DBC207CB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 err="1">
                <a:solidFill>
                  <a:schemeClr val="bg1"/>
                </a:solidFill>
              </a:rPr>
              <a:t>Opratørrum</a:t>
            </a:r>
            <a:endParaRPr lang="da-DK" dirty="0">
              <a:solidFill>
                <a:schemeClr val="bg1"/>
              </a:solidFill>
            </a:endParaRPr>
          </a:p>
        </p:txBody>
      </p:sp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AD1361C5-64CD-C7F4-D90C-B81FCA2A9B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16A14240-4B68-C6AC-265F-E21DB18AFCE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913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DD9C63-1455-AB31-6492-F4C71C0289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9A95C761-8536-19E4-76B4-A833CFCD8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 1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8C3CA479-1F71-D93B-EBF0-CFD1800BB5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844168BF-B316-2E36-0A22-554BE708ED14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29AD859B-C13F-A06B-08BF-2E99A3A73304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AB9C7F42-AFF8-46C3-EE9C-C700C90880D5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38DACB37-D329-4F94-F9E2-7E573E93700E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E5F1F9B5-C3D1-C68D-84DE-9920DEEE2FD0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A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18FA8EA9-50E0-7146-C133-EF3886709916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0,22 A</a:t>
              </a:r>
            </a:p>
          </p:txBody>
        </p:sp>
        <p:sp>
          <p:nvSpPr>
            <p:cNvPr id="1050" name="Afrundet rektangel 1049">
              <a:hlinkClick r:id="rId5" action="ppaction://hlinksldjump"/>
              <a:extLst>
                <a:ext uri="{FF2B5EF4-FFF2-40B4-BE49-F238E27FC236}">
                  <a16:creationId xmlns:a16="http://schemas.microsoft.com/office/drawing/2014/main" id="{5C44F30B-7E58-5353-E451-4F8F0912EEB4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2,4 A</a:t>
              </a:r>
            </a:p>
          </p:txBody>
        </p:sp>
        <p:sp>
          <p:nvSpPr>
            <p:cNvPr id="1051" name="Afrundet rektangel 1050">
              <a:hlinkClick r:id="rId5" action="ppaction://hlinksldjump"/>
              <a:extLst>
                <a:ext uri="{FF2B5EF4-FFF2-40B4-BE49-F238E27FC236}">
                  <a16:creationId xmlns:a16="http://schemas.microsoft.com/office/drawing/2014/main" id="{E573C856-E842-4956-7C36-A3EF0AF4A92D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0,05 A</a:t>
              </a:r>
            </a:p>
          </p:txBody>
        </p:sp>
        <p:sp>
          <p:nvSpPr>
            <p:cNvPr id="1052" name="Afrundet rektangel 1051">
              <a:hlinkClick r:id="rId5" action="ppaction://hlinksldjump"/>
              <a:extLst>
                <a:ext uri="{FF2B5EF4-FFF2-40B4-BE49-F238E27FC236}">
                  <a16:creationId xmlns:a16="http://schemas.microsoft.com/office/drawing/2014/main" id="{8BD1DD33-31B6-ED9E-2B97-CE66E185AD20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 A</a:t>
              </a:r>
            </a:p>
          </p:txBody>
        </p:sp>
        <p:sp>
          <p:nvSpPr>
            <p:cNvPr id="1053" name="Afrundet rektangel 1052">
              <a:hlinkClick r:id="rId5" action="ppaction://hlinksldjump"/>
              <a:extLst>
                <a:ext uri="{FF2B5EF4-FFF2-40B4-BE49-F238E27FC236}">
                  <a16:creationId xmlns:a16="http://schemas.microsoft.com/office/drawing/2014/main" id="{593623F5-D6D6-FA60-B46A-84BEABEF3209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 A</a:t>
              </a:r>
            </a:p>
          </p:txBody>
        </p:sp>
        <p:sp>
          <p:nvSpPr>
            <p:cNvPr id="1054" name="Afrundet rektangel 1053">
              <a:hlinkClick r:id="rId5" action="ppaction://hlinksldjump"/>
              <a:extLst>
                <a:ext uri="{FF2B5EF4-FFF2-40B4-BE49-F238E27FC236}">
                  <a16:creationId xmlns:a16="http://schemas.microsoft.com/office/drawing/2014/main" id="{4DC11050-86C5-A3FC-4830-9750B4AB4879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2,6 A</a:t>
              </a:r>
            </a:p>
          </p:txBody>
        </p:sp>
        <p:sp>
          <p:nvSpPr>
            <p:cNvPr id="1055" name="Afrundet rektangel 1054">
              <a:hlinkClick r:id="rId5" action="ppaction://hlinksldjump"/>
              <a:extLst>
                <a:ext uri="{FF2B5EF4-FFF2-40B4-BE49-F238E27FC236}">
                  <a16:creationId xmlns:a16="http://schemas.microsoft.com/office/drawing/2014/main" id="{B6A7ACDE-A6CA-92C7-E400-CAEBD6B2E886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2,2 A</a:t>
              </a:r>
            </a:p>
          </p:txBody>
        </p:sp>
        <p:sp>
          <p:nvSpPr>
            <p:cNvPr id="1056" name="Afrundet rektangel 1055">
              <a:hlinkClick r:id="rId5" action="ppaction://hlinksldjump"/>
              <a:extLst>
                <a:ext uri="{FF2B5EF4-FFF2-40B4-BE49-F238E27FC236}">
                  <a16:creationId xmlns:a16="http://schemas.microsoft.com/office/drawing/2014/main" id="{1F458E88-32BF-10EB-FBFE-EF0EEF477332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0,27 A</a:t>
              </a:r>
            </a:p>
          </p:txBody>
        </p:sp>
        <p:sp>
          <p:nvSpPr>
            <p:cNvPr id="1057" name="Afrundet rektangel 1056">
              <a:hlinkClick r:id="rId5" action="ppaction://hlinksldjump"/>
              <a:extLst>
                <a:ext uri="{FF2B5EF4-FFF2-40B4-BE49-F238E27FC236}">
                  <a16:creationId xmlns:a16="http://schemas.microsoft.com/office/drawing/2014/main" id="{7F3A789F-2A12-51A4-55EB-7E40A903240A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0,25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C4327454-3F7D-006A-47C5-E748C0E6966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12A53364-8071-7D61-231A-2BE3A155364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6ADB848B-A6C1-513C-9251-E735F4F527D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041EC7C6-8FD7-779D-E92C-0E2E594624A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374DBC9D-3A7E-C50A-DF61-AEF8AFF2B15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5DD19A9E-A661-024E-EA5E-D9941591E0B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DC701DFE-A86E-D087-1CDC-88AD152CD23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6DD319D7-7194-035C-13C2-8C32A3A1BCB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051AD908-0E76-92E1-DC6F-6A49A157C2B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FB9B9B52-B0E4-A372-1383-B208695378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6B067842-3ABD-C622-590C-867F402CD04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0A728F6D-0062-AEA7-7F9E-2228CC86B700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D54BD4BA-F407-75EC-5478-184D00913BE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7FDC03A8-4B20-23EA-DE5D-D8F18FCEF613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94AED1A7-75A3-6922-6D8E-D53EC4118D6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4E4E9072-69CF-C393-4ED8-D95F5DDAEEB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FFC85F2C-8A7D-31F0-7F09-590BD86A3A6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101A6F9A-377E-BC41-F155-E88EF6F1523D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282FB305-AD33-8F25-0316-EC7FEC3B427F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E7C351EA-B127-67B9-7AB7-B6CF85829830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115ABBE8-8C16-0FE8-E430-847FC450BF88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711558DA-C838-2271-1012-CCE5DD28B62D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3BB71015-67BE-3744-2025-4F0343C10D3D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463D29CD-BCAD-753A-E739-CBDC472C399C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FD14A4FA-BFC6-B307-BBD7-13C112C3EB34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15F1D409-85E6-D207-7490-2D54018FAC7F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56F6EF48-1DED-5613-9B0F-E12B1BE90D19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7BB2B638-AA3D-324F-AC73-5B3575F465BE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87F33C1D-4321-5524-1B34-1B7A4A09A9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97BFEDCE-251D-98AF-E702-452C917BC56E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27388B31-B068-59B6-568D-4662F64A55F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F3250BEC-DBE1-3DAF-97E3-42CDFC57CC4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74E9BA43-872D-DEFA-2D5D-9CF1C7475A05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551EA127-F13B-3A12-2135-ECE99D15A65E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2152D944-3965-BC4A-6550-4C165C1223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4B674B75-3395-D931-75E9-3FAC1FFC4B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A09C798D-1CB0-5B78-862D-D86536EC5003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0DFB30B1-4322-BBDD-048E-FD27894E3E12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0146099F-C015-2F1A-FC65-CBBB5F173EB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E1E5EF5E-ACED-5A70-1001-F9E0B74E68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211D3B5C-CD3B-D85B-1AAC-299F1E0722B8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E894672E-61F4-6745-7339-0A43D66D872B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A50C5F0A-A34A-865F-2CA5-AD83F0E1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26D51A5E-BEEE-4812-E646-FB7EBDDFF5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50FD480B-9FDC-056E-DBFF-BBB0AF64B998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07B652EC-494F-D440-3A69-A507558E7C85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AD041390-92EF-28E2-6ACF-798E78FB3D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4E69D7F1-75DD-D9A0-881D-7D1932E331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2106F1A2-46E5-565D-45BE-F33BECDD534F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0CAC2380-E842-A8D4-A7DF-ADD7E36A7BD7}"/>
                </a:ext>
              </a:extLst>
            </p:cNvPr>
            <p:cNvCxnSpPr/>
            <p:nvPr/>
          </p:nvCxnSpPr>
          <p:spPr>
            <a:xfrm flipV="1">
              <a:off x="6709102" y="2449567"/>
              <a:ext cx="0" cy="93600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72379EB8-3AA1-1085-4705-6532F0E8A2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BB485CC5-DDC3-D221-2E68-5865A671D7B8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CB111E97-C562-385B-42AD-CB212B6FAA69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58949AC7-E3A7-8F79-2A4F-818025AF5D7B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DF29B001-4EB4-5113-C47C-B4A99CF7F236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4950DB80-F364-C8A7-2D46-96199AD8A6A7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9401A9DC-A23A-9742-2F71-7464DF0E6412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8058F4A8-DFCF-6242-EE90-79BB6D30F8E3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1A629D2E-6124-7969-AFE6-2602FB96D15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5CA0EB00-AE03-7919-42BB-E8FFB6FD9CF2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539D95C2-7D4D-3119-E50C-1538F27E8683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75264410-6174-7B59-1C33-A5E273DFB002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FEBC6564-84AC-0E6E-386D-33972D9FF13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FCDE7049-12A9-60CB-8E76-59BE55D2D315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EBF042CF-F09E-A4EC-558F-45BBB34B3AB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F0FD3064-9325-7842-4A72-3E63A339E32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E673C345-F0F6-147C-B2AA-A194F65AE6C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228DD575-286A-95D7-1A43-664A1FFB688C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B4CAF717-B666-3325-57DD-B263AD246B5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C60BD033-F811-223D-2FED-651ED278843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C8281C59-3DC0-9F5A-662B-61FAF5F6C7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7AFB34C0-A9A2-20E8-D21F-40ED4DA570DA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404A52B3-5F93-5D25-1C47-BE4A338D854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9B1F6126-7820-E03B-5B74-B67F68176B6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C71E79A7-6CDC-C23E-3B47-78731A017E3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90707E27-C4AB-DC66-18D8-AC0D58A053B2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88DAAD0F-C896-8922-4562-B34CDAF4099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E45938D5-DCC4-FE40-6946-909B5F0660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86089A7A-2182-1215-B4C3-A491A9EA82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D533DDCA-4F0A-BF53-BC2C-75DBF7AD9B67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DB9731B3-6329-0041-57CA-F8063E634C87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73C71741-9465-B380-853E-33AFEDB7AC86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DDA19674-5BFE-C009-9EBF-3D90B7259634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E5275C2E-17E9-5F63-AF3F-91F0C11FC992}"/>
              </a:ext>
            </a:extLst>
          </p:cNvPr>
          <p:cNvGrpSpPr/>
          <p:nvPr/>
        </p:nvGrpSpPr>
        <p:grpSpPr>
          <a:xfrm>
            <a:off x="3036509" y="3364808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596057FC-5C10-3B1D-BADB-49291BC45B0E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04699469-90B0-536A-083F-591CCD3E9EAB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6C48FF39-563F-63ED-5104-D8A62B5EB438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8D5E0B9B-7F21-7BE6-0FAA-C35613196281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17FF63EC-CDF3-C396-3CB6-4137BC0E50AB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CCA0DAF2-C0F3-1BC8-39A8-639379D4621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135541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4F47AC-6E94-F946-38B8-5C653947A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E5848753-78DC-C462-A7FB-70F45A2380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</a:t>
            </a:r>
            <a:r>
              <a:rPr lang="da-DK" dirty="0"/>
              <a:t> 2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5AA661BE-BD6A-4882-B321-E7778800AA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E9D4A881-D44C-1F2B-FCFE-5A252539691D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AD01A893-20D7-1980-503D-E2ECBF7414CE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FAC21755-CDE3-3F51-8EF7-66854B8FF1AC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ECE90DEB-4534-D922-8120-2513A1EA2D89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CA1F65F9-A86D-C2CE-DC3E-6D671930C3A4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1,3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228EFFA9-9A82-D774-4CE0-0337E2E0CACE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0,12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F60A37C4-ABA4-EB7D-991F-F1B3EBE17D8F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1,2 A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A4BBA0BD-1919-A0D2-DC88-26A50208E5CE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0,04 A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33C715A9-6E79-9DEF-98FC-4003019C5834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70B19926-F566-F091-32CE-0855FBEDF00A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0,01 A</a:t>
              </a:r>
            </a:p>
          </p:txBody>
        </p:sp>
        <p:sp>
          <p:nvSpPr>
            <p:cNvPr id="1054" name="Afrundet rektangel 1053">
              <a:hlinkClick r:id="rId5" action="ppaction://hlinksldjump"/>
              <a:extLst>
                <a:ext uri="{FF2B5EF4-FFF2-40B4-BE49-F238E27FC236}">
                  <a16:creationId xmlns:a16="http://schemas.microsoft.com/office/drawing/2014/main" id="{050644FE-BD12-1E30-DCC9-AAB931CBEFB0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1,4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CC9C0F23-2473-75EF-DD72-99D241D42264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 A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F9A4F452-EB81-DE5B-9EED-DBE8F466BEC2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0,14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FD4A59F0-A522-F3D4-4A7D-F4737027B486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0,13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D069FDC0-E09F-6908-9696-8EDC7D2EE0A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8BFA024E-6135-1F77-F81C-1EEB2E16AB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7D265332-74B9-DF61-B3FC-F2AF6E60C69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7AD1050C-F9E1-C326-ADD9-E8E06615978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CA5BCE65-3A06-50C0-E1A4-46861C77F1B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8B897788-F067-FD88-DF48-DE88B14316B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470D8564-F24E-FA93-2C91-78D4CD64603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BA5930E2-429B-47F0-ABC4-56AE64BA2B6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54F499BB-6687-F130-5765-5E1CFA48A70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4F40D470-8888-ECC3-DFBC-0BEDBEBBF7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886F791F-8D98-CE22-2119-B554A85F212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105307E0-747D-3F33-DA2E-69A337E7CC1F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B00A1D73-1DDE-F22D-781F-419303C05CB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8C2258B6-5440-2389-CB26-7CA162FA8C16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5AE53273-2A41-34B0-C264-A2DFE352D5F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3ADE9D2D-B4DD-0540-6BF6-B7758172E96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052A7875-45BC-149D-CF4B-6BEFF1DF7C22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EF22F0AD-0C98-A8D7-C47C-C0FB3A1DDBF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E97DBE06-4252-07EF-3ECA-5508156214A9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AE29CF14-847B-B347-8746-7115E0D8CDAF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C08D3A61-A668-6423-885A-EEE5F70626DE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D7E52325-DD0A-5351-FAA6-298F91FCE5AE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6738471C-1B23-C3D0-EC6A-B6D23E0E4D1F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DD2C43FE-72C9-B60C-0FC9-BCE088450FE1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E8B96EB2-C338-6E5A-33FD-9F49B5189454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AADCC422-68D1-CDF1-0535-76573609BC2D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D5CDE621-1FED-CEA8-4F6E-2816448518A6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D589F2C5-1CFD-8791-8D92-4B25AB789AAB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F6F72953-92AE-0E76-5B95-567B9A1DAE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449AE109-D9A2-5138-626B-C5F52FC7CF2E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BB174E5D-C5A3-A94B-5E61-A358DE1BA7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8C984727-2056-C061-9504-F28E73708DD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B197B34B-206F-DDEF-D958-1629C4872DF5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78B2C7D7-6C09-A9AC-072E-194E500D2EE7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E10B2D81-B843-A528-0F75-0D29490799D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BC433C29-5AA1-6682-29FC-9592467E20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9FAA640A-8F1D-11D7-E1DA-1EB4C0FEC338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9B2E354F-F70C-7FD9-18A4-B31DCAB3E4EC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4F28F576-055B-71B2-196C-0F0C8CA01E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1830F3B6-92CB-4D2B-73C3-5E3E11C9EC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8C07D289-A1E2-752B-3AC5-7B0C198DFA82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8EF21410-AFA4-1B9E-E66F-8A0470EC5F39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EC543B41-F113-87F3-2A02-F7DCB8128E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09AFB875-3459-FC37-F5E0-E68D7DDDFD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5465A0BC-EF4A-5AC4-87B7-5463632A642D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3A0B477B-D6B4-C2BB-69D1-969B0CD36D6A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C508686D-B611-D581-EE38-5EE6215CEC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2EF5EBCC-657F-0634-998A-5C28B38FC1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4264032A-092A-5513-C1C5-63ED40332E3C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6806E5A6-1CFE-B651-527D-B18EB7B28E15}"/>
                </a:ext>
              </a:extLst>
            </p:cNvPr>
            <p:cNvCxnSpPr>
              <a:cxnSpLocks noChangeAspect="1"/>
            </p:cNvCxnSpPr>
            <p:nvPr/>
          </p:nvCxnSpPr>
          <p:spPr>
            <a:xfrm rot="19680000" flipV="1">
              <a:off x="6456437" y="2502543"/>
              <a:ext cx="0" cy="93600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AEF2FBAD-B2E9-5083-16D2-547E3A8DAA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91FDF2CF-F0D7-1EA6-89E3-A8D010C779F0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9E583A6B-0427-DC0C-D765-CCBA3C6B5C9C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4D48417C-C9A3-E9AF-6771-FFC6E4E00356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65994DC2-FB50-9BF6-EF90-F78F2B8A8D86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10433BBE-4A77-BE07-629E-391735708716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0E5DA832-CD12-7604-6A66-01DAF423793A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25F66DB0-DC05-2699-9FAB-9531A4A6A0E4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21544A9C-9797-55BC-D958-45B9FC97C83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57E9DC13-DD28-F36E-AB8B-8E1CCC231620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F554E8B7-F1C2-97EC-56CF-DCFACA6168B0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84FEC34A-49E6-9463-C750-06226E9B7C9D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1403F8DF-E08F-725B-80D6-8926D965223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948B2BD5-21FD-FA13-4321-7AAE7285C75C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8D0A56D4-ABA0-1DA5-7AA8-A77CA0844E5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14E0DCBC-08FA-4E4B-FED9-A2224C6FE7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9904DCAC-7755-8E33-8CE1-F27554E0B2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F6F2AD24-A7E8-1313-6DCB-A8D6F7180BCA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AD060482-E898-ED7D-DEBD-3EA5F308047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B563B711-A81E-C2E5-295F-182D34AFBFF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C146AF94-D511-690D-173E-27A982D6B99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C4915674-571A-A1F3-C8EB-28088708AE89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E1708291-0A4F-3D5F-C4A9-A1DE2083D7B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83E03522-F5E6-DE7A-7BE1-71AF88B4DB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A75A8777-EEDE-F7CB-43A0-56D2939BF09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FA5A6A45-4D8D-3981-F6DC-43DD8ED99D8E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FD41D36D-B39F-605D-DF02-8AF048932AD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B52F9A9A-9CC8-434A-3F21-D77C14763A4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C75E2AB2-4983-9BA7-BC7D-F5115D6EDB1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6C2D3387-E4F7-2B73-D646-756C8B2F04BF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68BED4CD-6DB9-B922-528B-E9B1412CBD27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11A55DEF-1C90-F4A3-3193-00B119E9DA1E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0DAEF075-7220-4383-7084-9CF5724FE2A6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68F34FDB-2CB7-69CF-2AA8-CC5B9792F21E}"/>
              </a:ext>
            </a:extLst>
          </p:cNvPr>
          <p:cNvGrpSpPr/>
          <p:nvPr/>
        </p:nvGrpSpPr>
        <p:grpSpPr>
          <a:xfrm>
            <a:off x="3036509" y="3364808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F339C4FB-AEE1-5304-BA33-06CD686C9450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31CF7A54-B155-7D4A-64F3-1AE79F94523F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3895911E-32D8-31FF-0E22-EFD57E5BDFF1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A0BB5AB7-02AA-5820-2740-EFC462DC114C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99B49D88-5893-A6A9-D4F2-720798F8228A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CE044DF7-D9AA-07B4-5E2E-AF7155DF68D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794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79090CA8-C869-7656-B978-DDEEC313D2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2530" name="Picture 2" descr="Ww2, Tysk, Bunker, Regelbau">
            <a:extLst>
              <a:ext uri="{FF2B5EF4-FFF2-40B4-BE49-F238E27FC236}">
                <a16:creationId xmlns:a16="http://schemas.microsoft.com/office/drawing/2014/main" id="{E32DBFBD-0AE8-5032-E959-D77349371DC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Væg, Ydre, Grønt, Vedbend, Grøn, Løv">
            <a:extLst>
              <a:ext uri="{FF2B5EF4-FFF2-40B4-BE49-F238E27FC236}">
                <a16:creationId xmlns:a16="http://schemas.microsoft.com/office/drawing/2014/main" id="{2AA58C50-9E40-2C0B-1150-7135278100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2831" y="3846785"/>
            <a:ext cx="2376000" cy="1647196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pe 11">
            <a:extLst>
              <a:ext uri="{FF2B5EF4-FFF2-40B4-BE49-F238E27FC236}">
                <a16:creationId xmlns:a16="http://schemas.microsoft.com/office/drawing/2014/main" id="{5570C406-A1A6-4F80-7C62-30C2D5109B9F}"/>
              </a:ext>
            </a:extLst>
          </p:cNvPr>
          <p:cNvGrpSpPr>
            <a:grpSpLocks noChangeAspect="1"/>
          </p:cNvGrpSpPr>
          <p:nvPr/>
        </p:nvGrpSpPr>
        <p:grpSpPr>
          <a:xfrm>
            <a:off x="2324894" y="245661"/>
            <a:ext cx="5256000" cy="5955655"/>
            <a:chOff x="2324894" y="245660"/>
            <a:chExt cx="5256213" cy="5955896"/>
          </a:xfrm>
        </p:grpSpPr>
        <p:pic>
          <p:nvPicPr>
            <p:cNvPr id="1026" name="Picture 2" descr="Dokument, Middelalder, Side, Pergament">
              <a:extLst>
                <a:ext uri="{FF2B5EF4-FFF2-40B4-BE49-F238E27FC236}">
                  <a16:creationId xmlns:a16="http://schemas.microsoft.com/office/drawing/2014/main" id="{70CA98DA-FE32-50B2-8198-D73A98E07A6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clrChange>
                <a:clrFrom>
                  <a:srgbClr val="EAECEB"/>
                </a:clrFrom>
                <a:clrTo>
                  <a:srgbClr val="EAECEB">
                    <a:alpha val="0"/>
                  </a:srgbClr>
                </a:clrTo>
              </a:clrChange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84"/>
            <a:stretch/>
          </p:blipFill>
          <p:spPr bwMode="auto">
            <a:xfrm>
              <a:off x="2324894" y="245660"/>
              <a:ext cx="5256213" cy="577012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5" name="Gruppe 4">
              <a:extLst>
                <a:ext uri="{FF2B5EF4-FFF2-40B4-BE49-F238E27FC236}">
                  <a16:creationId xmlns:a16="http://schemas.microsoft.com/office/drawing/2014/main" id="{AE7C8257-DAC8-626E-B973-4805A7A3B0EB}"/>
                </a:ext>
              </a:extLst>
            </p:cNvPr>
            <p:cNvGrpSpPr/>
            <p:nvPr/>
          </p:nvGrpSpPr>
          <p:grpSpPr>
            <a:xfrm>
              <a:off x="4595994" y="418937"/>
              <a:ext cx="2688962" cy="1271752"/>
              <a:chOff x="4595994" y="418937"/>
              <a:chExt cx="2688962" cy="1271752"/>
            </a:xfrm>
          </p:grpSpPr>
          <p:pic>
            <p:nvPicPr>
              <p:cNvPr id="1030" name="Picture 6" descr="Sol, Elektricitet, Natur, Energi, Sollys">
                <a:extLst>
                  <a:ext uri="{FF2B5EF4-FFF2-40B4-BE49-F238E27FC236}">
                    <a16:creationId xmlns:a16="http://schemas.microsoft.com/office/drawing/2014/main" id="{1D8E8186-0027-77B5-1E27-3D6F09E08B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13204" y="418937"/>
                <a:ext cx="1271752" cy="127175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" name="Tekstfelt 2">
                <a:extLst>
                  <a:ext uri="{FF2B5EF4-FFF2-40B4-BE49-F238E27FC236}">
                    <a16:creationId xmlns:a16="http://schemas.microsoft.com/office/drawing/2014/main" id="{54766168-C348-6811-1F60-19BB9A5C53D5}"/>
                  </a:ext>
                </a:extLst>
              </p:cNvPr>
              <p:cNvSpPr txBox="1"/>
              <p:nvPr/>
            </p:nvSpPr>
            <p:spPr>
              <a:xfrm>
                <a:off x="4595994" y="558651"/>
                <a:ext cx="1568058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400" dirty="0" err="1">
                    <a:latin typeface="Fave Script Bold Pro" panose="020F0502020204030204" pitchFamily="34" charset="0"/>
                    <a:cs typeface="Fave Script Bold Pro" panose="020F0502020204030204" pitchFamily="34" charset="0"/>
                  </a:rPr>
                  <a:t>VoltCorp</a:t>
                </a:r>
                <a:endParaRPr lang="da-DK" sz="5400" dirty="0">
                  <a:latin typeface="Fave Script Bold Pro" panose="020F0502020204030204" pitchFamily="34" charset="0"/>
                  <a:cs typeface="Fave Script Bold Pro" panose="020F0502020204030204" pitchFamily="34" charset="0"/>
                </a:endParaRPr>
              </a:p>
            </p:txBody>
          </p:sp>
        </p:grpSp>
        <p:sp>
          <p:nvSpPr>
            <p:cNvPr id="6" name="Tekstfelt 5">
              <a:extLst>
                <a:ext uri="{FF2B5EF4-FFF2-40B4-BE49-F238E27FC236}">
                  <a16:creationId xmlns:a16="http://schemas.microsoft.com/office/drawing/2014/main" id="{E45B5A5A-7874-3D12-3D7B-DEC95862220C}"/>
                </a:ext>
              </a:extLst>
            </p:cNvPr>
            <p:cNvSpPr txBox="1"/>
            <p:nvPr/>
          </p:nvSpPr>
          <p:spPr>
            <a:xfrm>
              <a:off x="2514600" y="1477186"/>
              <a:ext cx="4596463" cy="4724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i="1" dirty="0">
                  <a:latin typeface="Comic Sans MS" panose="030F0902030302020204" pitchFamily="66" charset="0"/>
                </a:rPr>
                <a:t>Kære </a:t>
              </a:r>
              <a:r>
                <a:rPr lang="da-DK" sz="1400" i="1" dirty="0" err="1">
                  <a:latin typeface="Comic Sans MS" panose="030F0902030302020204" pitchFamily="66" charset="0"/>
                </a:rPr>
                <a:t>udforskere</a:t>
              </a:r>
              <a:endParaRPr lang="da-DK" sz="1400" i="1" dirty="0">
                <a:latin typeface="Comic Sans MS" panose="030F0902030302020204" pitchFamily="66" charset="0"/>
              </a:endParaRPr>
            </a:p>
            <a:p>
              <a:br>
                <a:rPr lang="da-DK" sz="1400" dirty="0">
                  <a:latin typeface="Comic Sans MS" panose="030F0902030302020204" pitchFamily="66" charset="0"/>
                </a:rPr>
              </a:br>
              <a:r>
                <a:rPr lang="da-DK" sz="1400" i="1" dirty="0">
                  <a:latin typeface="Comic Sans MS" panose="030F0902030302020204" pitchFamily="66" charset="0"/>
                </a:rPr>
                <a:t>Velkommen til mit laboratorium. Hvis du læser dette, har du fundet vejen til et sted, hvor videnskab og nysgerrighed mødes. </a:t>
              </a:r>
            </a:p>
            <a:p>
              <a:r>
                <a:rPr lang="da-DK" sz="1400" i="1" dirty="0">
                  <a:latin typeface="Comic Sans MS" panose="030F0902030302020204" pitchFamily="66" charset="0"/>
                </a:rPr>
                <a:t>Jeg er Professor Lysstrøm, og dette var mit hjem – en fantastisk verden for idéer og innovation. Men laboratoriet blev lukket, da jeg indså, at noget var galt med kredsløbene. Uden stabile forbindelser kunne hele stedet bryde sammen.</a:t>
              </a:r>
              <a:br>
                <a:rPr lang="da-DK" sz="1400" dirty="0">
                  <a:latin typeface="Comic Sans MS" panose="030F0902030302020204" pitchFamily="66" charset="0"/>
                </a:rPr>
              </a:br>
              <a:r>
                <a:rPr lang="da-DK" sz="1400" i="1" dirty="0">
                  <a:latin typeface="Comic Sans MS" panose="030F0902030302020204" pitchFamily="66" charset="0"/>
                </a:rPr>
                <a:t>Jeg har gemt instruktioner og spor i hvert af laboratoriets afsnit. Hvis du ønsker at komme videre, må du bruge al din viden om elektriske kredsløb. </a:t>
              </a:r>
            </a:p>
            <a:p>
              <a:r>
                <a:rPr lang="da-DK" sz="1400" i="1" dirty="0">
                  <a:latin typeface="Comic Sans MS" panose="030F0902030302020204" pitchFamily="66" charset="0"/>
                </a:rPr>
                <a:t>Pas godt på mit livsværk.</a:t>
              </a:r>
              <a:endParaRPr lang="da-DK" sz="1400" dirty="0">
                <a:latin typeface="Comic Sans MS" panose="030F0902030302020204" pitchFamily="66" charset="0"/>
              </a:endParaRPr>
            </a:p>
            <a:p>
              <a:endParaRPr lang="da-DK" i="1" dirty="0">
                <a:latin typeface="Comic Sans MS" panose="030F0902030302020204" pitchFamily="66" charset="0"/>
              </a:endParaRPr>
            </a:p>
            <a:p>
              <a:r>
                <a:rPr lang="da-DK" sz="4400" i="1" dirty="0">
                  <a:latin typeface="Rastanty Cortez" panose="02000506000000020003" pitchFamily="2" charset="77"/>
                </a:rPr>
                <a:t>Professor Lysstrøm</a:t>
              </a:r>
            </a:p>
            <a:p>
              <a:r>
                <a:rPr lang="da-DK" sz="1100" i="1" dirty="0">
                  <a:latin typeface="Comic Sans MS" panose="030F0902030302020204" pitchFamily="66" charset="0"/>
                </a:rPr>
                <a:t>Professor Lysstrøm</a:t>
              </a:r>
              <a:endParaRPr lang="da-DK" sz="1100" dirty="0">
                <a:latin typeface="Comic Sans MS" panose="030F0902030302020204" pitchFamily="66" charset="0"/>
              </a:endParaRPr>
            </a:p>
            <a:p>
              <a:endParaRPr lang="da-DK" dirty="0">
                <a:latin typeface="Comic Sans MS" panose="030F0902030302020204" pitchFamily="66" charset="0"/>
              </a:endParaRPr>
            </a:p>
          </p:txBody>
        </p:sp>
        <p:pic>
          <p:nvPicPr>
            <p:cNvPr id="7" name="Picture 4" descr="Mobil Batteri, Opladning">
              <a:extLst>
                <a:ext uri="{FF2B5EF4-FFF2-40B4-BE49-F238E27FC236}">
                  <a16:creationId xmlns:a16="http://schemas.microsoft.com/office/drawing/2014/main" id="{F190F552-BD54-12D3-DD62-11576ABBB38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9" t="24118" r="79953" b="20220"/>
            <a:stretch/>
          </p:blipFill>
          <p:spPr bwMode="auto">
            <a:xfrm rot="5400000">
              <a:off x="5640601" y="4702386"/>
              <a:ext cx="720000" cy="13717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" name="Afrundet rektangel 12">
            <a:hlinkClick r:id="rId7" action="ppaction://hlinksldjump"/>
            <a:extLst>
              <a:ext uri="{FF2B5EF4-FFF2-40B4-BE49-F238E27FC236}">
                <a16:creationId xmlns:a16="http://schemas.microsoft.com/office/drawing/2014/main" id="{659D0E8D-5129-344F-CBFB-B691DE3631B6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Start</a:t>
            </a:r>
          </a:p>
        </p:txBody>
      </p:sp>
      <p:sp>
        <p:nvSpPr>
          <p:cNvPr id="8" name="Tekstfelt 7">
            <a:extLst>
              <a:ext uri="{FF2B5EF4-FFF2-40B4-BE49-F238E27FC236}">
                <a16:creationId xmlns:a16="http://schemas.microsoft.com/office/drawing/2014/main" id="{2E8C38A0-EA81-9161-DD25-FBA68810E7E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7241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2E7A20-8A89-E7C4-DD17-70AD17CC64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DD6FEF27-C7FC-3AB7-172C-4822652C30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</a:t>
            </a:r>
            <a:r>
              <a:rPr lang="da-DK" dirty="0"/>
              <a:t> 3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776BC607-2339-6F5C-1884-DFD7529F49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D1B3AFBD-AA6C-74F9-6DDC-9F27368DBB9D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3D2F66CF-40D4-1D95-84DB-0AD5B3C31532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236CDF8A-72CB-47FE-D697-B51B0FF13169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0,5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2C0C78C0-D4F2-9ACA-2330-6811989FB999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B52336EF-9930-BB9A-002D-1FA7582DF69E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3,6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34CE0FE5-CBE5-77F0-D9F2-D852F6010D53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0,133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F48D42DC-7878-4097-1BA5-B173FD0F0EAD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3,3 A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717F1D3F-0D98-D810-E445-7C9B1BC66AEB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0,038 A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A091355D-B81E-FDE0-324F-6976577BDFAE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0,036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0476415F-6330-03BB-25F4-C12845DDDEA4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0,033 A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382F4545-DF5B-8A46-DF26-EC620F769500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3,8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2FBCD139-713B-32CD-3E31-38AB7EECB929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0,38 A</a:t>
              </a:r>
            </a:p>
          </p:txBody>
        </p:sp>
        <p:sp>
          <p:nvSpPr>
            <p:cNvPr id="1056" name="Afrundet rektangel 1055">
              <a:hlinkClick r:id="rId5" action="ppaction://hlinksldjump"/>
              <a:extLst>
                <a:ext uri="{FF2B5EF4-FFF2-40B4-BE49-F238E27FC236}">
                  <a16:creationId xmlns:a16="http://schemas.microsoft.com/office/drawing/2014/main" id="{CBC90E49-6E75-A9D2-89BE-0063359DBA24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0,36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21D55D2C-C5D6-9B4D-B17B-E31B33C9BF90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0,33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2F859DE5-DCE0-3629-4864-2121B26FBA7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656188BB-B512-144B-6508-08FE9515F6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7D10BF54-C3FF-4F01-2961-5A793D00FF3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6FA89C41-98F3-F644-2C40-13C3692ACE0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7CAE5498-049F-7962-5B3B-020632CE15E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61648BEE-EF49-487E-1D75-B0B42F72B7A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08DA5326-70DE-F074-87AB-9D63C5F189A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D99ADB68-577F-9771-4C7C-5F44935915D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CB6069FB-42E1-0A0E-82FD-E802804EFBF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15782BBA-09CC-40C9-56A2-A4A1AA166B6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8D77575E-1330-3591-3990-E078D95255B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427AC4DD-C9DA-3CD5-7CF8-2B979844B013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1D1046D5-3EDF-CB86-3A25-0297DC0658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02DFD263-71FB-ACF9-9B7D-18ED44C172F3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64AAAD4A-DD95-DD60-B454-CA9C63072A6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254993A3-28A3-F3EC-C0C6-861EE0B9BCF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F815B5CB-830D-F6CB-878C-F9E3737A9A6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25DFDAE6-580F-9716-E948-D8DBEB96B36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7ADE9FA7-C8C8-B0B2-72B9-803E150C1AFE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1FB58360-A91F-786A-835B-ACF4B7CFF0A7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91771FAC-11CE-0FC4-6E3B-93FCC4B5C0E2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774E6A6C-68F0-B93E-BC3E-377483C321F9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8884AAB7-280E-3375-5717-011115E37334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7B37809A-BA88-2D02-F472-37455EFFF4EC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B98F9B8E-8930-87A9-9947-4811C61A48BF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F7CA2ECE-6AFB-0478-C41D-2CB493EFF1DC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B2F8CF07-AB47-9397-584B-DAAFEADE8259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0D3D2DDE-D066-AAEF-CAF0-89C142F51A72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8202086A-7736-C3D7-B0EB-F5E5196F3B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1E2C285A-CAC4-FEDC-098E-09BE0F1D485C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94EB9FEC-D352-FB52-76CC-2A994335F3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15AD4EAF-2DAA-708A-E59C-DB60494C80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D23CA875-09B3-7576-433C-34258F2700B6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3AED7C6A-ECD7-89CF-088E-8233191B26EE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C19A2C63-2981-D336-A698-D2B2A25240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2EC67C67-8A00-339E-6F43-2A02F55E26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80D9A3ED-16A3-C99D-9A25-27836A06ADFB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33549203-4C07-8800-6A11-02A6925FE277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18F742F8-F094-AD54-C0CD-75A526D644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2CD178C3-1826-F3C0-A650-25FCDC60F2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38C31DE2-E236-3407-E8BA-8AE2C01B3B2E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FB7609BB-88EB-4DB6-627A-405E243F1C9C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A4E38040-3D6D-B17B-8261-20103550B6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E45F524E-F15E-6075-8F8C-0A05532832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F09A706B-E318-ECFB-81D0-8578ABDAE8D4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A456B498-FE57-0D9B-9CCE-32A1FE6A81EB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3039738D-6CFD-A63B-523F-EEF41E4476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C640746D-4B70-DEAF-E427-D80FDB97EB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E104BF52-A8A7-ED0C-02E4-55959BB38578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3EF45760-76B8-942C-70A1-4B6CBEBA7304}"/>
                </a:ext>
              </a:extLst>
            </p:cNvPr>
            <p:cNvCxnSpPr>
              <a:cxnSpLocks noChangeAspect="1"/>
            </p:cNvCxnSpPr>
            <p:nvPr/>
          </p:nvCxnSpPr>
          <p:spPr>
            <a:xfrm rot="1920000" flipV="1">
              <a:off x="6957478" y="2514768"/>
              <a:ext cx="0" cy="93600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13EC08CA-2493-7270-548A-2898AB58AD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A03E5A16-410D-C368-D0C3-F45B3D2CAB6D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2AE6C37F-C5A5-0B45-49D0-FA6CDBD3E7BB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01745BB2-EE80-5A88-447A-93983F03A39C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89828FA5-EFE6-DF98-B7B2-335A663E270D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3BA535BB-B701-8F15-93E2-BFD6CA3143D5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B4B848D4-791A-7793-2F6F-1F61294EA473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70F1EEBF-8B44-4A6E-BBD6-7F937CF23E7B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1893EA51-E945-7DB6-8243-E1DCA97A09E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F681621B-A7F2-B851-7F8F-BC6540FB4A45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0955897F-F20B-D49A-D9B2-9C2951049639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946A83EB-2B98-4665-38F1-FCB547AA0EA1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4127228C-21A9-BF3E-5EC1-5F69FA7F46C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5578B433-D531-9BA0-0BC5-3B95C557AD39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D6B28240-4186-C77B-5A59-1DD28A74584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AE22A347-0E0B-E395-1B0B-7C36E381A45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C6449022-4CBB-2EEE-5F73-C0B48475A4B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953073DF-01CE-818F-2840-DFA470C9B222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F1E9AF30-A3FA-8749-3F4E-258A575F168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F5B8B8CC-A76F-DB9D-89B1-77F3C0887DF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A5D827A9-A08F-C535-44AD-B1056CAD10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0928768C-6FE1-60A9-7899-4A83996C3CED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6925DD98-1393-602F-CCB9-0E7F15FD573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FE963622-1742-B08F-F0D0-6FAF595BEA4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0D7E1AA6-70CF-61CC-EC0A-D0D35BC648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2862FF73-1FB6-D421-6879-F4001B2A6178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B42E3F63-978A-50C0-DB3E-E3B8C7A82C9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45C7EC84-9367-93B4-04AE-36FCCFF7EC7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7CB41B84-BA5D-102B-E5CF-959D0B58AEC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EAD2ED42-B5FE-F1FC-EA71-ABA657114B32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E2F522CF-3CC0-4CE2-9967-335B40ADA0CF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5C8CC5B7-D74C-3F70-B06F-892712D134AE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943FFDF9-18E4-55C8-8DD6-A051A2F08150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88595669-F40C-BF87-19CB-2AC7F2453805}"/>
              </a:ext>
            </a:extLst>
          </p:cNvPr>
          <p:cNvGrpSpPr/>
          <p:nvPr/>
        </p:nvGrpSpPr>
        <p:grpSpPr>
          <a:xfrm>
            <a:off x="2979359" y="3434658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57B9FDA6-0C92-4A0A-FA6D-F14DBF85821A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DC1FDBD7-CE0C-07E1-115D-69032CD98BAE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B9043369-5A70-C631-63BB-3139EDBC061A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4EB2D6E4-A94B-B3B8-DDBE-C1F3914EA85B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5A117F33-E43E-49C7-0AB0-93F5437A0A16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399F9598-5341-483C-07C0-699AA4519AF5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324234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8B974F-3744-5059-C6D6-AB0E83CD04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A7914F3E-C92B-2DB9-D281-0D311D9937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 4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A1902C51-8E63-BB65-088A-6759B5BF2F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230007F2-529E-AD0D-4E64-F1014C460786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363EA1CF-E3F3-A9A2-3640-879B4A5D28CD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D739A015-0A29-ADB5-45CE-9322CA1A2598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0,05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6D88C272-A693-E8D1-255A-BFF6F5D828E0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C610BF1A-C84E-CABC-5C2E-70A87E3BB919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4,2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F7F6B65C-1D76-9926-C4C3-9958476DFE17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0,32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7E919362-1C2A-8A76-1433-269CB562D9C6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4,1 A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C532BE22-4F11-3CB8-054F-6E2C327E5F5C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0,046 A</a:t>
              </a:r>
            </a:p>
          </p:txBody>
        </p:sp>
        <p:sp>
          <p:nvSpPr>
            <p:cNvPr id="1052" name="Afrundet rektangel 1051">
              <a:hlinkClick r:id="rId5" action="ppaction://hlinksldjump"/>
              <a:extLst>
                <a:ext uri="{FF2B5EF4-FFF2-40B4-BE49-F238E27FC236}">
                  <a16:creationId xmlns:a16="http://schemas.microsoft.com/office/drawing/2014/main" id="{CBC077C9-8DC6-EB33-D29A-B38A1665BF6B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0,042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1982096D-FAEE-C29B-91F1-1F29A5CBD06F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0,041 A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0E41C90C-E2C3-EC75-45DE-9F9CF651D68C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4,6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0ED8AB16-8F79-9C35-86B6-EF39DB961A05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0,46 A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0085DCF5-6D4A-ACD7-EEEF-940AD1B663D3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0,42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548235F9-D857-AD0B-03E6-2DBCB23E2FEA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0,41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3AB80F44-8F3B-05B8-5AEF-B5D9A3C73C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9D013BAF-5E89-4526-B246-B4DEBFF2F4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BCA6C3C6-B007-BB3D-92AB-659A39A062C2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15C82FAC-AE25-9993-6CD1-EA576AEA73D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41130D19-8891-3A42-74B3-509FBE94837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F6E59855-1BC7-257A-7377-4CCB4EFA0B6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F2F8874E-B95C-FB4D-8C1F-E8FF036F319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090BBC30-0D21-8E32-F8F9-A72123CAEF6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04702560-2212-FDC7-E902-728CD07A6AA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BC6A61B1-D08A-9F81-6F19-215DB54EAA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5565077F-A580-CC25-FFCF-358BDAAD8B1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46A60A60-27BF-2646-E99C-FE20BFA09772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2E9A4437-6BB5-852C-0668-813C1F20AAB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CEC372E6-91BA-33BA-7664-DFF8A1AB804D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F9061E38-34A8-1F6E-7AEA-EA1689CE2CE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F1CDB5E6-3F02-0CC1-3AEB-13FBBD614A2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91678A0F-3553-581E-511F-26CB9EE73432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52A533F7-CD2B-E407-E3CD-017B7DCF82A9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95AC4821-54DB-36C9-CD0B-2F5E6ED7169C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7F398B61-E7C3-CF27-A173-F83F50597D1F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982C9E7D-339F-2789-1D45-B9EB7BF21DA5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B546BFF9-F8C1-961A-7F43-E182B3F9248B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6930302B-92DE-0FCA-BDD0-5894B3C17BCE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839AF8E1-76DB-1D60-C26C-11294773D9B8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FFF3AED6-6B16-95F7-94E2-4434BFE25CD4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87552246-841D-CA22-820F-06D718592B24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70312682-033A-C0A7-4652-00E6B41C3811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7809045E-288A-5216-EF66-E169786B5623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FAADDED0-FE35-EC8C-1B94-60D2238E94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3461C992-92F1-51F1-B47F-1251A09210B9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0ED10F5C-CD8D-9713-7D1B-D50E7D74AD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5336E122-F60C-F489-B556-A0B54FE389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6B1B8585-BCD3-4A9D-FBC5-2A36AD60EB5C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D25DE48E-BDA5-F1F3-24E1-AF02A03CE830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C56B16ED-683A-C3F7-E3DE-8479F04917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A9ED7C58-E43D-7318-7A70-7EFCF9EA8C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E8536264-9CD7-D2B8-60B3-D7D44DF6B2DD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5F66755E-77E0-4F35-7ACA-D66319051F53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8FE4B2E4-2CC7-F3B5-0E61-B40420E7D0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87A39D76-665E-9C92-4B9E-372044444EC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9C634F0F-B839-B1DD-3488-74F305A60559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AEBBE795-9211-9A0D-73BA-881E654512A8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6B304391-31BA-17CD-8A90-79E727E64C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EFA1134C-CE15-DC27-75A0-967DC502C4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1177D3FC-CDDA-1C6C-BDE9-7D207C54CCBA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200C87FE-376C-9594-ACCA-241409E05809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05171022-F01F-B18C-2182-1870922AAE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D77B0C9B-5D1B-D507-FD8A-191DDB4DD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ECD4E9C0-8ED7-163D-EF74-52EAD61AF56D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CE84EBCD-C1C9-39D4-D9F9-7F76135F4473}"/>
                </a:ext>
              </a:extLst>
            </p:cNvPr>
            <p:cNvCxnSpPr>
              <a:cxnSpLocks noChangeAspect="1"/>
            </p:cNvCxnSpPr>
            <p:nvPr/>
          </p:nvCxnSpPr>
          <p:spPr>
            <a:xfrm rot="2880000" flipV="1">
              <a:off x="7061443" y="2595572"/>
              <a:ext cx="0" cy="93600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7658F56C-52B4-43B0-CB70-6F1B52E83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C3DFB439-8A0F-A6C3-BE2B-E7EA32C38CE3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B29870BF-4D4E-1E52-A09B-5D947C0C8CBD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30140A5B-052E-2E6B-5CDB-84D5FC7863A8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B3E80E69-5DF9-899A-453A-E0BDCEA552B1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5162E4FE-252C-7F55-D890-1D6CAF811C59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F79E267F-1F0C-E7A5-A2B9-C4E9C655EB75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FB1639CA-59B5-F46F-4513-813D05AE6F68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E3AC2C33-D7ED-CD84-4C64-07DBC253EB4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43914E83-0E25-0D87-C8DA-CA97977F5303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E146F7D0-C6AC-9A22-0D69-96B7B1BD8A41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C17C9A4A-D726-2C17-0111-BB6C40F95C10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8F05F209-F7DE-0553-0196-CA0EBB60C07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C35F3D3E-F7B8-7AFD-5E23-FD6F23087CCA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9B78683E-BB95-66AC-5A57-3A4682BC7F5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8A5E7116-B87D-A87E-3706-82C128BC00E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4542BA43-6C5D-1677-1CA3-FDEAFB87878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1BE7A5F7-805D-2FF8-31F6-36AC2610CDBC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1A59EC1F-650D-8BA3-39ED-B9A819574A4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F26F7BEC-4461-61A6-C011-128E1228F03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42D925C5-CD85-EE0D-1E2A-DDDC2C9174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06B3ABD4-F6A1-68B4-C938-180236D35A7A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A5254819-C126-ADC4-3BF9-51C756CD9AF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B478ED5C-40F2-F1D0-074C-162939A3B4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3C0AB930-EB72-4AF0-25C0-9AFD8AF385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E6947139-E7A6-C291-C750-8C96D2553F9E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7EC50A3E-B937-5C84-2003-0D49ADAAAAB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37B08306-9994-8B03-6216-6384A4B5A1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38371D16-9F8F-0498-1427-CC0FD48DA82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9ECF5A8C-E6AF-B236-29EA-FC993EABCF40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B7C4AFC5-071D-C92B-5C8A-F7FA904379E2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2BCDC437-26E6-AE34-3BD1-8C841926FA64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62A17098-F3DE-1B53-AD7A-A4660D570130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EC637C6E-B7D7-E9AF-77FD-428291240D26}"/>
              </a:ext>
            </a:extLst>
          </p:cNvPr>
          <p:cNvGrpSpPr/>
          <p:nvPr/>
        </p:nvGrpSpPr>
        <p:grpSpPr>
          <a:xfrm>
            <a:off x="2928559" y="3482283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5B606FF9-257E-CC24-982C-CA376E57AD70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3A3AE0F5-1213-EBA8-1D23-F14A49FA0B03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6EBA0242-A11B-C802-0F5B-089514E4868E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7E41A8D7-40A0-8C86-47A2-88658BC2897C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AF5B6412-D996-05FA-6388-ACFB330F13A0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9A9843E3-D398-5D08-DD2B-3AC9DD1B0590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89638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5BF440-D7C0-77C6-F8D5-380CDE2FFD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59940BD2-9EB2-DA07-619D-542FFCC278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 5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4BA6D526-41F0-546C-00AB-8048D9C513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782E7247-5FBF-1DE6-2FF6-CDC61615C677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E99ECB22-E416-9F20-F604-1658B7DBB217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342EC84C-069A-90FE-9B98-650795740CBD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0,05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C52FB110-3D38-A49C-BB46-F8066785A566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10F2904A-A629-E6AE-CFAA-29BE35837C70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75EC8CFB-EC2A-D8F5-7C03-7B52C37DF77A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0,20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9E4B3D4C-6D8D-23C1-E2C7-75CC5CB8655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2,3 A</a:t>
              </a:r>
            </a:p>
          </p:txBody>
        </p:sp>
        <p:sp>
          <p:nvSpPr>
            <p:cNvPr id="1051" name="Afrundet rektangel 1050">
              <a:hlinkClick r:id="rId5" action="ppaction://hlinksldjump"/>
              <a:extLst>
                <a:ext uri="{FF2B5EF4-FFF2-40B4-BE49-F238E27FC236}">
                  <a16:creationId xmlns:a16="http://schemas.microsoft.com/office/drawing/2014/main" id="{F3D99FD1-81BA-4860-85A1-DF82CFD2A4B5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0,025 A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0CE8B649-651B-624F-D4E1-6C3CDBE72046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0,0225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A28EDBAF-3DBE-1245-F6D9-2A849D25D334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0,0200 A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28D249A8-1396-9B6C-1B48-E580803850A5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25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BCE47083-418D-E66E-2915-4ACC1F042C25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2,25 A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FC40B3A3-F563-A19D-4968-C834588BA7AD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0,25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E260C5F4-4B65-59E4-E992-E6143213FEE8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0,225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3A9FB24A-DFE5-4A5D-EE14-444430CE132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731C163E-FAAE-FEE7-4D8A-E91FBFDF7B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9497E6E9-30E6-3ADB-6910-6D4C2671B72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6A7E0C4F-419C-A930-6BFA-FDDF07705C9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FDCEF138-9EDA-69ED-57EA-FA0397111A2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98E439A1-56F2-4866-6ADB-A4C72BDEC69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FD9A6E67-D994-2C58-4242-84F3C562223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307C44C6-7F70-A4B5-E04D-1E99644BD77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583E6482-E099-6A44-12F6-A77D2AA499E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E2F58C30-7D46-C6FE-CCBF-F47551D3F3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78540B05-94C4-CEF0-C2EE-3A4D509C758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BB5F36EF-3382-C31E-62C9-5B2C8B92F9D2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99E6FABA-6CF3-F861-8D9C-CD72FE8F8C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7A5E266A-34A1-F39E-B786-6D455B9FE5B6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21688EB7-E260-121E-5D1D-CE0FD6DA95B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7578AAAA-C0A1-404D-59CE-D17A0ECA532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39654A40-345B-5D3A-63F4-1999D9E84926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DFF8F866-21A1-F506-2E0C-3A2C84E6288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B1B8AF78-B8FB-6579-E343-87791F17AA70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DE100B1F-F02F-12AC-B42B-BD9E3570D778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838F0F68-804C-9064-2BB3-908713B88CD2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4A450113-318F-E68C-C0C8-58975B7AA43F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22296F09-EFCA-5514-0D9C-8C66690042C3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61693C64-AFAA-8172-875E-201BE416AF8B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3104DE15-7E87-2E8E-DD23-8E0F5646F26E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611C4BA6-E68D-C5DF-79A9-4AF4C4385E7E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028AAD44-D78E-CA39-02C6-282A94B0E84B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76CB23A9-CD0C-8C1D-840D-54B1B8BFEECA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B8072DA3-9D5E-CDF2-D51B-E69A46ABBE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857C98E1-E25D-23E7-E7BB-E5EB1ADB730C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DA9AA1DA-F5D2-5EB0-5D2A-A89E72D2D5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E62D970C-B83B-1C08-C1CE-92BD17A811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0FF78C2C-415D-8AD4-9AF2-4E7C7BC12EB7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A467009F-53AA-37A5-4D27-702CD32CF3AF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1BD37ED9-8632-E8C3-F0EE-48DDB51BB3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AF236FEA-DD43-C475-3ACA-68ACA362CCF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7AC19018-391A-302A-98AE-083F9FBA769A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10E6333C-E925-6514-6D36-05EAB612D88A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C64F0DDF-14C4-EE50-3107-28F629B035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E1ACE544-75F3-06A2-F3D2-5E6134DAD6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63F97624-BD3B-0599-AE3E-72A4B926D39B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FCC748E9-D595-FF34-4A78-80AE2CE9353D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C0C5391E-1EF9-5921-A0C5-722F956F3C2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18545F11-0A51-4D0D-C063-8D60EED6E9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595534E3-9469-56F6-3D31-6DA465328FDA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3ACCFF1C-683B-B067-723B-78CE2971A3AA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C0B9BABB-F81E-8426-F95D-CD4D2B2440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D5025D94-111F-7A6B-88CA-5DEC5A2F167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A9AA3555-901D-4FB4-0338-240249BA4B18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68A2D336-5AB6-1C46-8874-89E656B6B79F}"/>
                </a:ext>
              </a:extLst>
            </p:cNvPr>
            <p:cNvCxnSpPr>
              <a:cxnSpLocks noChangeAspect="1"/>
            </p:cNvCxnSpPr>
            <p:nvPr/>
          </p:nvCxnSpPr>
          <p:spPr>
            <a:xfrm flipV="1">
              <a:off x="6713769" y="2435105"/>
              <a:ext cx="0" cy="93600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7C0ADD42-5F8A-01B0-4C97-62AC7FA7C70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940F3F94-CAED-68DA-AC19-C2153BC89A1C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08AF0C80-47B7-BE9B-4FFB-D49F4976A85A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2A70CC8E-8DF1-EEFA-4042-B7B7DF5E2E20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71ECB1DB-EE3D-4E78-8956-D20739C8ECB4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73AC6A1F-E288-5203-58CE-6F37169B7B73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96053611-9B21-2EBA-5580-BD6E8BF32CFC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4E8AD633-BFEC-920B-0ED9-5B42D18260CA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047B5E7B-DF54-6CB7-5269-8557B9D07E6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00237B1E-6900-AD85-2EA4-6C3CC030F74E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2C6366BE-57A0-5604-9862-F9FC0A260E60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E99BBA90-98CE-FED0-70F1-E0A440D99A70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8F8F13A6-F01D-CFB5-31E8-0DDC0CE1F65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B250373C-A395-8D49-08BB-71197BA48AD6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D1497B84-F434-976D-CD97-71EF94F21AA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39181264-DD92-831B-9398-A53D6E5FDCC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2E7E1DDF-FCD2-A744-DB3B-77159B91681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64395099-6A90-4738-93EA-C12F5F0AC849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FFD85823-B0AD-8079-33D0-87B46ADAC2F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44C7F562-D4B0-B7B1-C88D-47E1891D98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5B7CBEA1-9797-4B56-B152-0005DE2E26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DDDE5D9F-9516-CA54-544C-A5C25EED9B41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643D9BB7-1FF6-7904-64E0-D337A698628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2B009E2C-E894-AE2F-DEB7-842304E00DF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2A3C90E6-74B7-790A-EA1E-3E710A31FE2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AF402B65-B3AF-4119-2CA3-87E9E4D61F8B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CE25D617-2FD4-5136-1815-100CC439194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9B358BCF-C18C-4140-D852-D9E4D81C5DC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3C7005CD-FC1A-5ECA-8F79-B7C56D5518F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3436EE06-28D8-2AFA-7A65-FD1D209FA729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1BA27950-A044-90C0-A6C1-9E735675AA60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7F320967-C974-DD4E-5715-B2022658A2D2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16CB7855-65B1-08F0-BEF9-E1DDE2CF74F9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3018687C-CCE9-4D08-DC33-768BFBF0CD97}"/>
              </a:ext>
            </a:extLst>
          </p:cNvPr>
          <p:cNvGrpSpPr/>
          <p:nvPr/>
        </p:nvGrpSpPr>
        <p:grpSpPr>
          <a:xfrm>
            <a:off x="2928559" y="3482283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0D204C3A-1892-CA36-A810-B81F4E043482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23BE9C73-8C5D-CFE9-82C3-928FE4C146E5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7237F5B5-A360-491D-E17C-7009B1348BE5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A7F1DDA4-2B42-3610-3A9A-576F92DEEE16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DA31E6B4-A2B0-33B1-CC92-3C26764E1082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BC15AC7E-1409-8FD5-6613-5D9883B96F9A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10447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86421D-59A9-5C79-5AB3-A043E21728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9D1AB5D7-B006-621F-E9E5-D9FA91EDB5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 6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77F4D1C6-010E-A75A-634D-5BB7700E6C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C59CC96B-5A52-6010-2E98-BA3DA7169663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AD2D0CAA-EEB1-1B94-EA5A-9948A1F445D9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5596ABAF-FC34-9CC6-89C3-E98C3E53B377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372C5A52-54BD-113A-F625-AD1A60DAFA46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32B64024-C8F3-304B-AE39-F0327BA752F7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1,30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31717882-C561-3F63-6013-2B2E6CC46A94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0,15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FACC1D0D-CF67-1CEC-B9E0-511C2EEE6F7A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1,25 A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0238A92A-3CAF-E764-297A-15AE9BCD003D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0,030 A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09D3D37E-42AA-CE09-6BA8-B874B4701F58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0,025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7AB562A1-4EDD-8E6E-F375-66468A2C6D46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0,015 A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EAD0DA3A-A659-8922-2ED1-4E2D51AE371F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1,4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A0FE1602-37A1-0F7A-63DA-7803D21A55CA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1,15 A</a:t>
              </a:r>
            </a:p>
          </p:txBody>
        </p:sp>
        <p:sp>
          <p:nvSpPr>
            <p:cNvPr id="1056" name="Afrundet rektangel 1055">
              <a:hlinkClick r:id="rId5" action="ppaction://hlinksldjump"/>
              <a:extLst>
                <a:ext uri="{FF2B5EF4-FFF2-40B4-BE49-F238E27FC236}">
                  <a16:creationId xmlns:a16="http://schemas.microsoft.com/office/drawing/2014/main" id="{4DBB3F3D-8363-2AEC-0BA6-5B76342BE26A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0,30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40D462EE-0A77-312A-B7A1-243A23F65E9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0,25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735CF855-F615-69B2-05C0-A56298A5FD1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F792E47F-1E34-2429-7E86-E8D1589F21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61A1E846-F86C-16A2-E719-F0E35B1FFEA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ED034C5F-DE10-C2AE-9D6B-D16530D91B2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2A5F29B6-BA98-6516-1AF3-FABABE662FD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9A4BE9E1-9A08-999F-10E1-79173F0FA88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8C212B3F-2145-E133-6B03-6BCD8FD7A2A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4A010697-FFDD-E6F4-E77F-31DA1AA80BB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62262349-AB40-287F-3D98-6A6E442F2BB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E1097326-A41C-7E61-693C-A88CA7C014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89C3F6D8-847D-8394-9A7D-F5773E2AD89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42DF807B-F863-F0C6-E0CD-05F43C2925B6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5F3767DD-EEB6-DA4F-46B4-8AFAC992A1B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23BE247B-3FB3-2731-E5B6-75438DA2206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213DC315-4FEB-1597-B1F9-B67288F0A29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720B44D4-EB6F-33A3-C439-EFA56CEDFFA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52FFA37D-BE29-8714-66FC-B81D7B4A107B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896EB0B6-2AE1-3421-12D2-8212ABAFF2C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9966F304-56CF-B71E-87BE-A2C206B7C8E0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711BE874-24C6-0EE4-8303-AC55F41328BE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84AB0355-0200-6578-F51F-296093DF2AF6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89069D1B-3696-298D-5B21-4B1575C5874A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DD9E56FC-A78C-2F45-82D6-BACE5992B517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D63C5F41-B9BE-3F24-98C0-1C8000704BB5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539B3237-FC34-8944-E698-CB993534EAE3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C4496E6C-F874-C646-7E21-A01B4CB85974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DF8DA755-4BED-8AFA-45AB-570A05D5C776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09DFF24D-D27B-8EE6-334C-9345B56B140D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015F3F00-42CA-14D5-786F-BE2CBEE09B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CA9DC958-E4FF-40FC-C92F-9FF155D1502D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E16F96EE-5C14-1B28-7989-275D9EFBBC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03A3B998-D721-90C1-B6B6-BCE6824214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96E0B583-907B-201D-6A3B-294D6FA19A1B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DC55576C-9ABF-C667-CFC2-D38A4392674A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09E42412-C9D1-6D16-E6AF-4BD21E4CAF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EDD59DB2-69D0-07A8-D0FA-976346FEDD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DB4CC19F-E222-55FB-2687-0BC4F48EF9D9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656E97CD-18BE-EAB7-CC7C-615D3847F0CC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298EA458-7321-513C-CBAD-2BD4B55794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E42AF1E1-1BC7-2ED7-E2F5-342086D8DF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99BF61AF-60BD-0E47-AA33-60B3D3414CAF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E8EF8BCA-86AD-6253-6E7D-21DBA67D482D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FB1B297E-8D94-98CE-53E2-EE9C0FAA4D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F02FB0F6-BE5A-8A92-FB21-4EE1C2D7EC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8CAA13B5-A36B-3766-8F4C-421A27FDC70F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2ADE550B-31E4-7F9C-1D36-176359E605A0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8F5B73F4-BFBA-0677-4330-C47B3A5C10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FC066E9B-791E-1808-E8CA-27B2E204CE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B14D2539-9B95-BF19-7395-3538A27512B9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730FCD98-1076-0911-6C6A-6A66C4C19E0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72223" y="2824217"/>
              <a:ext cx="937768" cy="552106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B86AB61A-78A8-B136-4A4C-4489BC9118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D1594D4F-7D96-1C61-6DA6-19231BEFA587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78F89634-880D-16FA-F617-5C2FC5F8DBA4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C3634BDF-F81E-F028-2F1C-BD8AA6D870D4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E3AE8F2C-FA37-0725-1AB7-206578E3727A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E134292C-398E-2AD0-BF76-1D1E458DAB89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8741D4E3-DC9A-A101-2D98-0F070C25D596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067" name="Gruppe 1066">
            <a:extLst>
              <a:ext uri="{FF2B5EF4-FFF2-40B4-BE49-F238E27FC236}">
                <a16:creationId xmlns:a16="http://schemas.microsoft.com/office/drawing/2014/main" id="{C93C5526-80CB-288A-8B46-C5923059DC21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3592902" y="4041830"/>
            <a:chExt cx="3004533" cy="2728589"/>
          </a:xfrm>
        </p:grpSpPr>
        <p:pic>
          <p:nvPicPr>
            <p:cNvPr id="1068" name="Picture 16" descr="GRM316C81C225MA12J Murata Electronics | Kondensatorer | DigiKey">
              <a:extLst>
                <a:ext uri="{FF2B5EF4-FFF2-40B4-BE49-F238E27FC236}">
                  <a16:creationId xmlns:a16="http://schemas.microsoft.com/office/drawing/2014/main" id="{6B1A071E-BEEB-399B-AE9E-6EA8FA1A724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7031" r="90000">
                          <a14:foregroundMark x1="7031" y1="36250" x2="7031" y2="36250"/>
                          <a14:foregroundMark x1="66875" y1="62656" x2="66875" y2="6265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03" r="5860" b="16429"/>
            <a:stretch/>
          </p:blipFill>
          <p:spPr bwMode="auto">
            <a:xfrm rot="20511810">
              <a:off x="3592902" y="4041830"/>
              <a:ext cx="3004533" cy="2728589"/>
            </a:xfrm>
            <a:prstGeom prst="rect">
              <a:avLst/>
            </a:prstGeom>
            <a:solidFill>
              <a:srgbClr val="FFFFFF"/>
            </a:solidFill>
          </p:spPr>
        </p:pic>
        <p:sp>
          <p:nvSpPr>
            <p:cNvPr id="1069" name="Rektangel 1">
              <a:extLst>
                <a:ext uri="{FF2B5EF4-FFF2-40B4-BE49-F238E27FC236}">
                  <a16:creationId xmlns:a16="http://schemas.microsoft.com/office/drawing/2014/main" id="{946C1C96-7BA1-B553-194C-0CCCFE23483F}"/>
                </a:ext>
              </a:extLst>
            </p:cNvPr>
            <p:cNvSpPr>
              <a:spLocks noChangeAspect="1"/>
            </p:cNvSpPr>
            <p:nvPr/>
          </p:nvSpPr>
          <p:spPr>
            <a:xfrm rot="16638667">
              <a:off x="4252478" y="4028108"/>
              <a:ext cx="1463337" cy="2298683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38342 w 1315503"/>
                <a:gd name="connsiteY0" fmla="*/ 0 h 1604016"/>
                <a:gd name="connsiteX1" fmla="*/ 1282165 w 1315503"/>
                <a:gd name="connsiteY1" fmla="*/ 190500 h 1604016"/>
                <a:gd name="connsiteX2" fmla="*/ 1315503 w 1315503"/>
                <a:gd name="connsiteY2" fmla="*/ 1604016 h 1604016"/>
                <a:gd name="connsiteX3" fmla="*/ 0 w 1315503"/>
                <a:gd name="connsiteY3" fmla="*/ 1518389 h 1604016"/>
                <a:gd name="connsiteX4" fmla="*/ 238342 w 1315503"/>
                <a:gd name="connsiteY4" fmla="*/ 0 h 1604016"/>
                <a:gd name="connsiteX0" fmla="*/ 238342 w 1282165"/>
                <a:gd name="connsiteY0" fmla="*/ 0 h 2193109"/>
                <a:gd name="connsiteX1" fmla="*/ 1282165 w 1282165"/>
                <a:gd name="connsiteY1" fmla="*/ 190500 h 2193109"/>
                <a:gd name="connsiteX2" fmla="*/ 848370 w 1282165"/>
                <a:gd name="connsiteY2" fmla="*/ 2193108 h 2193109"/>
                <a:gd name="connsiteX3" fmla="*/ 0 w 1282165"/>
                <a:gd name="connsiteY3" fmla="*/ 1518389 h 2193109"/>
                <a:gd name="connsiteX4" fmla="*/ 238342 w 1282165"/>
                <a:gd name="connsiteY4" fmla="*/ 0 h 2193109"/>
                <a:gd name="connsiteX0" fmla="*/ 238342 w 848370"/>
                <a:gd name="connsiteY0" fmla="*/ 0 h 2193108"/>
                <a:gd name="connsiteX1" fmla="*/ 806119 w 848370"/>
                <a:gd name="connsiteY1" fmla="*/ 949935 h 2193108"/>
                <a:gd name="connsiteX2" fmla="*/ 848370 w 848370"/>
                <a:gd name="connsiteY2" fmla="*/ 2193108 h 2193108"/>
                <a:gd name="connsiteX3" fmla="*/ 0 w 848370"/>
                <a:gd name="connsiteY3" fmla="*/ 1518389 h 2193108"/>
                <a:gd name="connsiteX4" fmla="*/ 238342 w 848370"/>
                <a:gd name="connsiteY4" fmla="*/ 0 h 2193108"/>
                <a:gd name="connsiteX0" fmla="*/ 238342 w 1036162"/>
                <a:gd name="connsiteY0" fmla="*/ 0 h 2193108"/>
                <a:gd name="connsiteX1" fmla="*/ 1036162 w 1036162"/>
                <a:gd name="connsiteY1" fmla="*/ 764337 h 2193108"/>
                <a:gd name="connsiteX2" fmla="*/ 848370 w 1036162"/>
                <a:gd name="connsiteY2" fmla="*/ 2193108 h 2193108"/>
                <a:gd name="connsiteX3" fmla="*/ 0 w 1036162"/>
                <a:gd name="connsiteY3" fmla="*/ 1518389 h 2193108"/>
                <a:gd name="connsiteX4" fmla="*/ 238342 w 1036162"/>
                <a:gd name="connsiteY4" fmla="*/ 0 h 2193108"/>
                <a:gd name="connsiteX0" fmla="*/ 238342 w 1036162"/>
                <a:gd name="connsiteY0" fmla="*/ 0 h 3503141"/>
                <a:gd name="connsiteX1" fmla="*/ 1036162 w 1036162"/>
                <a:gd name="connsiteY1" fmla="*/ 764337 h 3503141"/>
                <a:gd name="connsiteX2" fmla="*/ 561473 w 1036162"/>
                <a:gd name="connsiteY2" fmla="*/ 3503141 h 3503141"/>
                <a:gd name="connsiteX3" fmla="*/ 0 w 1036162"/>
                <a:gd name="connsiteY3" fmla="*/ 1518389 h 3503141"/>
                <a:gd name="connsiteX4" fmla="*/ 238342 w 1036162"/>
                <a:gd name="connsiteY4" fmla="*/ 0 h 3503141"/>
                <a:gd name="connsiteX0" fmla="*/ 866340 w 1664160"/>
                <a:gd name="connsiteY0" fmla="*/ 0 h 3503141"/>
                <a:gd name="connsiteX1" fmla="*/ 1664160 w 1664160"/>
                <a:gd name="connsiteY1" fmla="*/ 764337 h 3503141"/>
                <a:gd name="connsiteX2" fmla="*/ 1189471 w 1664160"/>
                <a:gd name="connsiteY2" fmla="*/ 3503141 h 3503141"/>
                <a:gd name="connsiteX3" fmla="*/ 0 w 1664160"/>
                <a:gd name="connsiteY3" fmla="*/ 2413125 h 3503141"/>
                <a:gd name="connsiteX4" fmla="*/ 866340 w 1664160"/>
                <a:gd name="connsiteY4" fmla="*/ 0 h 3503141"/>
                <a:gd name="connsiteX0" fmla="*/ 511516 w 1664160"/>
                <a:gd name="connsiteY0" fmla="*/ 0 h 3802366"/>
                <a:gd name="connsiteX1" fmla="*/ 1664160 w 1664160"/>
                <a:gd name="connsiteY1" fmla="*/ 1063562 h 3802366"/>
                <a:gd name="connsiteX2" fmla="*/ 1189471 w 1664160"/>
                <a:gd name="connsiteY2" fmla="*/ 3802366 h 3802366"/>
                <a:gd name="connsiteX3" fmla="*/ 0 w 1664160"/>
                <a:gd name="connsiteY3" fmla="*/ 2712350 h 3802366"/>
                <a:gd name="connsiteX4" fmla="*/ 511516 w 1664160"/>
                <a:gd name="connsiteY4" fmla="*/ 0 h 3802366"/>
                <a:gd name="connsiteX0" fmla="*/ 511516 w 1664160"/>
                <a:gd name="connsiteY0" fmla="*/ 6322 h 3808688"/>
                <a:gd name="connsiteX1" fmla="*/ 1664160 w 1664160"/>
                <a:gd name="connsiteY1" fmla="*/ 1069884 h 3808688"/>
                <a:gd name="connsiteX2" fmla="*/ 1189471 w 1664160"/>
                <a:gd name="connsiteY2" fmla="*/ 3808688 h 3808688"/>
                <a:gd name="connsiteX3" fmla="*/ 0 w 1664160"/>
                <a:gd name="connsiteY3" fmla="*/ 2718672 h 3808688"/>
                <a:gd name="connsiteX4" fmla="*/ 511516 w 1664160"/>
                <a:gd name="connsiteY4" fmla="*/ 6322 h 3808688"/>
                <a:gd name="connsiteX0" fmla="*/ 507474 w 1664160"/>
                <a:gd name="connsiteY0" fmla="*/ 6662 h 3765007"/>
                <a:gd name="connsiteX1" fmla="*/ 1664160 w 1664160"/>
                <a:gd name="connsiteY1" fmla="*/ 1026203 h 3765007"/>
                <a:gd name="connsiteX2" fmla="*/ 1189471 w 1664160"/>
                <a:gd name="connsiteY2" fmla="*/ 3765007 h 3765007"/>
                <a:gd name="connsiteX3" fmla="*/ 0 w 1664160"/>
                <a:gd name="connsiteY3" fmla="*/ 2674991 h 3765007"/>
                <a:gd name="connsiteX4" fmla="*/ 507474 w 1664160"/>
                <a:gd name="connsiteY4" fmla="*/ 6662 h 3765007"/>
                <a:gd name="connsiteX0" fmla="*/ 507474 w 1664160"/>
                <a:gd name="connsiteY0" fmla="*/ 24597 h 3782942"/>
                <a:gd name="connsiteX1" fmla="*/ 1664160 w 1664160"/>
                <a:gd name="connsiteY1" fmla="*/ 1044138 h 3782942"/>
                <a:gd name="connsiteX2" fmla="*/ 1189471 w 1664160"/>
                <a:gd name="connsiteY2" fmla="*/ 3782942 h 3782942"/>
                <a:gd name="connsiteX3" fmla="*/ 0 w 1664160"/>
                <a:gd name="connsiteY3" fmla="*/ 2692926 h 3782942"/>
                <a:gd name="connsiteX4" fmla="*/ 507474 w 1664160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687901 w 1844587"/>
                <a:gd name="connsiteY0" fmla="*/ 24597 h 3782942"/>
                <a:gd name="connsiteX1" fmla="*/ 1844587 w 1844587"/>
                <a:gd name="connsiteY1" fmla="*/ 1044138 h 3782942"/>
                <a:gd name="connsiteX2" fmla="*/ 1369898 w 1844587"/>
                <a:gd name="connsiteY2" fmla="*/ 3782942 h 3782942"/>
                <a:gd name="connsiteX3" fmla="*/ 0 w 1844587"/>
                <a:gd name="connsiteY3" fmla="*/ 2787691 h 3782942"/>
                <a:gd name="connsiteX4" fmla="*/ 687901 w 1844587"/>
                <a:gd name="connsiteY4" fmla="*/ 24597 h 3782942"/>
                <a:gd name="connsiteX0" fmla="*/ 705353 w 1862039"/>
                <a:gd name="connsiteY0" fmla="*/ 24597 h 3782942"/>
                <a:gd name="connsiteX1" fmla="*/ 1862039 w 1862039"/>
                <a:gd name="connsiteY1" fmla="*/ 1044138 h 3782942"/>
                <a:gd name="connsiteX2" fmla="*/ 1387350 w 1862039"/>
                <a:gd name="connsiteY2" fmla="*/ 3782942 h 3782942"/>
                <a:gd name="connsiteX3" fmla="*/ 1 w 1862039"/>
                <a:gd name="connsiteY3" fmla="*/ 2866441 h 3782942"/>
                <a:gd name="connsiteX4" fmla="*/ 705353 w 1862039"/>
                <a:gd name="connsiteY4" fmla="*/ 24597 h 3782942"/>
                <a:gd name="connsiteX0" fmla="*/ 705352 w 1862038"/>
                <a:gd name="connsiteY0" fmla="*/ 24597 h 3782942"/>
                <a:gd name="connsiteX1" fmla="*/ 1862038 w 1862038"/>
                <a:gd name="connsiteY1" fmla="*/ 1044138 h 3782942"/>
                <a:gd name="connsiteX2" fmla="*/ 1387349 w 1862038"/>
                <a:gd name="connsiteY2" fmla="*/ 3782942 h 3782942"/>
                <a:gd name="connsiteX3" fmla="*/ 0 w 1862038"/>
                <a:gd name="connsiteY3" fmla="*/ 2866441 h 3782942"/>
                <a:gd name="connsiteX4" fmla="*/ 705352 w 1862038"/>
                <a:gd name="connsiteY4" fmla="*/ 24597 h 3782942"/>
                <a:gd name="connsiteX0" fmla="*/ 600389 w 1862038"/>
                <a:gd name="connsiteY0" fmla="*/ 23713 h 3818959"/>
                <a:gd name="connsiteX1" fmla="*/ 1862038 w 1862038"/>
                <a:gd name="connsiteY1" fmla="*/ 1080155 h 3818959"/>
                <a:gd name="connsiteX2" fmla="*/ 1387349 w 1862038"/>
                <a:gd name="connsiteY2" fmla="*/ 3818959 h 3818959"/>
                <a:gd name="connsiteX3" fmla="*/ 0 w 1862038"/>
                <a:gd name="connsiteY3" fmla="*/ 2902458 h 3818959"/>
                <a:gd name="connsiteX4" fmla="*/ 600389 w 1862038"/>
                <a:gd name="connsiteY4" fmla="*/ 23713 h 3818959"/>
                <a:gd name="connsiteX0" fmla="*/ 600389 w 1862038"/>
                <a:gd name="connsiteY0" fmla="*/ 59532 h 3854778"/>
                <a:gd name="connsiteX1" fmla="*/ 1862038 w 1862038"/>
                <a:gd name="connsiteY1" fmla="*/ 1115974 h 3854778"/>
                <a:gd name="connsiteX2" fmla="*/ 1387349 w 1862038"/>
                <a:gd name="connsiteY2" fmla="*/ 3854778 h 3854778"/>
                <a:gd name="connsiteX3" fmla="*/ 0 w 1862038"/>
                <a:gd name="connsiteY3" fmla="*/ 2938277 h 3854778"/>
                <a:gd name="connsiteX4" fmla="*/ 600389 w 1862038"/>
                <a:gd name="connsiteY4" fmla="*/ 59532 h 3854778"/>
                <a:gd name="connsiteX0" fmla="*/ 600389 w 1862038"/>
                <a:gd name="connsiteY0" fmla="*/ 39456 h 3834702"/>
                <a:gd name="connsiteX1" fmla="*/ 1862038 w 1862038"/>
                <a:gd name="connsiteY1" fmla="*/ 1095898 h 3834702"/>
                <a:gd name="connsiteX2" fmla="*/ 1387349 w 1862038"/>
                <a:gd name="connsiteY2" fmla="*/ 3834702 h 3834702"/>
                <a:gd name="connsiteX3" fmla="*/ 0 w 1862038"/>
                <a:gd name="connsiteY3" fmla="*/ 2918201 h 3834702"/>
                <a:gd name="connsiteX4" fmla="*/ 600389 w 1862038"/>
                <a:gd name="connsiteY4" fmla="*/ 39456 h 3834702"/>
                <a:gd name="connsiteX0" fmla="*/ 667454 w 1929103"/>
                <a:gd name="connsiteY0" fmla="*/ 39454 h 3834700"/>
                <a:gd name="connsiteX1" fmla="*/ 1929103 w 1929103"/>
                <a:gd name="connsiteY1" fmla="*/ 1095896 h 3834700"/>
                <a:gd name="connsiteX2" fmla="*/ 1454414 w 1929103"/>
                <a:gd name="connsiteY2" fmla="*/ 3834700 h 3834700"/>
                <a:gd name="connsiteX3" fmla="*/ -1 w 1929103"/>
                <a:gd name="connsiteY3" fmla="*/ 2880475 h 3834700"/>
                <a:gd name="connsiteX4" fmla="*/ 667454 w 1929103"/>
                <a:gd name="connsiteY4" fmla="*/ 39454 h 3834700"/>
                <a:gd name="connsiteX0" fmla="*/ 667455 w 1929104"/>
                <a:gd name="connsiteY0" fmla="*/ 39454 h 3886974"/>
                <a:gd name="connsiteX1" fmla="*/ 1929104 w 1929104"/>
                <a:gd name="connsiteY1" fmla="*/ 1095896 h 3886974"/>
                <a:gd name="connsiteX2" fmla="*/ 1459637 w 1929104"/>
                <a:gd name="connsiteY2" fmla="*/ 3886973 h 3886974"/>
                <a:gd name="connsiteX3" fmla="*/ 0 w 1929104"/>
                <a:gd name="connsiteY3" fmla="*/ 2880475 h 3886974"/>
                <a:gd name="connsiteX4" fmla="*/ 667455 w 1929104"/>
                <a:gd name="connsiteY4" fmla="*/ 39454 h 3886974"/>
                <a:gd name="connsiteX0" fmla="*/ 667455 w 1929104"/>
                <a:gd name="connsiteY0" fmla="*/ 61432 h 3908950"/>
                <a:gd name="connsiteX1" fmla="*/ 1929104 w 1929104"/>
                <a:gd name="connsiteY1" fmla="*/ 1117874 h 3908950"/>
                <a:gd name="connsiteX2" fmla="*/ 1459637 w 1929104"/>
                <a:gd name="connsiteY2" fmla="*/ 3908951 h 3908950"/>
                <a:gd name="connsiteX3" fmla="*/ 0 w 1929104"/>
                <a:gd name="connsiteY3" fmla="*/ 2902453 h 3908950"/>
                <a:gd name="connsiteX4" fmla="*/ 667455 w 1929104"/>
                <a:gd name="connsiteY4" fmla="*/ 61432 h 3908950"/>
                <a:gd name="connsiteX0" fmla="*/ 667455 w 1929104"/>
                <a:gd name="connsiteY0" fmla="*/ 44322 h 3891841"/>
                <a:gd name="connsiteX1" fmla="*/ 1929104 w 1929104"/>
                <a:gd name="connsiteY1" fmla="*/ 1100764 h 3891841"/>
                <a:gd name="connsiteX2" fmla="*/ 1459637 w 1929104"/>
                <a:gd name="connsiteY2" fmla="*/ 3891841 h 3891841"/>
                <a:gd name="connsiteX3" fmla="*/ 0 w 1929104"/>
                <a:gd name="connsiteY3" fmla="*/ 2885343 h 3891841"/>
                <a:gd name="connsiteX4" fmla="*/ 667455 w 1929104"/>
                <a:gd name="connsiteY4" fmla="*/ 44322 h 389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104" h="3891841">
                  <a:moveTo>
                    <a:pt x="667455" y="44322"/>
                  </a:moveTo>
                  <a:cubicBezTo>
                    <a:pt x="957898" y="-216818"/>
                    <a:pt x="1544889" y="746243"/>
                    <a:pt x="1929104" y="1100764"/>
                  </a:cubicBezTo>
                  <a:lnTo>
                    <a:pt x="1459637" y="3891841"/>
                  </a:lnTo>
                  <a:cubicBezTo>
                    <a:pt x="1003004" y="3560091"/>
                    <a:pt x="227609" y="2571965"/>
                    <a:pt x="0" y="2885343"/>
                  </a:cubicBezTo>
                  <a:lnTo>
                    <a:pt x="667455" y="44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070" name="Rektangel 1">
              <a:extLst>
                <a:ext uri="{FF2B5EF4-FFF2-40B4-BE49-F238E27FC236}">
                  <a16:creationId xmlns:a16="http://schemas.microsoft.com/office/drawing/2014/main" id="{28ECD447-B51D-B863-50F8-C7B388E6688E}"/>
                </a:ext>
              </a:extLst>
            </p:cNvPr>
            <p:cNvSpPr/>
            <p:nvPr/>
          </p:nvSpPr>
          <p:spPr>
            <a:xfrm rot="16638667">
              <a:off x="4359278" y="4186771"/>
              <a:ext cx="936120" cy="1626121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249897 w 1327058"/>
                <a:gd name="connsiteY0" fmla="*/ 0 h 1604016"/>
                <a:gd name="connsiteX1" fmla="*/ 1293720 w 1327058"/>
                <a:gd name="connsiteY1" fmla="*/ 190500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1327058"/>
                <a:gd name="connsiteY0" fmla="*/ 0 h 1604016"/>
                <a:gd name="connsiteX1" fmla="*/ 902667 w 1327058"/>
                <a:gd name="connsiteY1" fmla="*/ 534332 h 1604016"/>
                <a:gd name="connsiteX2" fmla="*/ 1327058 w 1327058"/>
                <a:gd name="connsiteY2" fmla="*/ 1604016 h 1604016"/>
                <a:gd name="connsiteX3" fmla="*/ 0 w 1327058"/>
                <a:gd name="connsiteY3" fmla="*/ 1310569 h 1604016"/>
                <a:gd name="connsiteX4" fmla="*/ 249897 w 1327058"/>
                <a:gd name="connsiteY4" fmla="*/ 0 h 1604016"/>
                <a:gd name="connsiteX0" fmla="*/ 249897 w 902667"/>
                <a:gd name="connsiteY0" fmla="*/ 0 h 1918345"/>
                <a:gd name="connsiteX1" fmla="*/ 902667 w 902667"/>
                <a:gd name="connsiteY1" fmla="*/ 534332 h 1918345"/>
                <a:gd name="connsiteX2" fmla="*/ 687887 w 902667"/>
                <a:gd name="connsiteY2" fmla="*/ 1918345 h 1918345"/>
                <a:gd name="connsiteX3" fmla="*/ 0 w 902667"/>
                <a:gd name="connsiteY3" fmla="*/ 1310569 h 1918345"/>
                <a:gd name="connsiteX4" fmla="*/ 249897 w 902667"/>
                <a:gd name="connsiteY4" fmla="*/ 0 h 1918345"/>
                <a:gd name="connsiteX0" fmla="*/ 249897 w 870447"/>
                <a:gd name="connsiteY0" fmla="*/ 0 h 1918345"/>
                <a:gd name="connsiteX1" fmla="*/ 870447 w 870447"/>
                <a:gd name="connsiteY1" fmla="*/ 605640 h 1918345"/>
                <a:gd name="connsiteX2" fmla="*/ 687887 w 870447"/>
                <a:gd name="connsiteY2" fmla="*/ 1918345 h 1918345"/>
                <a:gd name="connsiteX3" fmla="*/ 0 w 870447"/>
                <a:gd name="connsiteY3" fmla="*/ 1310569 h 1918345"/>
                <a:gd name="connsiteX4" fmla="*/ 249897 w 870447"/>
                <a:gd name="connsiteY4" fmla="*/ 0 h 1918345"/>
                <a:gd name="connsiteX0" fmla="*/ 249897 w 870447"/>
                <a:gd name="connsiteY0" fmla="*/ 0 h 1933366"/>
                <a:gd name="connsiteX1" fmla="*/ 870447 w 870447"/>
                <a:gd name="connsiteY1" fmla="*/ 605640 h 1933366"/>
                <a:gd name="connsiteX2" fmla="*/ 720479 w 870447"/>
                <a:gd name="connsiteY2" fmla="*/ 1933366 h 1933366"/>
                <a:gd name="connsiteX3" fmla="*/ 0 w 870447"/>
                <a:gd name="connsiteY3" fmla="*/ 1310569 h 1933366"/>
                <a:gd name="connsiteX4" fmla="*/ 249897 w 870447"/>
                <a:gd name="connsiteY4" fmla="*/ 0 h 1933366"/>
                <a:gd name="connsiteX0" fmla="*/ 217506 w 838056"/>
                <a:gd name="connsiteY0" fmla="*/ 0 h 1933366"/>
                <a:gd name="connsiteX1" fmla="*/ 838056 w 838056"/>
                <a:gd name="connsiteY1" fmla="*/ 605640 h 1933366"/>
                <a:gd name="connsiteX2" fmla="*/ 688088 w 838056"/>
                <a:gd name="connsiteY2" fmla="*/ 1933366 h 1933366"/>
                <a:gd name="connsiteX3" fmla="*/ 0 w 838056"/>
                <a:gd name="connsiteY3" fmla="*/ 1341556 h 1933366"/>
                <a:gd name="connsiteX4" fmla="*/ 217506 w 838056"/>
                <a:gd name="connsiteY4" fmla="*/ 0 h 1933366"/>
                <a:gd name="connsiteX0" fmla="*/ 183140 w 803690"/>
                <a:gd name="connsiteY0" fmla="*/ 0 h 1933366"/>
                <a:gd name="connsiteX1" fmla="*/ 803690 w 803690"/>
                <a:gd name="connsiteY1" fmla="*/ 605640 h 1933366"/>
                <a:gd name="connsiteX2" fmla="*/ 653722 w 803690"/>
                <a:gd name="connsiteY2" fmla="*/ 1933366 h 1933366"/>
                <a:gd name="connsiteX3" fmla="*/ 0 w 803690"/>
                <a:gd name="connsiteY3" fmla="*/ 1377626 h 1933366"/>
                <a:gd name="connsiteX4" fmla="*/ 183140 w 803690"/>
                <a:gd name="connsiteY4" fmla="*/ 0 h 1933366"/>
                <a:gd name="connsiteX0" fmla="*/ 183140 w 769495"/>
                <a:gd name="connsiteY0" fmla="*/ 0 h 1933366"/>
                <a:gd name="connsiteX1" fmla="*/ 769495 w 769495"/>
                <a:gd name="connsiteY1" fmla="*/ 687908 h 1933366"/>
                <a:gd name="connsiteX2" fmla="*/ 653722 w 769495"/>
                <a:gd name="connsiteY2" fmla="*/ 1933366 h 1933366"/>
                <a:gd name="connsiteX3" fmla="*/ 0 w 769495"/>
                <a:gd name="connsiteY3" fmla="*/ 1377626 h 1933366"/>
                <a:gd name="connsiteX4" fmla="*/ 183140 w 769495"/>
                <a:gd name="connsiteY4" fmla="*/ 0 h 1933366"/>
                <a:gd name="connsiteX0" fmla="*/ 183140 w 769495"/>
                <a:gd name="connsiteY0" fmla="*/ 0 h 2023625"/>
                <a:gd name="connsiteX1" fmla="*/ 769495 w 769495"/>
                <a:gd name="connsiteY1" fmla="*/ 687908 h 2023625"/>
                <a:gd name="connsiteX2" fmla="*/ 637897 w 769495"/>
                <a:gd name="connsiteY2" fmla="*/ 2023625 h 2023625"/>
                <a:gd name="connsiteX3" fmla="*/ 0 w 769495"/>
                <a:gd name="connsiteY3" fmla="*/ 1377626 h 2023625"/>
                <a:gd name="connsiteX4" fmla="*/ 183140 w 769495"/>
                <a:gd name="connsiteY4" fmla="*/ 0 h 2023625"/>
                <a:gd name="connsiteX0" fmla="*/ 271490 w 769495"/>
                <a:gd name="connsiteY0" fmla="*/ 0 h 2005029"/>
                <a:gd name="connsiteX1" fmla="*/ 769495 w 769495"/>
                <a:gd name="connsiteY1" fmla="*/ 669312 h 2005029"/>
                <a:gd name="connsiteX2" fmla="*/ 637897 w 769495"/>
                <a:gd name="connsiteY2" fmla="*/ 2005029 h 2005029"/>
                <a:gd name="connsiteX3" fmla="*/ 0 w 769495"/>
                <a:gd name="connsiteY3" fmla="*/ 1359030 h 2005029"/>
                <a:gd name="connsiteX4" fmla="*/ 271490 w 769495"/>
                <a:gd name="connsiteY4" fmla="*/ 0 h 2005029"/>
                <a:gd name="connsiteX0" fmla="*/ 230893 w 728898"/>
                <a:gd name="connsiteY0" fmla="*/ 0 h 2005029"/>
                <a:gd name="connsiteX1" fmla="*/ 728898 w 728898"/>
                <a:gd name="connsiteY1" fmla="*/ 669312 h 2005029"/>
                <a:gd name="connsiteX2" fmla="*/ 597300 w 728898"/>
                <a:gd name="connsiteY2" fmla="*/ 2005029 h 2005029"/>
                <a:gd name="connsiteX3" fmla="*/ 0 w 728898"/>
                <a:gd name="connsiteY3" fmla="*/ 1359942 h 2005029"/>
                <a:gd name="connsiteX4" fmla="*/ 230893 w 728898"/>
                <a:gd name="connsiteY4" fmla="*/ 0 h 2005029"/>
                <a:gd name="connsiteX0" fmla="*/ 230893 w 728898"/>
                <a:gd name="connsiteY0" fmla="*/ 0 h 1950595"/>
                <a:gd name="connsiteX1" fmla="*/ 728898 w 728898"/>
                <a:gd name="connsiteY1" fmla="*/ 669312 h 1950595"/>
                <a:gd name="connsiteX2" fmla="*/ 506027 w 728898"/>
                <a:gd name="connsiteY2" fmla="*/ 1950595 h 1950595"/>
                <a:gd name="connsiteX3" fmla="*/ 0 w 728898"/>
                <a:gd name="connsiteY3" fmla="*/ 1359942 h 1950595"/>
                <a:gd name="connsiteX4" fmla="*/ 230893 w 728898"/>
                <a:gd name="connsiteY4" fmla="*/ 0 h 1950595"/>
                <a:gd name="connsiteX0" fmla="*/ 230893 w 728898"/>
                <a:gd name="connsiteY0" fmla="*/ 0 h 1991945"/>
                <a:gd name="connsiteX1" fmla="*/ 728898 w 728898"/>
                <a:gd name="connsiteY1" fmla="*/ 669312 h 1991945"/>
                <a:gd name="connsiteX2" fmla="*/ 526766 w 728898"/>
                <a:gd name="connsiteY2" fmla="*/ 1991945 h 1991945"/>
                <a:gd name="connsiteX3" fmla="*/ 0 w 728898"/>
                <a:gd name="connsiteY3" fmla="*/ 1359942 h 1991945"/>
                <a:gd name="connsiteX4" fmla="*/ 230893 w 728898"/>
                <a:gd name="connsiteY4" fmla="*/ 0 h 199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898" h="1991945">
                  <a:moveTo>
                    <a:pt x="230893" y="0"/>
                  </a:moveTo>
                  <a:lnTo>
                    <a:pt x="728898" y="669312"/>
                  </a:lnTo>
                  <a:lnTo>
                    <a:pt x="526766" y="1991945"/>
                  </a:lnTo>
                  <a:lnTo>
                    <a:pt x="0" y="1359942"/>
                  </a:lnTo>
                  <a:lnTo>
                    <a:pt x="230893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071" name="Rektangel 1">
              <a:extLst>
                <a:ext uri="{FF2B5EF4-FFF2-40B4-BE49-F238E27FC236}">
                  <a16:creationId xmlns:a16="http://schemas.microsoft.com/office/drawing/2014/main" id="{133482F9-91BE-742C-FF7E-802DD84029F2}"/>
                </a:ext>
              </a:extLst>
            </p:cNvPr>
            <p:cNvSpPr>
              <a:spLocks noChangeAspect="1"/>
            </p:cNvSpPr>
            <p:nvPr/>
          </p:nvSpPr>
          <p:spPr>
            <a:xfrm rot="16627376">
              <a:off x="4473329" y="4366214"/>
              <a:ext cx="724969" cy="1282785"/>
            </a:xfrm>
            <a:custGeom>
              <a:avLst/>
              <a:gdLst>
                <a:gd name="connsiteX0" fmla="*/ 0 w 1081923"/>
                <a:gd name="connsiteY0" fmla="*/ 0 h 1361129"/>
                <a:gd name="connsiteX1" fmla="*/ 1081923 w 1081923"/>
                <a:gd name="connsiteY1" fmla="*/ 0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81923"/>
                <a:gd name="connsiteY0" fmla="*/ 0 h 1361129"/>
                <a:gd name="connsiteX1" fmla="*/ 1067636 w 1081923"/>
                <a:gd name="connsiteY1" fmla="*/ 185738 h 1361129"/>
                <a:gd name="connsiteX2" fmla="*/ 1081923 w 1081923"/>
                <a:gd name="connsiteY2" fmla="*/ 1361129 h 1361129"/>
                <a:gd name="connsiteX3" fmla="*/ 0 w 1081923"/>
                <a:gd name="connsiteY3" fmla="*/ 1361129 h 1361129"/>
                <a:gd name="connsiteX4" fmla="*/ 0 w 1081923"/>
                <a:gd name="connsiteY4" fmla="*/ 0 h 1361129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0 w 1077161"/>
                <a:gd name="connsiteY3" fmla="*/ 136112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104775 w 1077161"/>
                <a:gd name="connsiteY3" fmla="*/ 1380179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67636 w 1077161"/>
                <a:gd name="connsiteY1" fmla="*/ 185738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0 w 1077161"/>
                <a:gd name="connsiteY0" fmla="*/ 0 h 1604016"/>
                <a:gd name="connsiteX1" fmla="*/ 1043823 w 1077161"/>
                <a:gd name="connsiteY1" fmla="*/ 190500 h 1604016"/>
                <a:gd name="connsiteX2" fmla="*/ 1077161 w 1077161"/>
                <a:gd name="connsiteY2" fmla="*/ 1604016 h 1604016"/>
                <a:gd name="connsiteX3" fmla="*/ 85725 w 1077161"/>
                <a:gd name="connsiteY3" fmla="*/ 1384941 h 1604016"/>
                <a:gd name="connsiteX4" fmla="*/ 0 w 1077161"/>
                <a:gd name="connsiteY4" fmla="*/ 0 h 1604016"/>
                <a:gd name="connsiteX0" fmla="*/ 196156 w 1273317"/>
                <a:gd name="connsiteY0" fmla="*/ 0 h 1604016"/>
                <a:gd name="connsiteX1" fmla="*/ 1239979 w 1273317"/>
                <a:gd name="connsiteY1" fmla="*/ 190500 h 1604016"/>
                <a:gd name="connsiteX2" fmla="*/ 1273317 w 1273317"/>
                <a:gd name="connsiteY2" fmla="*/ 1604016 h 1604016"/>
                <a:gd name="connsiteX3" fmla="*/ 0 w 1273317"/>
                <a:gd name="connsiteY3" fmla="*/ 1329805 h 1604016"/>
                <a:gd name="connsiteX4" fmla="*/ 196156 w 1273317"/>
                <a:gd name="connsiteY4" fmla="*/ 0 h 1604016"/>
                <a:gd name="connsiteX0" fmla="*/ 196156 w 1239979"/>
                <a:gd name="connsiteY0" fmla="*/ 0 h 1895824"/>
                <a:gd name="connsiteX1" fmla="*/ 1239979 w 1239979"/>
                <a:gd name="connsiteY1" fmla="*/ 190500 h 1895824"/>
                <a:gd name="connsiteX2" fmla="*/ 718656 w 1239979"/>
                <a:gd name="connsiteY2" fmla="*/ 1895824 h 1895824"/>
                <a:gd name="connsiteX3" fmla="*/ 0 w 1239979"/>
                <a:gd name="connsiteY3" fmla="*/ 1329805 h 1895824"/>
                <a:gd name="connsiteX4" fmla="*/ 196156 w 1239979"/>
                <a:gd name="connsiteY4" fmla="*/ 0 h 1895824"/>
                <a:gd name="connsiteX0" fmla="*/ 196156 w 910071"/>
                <a:gd name="connsiteY0" fmla="*/ 0 h 1895824"/>
                <a:gd name="connsiteX1" fmla="*/ 910071 w 910071"/>
                <a:gd name="connsiteY1" fmla="*/ 639656 h 1895824"/>
                <a:gd name="connsiteX2" fmla="*/ 718656 w 910071"/>
                <a:gd name="connsiteY2" fmla="*/ 1895824 h 1895824"/>
                <a:gd name="connsiteX3" fmla="*/ 0 w 910071"/>
                <a:gd name="connsiteY3" fmla="*/ 1329805 h 1895824"/>
                <a:gd name="connsiteX4" fmla="*/ 196156 w 910071"/>
                <a:gd name="connsiteY4" fmla="*/ 0 h 1895824"/>
                <a:gd name="connsiteX0" fmla="*/ 196156 w 910071"/>
                <a:gd name="connsiteY0" fmla="*/ 0 h 1917541"/>
                <a:gd name="connsiteX1" fmla="*/ 910071 w 910071"/>
                <a:gd name="connsiteY1" fmla="*/ 639656 h 1917541"/>
                <a:gd name="connsiteX2" fmla="*/ 736428 w 910071"/>
                <a:gd name="connsiteY2" fmla="*/ 1917541 h 1917541"/>
                <a:gd name="connsiteX3" fmla="*/ 0 w 910071"/>
                <a:gd name="connsiteY3" fmla="*/ 1329805 h 1917541"/>
                <a:gd name="connsiteX4" fmla="*/ 196156 w 910071"/>
                <a:gd name="connsiteY4" fmla="*/ 0 h 1917541"/>
                <a:gd name="connsiteX0" fmla="*/ 210413 w 910071"/>
                <a:gd name="connsiteY0" fmla="*/ 0 h 1941220"/>
                <a:gd name="connsiteX1" fmla="*/ 910071 w 910071"/>
                <a:gd name="connsiteY1" fmla="*/ 663335 h 1941220"/>
                <a:gd name="connsiteX2" fmla="*/ 736428 w 910071"/>
                <a:gd name="connsiteY2" fmla="*/ 1941220 h 1941220"/>
                <a:gd name="connsiteX3" fmla="*/ 0 w 910071"/>
                <a:gd name="connsiteY3" fmla="*/ 1353484 h 1941220"/>
                <a:gd name="connsiteX4" fmla="*/ 210413 w 910071"/>
                <a:gd name="connsiteY4" fmla="*/ 0 h 1941220"/>
                <a:gd name="connsiteX0" fmla="*/ 263181 w 910071"/>
                <a:gd name="connsiteY0" fmla="*/ 0 h 1963807"/>
                <a:gd name="connsiteX1" fmla="*/ 910071 w 910071"/>
                <a:gd name="connsiteY1" fmla="*/ 685922 h 1963807"/>
                <a:gd name="connsiteX2" fmla="*/ 736428 w 910071"/>
                <a:gd name="connsiteY2" fmla="*/ 1963807 h 1963807"/>
                <a:gd name="connsiteX3" fmla="*/ 0 w 910071"/>
                <a:gd name="connsiteY3" fmla="*/ 1376071 h 1963807"/>
                <a:gd name="connsiteX4" fmla="*/ 263181 w 910071"/>
                <a:gd name="connsiteY4" fmla="*/ 0 h 1963807"/>
                <a:gd name="connsiteX0" fmla="*/ 304451 w 951341"/>
                <a:gd name="connsiteY0" fmla="*/ 0 h 1963807"/>
                <a:gd name="connsiteX1" fmla="*/ 951341 w 951341"/>
                <a:gd name="connsiteY1" fmla="*/ 685922 h 1963807"/>
                <a:gd name="connsiteX2" fmla="*/ 777698 w 951341"/>
                <a:gd name="connsiteY2" fmla="*/ 1963807 h 1963807"/>
                <a:gd name="connsiteX3" fmla="*/ 0 w 951341"/>
                <a:gd name="connsiteY3" fmla="*/ 1460345 h 1963807"/>
                <a:gd name="connsiteX4" fmla="*/ 304451 w 951341"/>
                <a:gd name="connsiteY4" fmla="*/ 0 h 1963807"/>
                <a:gd name="connsiteX0" fmla="*/ 304451 w 951341"/>
                <a:gd name="connsiteY0" fmla="*/ 0 h 2225322"/>
                <a:gd name="connsiteX1" fmla="*/ 951341 w 951341"/>
                <a:gd name="connsiteY1" fmla="*/ 685922 h 2225322"/>
                <a:gd name="connsiteX2" fmla="*/ 687714 w 951341"/>
                <a:gd name="connsiteY2" fmla="*/ 2225323 h 2225322"/>
                <a:gd name="connsiteX3" fmla="*/ 0 w 951341"/>
                <a:gd name="connsiteY3" fmla="*/ 1460345 h 2225322"/>
                <a:gd name="connsiteX4" fmla="*/ 304451 w 951341"/>
                <a:gd name="connsiteY4" fmla="*/ 0 h 2225322"/>
                <a:gd name="connsiteX0" fmla="*/ 304451 w 951341"/>
                <a:gd name="connsiteY0" fmla="*/ 0 h 2161895"/>
                <a:gd name="connsiteX1" fmla="*/ 951341 w 951341"/>
                <a:gd name="connsiteY1" fmla="*/ 685922 h 2161895"/>
                <a:gd name="connsiteX2" fmla="*/ 687038 w 951341"/>
                <a:gd name="connsiteY2" fmla="*/ 2161896 h 2161895"/>
                <a:gd name="connsiteX3" fmla="*/ 0 w 951341"/>
                <a:gd name="connsiteY3" fmla="*/ 1460345 h 2161895"/>
                <a:gd name="connsiteX4" fmla="*/ 304451 w 951341"/>
                <a:gd name="connsiteY4" fmla="*/ 0 h 21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341" h="2161895">
                  <a:moveTo>
                    <a:pt x="304451" y="0"/>
                  </a:moveTo>
                  <a:lnTo>
                    <a:pt x="951341" y="685922"/>
                  </a:lnTo>
                  <a:lnTo>
                    <a:pt x="687038" y="2161896"/>
                  </a:lnTo>
                  <a:lnTo>
                    <a:pt x="0" y="1460345"/>
                  </a:lnTo>
                  <a:lnTo>
                    <a:pt x="304451" y="0"/>
                  </a:lnTo>
                  <a:close/>
                </a:path>
              </a:pathLst>
            </a:custGeom>
            <a:solidFill>
              <a:srgbClr val="B5D8B8">
                <a:alpha val="46000"/>
              </a:srgb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pic>
          <p:nvPicPr>
            <p:cNvPr id="1072" name="Picture 2" descr="http://fysikabbogen2.systime.dk/fileadmin/_processed_/csm_fig_10_02ny_0b7388a3ea.png">
              <a:hlinkClick r:id="rId8"/>
              <a:extLst>
                <a:ext uri="{FF2B5EF4-FFF2-40B4-BE49-F238E27FC236}">
                  <a16:creationId xmlns:a16="http://schemas.microsoft.com/office/drawing/2014/main" id="{6ED8F760-1A0A-3DBA-D808-FB198A08F92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FFFFF">
                    <a:alpha val="0"/>
                  </a:srgbClr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614" t="70882" r="10294" b="14708"/>
            <a:stretch/>
          </p:blipFill>
          <p:spPr bwMode="auto">
            <a:xfrm rot="1324148">
              <a:off x="4384201" y="4766448"/>
              <a:ext cx="1047379" cy="513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577E9B6A-6AB1-4132-D051-C55283799A85}"/>
                </a:ext>
              </a:extLst>
            </p:cNvPr>
            <p:cNvGrpSpPr>
              <a:grpSpLocks/>
            </p:cNvGrpSpPr>
            <p:nvPr/>
          </p:nvGrpSpPr>
          <p:grpSpPr>
            <a:xfrm rot="2373297">
              <a:off x="5298645" y="5492213"/>
              <a:ext cx="180000" cy="144000"/>
              <a:chOff x="6144081" y="1466132"/>
              <a:chExt cx="344181" cy="342263"/>
            </a:xfrm>
          </p:grpSpPr>
          <p:sp>
            <p:nvSpPr>
              <p:cNvPr id="1120" name="Ellipse 1119">
                <a:extLst>
                  <a:ext uri="{FF2B5EF4-FFF2-40B4-BE49-F238E27FC236}">
                    <a16:creationId xmlns:a16="http://schemas.microsoft.com/office/drawing/2014/main" id="{328B1EF5-D672-D982-C21E-DE9C9E1545D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019B3C2E-F322-DBF8-DD36-E9DCDF3868A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2" name="Ellipse 1121">
                <a:extLst>
                  <a:ext uri="{FF2B5EF4-FFF2-40B4-BE49-F238E27FC236}">
                    <a16:creationId xmlns:a16="http://schemas.microsoft.com/office/drawing/2014/main" id="{3FE07552-A891-844A-A963-2F948AAE862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2" name="Gruppe 1101">
              <a:extLst>
                <a:ext uri="{FF2B5EF4-FFF2-40B4-BE49-F238E27FC236}">
                  <a16:creationId xmlns:a16="http://schemas.microsoft.com/office/drawing/2014/main" id="{44481AB8-0662-1756-DAAB-D2F4CFCC8D4C}"/>
                </a:ext>
              </a:extLst>
            </p:cNvPr>
            <p:cNvGrpSpPr>
              <a:grpSpLocks/>
            </p:cNvGrpSpPr>
            <p:nvPr/>
          </p:nvGrpSpPr>
          <p:grpSpPr>
            <a:xfrm rot="2470192">
              <a:off x="5428271" y="5311628"/>
              <a:ext cx="180000" cy="144000"/>
              <a:chOff x="6144081" y="1466132"/>
              <a:chExt cx="344181" cy="342263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5409720B-1954-48B2-004B-654B05C365D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8" name="Ellipse 1117">
                <a:extLst>
                  <a:ext uri="{FF2B5EF4-FFF2-40B4-BE49-F238E27FC236}">
                    <a16:creationId xmlns:a16="http://schemas.microsoft.com/office/drawing/2014/main" id="{184A70CD-14EE-062A-D4BF-37EC4190DE1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462EDF9B-916A-4368-7C83-8E43DA918CC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8" name="Gruppe 1107">
              <a:extLst>
                <a:ext uri="{FF2B5EF4-FFF2-40B4-BE49-F238E27FC236}">
                  <a16:creationId xmlns:a16="http://schemas.microsoft.com/office/drawing/2014/main" id="{9045C4A0-12F6-5E10-62B8-C6A311A89E42}"/>
                </a:ext>
              </a:extLst>
            </p:cNvPr>
            <p:cNvGrpSpPr>
              <a:grpSpLocks/>
            </p:cNvGrpSpPr>
            <p:nvPr/>
          </p:nvGrpSpPr>
          <p:grpSpPr>
            <a:xfrm rot="2796648">
              <a:off x="5577620" y="5159104"/>
              <a:ext cx="180000" cy="144000"/>
              <a:chOff x="6144081" y="1466132"/>
              <a:chExt cx="344181" cy="342263"/>
            </a:xfrm>
          </p:grpSpPr>
          <p:sp>
            <p:nvSpPr>
              <p:cNvPr id="1114" name="Ellipse 1113">
                <a:extLst>
                  <a:ext uri="{FF2B5EF4-FFF2-40B4-BE49-F238E27FC236}">
                    <a16:creationId xmlns:a16="http://schemas.microsoft.com/office/drawing/2014/main" id="{BC6CA968-7343-D4CD-F404-E311E704DAE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C4533A91-31F6-F4E7-197D-280971C5B6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6" name="Ellipse 1115">
                <a:extLst>
                  <a:ext uri="{FF2B5EF4-FFF2-40B4-BE49-F238E27FC236}">
                    <a16:creationId xmlns:a16="http://schemas.microsoft.com/office/drawing/2014/main" id="{6CA0E50A-6209-9DE5-B3C1-47FE7BEE2CF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09" name="Gruppe 1108">
              <a:extLst>
                <a:ext uri="{FF2B5EF4-FFF2-40B4-BE49-F238E27FC236}">
                  <a16:creationId xmlns:a16="http://schemas.microsoft.com/office/drawing/2014/main" id="{FC17FB61-ACE5-1D56-F116-02918A624092}"/>
                </a:ext>
              </a:extLst>
            </p:cNvPr>
            <p:cNvGrpSpPr>
              <a:grpSpLocks/>
            </p:cNvGrpSpPr>
            <p:nvPr/>
          </p:nvGrpSpPr>
          <p:grpSpPr>
            <a:xfrm rot="2652618">
              <a:off x="5730235" y="4989988"/>
              <a:ext cx="180000" cy="144000"/>
              <a:chOff x="6144081" y="1466132"/>
              <a:chExt cx="344181" cy="342263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7A2B7E24-0A35-93E3-BFD9-4BCBF7047D1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2" name="Ellipse 1111">
                <a:extLst>
                  <a:ext uri="{FF2B5EF4-FFF2-40B4-BE49-F238E27FC236}">
                    <a16:creationId xmlns:a16="http://schemas.microsoft.com/office/drawing/2014/main" id="{901AD9EB-C256-D733-7DEE-72D66E33AC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6CAC2D69-CA70-BE54-E040-829A02358F0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10" name="Tekstfelt 1109">
              <a:extLst>
                <a:ext uri="{FF2B5EF4-FFF2-40B4-BE49-F238E27FC236}">
                  <a16:creationId xmlns:a16="http://schemas.microsoft.com/office/drawing/2014/main" id="{4497096D-E059-8D93-F190-C941E402A5E2}"/>
                </a:ext>
              </a:extLst>
            </p:cNvPr>
            <p:cNvSpPr txBox="1"/>
            <p:nvPr/>
          </p:nvSpPr>
          <p:spPr>
            <a:xfrm rot="1724704">
              <a:off x="4111807" y="4711549"/>
              <a:ext cx="782493" cy="7637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A</a:t>
              </a:r>
            </a:p>
          </p:txBody>
        </p:sp>
      </p:grpSp>
      <p:grpSp>
        <p:nvGrpSpPr>
          <p:cNvPr id="1282" name="Gruppe 1281">
            <a:extLst>
              <a:ext uri="{FF2B5EF4-FFF2-40B4-BE49-F238E27FC236}">
                <a16:creationId xmlns:a16="http://schemas.microsoft.com/office/drawing/2014/main" id="{8D7AF34F-F175-505B-C463-B8D0FAF8BFBD}"/>
              </a:ext>
            </a:extLst>
          </p:cNvPr>
          <p:cNvGrpSpPr/>
          <p:nvPr/>
        </p:nvGrpSpPr>
        <p:grpSpPr>
          <a:xfrm>
            <a:off x="2868651" y="3675624"/>
            <a:ext cx="85161" cy="135724"/>
            <a:chOff x="1893353" y="3714556"/>
            <a:chExt cx="107828" cy="201829"/>
          </a:xfrm>
        </p:grpSpPr>
        <p:sp>
          <p:nvSpPr>
            <p:cNvPr id="1280" name="Kombinationstegning 1279">
              <a:extLst>
                <a:ext uri="{FF2B5EF4-FFF2-40B4-BE49-F238E27FC236}">
                  <a16:creationId xmlns:a16="http://schemas.microsoft.com/office/drawing/2014/main" id="{D1842374-01E1-DC77-16D4-3F8AEDCB99E3}"/>
                </a:ext>
              </a:extLst>
            </p:cNvPr>
            <p:cNvSpPr/>
            <p:nvPr/>
          </p:nvSpPr>
          <p:spPr>
            <a:xfrm rot="17086880">
              <a:off x="1852253" y="3784192"/>
              <a:ext cx="173293" cy="91094"/>
            </a:xfrm>
            <a:custGeom>
              <a:avLst/>
              <a:gdLst>
                <a:gd name="connsiteX0" fmla="*/ 158750 w 454025"/>
                <a:gd name="connsiteY0" fmla="*/ 0 h 1584325"/>
                <a:gd name="connsiteX1" fmla="*/ 454025 w 454025"/>
                <a:gd name="connsiteY1" fmla="*/ 73025 h 1584325"/>
                <a:gd name="connsiteX2" fmla="*/ 412750 w 454025"/>
                <a:gd name="connsiteY2" fmla="*/ 111125 h 1584325"/>
                <a:gd name="connsiteX3" fmla="*/ 400050 w 454025"/>
                <a:gd name="connsiteY3" fmla="*/ 177800 h 1584325"/>
                <a:gd name="connsiteX4" fmla="*/ 381000 w 454025"/>
                <a:gd name="connsiteY4" fmla="*/ 317500 h 1584325"/>
                <a:gd name="connsiteX5" fmla="*/ 352425 w 454025"/>
                <a:gd name="connsiteY5" fmla="*/ 530225 h 1584325"/>
                <a:gd name="connsiteX6" fmla="*/ 339725 w 454025"/>
                <a:gd name="connsiteY6" fmla="*/ 828675 h 1584325"/>
                <a:gd name="connsiteX7" fmla="*/ 355600 w 454025"/>
                <a:gd name="connsiteY7" fmla="*/ 1044575 h 1584325"/>
                <a:gd name="connsiteX8" fmla="*/ 381000 w 454025"/>
                <a:gd name="connsiteY8" fmla="*/ 1276350 h 1584325"/>
                <a:gd name="connsiteX9" fmla="*/ 400050 w 454025"/>
                <a:gd name="connsiteY9" fmla="*/ 1419225 h 1584325"/>
                <a:gd name="connsiteX10" fmla="*/ 422275 w 454025"/>
                <a:gd name="connsiteY10" fmla="*/ 1476375 h 1584325"/>
                <a:gd name="connsiteX11" fmla="*/ 441325 w 454025"/>
                <a:gd name="connsiteY11" fmla="*/ 1517650 h 1584325"/>
                <a:gd name="connsiteX12" fmla="*/ 441325 w 454025"/>
                <a:gd name="connsiteY12" fmla="*/ 1517650 h 1584325"/>
                <a:gd name="connsiteX13" fmla="*/ 184150 w 454025"/>
                <a:gd name="connsiteY13" fmla="*/ 1584325 h 1584325"/>
                <a:gd name="connsiteX14" fmla="*/ 155575 w 454025"/>
                <a:gd name="connsiteY14" fmla="*/ 1584325 h 1584325"/>
                <a:gd name="connsiteX15" fmla="*/ 155575 w 454025"/>
                <a:gd name="connsiteY15" fmla="*/ 1584325 h 1584325"/>
                <a:gd name="connsiteX16" fmla="*/ 111125 w 454025"/>
                <a:gd name="connsiteY16" fmla="*/ 1549400 h 1584325"/>
                <a:gd name="connsiteX17" fmla="*/ 79375 w 454025"/>
                <a:gd name="connsiteY17" fmla="*/ 1482725 h 1584325"/>
                <a:gd name="connsiteX18" fmla="*/ 28575 w 454025"/>
                <a:gd name="connsiteY18" fmla="*/ 1279525 h 1584325"/>
                <a:gd name="connsiteX19" fmla="*/ 0 w 454025"/>
                <a:gd name="connsiteY19" fmla="*/ 955675 h 1584325"/>
                <a:gd name="connsiteX20" fmla="*/ 3175 w 454025"/>
                <a:gd name="connsiteY20" fmla="*/ 571500 h 1584325"/>
                <a:gd name="connsiteX21" fmla="*/ 19050 w 454025"/>
                <a:gd name="connsiteY21" fmla="*/ 412750 h 1584325"/>
                <a:gd name="connsiteX22" fmla="*/ 38100 w 454025"/>
                <a:gd name="connsiteY22" fmla="*/ 288925 h 1584325"/>
                <a:gd name="connsiteX23" fmla="*/ 63500 w 454025"/>
                <a:gd name="connsiteY23" fmla="*/ 161925 h 1584325"/>
                <a:gd name="connsiteX24" fmla="*/ 98425 w 454025"/>
                <a:gd name="connsiteY24" fmla="*/ 76200 h 1584325"/>
                <a:gd name="connsiteX25" fmla="*/ 158750 w 454025"/>
                <a:gd name="connsiteY25" fmla="*/ 0 h 1584325"/>
                <a:gd name="connsiteX0" fmla="*/ 155606 w 450881"/>
                <a:gd name="connsiteY0" fmla="*/ 0 h 1584325"/>
                <a:gd name="connsiteX1" fmla="*/ 450881 w 450881"/>
                <a:gd name="connsiteY1" fmla="*/ 73025 h 1584325"/>
                <a:gd name="connsiteX2" fmla="*/ 409606 w 450881"/>
                <a:gd name="connsiteY2" fmla="*/ 111125 h 1584325"/>
                <a:gd name="connsiteX3" fmla="*/ 396906 w 450881"/>
                <a:gd name="connsiteY3" fmla="*/ 177800 h 1584325"/>
                <a:gd name="connsiteX4" fmla="*/ 377856 w 450881"/>
                <a:gd name="connsiteY4" fmla="*/ 317500 h 1584325"/>
                <a:gd name="connsiteX5" fmla="*/ 349281 w 450881"/>
                <a:gd name="connsiteY5" fmla="*/ 530225 h 1584325"/>
                <a:gd name="connsiteX6" fmla="*/ 336581 w 450881"/>
                <a:gd name="connsiteY6" fmla="*/ 828675 h 1584325"/>
                <a:gd name="connsiteX7" fmla="*/ 352456 w 450881"/>
                <a:gd name="connsiteY7" fmla="*/ 1044575 h 1584325"/>
                <a:gd name="connsiteX8" fmla="*/ 377856 w 450881"/>
                <a:gd name="connsiteY8" fmla="*/ 1276350 h 1584325"/>
                <a:gd name="connsiteX9" fmla="*/ 396906 w 450881"/>
                <a:gd name="connsiteY9" fmla="*/ 1419225 h 1584325"/>
                <a:gd name="connsiteX10" fmla="*/ 419131 w 450881"/>
                <a:gd name="connsiteY10" fmla="*/ 1476375 h 1584325"/>
                <a:gd name="connsiteX11" fmla="*/ 438181 w 450881"/>
                <a:gd name="connsiteY11" fmla="*/ 1517650 h 1584325"/>
                <a:gd name="connsiteX12" fmla="*/ 438181 w 450881"/>
                <a:gd name="connsiteY12" fmla="*/ 1517650 h 1584325"/>
                <a:gd name="connsiteX13" fmla="*/ 181006 w 450881"/>
                <a:gd name="connsiteY13" fmla="*/ 1584325 h 1584325"/>
                <a:gd name="connsiteX14" fmla="*/ 152431 w 450881"/>
                <a:gd name="connsiteY14" fmla="*/ 1584325 h 1584325"/>
                <a:gd name="connsiteX15" fmla="*/ 152431 w 450881"/>
                <a:gd name="connsiteY15" fmla="*/ 1584325 h 1584325"/>
                <a:gd name="connsiteX16" fmla="*/ 107981 w 450881"/>
                <a:gd name="connsiteY16" fmla="*/ 1549400 h 1584325"/>
                <a:gd name="connsiteX17" fmla="*/ 76231 w 450881"/>
                <a:gd name="connsiteY17" fmla="*/ 1482725 h 1584325"/>
                <a:gd name="connsiteX18" fmla="*/ 25431 w 450881"/>
                <a:gd name="connsiteY18" fmla="*/ 1279525 h 1584325"/>
                <a:gd name="connsiteX19" fmla="*/ 25994 w 450881"/>
                <a:gd name="connsiteY19" fmla="*/ 933408 h 1584325"/>
                <a:gd name="connsiteX20" fmla="*/ 31 w 450881"/>
                <a:gd name="connsiteY20" fmla="*/ 571500 h 1584325"/>
                <a:gd name="connsiteX21" fmla="*/ 15906 w 450881"/>
                <a:gd name="connsiteY21" fmla="*/ 412750 h 1584325"/>
                <a:gd name="connsiteX22" fmla="*/ 34956 w 450881"/>
                <a:gd name="connsiteY22" fmla="*/ 288925 h 1584325"/>
                <a:gd name="connsiteX23" fmla="*/ 60356 w 450881"/>
                <a:gd name="connsiteY23" fmla="*/ 161925 h 1584325"/>
                <a:gd name="connsiteX24" fmla="*/ 95281 w 450881"/>
                <a:gd name="connsiteY24" fmla="*/ 76200 h 1584325"/>
                <a:gd name="connsiteX25" fmla="*/ 155606 w 450881"/>
                <a:gd name="connsiteY25" fmla="*/ 0 h 1584325"/>
                <a:gd name="connsiteX0" fmla="*/ 155604 w 450879"/>
                <a:gd name="connsiteY0" fmla="*/ 0 h 1584325"/>
                <a:gd name="connsiteX1" fmla="*/ 450879 w 450879"/>
                <a:gd name="connsiteY1" fmla="*/ 73025 h 1584325"/>
                <a:gd name="connsiteX2" fmla="*/ 409604 w 450879"/>
                <a:gd name="connsiteY2" fmla="*/ 111125 h 1584325"/>
                <a:gd name="connsiteX3" fmla="*/ 396904 w 450879"/>
                <a:gd name="connsiteY3" fmla="*/ 177800 h 1584325"/>
                <a:gd name="connsiteX4" fmla="*/ 377854 w 450879"/>
                <a:gd name="connsiteY4" fmla="*/ 317500 h 1584325"/>
                <a:gd name="connsiteX5" fmla="*/ 349279 w 450879"/>
                <a:gd name="connsiteY5" fmla="*/ 530225 h 1584325"/>
                <a:gd name="connsiteX6" fmla="*/ 336579 w 450879"/>
                <a:gd name="connsiteY6" fmla="*/ 828675 h 1584325"/>
                <a:gd name="connsiteX7" fmla="*/ 352454 w 450879"/>
                <a:gd name="connsiteY7" fmla="*/ 1044575 h 1584325"/>
                <a:gd name="connsiteX8" fmla="*/ 377854 w 450879"/>
                <a:gd name="connsiteY8" fmla="*/ 1276350 h 1584325"/>
                <a:gd name="connsiteX9" fmla="*/ 396904 w 450879"/>
                <a:gd name="connsiteY9" fmla="*/ 1419225 h 1584325"/>
                <a:gd name="connsiteX10" fmla="*/ 419129 w 450879"/>
                <a:gd name="connsiteY10" fmla="*/ 1476375 h 1584325"/>
                <a:gd name="connsiteX11" fmla="*/ 438179 w 450879"/>
                <a:gd name="connsiteY11" fmla="*/ 1517650 h 1584325"/>
                <a:gd name="connsiteX12" fmla="*/ 438179 w 450879"/>
                <a:gd name="connsiteY12" fmla="*/ 1517650 h 1584325"/>
                <a:gd name="connsiteX13" fmla="*/ 181004 w 450879"/>
                <a:gd name="connsiteY13" fmla="*/ 1584325 h 1584325"/>
                <a:gd name="connsiteX14" fmla="*/ 152429 w 450879"/>
                <a:gd name="connsiteY14" fmla="*/ 1584325 h 1584325"/>
                <a:gd name="connsiteX15" fmla="*/ 152429 w 450879"/>
                <a:gd name="connsiteY15" fmla="*/ 1584325 h 1584325"/>
                <a:gd name="connsiteX16" fmla="*/ 107979 w 450879"/>
                <a:gd name="connsiteY16" fmla="*/ 1549400 h 1584325"/>
                <a:gd name="connsiteX17" fmla="*/ 76229 w 450879"/>
                <a:gd name="connsiteY17" fmla="*/ 1482725 h 1584325"/>
                <a:gd name="connsiteX18" fmla="*/ 25429 w 450879"/>
                <a:gd name="connsiteY18" fmla="*/ 1279525 h 1584325"/>
                <a:gd name="connsiteX19" fmla="*/ 25992 w 450879"/>
                <a:gd name="connsiteY19" fmla="*/ 933408 h 1584325"/>
                <a:gd name="connsiteX20" fmla="*/ 29 w 450879"/>
                <a:gd name="connsiteY20" fmla="*/ 571500 h 1584325"/>
                <a:gd name="connsiteX21" fmla="*/ 45560 w 450879"/>
                <a:gd name="connsiteY21" fmla="*/ 425224 h 1584325"/>
                <a:gd name="connsiteX22" fmla="*/ 34954 w 450879"/>
                <a:gd name="connsiteY22" fmla="*/ 288925 h 1584325"/>
                <a:gd name="connsiteX23" fmla="*/ 60354 w 450879"/>
                <a:gd name="connsiteY23" fmla="*/ 161925 h 1584325"/>
                <a:gd name="connsiteX24" fmla="*/ 95279 w 450879"/>
                <a:gd name="connsiteY24" fmla="*/ 76200 h 1584325"/>
                <a:gd name="connsiteX25" fmla="*/ 155604 w 450879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55112 w 428137"/>
                <a:gd name="connsiteY4" fmla="*/ 3175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9712 w 428137"/>
                <a:gd name="connsiteY7" fmla="*/ 1044575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5112 w 428137"/>
                <a:gd name="connsiteY8" fmla="*/ 1276350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2608 w 428137"/>
                <a:gd name="connsiteY20" fmla="*/ 622409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12212 w 428137"/>
                <a:gd name="connsiteY22" fmla="*/ 288925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0835 w 428137"/>
                <a:gd name="connsiteY20" fmla="*/ 632623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62 w 428137"/>
                <a:gd name="connsiteY0" fmla="*/ 0 h 1584325"/>
                <a:gd name="connsiteX1" fmla="*/ 428137 w 428137"/>
                <a:gd name="connsiteY1" fmla="*/ 73025 h 1584325"/>
                <a:gd name="connsiteX2" fmla="*/ 386862 w 428137"/>
                <a:gd name="connsiteY2" fmla="*/ 111125 h 1584325"/>
                <a:gd name="connsiteX3" fmla="*/ 374162 w 428137"/>
                <a:gd name="connsiteY3" fmla="*/ 177800 h 1584325"/>
                <a:gd name="connsiteX4" fmla="*/ 345623 w 428137"/>
                <a:gd name="connsiteY4" fmla="*/ 300000 h 1584325"/>
                <a:gd name="connsiteX5" fmla="*/ 326537 w 428137"/>
                <a:gd name="connsiteY5" fmla="*/ 530225 h 1584325"/>
                <a:gd name="connsiteX6" fmla="*/ 313837 w 428137"/>
                <a:gd name="connsiteY6" fmla="*/ 828675 h 1584325"/>
                <a:gd name="connsiteX7" fmla="*/ 325881 w 428137"/>
                <a:gd name="connsiteY7" fmla="*/ 1097001 h 1584325"/>
                <a:gd name="connsiteX8" fmla="*/ 352178 w 428137"/>
                <a:gd name="connsiteY8" fmla="*/ 1311592 h 1584325"/>
                <a:gd name="connsiteX9" fmla="*/ 374162 w 428137"/>
                <a:gd name="connsiteY9" fmla="*/ 1419225 h 1584325"/>
                <a:gd name="connsiteX10" fmla="*/ 396387 w 428137"/>
                <a:gd name="connsiteY10" fmla="*/ 1476375 h 1584325"/>
                <a:gd name="connsiteX11" fmla="*/ 415437 w 428137"/>
                <a:gd name="connsiteY11" fmla="*/ 1517650 h 1584325"/>
                <a:gd name="connsiteX12" fmla="*/ 415437 w 428137"/>
                <a:gd name="connsiteY12" fmla="*/ 1517650 h 1584325"/>
                <a:gd name="connsiteX13" fmla="*/ 158262 w 428137"/>
                <a:gd name="connsiteY13" fmla="*/ 1584325 h 1584325"/>
                <a:gd name="connsiteX14" fmla="*/ 129687 w 428137"/>
                <a:gd name="connsiteY14" fmla="*/ 1584325 h 1584325"/>
                <a:gd name="connsiteX15" fmla="*/ 129687 w 428137"/>
                <a:gd name="connsiteY15" fmla="*/ 1584325 h 1584325"/>
                <a:gd name="connsiteX16" fmla="*/ 85237 w 428137"/>
                <a:gd name="connsiteY16" fmla="*/ 1549400 h 1584325"/>
                <a:gd name="connsiteX17" fmla="*/ 53487 w 428137"/>
                <a:gd name="connsiteY17" fmla="*/ 1482725 h 1584325"/>
                <a:gd name="connsiteX18" fmla="*/ 2687 w 428137"/>
                <a:gd name="connsiteY18" fmla="*/ 1279525 h 1584325"/>
                <a:gd name="connsiteX19" fmla="*/ 3250 w 428137"/>
                <a:gd name="connsiteY19" fmla="*/ 933408 h 1584325"/>
                <a:gd name="connsiteX20" fmla="*/ 11810 w 428137"/>
                <a:gd name="connsiteY20" fmla="*/ 697875 h 1584325"/>
                <a:gd name="connsiteX21" fmla="*/ 22818 w 428137"/>
                <a:gd name="connsiteY21" fmla="*/ 425224 h 1584325"/>
                <a:gd name="connsiteX22" fmla="*/ 27281 w 428137"/>
                <a:gd name="connsiteY22" fmla="*/ 293911 h 1584325"/>
                <a:gd name="connsiteX23" fmla="*/ 37612 w 428137"/>
                <a:gd name="connsiteY23" fmla="*/ 161925 h 1584325"/>
                <a:gd name="connsiteX24" fmla="*/ 72537 w 428137"/>
                <a:gd name="connsiteY24" fmla="*/ 76200 h 1584325"/>
                <a:gd name="connsiteX25" fmla="*/ 132862 w 428137"/>
                <a:gd name="connsiteY25" fmla="*/ 0 h 1584325"/>
                <a:gd name="connsiteX0" fmla="*/ 132840 w 428115"/>
                <a:gd name="connsiteY0" fmla="*/ 0 h 1584325"/>
                <a:gd name="connsiteX1" fmla="*/ 428115 w 428115"/>
                <a:gd name="connsiteY1" fmla="*/ 73025 h 1584325"/>
                <a:gd name="connsiteX2" fmla="*/ 386840 w 428115"/>
                <a:gd name="connsiteY2" fmla="*/ 111125 h 1584325"/>
                <a:gd name="connsiteX3" fmla="*/ 374140 w 428115"/>
                <a:gd name="connsiteY3" fmla="*/ 177800 h 1584325"/>
                <a:gd name="connsiteX4" fmla="*/ 345601 w 428115"/>
                <a:gd name="connsiteY4" fmla="*/ 300000 h 1584325"/>
                <a:gd name="connsiteX5" fmla="*/ 326515 w 428115"/>
                <a:gd name="connsiteY5" fmla="*/ 530225 h 1584325"/>
                <a:gd name="connsiteX6" fmla="*/ 313815 w 428115"/>
                <a:gd name="connsiteY6" fmla="*/ 828675 h 1584325"/>
                <a:gd name="connsiteX7" fmla="*/ 325859 w 428115"/>
                <a:gd name="connsiteY7" fmla="*/ 1097001 h 1584325"/>
                <a:gd name="connsiteX8" fmla="*/ 352156 w 428115"/>
                <a:gd name="connsiteY8" fmla="*/ 1311592 h 1584325"/>
                <a:gd name="connsiteX9" fmla="*/ 374140 w 428115"/>
                <a:gd name="connsiteY9" fmla="*/ 1419225 h 1584325"/>
                <a:gd name="connsiteX10" fmla="*/ 396365 w 428115"/>
                <a:gd name="connsiteY10" fmla="*/ 1476375 h 1584325"/>
                <a:gd name="connsiteX11" fmla="*/ 415415 w 428115"/>
                <a:gd name="connsiteY11" fmla="*/ 1517650 h 1584325"/>
                <a:gd name="connsiteX12" fmla="*/ 415415 w 428115"/>
                <a:gd name="connsiteY12" fmla="*/ 1517650 h 1584325"/>
                <a:gd name="connsiteX13" fmla="*/ 158240 w 428115"/>
                <a:gd name="connsiteY13" fmla="*/ 1584325 h 1584325"/>
                <a:gd name="connsiteX14" fmla="*/ 129665 w 428115"/>
                <a:gd name="connsiteY14" fmla="*/ 1584325 h 1584325"/>
                <a:gd name="connsiteX15" fmla="*/ 129665 w 428115"/>
                <a:gd name="connsiteY15" fmla="*/ 1584325 h 1584325"/>
                <a:gd name="connsiteX16" fmla="*/ 85215 w 428115"/>
                <a:gd name="connsiteY16" fmla="*/ 1549400 h 1584325"/>
                <a:gd name="connsiteX17" fmla="*/ 53465 w 428115"/>
                <a:gd name="connsiteY17" fmla="*/ 1482725 h 1584325"/>
                <a:gd name="connsiteX18" fmla="*/ 2665 w 428115"/>
                <a:gd name="connsiteY18" fmla="*/ 1279525 h 1584325"/>
                <a:gd name="connsiteX19" fmla="*/ 3428 w 428115"/>
                <a:gd name="connsiteY19" fmla="*/ 1024001 h 1584325"/>
                <a:gd name="connsiteX20" fmla="*/ 11788 w 428115"/>
                <a:gd name="connsiteY20" fmla="*/ 697875 h 1584325"/>
                <a:gd name="connsiteX21" fmla="*/ 22796 w 428115"/>
                <a:gd name="connsiteY21" fmla="*/ 425224 h 1584325"/>
                <a:gd name="connsiteX22" fmla="*/ 27259 w 428115"/>
                <a:gd name="connsiteY22" fmla="*/ 293911 h 1584325"/>
                <a:gd name="connsiteX23" fmla="*/ 37590 w 428115"/>
                <a:gd name="connsiteY23" fmla="*/ 161925 h 1584325"/>
                <a:gd name="connsiteX24" fmla="*/ 72515 w 428115"/>
                <a:gd name="connsiteY24" fmla="*/ 76200 h 1584325"/>
                <a:gd name="connsiteX25" fmla="*/ 132840 w 428115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9412 w 424687"/>
                <a:gd name="connsiteY0" fmla="*/ 0 h 1584325"/>
                <a:gd name="connsiteX1" fmla="*/ 424687 w 424687"/>
                <a:gd name="connsiteY1" fmla="*/ 73025 h 1584325"/>
                <a:gd name="connsiteX2" fmla="*/ 383412 w 424687"/>
                <a:gd name="connsiteY2" fmla="*/ 111125 h 1584325"/>
                <a:gd name="connsiteX3" fmla="*/ 370712 w 424687"/>
                <a:gd name="connsiteY3" fmla="*/ 177800 h 1584325"/>
                <a:gd name="connsiteX4" fmla="*/ 342173 w 424687"/>
                <a:gd name="connsiteY4" fmla="*/ 300000 h 1584325"/>
                <a:gd name="connsiteX5" fmla="*/ 323087 w 424687"/>
                <a:gd name="connsiteY5" fmla="*/ 530225 h 1584325"/>
                <a:gd name="connsiteX6" fmla="*/ 310387 w 424687"/>
                <a:gd name="connsiteY6" fmla="*/ 828675 h 1584325"/>
                <a:gd name="connsiteX7" fmla="*/ 322431 w 424687"/>
                <a:gd name="connsiteY7" fmla="*/ 1097001 h 1584325"/>
                <a:gd name="connsiteX8" fmla="*/ 348728 w 424687"/>
                <a:gd name="connsiteY8" fmla="*/ 1311592 h 1584325"/>
                <a:gd name="connsiteX9" fmla="*/ 370712 w 424687"/>
                <a:gd name="connsiteY9" fmla="*/ 1419225 h 1584325"/>
                <a:gd name="connsiteX10" fmla="*/ 392937 w 424687"/>
                <a:gd name="connsiteY10" fmla="*/ 1476375 h 1584325"/>
                <a:gd name="connsiteX11" fmla="*/ 411987 w 424687"/>
                <a:gd name="connsiteY11" fmla="*/ 1517650 h 1584325"/>
                <a:gd name="connsiteX12" fmla="*/ 411987 w 424687"/>
                <a:gd name="connsiteY12" fmla="*/ 1517650 h 1584325"/>
                <a:gd name="connsiteX13" fmla="*/ 154812 w 424687"/>
                <a:gd name="connsiteY13" fmla="*/ 1584325 h 1584325"/>
                <a:gd name="connsiteX14" fmla="*/ 126237 w 424687"/>
                <a:gd name="connsiteY14" fmla="*/ 1584325 h 1584325"/>
                <a:gd name="connsiteX15" fmla="*/ 126237 w 424687"/>
                <a:gd name="connsiteY15" fmla="*/ 1584325 h 1584325"/>
                <a:gd name="connsiteX16" fmla="*/ 81787 w 424687"/>
                <a:gd name="connsiteY16" fmla="*/ 1549400 h 1584325"/>
                <a:gd name="connsiteX17" fmla="*/ 50037 w 424687"/>
                <a:gd name="connsiteY17" fmla="*/ 1482725 h 1584325"/>
                <a:gd name="connsiteX18" fmla="*/ 3799 w 424687"/>
                <a:gd name="connsiteY18" fmla="*/ 1276040 h 1584325"/>
                <a:gd name="connsiteX19" fmla="*/ 0 w 424687"/>
                <a:gd name="connsiteY19" fmla="*/ 1024001 h 1584325"/>
                <a:gd name="connsiteX20" fmla="*/ 8360 w 424687"/>
                <a:gd name="connsiteY20" fmla="*/ 697875 h 1584325"/>
                <a:gd name="connsiteX21" fmla="*/ 19368 w 424687"/>
                <a:gd name="connsiteY21" fmla="*/ 425224 h 1584325"/>
                <a:gd name="connsiteX22" fmla="*/ 23831 w 424687"/>
                <a:gd name="connsiteY22" fmla="*/ 293911 h 1584325"/>
                <a:gd name="connsiteX23" fmla="*/ 34162 w 424687"/>
                <a:gd name="connsiteY23" fmla="*/ 161925 h 1584325"/>
                <a:gd name="connsiteX24" fmla="*/ 69087 w 424687"/>
                <a:gd name="connsiteY24" fmla="*/ 76200 h 1584325"/>
                <a:gd name="connsiteX25" fmla="*/ 129412 w 424687"/>
                <a:gd name="connsiteY25" fmla="*/ 0 h 1584325"/>
                <a:gd name="connsiteX0" fmla="*/ 127009 w 422284"/>
                <a:gd name="connsiteY0" fmla="*/ 0 h 1584325"/>
                <a:gd name="connsiteX1" fmla="*/ 422284 w 422284"/>
                <a:gd name="connsiteY1" fmla="*/ 73025 h 1584325"/>
                <a:gd name="connsiteX2" fmla="*/ 381009 w 422284"/>
                <a:gd name="connsiteY2" fmla="*/ 111125 h 1584325"/>
                <a:gd name="connsiteX3" fmla="*/ 368309 w 422284"/>
                <a:gd name="connsiteY3" fmla="*/ 177800 h 1584325"/>
                <a:gd name="connsiteX4" fmla="*/ 339770 w 422284"/>
                <a:gd name="connsiteY4" fmla="*/ 300000 h 1584325"/>
                <a:gd name="connsiteX5" fmla="*/ 320684 w 422284"/>
                <a:gd name="connsiteY5" fmla="*/ 530225 h 1584325"/>
                <a:gd name="connsiteX6" fmla="*/ 307984 w 422284"/>
                <a:gd name="connsiteY6" fmla="*/ 828675 h 1584325"/>
                <a:gd name="connsiteX7" fmla="*/ 320028 w 422284"/>
                <a:gd name="connsiteY7" fmla="*/ 1097001 h 1584325"/>
                <a:gd name="connsiteX8" fmla="*/ 346325 w 422284"/>
                <a:gd name="connsiteY8" fmla="*/ 1311592 h 1584325"/>
                <a:gd name="connsiteX9" fmla="*/ 368309 w 422284"/>
                <a:gd name="connsiteY9" fmla="*/ 1419225 h 1584325"/>
                <a:gd name="connsiteX10" fmla="*/ 390534 w 422284"/>
                <a:gd name="connsiteY10" fmla="*/ 1476375 h 1584325"/>
                <a:gd name="connsiteX11" fmla="*/ 409584 w 422284"/>
                <a:gd name="connsiteY11" fmla="*/ 1517650 h 1584325"/>
                <a:gd name="connsiteX12" fmla="*/ 409584 w 422284"/>
                <a:gd name="connsiteY12" fmla="*/ 1517650 h 1584325"/>
                <a:gd name="connsiteX13" fmla="*/ 152409 w 422284"/>
                <a:gd name="connsiteY13" fmla="*/ 1584325 h 1584325"/>
                <a:gd name="connsiteX14" fmla="*/ 123834 w 422284"/>
                <a:gd name="connsiteY14" fmla="*/ 1584325 h 1584325"/>
                <a:gd name="connsiteX15" fmla="*/ 123834 w 422284"/>
                <a:gd name="connsiteY15" fmla="*/ 1584325 h 1584325"/>
                <a:gd name="connsiteX16" fmla="*/ 79384 w 422284"/>
                <a:gd name="connsiteY16" fmla="*/ 1549400 h 1584325"/>
                <a:gd name="connsiteX17" fmla="*/ 47634 w 422284"/>
                <a:gd name="connsiteY17" fmla="*/ 1482725 h 1584325"/>
                <a:gd name="connsiteX18" fmla="*/ 1396 w 422284"/>
                <a:gd name="connsiteY18" fmla="*/ 1276040 h 1584325"/>
                <a:gd name="connsiteX19" fmla="*/ 0 w 422284"/>
                <a:gd name="connsiteY19" fmla="*/ 1030412 h 1584325"/>
                <a:gd name="connsiteX20" fmla="*/ 5957 w 422284"/>
                <a:gd name="connsiteY20" fmla="*/ 697875 h 1584325"/>
                <a:gd name="connsiteX21" fmla="*/ 16965 w 422284"/>
                <a:gd name="connsiteY21" fmla="*/ 425224 h 1584325"/>
                <a:gd name="connsiteX22" fmla="*/ 21428 w 422284"/>
                <a:gd name="connsiteY22" fmla="*/ 293911 h 1584325"/>
                <a:gd name="connsiteX23" fmla="*/ 31759 w 422284"/>
                <a:gd name="connsiteY23" fmla="*/ 161925 h 1584325"/>
                <a:gd name="connsiteX24" fmla="*/ 66684 w 422284"/>
                <a:gd name="connsiteY24" fmla="*/ 76200 h 1584325"/>
                <a:gd name="connsiteX25" fmla="*/ 127009 w 422284"/>
                <a:gd name="connsiteY25" fmla="*/ 0 h 1584325"/>
                <a:gd name="connsiteX0" fmla="*/ 125954 w 421229"/>
                <a:gd name="connsiteY0" fmla="*/ 0 h 1584325"/>
                <a:gd name="connsiteX1" fmla="*/ 421229 w 421229"/>
                <a:gd name="connsiteY1" fmla="*/ 73025 h 1584325"/>
                <a:gd name="connsiteX2" fmla="*/ 379954 w 421229"/>
                <a:gd name="connsiteY2" fmla="*/ 111125 h 1584325"/>
                <a:gd name="connsiteX3" fmla="*/ 367254 w 421229"/>
                <a:gd name="connsiteY3" fmla="*/ 177800 h 1584325"/>
                <a:gd name="connsiteX4" fmla="*/ 338715 w 421229"/>
                <a:gd name="connsiteY4" fmla="*/ 300000 h 1584325"/>
                <a:gd name="connsiteX5" fmla="*/ 319629 w 421229"/>
                <a:gd name="connsiteY5" fmla="*/ 530225 h 1584325"/>
                <a:gd name="connsiteX6" fmla="*/ 306929 w 421229"/>
                <a:gd name="connsiteY6" fmla="*/ 828675 h 1584325"/>
                <a:gd name="connsiteX7" fmla="*/ 318973 w 421229"/>
                <a:gd name="connsiteY7" fmla="*/ 1097001 h 1584325"/>
                <a:gd name="connsiteX8" fmla="*/ 345270 w 421229"/>
                <a:gd name="connsiteY8" fmla="*/ 1311592 h 1584325"/>
                <a:gd name="connsiteX9" fmla="*/ 367254 w 421229"/>
                <a:gd name="connsiteY9" fmla="*/ 1419225 h 1584325"/>
                <a:gd name="connsiteX10" fmla="*/ 389479 w 421229"/>
                <a:gd name="connsiteY10" fmla="*/ 1476375 h 1584325"/>
                <a:gd name="connsiteX11" fmla="*/ 408529 w 421229"/>
                <a:gd name="connsiteY11" fmla="*/ 1517650 h 1584325"/>
                <a:gd name="connsiteX12" fmla="*/ 408529 w 421229"/>
                <a:gd name="connsiteY12" fmla="*/ 1517650 h 1584325"/>
                <a:gd name="connsiteX13" fmla="*/ 151354 w 421229"/>
                <a:gd name="connsiteY13" fmla="*/ 1584325 h 1584325"/>
                <a:gd name="connsiteX14" fmla="*/ 122779 w 421229"/>
                <a:gd name="connsiteY14" fmla="*/ 1584325 h 1584325"/>
                <a:gd name="connsiteX15" fmla="*/ 122779 w 421229"/>
                <a:gd name="connsiteY15" fmla="*/ 1584325 h 1584325"/>
                <a:gd name="connsiteX16" fmla="*/ 78329 w 421229"/>
                <a:gd name="connsiteY16" fmla="*/ 1549400 h 1584325"/>
                <a:gd name="connsiteX17" fmla="*/ 46579 w 421229"/>
                <a:gd name="connsiteY17" fmla="*/ 1482725 h 1584325"/>
                <a:gd name="connsiteX18" fmla="*/ 341 w 421229"/>
                <a:gd name="connsiteY18" fmla="*/ 1276040 h 1584325"/>
                <a:gd name="connsiteX19" fmla="*/ 2488 w 421229"/>
                <a:gd name="connsiteY19" fmla="*/ 1035955 h 1584325"/>
                <a:gd name="connsiteX20" fmla="*/ 4902 w 421229"/>
                <a:gd name="connsiteY20" fmla="*/ 697875 h 1584325"/>
                <a:gd name="connsiteX21" fmla="*/ 15910 w 421229"/>
                <a:gd name="connsiteY21" fmla="*/ 425224 h 1584325"/>
                <a:gd name="connsiteX22" fmla="*/ 20373 w 421229"/>
                <a:gd name="connsiteY22" fmla="*/ 293911 h 1584325"/>
                <a:gd name="connsiteX23" fmla="*/ 30704 w 421229"/>
                <a:gd name="connsiteY23" fmla="*/ 161925 h 1584325"/>
                <a:gd name="connsiteX24" fmla="*/ 65629 w 421229"/>
                <a:gd name="connsiteY24" fmla="*/ 76200 h 1584325"/>
                <a:gd name="connsiteX25" fmla="*/ 125954 w 421229"/>
                <a:gd name="connsiteY25" fmla="*/ 0 h 1584325"/>
                <a:gd name="connsiteX0" fmla="*/ 126132 w 421407"/>
                <a:gd name="connsiteY0" fmla="*/ 0 h 1584325"/>
                <a:gd name="connsiteX1" fmla="*/ 421407 w 421407"/>
                <a:gd name="connsiteY1" fmla="*/ 73025 h 1584325"/>
                <a:gd name="connsiteX2" fmla="*/ 380132 w 421407"/>
                <a:gd name="connsiteY2" fmla="*/ 111125 h 1584325"/>
                <a:gd name="connsiteX3" fmla="*/ 367432 w 421407"/>
                <a:gd name="connsiteY3" fmla="*/ 177800 h 1584325"/>
                <a:gd name="connsiteX4" fmla="*/ 338893 w 421407"/>
                <a:gd name="connsiteY4" fmla="*/ 300000 h 1584325"/>
                <a:gd name="connsiteX5" fmla="*/ 319807 w 421407"/>
                <a:gd name="connsiteY5" fmla="*/ 530225 h 1584325"/>
                <a:gd name="connsiteX6" fmla="*/ 307107 w 421407"/>
                <a:gd name="connsiteY6" fmla="*/ 828675 h 1584325"/>
                <a:gd name="connsiteX7" fmla="*/ 319151 w 421407"/>
                <a:gd name="connsiteY7" fmla="*/ 1097001 h 1584325"/>
                <a:gd name="connsiteX8" fmla="*/ 345448 w 421407"/>
                <a:gd name="connsiteY8" fmla="*/ 1311592 h 1584325"/>
                <a:gd name="connsiteX9" fmla="*/ 367432 w 421407"/>
                <a:gd name="connsiteY9" fmla="*/ 1419225 h 1584325"/>
                <a:gd name="connsiteX10" fmla="*/ 389657 w 421407"/>
                <a:gd name="connsiteY10" fmla="*/ 1476375 h 1584325"/>
                <a:gd name="connsiteX11" fmla="*/ 408707 w 421407"/>
                <a:gd name="connsiteY11" fmla="*/ 1517650 h 1584325"/>
                <a:gd name="connsiteX12" fmla="*/ 408707 w 421407"/>
                <a:gd name="connsiteY12" fmla="*/ 1517650 h 1584325"/>
                <a:gd name="connsiteX13" fmla="*/ 151532 w 421407"/>
                <a:gd name="connsiteY13" fmla="*/ 1584325 h 1584325"/>
                <a:gd name="connsiteX14" fmla="*/ 122957 w 421407"/>
                <a:gd name="connsiteY14" fmla="*/ 1584325 h 1584325"/>
                <a:gd name="connsiteX15" fmla="*/ 122957 w 421407"/>
                <a:gd name="connsiteY15" fmla="*/ 1584325 h 1584325"/>
                <a:gd name="connsiteX16" fmla="*/ 78507 w 421407"/>
                <a:gd name="connsiteY16" fmla="*/ 1549400 h 1584325"/>
                <a:gd name="connsiteX17" fmla="*/ 46757 w 421407"/>
                <a:gd name="connsiteY17" fmla="*/ 1482725 h 1584325"/>
                <a:gd name="connsiteX18" fmla="*/ 519 w 421407"/>
                <a:gd name="connsiteY18" fmla="*/ 1276040 h 1584325"/>
                <a:gd name="connsiteX19" fmla="*/ 2666 w 421407"/>
                <a:gd name="connsiteY19" fmla="*/ 1035955 h 1584325"/>
                <a:gd name="connsiteX20" fmla="*/ 5080 w 421407"/>
                <a:gd name="connsiteY20" fmla="*/ 697875 h 1584325"/>
                <a:gd name="connsiteX21" fmla="*/ 16088 w 421407"/>
                <a:gd name="connsiteY21" fmla="*/ 425224 h 1584325"/>
                <a:gd name="connsiteX22" fmla="*/ 20551 w 421407"/>
                <a:gd name="connsiteY22" fmla="*/ 293911 h 1584325"/>
                <a:gd name="connsiteX23" fmla="*/ 30882 w 421407"/>
                <a:gd name="connsiteY23" fmla="*/ 161925 h 1584325"/>
                <a:gd name="connsiteX24" fmla="*/ 65807 w 421407"/>
                <a:gd name="connsiteY24" fmla="*/ 76200 h 1584325"/>
                <a:gd name="connsiteX25" fmla="*/ 126132 w 421407"/>
                <a:gd name="connsiteY25" fmla="*/ 0 h 158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1407" h="1584325">
                  <a:moveTo>
                    <a:pt x="126132" y="0"/>
                  </a:moveTo>
                  <a:lnTo>
                    <a:pt x="421407" y="73025"/>
                  </a:lnTo>
                  <a:lnTo>
                    <a:pt x="380132" y="111125"/>
                  </a:lnTo>
                  <a:lnTo>
                    <a:pt x="367432" y="177800"/>
                  </a:lnTo>
                  <a:lnTo>
                    <a:pt x="338893" y="300000"/>
                  </a:lnTo>
                  <a:lnTo>
                    <a:pt x="319807" y="530225"/>
                  </a:lnTo>
                  <a:lnTo>
                    <a:pt x="307107" y="828675"/>
                  </a:lnTo>
                  <a:lnTo>
                    <a:pt x="319151" y="1097001"/>
                  </a:lnTo>
                  <a:lnTo>
                    <a:pt x="345448" y="1311592"/>
                  </a:lnTo>
                  <a:lnTo>
                    <a:pt x="367432" y="1419225"/>
                  </a:lnTo>
                  <a:lnTo>
                    <a:pt x="389657" y="1476375"/>
                  </a:lnTo>
                  <a:lnTo>
                    <a:pt x="408707" y="1517650"/>
                  </a:lnTo>
                  <a:lnTo>
                    <a:pt x="408707" y="1517650"/>
                  </a:lnTo>
                  <a:lnTo>
                    <a:pt x="151532" y="1584325"/>
                  </a:lnTo>
                  <a:lnTo>
                    <a:pt x="122957" y="1584325"/>
                  </a:lnTo>
                  <a:lnTo>
                    <a:pt x="122957" y="1584325"/>
                  </a:lnTo>
                  <a:lnTo>
                    <a:pt x="78507" y="1549400"/>
                  </a:lnTo>
                  <a:lnTo>
                    <a:pt x="46757" y="1482725"/>
                  </a:lnTo>
                  <a:lnTo>
                    <a:pt x="519" y="1276040"/>
                  </a:lnTo>
                  <a:cubicBezTo>
                    <a:pt x="-2163" y="1162859"/>
                    <a:pt x="6611" y="1156417"/>
                    <a:pt x="2666" y="1035955"/>
                  </a:cubicBezTo>
                  <a:cubicBezTo>
                    <a:pt x="3724" y="907897"/>
                    <a:pt x="4022" y="825933"/>
                    <a:pt x="5080" y="697875"/>
                  </a:cubicBezTo>
                  <a:lnTo>
                    <a:pt x="16088" y="425224"/>
                  </a:lnTo>
                  <a:lnTo>
                    <a:pt x="20551" y="293911"/>
                  </a:lnTo>
                  <a:lnTo>
                    <a:pt x="30882" y="161925"/>
                  </a:lnTo>
                  <a:lnTo>
                    <a:pt x="65807" y="76200"/>
                  </a:lnTo>
                  <a:lnTo>
                    <a:pt x="126132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81" name="Ellipse 1280">
              <a:extLst>
                <a:ext uri="{FF2B5EF4-FFF2-40B4-BE49-F238E27FC236}">
                  <a16:creationId xmlns:a16="http://schemas.microsoft.com/office/drawing/2014/main" id="{30171AD6-E3E3-3DEC-D984-0AFDB4DC7B40}"/>
                </a:ext>
              </a:extLst>
            </p:cNvPr>
            <p:cNvSpPr/>
            <p:nvPr/>
          </p:nvSpPr>
          <p:spPr>
            <a:xfrm rot="17086880">
              <a:off x="1920573" y="3712285"/>
              <a:ext cx="78338" cy="828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290" name="Gruppe 1289">
            <a:extLst>
              <a:ext uri="{FF2B5EF4-FFF2-40B4-BE49-F238E27FC236}">
                <a16:creationId xmlns:a16="http://schemas.microsoft.com/office/drawing/2014/main" id="{95F22094-9F8D-72D6-1B37-6AF932EAABE2}"/>
              </a:ext>
            </a:extLst>
          </p:cNvPr>
          <p:cNvGrpSpPr/>
          <p:nvPr/>
        </p:nvGrpSpPr>
        <p:grpSpPr>
          <a:xfrm>
            <a:off x="3036509" y="3364808"/>
            <a:ext cx="387428" cy="239166"/>
            <a:chOff x="3036509" y="3364808"/>
            <a:chExt cx="387428" cy="239166"/>
          </a:xfrm>
        </p:grpSpPr>
        <p:grpSp>
          <p:nvGrpSpPr>
            <p:cNvPr id="1284" name="Gruppe 1283">
              <a:extLst>
                <a:ext uri="{FF2B5EF4-FFF2-40B4-BE49-F238E27FC236}">
                  <a16:creationId xmlns:a16="http://schemas.microsoft.com/office/drawing/2014/main" id="{044F5D78-5B43-D72D-3A86-6C9ED1636084}"/>
                </a:ext>
              </a:extLst>
            </p:cNvPr>
            <p:cNvGrpSpPr/>
            <p:nvPr/>
          </p:nvGrpSpPr>
          <p:grpSpPr>
            <a:xfrm>
              <a:off x="3036509" y="3468250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285" name="Kombinationstegning 1284">
                <a:extLst>
                  <a:ext uri="{FF2B5EF4-FFF2-40B4-BE49-F238E27FC236}">
                    <a16:creationId xmlns:a16="http://schemas.microsoft.com/office/drawing/2014/main" id="{1B506F64-8CBF-8429-248E-547B39E9909D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6" name="Ellipse 1285">
                <a:extLst>
                  <a:ext uri="{FF2B5EF4-FFF2-40B4-BE49-F238E27FC236}">
                    <a16:creationId xmlns:a16="http://schemas.microsoft.com/office/drawing/2014/main" id="{BDE7F764-5AB9-2FC2-DD1F-5F9A3A872051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7" name="Kombinationstegning 1286">
              <a:extLst>
                <a:ext uri="{FF2B5EF4-FFF2-40B4-BE49-F238E27FC236}">
                  <a16:creationId xmlns:a16="http://schemas.microsoft.com/office/drawing/2014/main" id="{7FC66D21-176B-66E6-9BC0-6DF9C52C1682}"/>
                </a:ext>
              </a:extLst>
            </p:cNvPr>
            <p:cNvSpPr/>
            <p:nvPr/>
          </p:nvSpPr>
          <p:spPr>
            <a:xfrm>
              <a:off x="3088218" y="3364808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rgbClr val="B20404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88" name="Kombinationstegning 1287">
            <a:extLst>
              <a:ext uri="{FF2B5EF4-FFF2-40B4-BE49-F238E27FC236}">
                <a16:creationId xmlns:a16="http://schemas.microsoft.com/office/drawing/2014/main" id="{5FD6EBB0-DF42-31BC-6ECA-151F47FAE14D}"/>
              </a:ext>
            </a:extLst>
          </p:cNvPr>
          <p:cNvSpPr/>
          <p:nvPr/>
        </p:nvSpPr>
        <p:spPr>
          <a:xfrm>
            <a:off x="2911445" y="3597901"/>
            <a:ext cx="335719" cy="121125"/>
          </a:xfrm>
          <a:custGeom>
            <a:avLst/>
            <a:gdLst>
              <a:gd name="connsiteX0" fmla="*/ 0 w 447304"/>
              <a:gd name="connsiteY0" fmla="*/ 149128 h 149128"/>
              <a:gd name="connsiteX1" fmla="*/ 63335 w 447304"/>
              <a:gd name="connsiteY1" fmla="*/ 22458 h 149128"/>
              <a:gd name="connsiteX2" fmla="*/ 233548 w 447304"/>
              <a:gd name="connsiteY2" fmla="*/ 2666 h 149128"/>
              <a:gd name="connsiteX3" fmla="*/ 447304 w 447304"/>
              <a:gd name="connsiteY3" fmla="*/ 54126 h 149128"/>
              <a:gd name="connsiteX4" fmla="*/ 447304 w 447304"/>
              <a:gd name="connsiteY4" fmla="*/ 54126 h 149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304" h="149128">
                <a:moveTo>
                  <a:pt x="0" y="149128"/>
                </a:moveTo>
                <a:cubicBezTo>
                  <a:pt x="12205" y="97998"/>
                  <a:pt x="24410" y="46868"/>
                  <a:pt x="63335" y="22458"/>
                </a:cubicBezTo>
                <a:cubicBezTo>
                  <a:pt x="102260" y="-1952"/>
                  <a:pt x="169553" y="-2612"/>
                  <a:pt x="233548" y="2666"/>
                </a:cubicBezTo>
                <a:cubicBezTo>
                  <a:pt x="297543" y="7944"/>
                  <a:pt x="447304" y="54126"/>
                  <a:pt x="447304" y="54126"/>
                </a:cubicBezTo>
                <a:lnTo>
                  <a:pt x="447304" y="5412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352F8305-C414-6AE9-0118-CBEAC25C055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165697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385988-BB05-216C-2D4C-970DE66316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2CA7121B-E19A-F003-B53D-4136A75925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154" y="-272684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Operatørrum 7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BFC2FED3-EDA0-386E-616A-FCF9B45D30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E6BFFD1B-2641-AA71-81E9-5675E298532C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6AF15D89-058B-2B1F-53F5-15D2472BB030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Amperemeteret måler strømstyrken et givent sted i kredsløbet. Amperemeteret sættes altid i serieforbindelse.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636105E8-F5F5-988E-994E-5B155AF6BB76}"/>
              </a:ext>
            </a:extLst>
          </p:cNvPr>
          <p:cNvSpPr txBox="1"/>
          <p:nvPr/>
        </p:nvSpPr>
        <p:spPr>
          <a:xfrm>
            <a:off x="777000" y="1360058"/>
            <a:ext cx="8424000" cy="4516396"/>
          </a:xfrm>
          <a:prstGeom prst="rect">
            <a:avLst/>
          </a:prstGeom>
          <a:noFill/>
          <a:ln w="19050">
            <a:noFill/>
          </a:ln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Aflæs strømstyrken, når fuldt udslag er: </a:t>
            </a:r>
          </a:p>
          <a:p>
            <a:pPr algn="ctr"/>
            <a:r>
              <a:rPr lang="da-DK" sz="2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0,5 A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A4227C74-C8EE-3C27-1142-1817A4630FF2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D896FD97-1913-2DD4-CDA8-1E3D17A21225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 A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1B03C7C5-4E16-1CB8-0DFF-EFD3A60AABDD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0,085 A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FC8D91C8-C785-CE8C-280C-6D263BA7CCA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3,5 A</a:t>
              </a:r>
            </a:p>
          </p:txBody>
        </p:sp>
        <p:sp>
          <p:nvSpPr>
            <p:cNvPr id="1051" name="Afrundet rektangel 1050">
              <a:hlinkClick r:id="rId5" action="ppaction://hlinksldjump"/>
              <a:extLst>
                <a:ext uri="{FF2B5EF4-FFF2-40B4-BE49-F238E27FC236}">
                  <a16:creationId xmlns:a16="http://schemas.microsoft.com/office/drawing/2014/main" id="{E6C51557-7AB8-557B-33BC-5232550B23AA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0,070 A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2AAC494D-5B5A-EB85-2319-CC1327DBFDFA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0,065 A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A2FC8D51-8DD9-0EFC-1498-BC0124F4757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0,035 A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64ED3AA3-B6F0-C3BA-169A-179107223C20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A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10831A0D-D73E-1851-52A2-0B4DC6257012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0,70 A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C936928E-0F9A-2200-9870-782DB7F96FDD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0,65 A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CA8B5EB9-9106-D72A-59FB-2CFB654A598F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0,35 A</a:t>
              </a:r>
            </a:p>
          </p:txBody>
        </p:sp>
      </p:grpSp>
      <p:grpSp>
        <p:nvGrpSpPr>
          <p:cNvPr id="1123" name="Group 3247">
            <a:extLst>
              <a:ext uri="{FF2B5EF4-FFF2-40B4-BE49-F238E27FC236}">
                <a16:creationId xmlns:a16="http://schemas.microsoft.com/office/drawing/2014/main" id="{2874B637-F3CC-5390-492C-39BFA0BD3DA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85115" y="2529361"/>
            <a:ext cx="892810" cy="835660"/>
            <a:chOff x="6607" y="10262"/>
            <a:chExt cx="1406" cy="1316"/>
          </a:xfrm>
        </p:grpSpPr>
        <p:grpSp>
          <p:nvGrpSpPr>
            <p:cNvPr id="1124" name="Group 3224">
              <a:extLst>
                <a:ext uri="{FF2B5EF4-FFF2-40B4-BE49-F238E27FC236}">
                  <a16:creationId xmlns:a16="http://schemas.microsoft.com/office/drawing/2014/main" id="{0A3FB349-C958-BC22-D83F-E9286469A0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876" y="10262"/>
              <a:ext cx="915" cy="380"/>
              <a:chOff x="2947" y="8785"/>
              <a:chExt cx="1243" cy="519"/>
            </a:xfrm>
          </p:grpSpPr>
          <p:cxnSp>
            <p:nvCxnSpPr>
              <p:cNvPr id="1195" name="AutoShape 3226">
                <a:extLst>
                  <a:ext uri="{FF2B5EF4-FFF2-40B4-BE49-F238E27FC236}">
                    <a16:creationId xmlns:a16="http://schemas.microsoft.com/office/drawing/2014/main" id="{3FF650F7-3C20-5CCC-29A4-830B0144BE4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530" y="9110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6" name="AutoShape 3227">
                <a:extLst>
                  <a:ext uri="{FF2B5EF4-FFF2-40B4-BE49-F238E27FC236}">
                    <a16:creationId xmlns:a16="http://schemas.microsoft.com/office/drawing/2014/main" id="{655E4E7A-04A8-5BB3-483E-D41E1ECE96A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329" y="908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AutoShape 3228">
                <a:extLst>
                  <a:ext uri="{FF2B5EF4-FFF2-40B4-BE49-F238E27FC236}">
                    <a16:creationId xmlns:a16="http://schemas.microsoft.com/office/drawing/2014/main" id="{FB90909C-1A13-4074-6E64-0480415445E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322" y="894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8" name="AutoShape 3229">
                <a:extLst>
                  <a:ext uri="{FF2B5EF4-FFF2-40B4-BE49-F238E27FC236}">
                    <a16:creationId xmlns:a16="http://schemas.microsoft.com/office/drawing/2014/main" id="{FCE53EF3-D733-6940-363F-9EF2810CAEF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47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99" name="Group 3230">
                <a:extLst>
                  <a:ext uri="{FF2B5EF4-FFF2-40B4-BE49-F238E27FC236}">
                    <a16:creationId xmlns:a16="http://schemas.microsoft.com/office/drawing/2014/main" id="{2FA503CC-6592-F639-6666-A17E9A4C106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8785"/>
                <a:ext cx="156" cy="155"/>
                <a:chOff x="5419" y="2456"/>
                <a:chExt cx="384" cy="155"/>
              </a:xfrm>
            </p:grpSpPr>
            <p:cxnSp>
              <p:nvCxnSpPr>
                <p:cNvPr id="1200" name="AutoShape 3231">
                  <a:extLst>
                    <a:ext uri="{FF2B5EF4-FFF2-40B4-BE49-F238E27FC236}">
                      <a16:creationId xmlns:a16="http://schemas.microsoft.com/office/drawing/2014/main" id="{612B495F-A4FC-90AE-A769-89A51927988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419" y="2535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01" name="AutoShape 3232">
                  <a:extLst>
                    <a:ext uri="{FF2B5EF4-FFF2-40B4-BE49-F238E27FC236}">
                      <a16:creationId xmlns:a16="http://schemas.microsoft.com/office/drawing/2014/main" id="{7457C265-9668-E11E-FFC2-67A9A509C79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595" y="2456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25" name="Group 3233">
              <a:extLst>
                <a:ext uri="{FF2B5EF4-FFF2-40B4-BE49-F238E27FC236}">
                  <a16:creationId xmlns:a16="http://schemas.microsoft.com/office/drawing/2014/main" id="{877D8995-CAF9-6A0D-B4E2-A3E9F9BCE6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559" y="10497"/>
              <a:ext cx="454" cy="869"/>
              <a:chOff x="8191" y="6165"/>
              <a:chExt cx="454" cy="1035"/>
            </a:xfrm>
          </p:grpSpPr>
          <p:cxnSp>
            <p:nvCxnSpPr>
              <p:cNvPr id="1185" name="AutoShape 3234">
                <a:extLst>
                  <a:ext uri="{FF2B5EF4-FFF2-40B4-BE49-F238E27FC236}">
                    <a16:creationId xmlns:a16="http://schemas.microsoft.com/office/drawing/2014/main" id="{A4501F86-A3C4-F8D7-9746-11FB58778D7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420" y="6165"/>
                <a:ext cx="1" cy="103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3" name="Oval 3235">
                <a:extLst>
                  <a:ext uri="{FF2B5EF4-FFF2-40B4-BE49-F238E27FC236}">
                    <a16:creationId xmlns:a16="http://schemas.microsoft.com/office/drawing/2014/main" id="{B4B8007C-C47F-6846-D083-4ADBA09A8AEA}"/>
                  </a:ext>
                </a:extLst>
              </p:cNvPr>
              <p:cNvSpPr>
                <a:spLocks noEditPoints="1" noChangeArrowheads="1" noChangeShapeType="1" noTextEdit="1"/>
              </p:cNvSpPr>
              <p:nvPr/>
            </p:nvSpPr>
            <p:spPr bwMode="auto">
              <a:xfrm rot="5400000">
                <a:off x="8148" y="6479"/>
                <a:ext cx="540" cy="454"/>
              </a:xfrm>
              <a:prstGeom prst="ellipse">
                <a:avLst/>
              </a:prstGeom>
              <a:solidFill>
                <a:schemeClr val="bg1">
                  <a:lumMod val="100000"/>
                  <a:lumOff val="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grpSp>
          <p:nvGrpSpPr>
            <p:cNvPr id="1126" name="Group 3236">
              <a:extLst>
                <a:ext uri="{FF2B5EF4-FFF2-40B4-BE49-F238E27FC236}">
                  <a16:creationId xmlns:a16="http://schemas.microsoft.com/office/drawing/2014/main" id="{D94E65D0-8AAA-4298-5F03-2EA267C1AEA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607" y="11210"/>
              <a:ext cx="1191" cy="368"/>
              <a:chOff x="4766" y="8716"/>
              <a:chExt cx="6432" cy="1994"/>
            </a:xfrm>
          </p:grpSpPr>
          <p:sp>
            <p:nvSpPr>
              <p:cNvPr id="1141" name="AutoShape 3237">
                <a:extLst>
                  <a:ext uri="{FF2B5EF4-FFF2-40B4-BE49-F238E27FC236}">
                    <a16:creationId xmlns:a16="http://schemas.microsoft.com/office/drawing/2014/main" id="{37C074B3-3F74-1233-85D5-6B31CE06546B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7022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" name="AutoShape 3238">
                <a:extLst>
                  <a:ext uri="{FF2B5EF4-FFF2-40B4-BE49-F238E27FC236}">
                    <a16:creationId xmlns:a16="http://schemas.microsoft.com/office/drawing/2014/main" id="{81E31D8D-8C37-51A1-E50D-68A7FE55B82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9293" y="9593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AutoShape 3239">
                <a:extLst>
                  <a:ext uri="{FF2B5EF4-FFF2-40B4-BE49-F238E27FC236}">
                    <a16:creationId xmlns:a16="http://schemas.microsoft.com/office/drawing/2014/main" id="{BFA1AA5B-1284-8D4C-58DF-68DD24CE979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766" y="9671"/>
                <a:ext cx="214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28" name="AutoShape 3244">
              <a:extLst>
                <a:ext uri="{FF2B5EF4-FFF2-40B4-BE49-F238E27FC236}">
                  <a16:creationId xmlns:a16="http://schemas.microsoft.com/office/drawing/2014/main" id="{0860BA96-7573-AC2D-81B8-5D64FF5EBFB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6632" y="10515"/>
              <a:ext cx="51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1" name="AutoShape 3245">
              <a:extLst>
                <a:ext uri="{FF2B5EF4-FFF2-40B4-BE49-F238E27FC236}">
                  <a16:creationId xmlns:a16="http://schemas.microsoft.com/office/drawing/2014/main" id="{679E85AA-4A59-4ED9-DEA9-D42E19933AFA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610" y="10504"/>
              <a:ext cx="1" cy="88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2" name="Text Box 3246">
              <a:extLst>
                <a:ext uri="{FF2B5EF4-FFF2-40B4-BE49-F238E27FC236}">
                  <a16:creationId xmlns:a16="http://schemas.microsoft.com/office/drawing/2014/main" id="{FDBAF09A-E6B1-E714-0492-0E3DC9C647DA}"/>
                </a:ext>
              </a:extLst>
            </p:cNvPr>
            <p:cNvSpPr txBox="1">
              <a:spLocks noChangeAspect="1" noEditPoints="1" noChangeArrowheads="1" noChangeShapeType="1" noTextEdit="1"/>
            </p:cNvSpPr>
            <p:nvPr/>
          </p:nvSpPr>
          <p:spPr bwMode="auto">
            <a:xfrm>
              <a:off x="7563" y="10720"/>
              <a:ext cx="439" cy="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da-DK" sz="1100">
                  <a:effectLst/>
                  <a:latin typeface="Century Gothic" panose="020B0502020202020204" pitchFamily="34" charset="0"/>
                  <a:ea typeface="Century Gothic" panose="020B0502020202020204" pitchFamily="34" charset="0"/>
                  <a:cs typeface="Times New Roman" panose="02020603050405020304" pitchFamily="18" charset="0"/>
                </a:rPr>
                <a:t>A</a:t>
              </a:r>
            </a:p>
          </p:txBody>
        </p:sp>
      </p:grpSp>
      <p:grpSp>
        <p:nvGrpSpPr>
          <p:cNvPr id="1279" name="Gruppe 1278">
            <a:extLst>
              <a:ext uri="{FF2B5EF4-FFF2-40B4-BE49-F238E27FC236}">
                <a16:creationId xmlns:a16="http://schemas.microsoft.com/office/drawing/2014/main" id="{72A28170-12FC-702C-59CE-8DEDA358E99C}"/>
              </a:ext>
            </a:extLst>
          </p:cNvPr>
          <p:cNvGrpSpPr/>
          <p:nvPr/>
        </p:nvGrpSpPr>
        <p:grpSpPr>
          <a:xfrm>
            <a:off x="4659846" y="2116781"/>
            <a:ext cx="2964995" cy="1740841"/>
            <a:chOff x="5353482" y="2103863"/>
            <a:chExt cx="2775004" cy="1629292"/>
          </a:xfrm>
        </p:grpSpPr>
        <p:sp>
          <p:nvSpPr>
            <p:cNvPr id="1203" name="Rektangel 1202">
              <a:extLst>
                <a:ext uri="{FF2B5EF4-FFF2-40B4-BE49-F238E27FC236}">
                  <a16:creationId xmlns:a16="http://schemas.microsoft.com/office/drawing/2014/main" id="{EEB06576-1ED3-CF91-6A7A-A527F85213A0}"/>
                </a:ext>
              </a:extLst>
            </p:cNvPr>
            <p:cNvSpPr/>
            <p:nvPr/>
          </p:nvSpPr>
          <p:spPr>
            <a:xfrm>
              <a:off x="5353482" y="2103863"/>
              <a:ext cx="2775004" cy="162929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04" name="Rektangel 1203">
              <a:extLst>
                <a:ext uri="{FF2B5EF4-FFF2-40B4-BE49-F238E27FC236}">
                  <a16:creationId xmlns:a16="http://schemas.microsoft.com/office/drawing/2014/main" id="{86388AAC-B1FE-87A1-E297-E8E6856931E6}"/>
                </a:ext>
              </a:extLst>
            </p:cNvPr>
            <p:cNvSpPr/>
            <p:nvPr/>
          </p:nvSpPr>
          <p:spPr>
            <a:xfrm>
              <a:off x="5477823" y="2252853"/>
              <a:ext cx="2507422" cy="1357792"/>
            </a:xfrm>
            <a:prstGeom prst="rect">
              <a:avLst/>
            </a:prstGeom>
            <a:solidFill>
              <a:srgbClr val="B5D8B8"/>
            </a:solidFill>
            <a:ln>
              <a:solidFill>
                <a:srgbClr val="97B79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206" name="Kombinationstegning 1205">
              <a:extLst>
                <a:ext uri="{FF2B5EF4-FFF2-40B4-BE49-F238E27FC236}">
                  <a16:creationId xmlns:a16="http://schemas.microsoft.com/office/drawing/2014/main" id="{230FB860-5DA7-E552-69B2-C7E9090CF2CA}"/>
                </a:ext>
              </a:extLst>
            </p:cNvPr>
            <p:cNvSpPr/>
            <p:nvPr/>
          </p:nvSpPr>
          <p:spPr>
            <a:xfrm>
              <a:off x="5724293" y="2569964"/>
              <a:ext cx="1955180" cy="418563"/>
            </a:xfrm>
            <a:custGeom>
              <a:avLst/>
              <a:gdLst>
                <a:gd name="connsiteX0" fmla="*/ 0 w 1955180"/>
                <a:gd name="connsiteY0" fmla="*/ 388826 h 418563"/>
                <a:gd name="connsiteX1" fmla="*/ 349405 w 1955180"/>
                <a:gd name="connsiteY1" fmla="*/ 136065 h 418563"/>
                <a:gd name="connsiteX2" fmla="*/ 765717 w 1955180"/>
                <a:gd name="connsiteY2" fmla="*/ 9685 h 418563"/>
                <a:gd name="connsiteX3" fmla="*/ 1196897 w 1955180"/>
                <a:gd name="connsiteY3" fmla="*/ 24553 h 418563"/>
                <a:gd name="connsiteX4" fmla="*/ 1613209 w 1955180"/>
                <a:gd name="connsiteY4" fmla="*/ 150934 h 418563"/>
                <a:gd name="connsiteX5" fmla="*/ 1955180 w 1955180"/>
                <a:gd name="connsiteY5" fmla="*/ 418563 h 418563"/>
                <a:gd name="connsiteX6" fmla="*/ 1955180 w 1955180"/>
                <a:gd name="connsiteY6" fmla="*/ 418563 h 41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180" h="418563" extrusionOk="0">
                  <a:moveTo>
                    <a:pt x="0" y="388826"/>
                  </a:moveTo>
                  <a:cubicBezTo>
                    <a:pt x="104821" y="279625"/>
                    <a:pt x="246535" y="187348"/>
                    <a:pt x="349405" y="136065"/>
                  </a:cubicBezTo>
                  <a:cubicBezTo>
                    <a:pt x="478037" y="76800"/>
                    <a:pt x="645457" y="28435"/>
                    <a:pt x="765717" y="9685"/>
                  </a:cubicBezTo>
                  <a:cubicBezTo>
                    <a:pt x="895902" y="-12746"/>
                    <a:pt x="1058480" y="5391"/>
                    <a:pt x="1196897" y="24553"/>
                  </a:cubicBezTo>
                  <a:cubicBezTo>
                    <a:pt x="1337796" y="40564"/>
                    <a:pt x="1501470" y="82499"/>
                    <a:pt x="1613209" y="150934"/>
                  </a:cubicBezTo>
                  <a:cubicBezTo>
                    <a:pt x="1739588" y="216602"/>
                    <a:pt x="1955180" y="418564"/>
                    <a:pt x="1955180" y="418563"/>
                  </a:cubicBezTo>
                  <a:lnTo>
                    <a:pt x="1955180" y="418563"/>
                  </a:lnTo>
                </a:path>
              </a:pathLst>
            </a:custGeom>
            <a:noFill/>
            <a:ln w="28575">
              <a:extLst>
                <a:ext uri="{C807C97D-BFC1-408E-A445-0C87EB9F89A2}">
                  <ask:lineSketchStyleProps xmlns:ask="http://schemas.microsoft.com/office/drawing/2018/sketchyshapes" sd="2138490048">
                    <a:custGeom>
                      <a:avLst/>
                      <a:gdLst>
                        <a:gd name="connsiteX0" fmla="*/ 0 w 1955180"/>
                        <a:gd name="connsiteY0" fmla="*/ 388826 h 418563"/>
                        <a:gd name="connsiteX1" fmla="*/ 349405 w 1955180"/>
                        <a:gd name="connsiteY1" fmla="*/ 136065 h 418563"/>
                        <a:gd name="connsiteX2" fmla="*/ 765717 w 1955180"/>
                        <a:gd name="connsiteY2" fmla="*/ 9685 h 418563"/>
                        <a:gd name="connsiteX3" fmla="*/ 1196897 w 1955180"/>
                        <a:gd name="connsiteY3" fmla="*/ 24553 h 418563"/>
                        <a:gd name="connsiteX4" fmla="*/ 1613209 w 1955180"/>
                        <a:gd name="connsiteY4" fmla="*/ 150934 h 418563"/>
                        <a:gd name="connsiteX5" fmla="*/ 1955180 w 1955180"/>
                        <a:gd name="connsiteY5" fmla="*/ 418563 h 418563"/>
                        <a:gd name="connsiteX6" fmla="*/ 1955180 w 1955180"/>
                        <a:gd name="connsiteY6" fmla="*/ 418563 h 418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55180" h="418563">
                          <a:moveTo>
                            <a:pt x="0" y="388826"/>
                          </a:moveTo>
                          <a:cubicBezTo>
                            <a:pt x="110893" y="294040"/>
                            <a:pt x="221786" y="199255"/>
                            <a:pt x="349405" y="136065"/>
                          </a:cubicBezTo>
                          <a:cubicBezTo>
                            <a:pt x="477024" y="72875"/>
                            <a:pt x="624468" y="28270"/>
                            <a:pt x="765717" y="9685"/>
                          </a:cubicBezTo>
                          <a:cubicBezTo>
                            <a:pt x="906966" y="-8900"/>
                            <a:pt x="1055648" y="1012"/>
                            <a:pt x="1196897" y="24553"/>
                          </a:cubicBezTo>
                          <a:cubicBezTo>
                            <a:pt x="1338146" y="48094"/>
                            <a:pt x="1486829" y="85266"/>
                            <a:pt x="1613209" y="150934"/>
                          </a:cubicBezTo>
                          <a:cubicBezTo>
                            <a:pt x="1739589" y="216602"/>
                            <a:pt x="1955180" y="418563"/>
                            <a:pt x="1955180" y="418563"/>
                          </a:cubicBezTo>
                          <a:lnTo>
                            <a:pt x="1955180" y="418563"/>
                          </a:lnTo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1208" name="Lige forbindelse 1207">
              <a:extLst>
                <a:ext uri="{FF2B5EF4-FFF2-40B4-BE49-F238E27FC236}">
                  <a16:creationId xmlns:a16="http://schemas.microsoft.com/office/drawing/2014/main" id="{700B6F1A-04CD-7191-960A-8FABB8D1B16B}"/>
                </a:ext>
              </a:extLst>
            </p:cNvPr>
            <p:cNvCxnSpPr>
              <a:cxnSpLocks/>
            </p:cNvCxnSpPr>
            <p:nvPr/>
          </p:nvCxnSpPr>
          <p:spPr>
            <a:xfrm>
              <a:off x="5637065" y="2863862"/>
              <a:ext cx="198585" cy="21174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3" name="Lige forbindelse 1212">
              <a:extLst>
                <a:ext uri="{FF2B5EF4-FFF2-40B4-BE49-F238E27FC236}">
                  <a16:creationId xmlns:a16="http://schemas.microsoft.com/office/drawing/2014/main" id="{8356A7FE-4AF1-AA15-FECD-942D1A3DAE74}"/>
                </a:ext>
              </a:extLst>
            </p:cNvPr>
            <p:cNvCxnSpPr>
              <a:cxnSpLocks noChangeAspect="1"/>
            </p:cNvCxnSpPr>
            <p:nvPr/>
          </p:nvCxnSpPr>
          <p:spPr>
            <a:xfrm flipH="1">
              <a:off x="7672240" y="2908313"/>
              <a:ext cx="72000" cy="76771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4" name="Lige forbindelse 1213">
              <a:extLst>
                <a:ext uri="{FF2B5EF4-FFF2-40B4-BE49-F238E27FC236}">
                  <a16:creationId xmlns:a16="http://schemas.microsoft.com/office/drawing/2014/main" id="{72F39440-763B-0B4B-5AE3-BB31D2A1CE2E}"/>
                </a:ext>
              </a:extLst>
            </p:cNvPr>
            <p:cNvCxnSpPr>
              <a:cxnSpLocks noChangeAspect="1"/>
              <a:endCxn id="1206" idx="4"/>
            </p:cNvCxnSpPr>
            <p:nvPr/>
          </p:nvCxnSpPr>
          <p:spPr>
            <a:xfrm flipH="1">
              <a:off x="7337502" y="2632093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6" name="Lige forbindelse 1215">
              <a:extLst>
                <a:ext uri="{FF2B5EF4-FFF2-40B4-BE49-F238E27FC236}">
                  <a16:creationId xmlns:a16="http://schemas.microsoft.com/office/drawing/2014/main" id="{D6F1E6D4-FC53-5B86-D9EF-0163F76B0583}"/>
                </a:ext>
              </a:extLst>
            </p:cNvPr>
            <p:cNvCxnSpPr>
              <a:cxnSpLocks noChangeAspect="1"/>
            </p:cNvCxnSpPr>
            <p:nvPr/>
          </p:nvCxnSpPr>
          <p:spPr>
            <a:xfrm>
              <a:off x="6043754" y="2612516"/>
              <a:ext cx="48627" cy="88805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17" name="Lige forbindelse 1216">
              <a:extLst>
                <a:ext uri="{FF2B5EF4-FFF2-40B4-BE49-F238E27FC236}">
                  <a16:creationId xmlns:a16="http://schemas.microsoft.com/office/drawing/2014/main" id="{7B77EEE4-84BD-8B40-C889-FFB9754BFD8D}"/>
                </a:ext>
              </a:extLst>
            </p:cNvPr>
            <p:cNvCxnSpPr>
              <a:cxnSpLocks/>
            </p:cNvCxnSpPr>
            <p:nvPr/>
          </p:nvCxnSpPr>
          <p:spPr>
            <a:xfrm>
              <a:off x="6485079" y="247916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33" name="Lige forbindelse 1232">
              <a:extLst>
                <a:ext uri="{FF2B5EF4-FFF2-40B4-BE49-F238E27FC236}">
                  <a16:creationId xmlns:a16="http://schemas.microsoft.com/office/drawing/2014/main" id="{563D6D0F-1F17-2F7C-70EB-A42E376969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20054" y="2485516"/>
              <a:ext cx="18000" cy="106389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49" name="Lige forbindelse 1248">
              <a:extLst>
                <a:ext uri="{FF2B5EF4-FFF2-40B4-BE49-F238E27FC236}">
                  <a16:creationId xmlns:a16="http://schemas.microsoft.com/office/drawing/2014/main" id="{CB22E8CF-C143-F10B-DCD8-2B6BD9D174FE}"/>
                </a:ext>
              </a:extLst>
            </p:cNvPr>
            <p:cNvCxnSpPr/>
            <p:nvPr/>
          </p:nvCxnSpPr>
          <p:spPr>
            <a:xfrm>
              <a:off x="5763318" y="2852792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Lige forbindelse 1249">
              <a:extLst>
                <a:ext uri="{FF2B5EF4-FFF2-40B4-BE49-F238E27FC236}">
                  <a16:creationId xmlns:a16="http://schemas.microsoft.com/office/drawing/2014/main" id="{B2F42DBB-C86E-6080-9781-2875314E0C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14343" y="2875017"/>
              <a:ext cx="360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Lige forbindelse 1250">
              <a:extLst>
                <a:ext uri="{FF2B5EF4-FFF2-40B4-BE49-F238E27FC236}">
                  <a16:creationId xmlns:a16="http://schemas.microsoft.com/office/drawing/2014/main" id="{3B237869-3C43-8927-1650-78DF943AB3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47668" y="28242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2" name="Lige forbindelse 1251">
              <a:extLst>
                <a:ext uri="{FF2B5EF4-FFF2-40B4-BE49-F238E27FC236}">
                  <a16:creationId xmlns:a16="http://schemas.microsoft.com/office/drawing/2014/main" id="{6F1DC83C-9584-702C-C603-C0454665042B}"/>
                </a:ext>
              </a:extLst>
            </p:cNvPr>
            <p:cNvCxnSpPr>
              <a:cxnSpLocks/>
            </p:cNvCxnSpPr>
            <p:nvPr/>
          </p:nvCxnSpPr>
          <p:spPr>
            <a:xfrm>
              <a:off x="5833168" y="27988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3" name="Lige forbindelse 1252">
              <a:extLst>
                <a:ext uri="{FF2B5EF4-FFF2-40B4-BE49-F238E27FC236}">
                  <a16:creationId xmlns:a16="http://schemas.microsoft.com/office/drawing/2014/main" id="{709B4077-1764-AE76-E435-796582766A63}"/>
                </a:ext>
              </a:extLst>
            </p:cNvPr>
            <p:cNvCxnSpPr>
              <a:cxnSpLocks/>
            </p:cNvCxnSpPr>
            <p:nvPr/>
          </p:nvCxnSpPr>
          <p:spPr>
            <a:xfrm>
              <a:off x="5903018" y="27480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4" name="Lige forbindelse 1253">
              <a:extLst>
                <a:ext uri="{FF2B5EF4-FFF2-40B4-BE49-F238E27FC236}">
                  <a16:creationId xmlns:a16="http://schemas.microsoft.com/office/drawing/2014/main" id="{59D54645-C408-2B85-C7B7-4692BB2F1B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77818" y="2760717"/>
              <a:ext cx="324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5" name="Lige forbindelse 1254">
              <a:extLst>
                <a:ext uri="{FF2B5EF4-FFF2-40B4-BE49-F238E27FC236}">
                  <a16:creationId xmlns:a16="http://schemas.microsoft.com/office/drawing/2014/main" id="{7FC2F379-1122-D815-FDBF-AD43CD4C72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1143" y="2709917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Lige forbindelse 1255">
              <a:extLst>
                <a:ext uri="{FF2B5EF4-FFF2-40B4-BE49-F238E27FC236}">
                  <a16:creationId xmlns:a16="http://schemas.microsoft.com/office/drawing/2014/main" id="{3CCEEAE7-D501-A5DE-6EFC-162E93118610}"/>
                </a:ext>
              </a:extLst>
            </p:cNvPr>
            <p:cNvCxnSpPr>
              <a:cxnSpLocks/>
            </p:cNvCxnSpPr>
            <p:nvPr/>
          </p:nvCxnSpPr>
          <p:spPr>
            <a:xfrm>
              <a:off x="5972868" y="2694042"/>
              <a:ext cx="288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7" name="Lige forbindelse 1256">
              <a:extLst>
                <a:ext uri="{FF2B5EF4-FFF2-40B4-BE49-F238E27FC236}">
                  <a16:creationId xmlns:a16="http://schemas.microsoft.com/office/drawing/2014/main" id="{07711019-5A1A-579D-50B4-FB37D3619B85}"/>
                </a:ext>
              </a:extLst>
            </p:cNvPr>
            <p:cNvCxnSpPr>
              <a:cxnSpLocks/>
            </p:cNvCxnSpPr>
            <p:nvPr/>
          </p:nvCxnSpPr>
          <p:spPr>
            <a:xfrm>
              <a:off x="6141143" y="261466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Lige forbindelse 1257">
              <a:extLst>
                <a:ext uri="{FF2B5EF4-FFF2-40B4-BE49-F238E27FC236}">
                  <a16:creationId xmlns:a16="http://schemas.microsoft.com/office/drawing/2014/main" id="{1977ECAC-E4BB-4369-0B66-B186A695E7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1918" y="2633717"/>
              <a:ext cx="25200" cy="428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Lige forbindelse 1258">
              <a:extLst>
                <a:ext uri="{FF2B5EF4-FFF2-40B4-BE49-F238E27FC236}">
                  <a16:creationId xmlns:a16="http://schemas.microsoft.com/office/drawing/2014/main" id="{30E34E7F-377A-5B7A-5EF2-07EF201834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9368" y="2592442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0" name="Lige forbindelse 1259">
              <a:extLst>
                <a:ext uri="{FF2B5EF4-FFF2-40B4-BE49-F238E27FC236}">
                  <a16:creationId xmlns:a16="http://schemas.microsoft.com/office/drawing/2014/main" id="{A5BF14CE-182F-7C93-8AB3-E6D9F4891F1A}"/>
                </a:ext>
              </a:extLst>
            </p:cNvPr>
            <p:cNvCxnSpPr>
              <a:cxnSpLocks/>
            </p:cNvCxnSpPr>
            <p:nvPr/>
          </p:nvCxnSpPr>
          <p:spPr>
            <a:xfrm>
              <a:off x="6220518" y="2582917"/>
              <a:ext cx="180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Lige forbindelse 1260">
              <a:extLst>
                <a:ext uri="{FF2B5EF4-FFF2-40B4-BE49-F238E27FC236}">
                  <a16:creationId xmlns:a16="http://schemas.microsoft.com/office/drawing/2014/main" id="{3A0A91C6-6332-08F2-5C8B-6EF1219458DB}"/>
                </a:ext>
              </a:extLst>
            </p:cNvPr>
            <p:cNvCxnSpPr>
              <a:cxnSpLocks/>
            </p:cNvCxnSpPr>
            <p:nvPr/>
          </p:nvCxnSpPr>
          <p:spPr>
            <a:xfrm>
              <a:off x="6315768" y="2551167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Lige forbindelse 1262">
              <a:extLst>
                <a:ext uri="{FF2B5EF4-FFF2-40B4-BE49-F238E27FC236}">
                  <a16:creationId xmlns:a16="http://schemas.microsoft.com/office/drawing/2014/main" id="{A4B6EFE1-8843-E56E-DC2F-6DB8AC55BD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6818" y="25670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4" name="Lige forbindelse 1263">
              <a:extLst>
                <a:ext uri="{FF2B5EF4-FFF2-40B4-BE49-F238E27FC236}">
                  <a16:creationId xmlns:a16="http://schemas.microsoft.com/office/drawing/2014/main" id="{5496AC7C-B9D5-1D33-0675-F30FAB0F67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07918" y="254799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Lige forbindelse 1264">
              <a:extLst>
                <a:ext uri="{FF2B5EF4-FFF2-40B4-BE49-F238E27FC236}">
                  <a16:creationId xmlns:a16="http://schemas.microsoft.com/office/drawing/2014/main" id="{1BD675DC-9C0E-5EF1-561D-5BA0A45AB029}"/>
                </a:ext>
              </a:extLst>
            </p:cNvPr>
            <p:cNvCxnSpPr>
              <a:cxnSpLocks/>
            </p:cNvCxnSpPr>
            <p:nvPr/>
          </p:nvCxnSpPr>
          <p:spPr>
            <a:xfrm>
              <a:off x="6401493" y="2528942"/>
              <a:ext cx="14400" cy="54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Lige forbindelse 1265">
              <a:extLst>
                <a:ext uri="{FF2B5EF4-FFF2-40B4-BE49-F238E27FC236}">
                  <a16:creationId xmlns:a16="http://schemas.microsoft.com/office/drawing/2014/main" id="{82C120ED-EBC0-F4CE-DA71-624F429D57FA}"/>
                </a:ext>
              </a:extLst>
            </p:cNvPr>
            <p:cNvCxnSpPr>
              <a:cxnSpLocks/>
            </p:cNvCxnSpPr>
            <p:nvPr/>
          </p:nvCxnSpPr>
          <p:spPr>
            <a:xfrm>
              <a:off x="6576118" y="250036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7" name="Lige forbindelse 1266">
              <a:extLst>
                <a:ext uri="{FF2B5EF4-FFF2-40B4-BE49-F238E27FC236}">
                  <a16:creationId xmlns:a16="http://schemas.microsoft.com/office/drawing/2014/main" id="{18D41901-209E-1883-E0B8-DE8DC98807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33293" y="2506717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8" name="Lige forbindelse 1267">
              <a:extLst>
                <a:ext uri="{FF2B5EF4-FFF2-40B4-BE49-F238E27FC236}">
                  <a16:creationId xmlns:a16="http://schemas.microsoft.com/office/drawing/2014/main" id="{B7D3E804-5438-F51B-1459-C00607F42B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7568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9" name="Lige forbindelse 1268">
              <a:extLst>
                <a:ext uri="{FF2B5EF4-FFF2-40B4-BE49-F238E27FC236}">
                  <a16:creationId xmlns:a16="http://schemas.microsoft.com/office/drawing/2014/main" id="{C0B3E403-D74C-09D3-DA0F-4C93ABC9D368}"/>
                </a:ext>
              </a:extLst>
            </p:cNvPr>
            <p:cNvCxnSpPr>
              <a:cxnSpLocks/>
            </p:cNvCxnSpPr>
            <p:nvPr/>
          </p:nvCxnSpPr>
          <p:spPr>
            <a:xfrm>
              <a:off x="6668193" y="2497192"/>
              <a:ext cx="7200" cy="72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Lige forbindelse 1270">
              <a:extLst>
                <a:ext uri="{FF2B5EF4-FFF2-40B4-BE49-F238E27FC236}">
                  <a16:creationId xmlns:a16="http://schemas.microsoft.com/office/drawing/2014/main" id="{E0AE6423-4FAB-EB4E-79A4-BFC65B529C6E}"/>
                </a:ext>
              </a:extLst>
            </p:cNvPr>
            <p:cNvCxnSpPr>
              <a:cxnSpLocks noChangeAspect="1"/>
            </p:cNvCxnSpPr>
            <p:nvPr/>
          </p:nvCxnSpPr>
          <p:spPr>
            <a:xfrm flipH="1" flipV="1">
              <a:off x="5919896" y="2714550"/>
              <a:ext cx="785572" cy="659173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Ellipse 1271">
              <a:extLst>
                <a:ext uri="{FF2B5EF4-FFF2-40B4-BE49-F238E27FC236}">
                  <a16:creationId xmlns:a16="http://schemas.microsoft.com/office/drawing/2014/main" id="{6128488B-5029-2D45-B474-CCC4E081BF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91493" y="3355975"/>
              <a:ext cx="36000" cy="36000"/>
            </a:xfrm>
            <a:prstGeom prst="ellips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73" name="Tekstfelt 1272">
              <a:extLst>
                <a:ext uri="{FF2B5EF4-FFF2-40B4-BE49-F238E27FC236}">
                  <a16:creationId xmlns:a16="http://schemas.microsoft.com/office/drawing/2014/main" id="{1FDE6331-CCC4-DEBC-7844-4E1AE0FFCD50}"/>
                </a:ext>
              </a:extLst>
            </p:cNvPr>
            <p:cNvSpPr txBox="1"/>
            <p:nvPr/>
          </p:nvSpPr>
          <p:spPr>
            <a:xfrm rot="19158328">
              <a:off x="5463689" y="268735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0</a:t>
              </a:r>
            </a:p>
          </p:txBody>
        </p:sp>
        <p:sp>
          <p:nvSpPr>
            <p:cNvPr id="1274" name="Tekstfelt 1273">
              <a:extLst>
                <a:ext uri="{FF2B5EF4-FFF2-40B4-BE49-F238E27FC236}">
                  <a16:creationId xmlns:a16="http://schemas.microsoft.com/office/drawing/2014/main" id="{5A19DE17-B0BF-A928-F988-5CDCCD6212CC}"/>
                </a:ext>
              </a:extLst>
            </p:cNvPr>
            <p:cNvSpPr txBox="1"/>
            <p:nvPr/>
          </p:nvSpPr>
          <p:spPr>
            <a:xfrm rot="2441672" flipH="1">
              <a:off x="7654439" y="273498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5</a:t>
              </a:r>
            </a:p>
          </p:txBody>
        </p:sp>
        <p:sp>
          <p:nvSpPr>
            <p:cNvPr id="1275" name="Tekstfelt 1274">
              <a:extLst>
                <a:ext uri="{FF2B5EF4-FFF2-40B4-BE49-F238E27FC236}">
                  <a16:creationId xmlns:a16="http://schemas.microsoft.com/office/drawing/2014/main" id="{66BCB517-2BFE-83B8-E61C-ADB0322A5351}"/>
                </a:ext>
              </a:extLst>
            </p:cNvPr>
            <p:cNvSpPr txBox="1"/>
            <p:nvPr/>
          </p:nvSpPr>
          <p:spPr>
            <a:xfrm rot="1696780" flipH="1">
              <a:off x="7295664" y="24524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4</a:t>
              </a:r>
            </a:p>
          </p:txBody>
        </p:sp>
        <p:sp>
          <p:nvSpPr>
            <p:cNvPr id="1276" name="Tekstfelt 1275">
              <a:extLst>
                <a:ext uri="{FF2B5EF4-FFF2-40B4-BE49-F238E27FC236}">
                  <a16:creationId xmlns:a16="http://schemas.microsoft.com/office/drawing/2014/main" id="{6B7730C6-78BA-EB87-AA01-9E2E0C21A07B}"/>
                </a:ext>
              </a:extLst>
            </p:cNvPr>
            <p:cNvSpPr txBox="1"/>
            <p:nvPr/>
          </p:nvSpPr>
          <p:spPr>
            <a:xfrm rot="19903220">
              <a:off x="5885958" y="2423022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1</a:t>
              </a:r>
            </a:p>
          </p:txBody>
        </p:sp>
        <p:sp>
          <p:nvSpPr>
            <p:cNvPr id="1277" name="Tekstfelt 1276">
              <a:extLst>
                <a:ext uri="{FF2B5EF4-FFF2-40B4-BE49-F238E27FC236}">
                  <a16:creationId xmlns:a16="http://schemas.microsoft.com/office/drawing/2014/main" id="{ACCFD6E6-012B-5FF1-E1D4-B6A07FA3406E}"/>
                </a:ext>
              </a:extLst>
            </p:cNvPr>
            <p:cNvSpPr txBox="1"/>
            <p:nvPr/>
          </p:nvSpPr>
          <p:spPr>
            <a:xfrm rot="20836452">
              <a:off x="6334927" y="2292308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2</a:t>
              </a:r>
            </a:p>
          </p:txBody>
        </p:sp>
        <p:sp>
          <p:nvSpPr>
            <p:cNvPr id="1278" name="Tekstfelt 1277">
              <a:extLst>
                <a:ext uri="{FF2B5EF4-FFF2-40B4-BE49-F238E27FC236}">
                  <a16:creationId xmlns:a16="http://schemas.microsoft.com/office/drawing/2014/main" id="{3AB30F5C-A1BE-69B0-E3EA-5EBB048503FE}"/>
                </a:ext>
              </a:extLst>
            </p:cNvPr>
            <p:cNvSpPr txBox="1"/>
            <p:nvPr/>
          </p:nvSpPr>
          <p:spPr>
            <a:xfrm rot="540000" flipH="1">
              <a:off x="6833402" y="2301833"/>
              <a:ext cx="25680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50" dirty="0"/>
                <a:t>3</a:t>
              </a:r>
            </a:p>
          </p:txBody>
        </p:sp>
      </p:grpSp>
      <p:grpSp>
        <p:nvGrpSpPr>
          <p:cNvPr id="15" name="Gruppe 14">
            <a:extLst>
              <a:ext uri="{FF2B5EF4-FFF2-40B4-BE49-F238E27FC236}">
                <a16:creationId xmlns:a16="http://schemas.microsoft.com/office/drawing/2014/main" id="{9C009C80-7098-980A-5C66-4F0F4B48BC18}"/>
              </a:ext>
            </a:extLst>
          </p:cNvPr>
          <p:cNvGrpSpPr/>
          <p:nvPr/>
        </p:nvGrpSpPr>
        <p:grpSpPr>
          <a:xfrm>
            <a:off x="2180952" y="3134725"/>
            <a:ext cx="1196011" cy="1175428"/>
            <a:chOff x="2180952" y="3134725"/>
            <a:chExt cx="1196011" cy="1175428"/>
          </a:xfrm>
        </p:grpSpPr>
        <p:grpSp>
          <p:nvGrpSpPr>
            <p:cNvPr id="1067" name="Gruppe 1066">
              <a:extLst>
                <a:ext uri="{FF2B5EF4-FFF2-40B4-BE49-F238E27FC236}">
                  <a16:creationId xmlns:a16="http://schemas.microsoft.com/office/drawing/2014/main" id="{BB49AE40-A81B-E644-C2F4-AD22191D986C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068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8260519A-F52C-504A-AAE7-718D3E800C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069" name="Rektangel 1">
                <a:extLst>
                  <a:ext uri="{FF2B5EF4-FFF2-40B4-BE49-F238E27FC236}">
                    <a16:creationId xmlns:a16="http://schemas.microsoft.com/office/drawing/2014/main" id="{5AB3C87E-AF20-84E7-15E5-09780F9AB77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70" name="Rektangel 1">
                <a:extLst>
                  <a:ext uri="{FF2B5EF4-FFF2-40B4-BE49-F238E27FC236}">
                    <a16:creationId xmlns:a16="http://schemas.microsoft.com/office/drawing/2014/main" id="{E4BCD4B0-4A1A-51F5-96C5-5EFB512CC83F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071" name="Rektangel 1">
                <a:extLst>
                  <a:ext uri="{FF2B5EF4-FFF2-40B4-BE49-F238E27FC236}">
                    <a16:creationId xmlns:a16="http://schemas.microsoft.com/office/drawing/2014/main" id="{202B606E-A217-879D-838C-D073FF1DBE4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072" name="Picture 2" descr="http://fysikabbogen2.systime.dk/fileadmin/_processed_/csm_fig_10_02ny_0b7388a3ea.png">
                <a:hlinkClick r:id="rId8"/>
                <a:extLst>
                  <a:ext uri="{FF2B5EF4-FFF2-40B4-BE49-F238E27FC236}">
                    <a16:creationId xmlns:a16="http://schemas.microsoft.com/office/drawing/2014/main" id="{E7F4107D-7619-ECED-4D4A-C6F8B738CC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9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073" name="Gruppe 1072">
                <a:extLst>
                  <a:ext uri="{FF2B5EF4-FFF2-40B4-BE49-F238E27FC236}">
                    <a16:creationId xmlns:a16="http://schemas.microsoft.com/office/drawing/2014/main" id="{B6BD6C91-ACDC-618B-BED9-2C868B0710AF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20" name="Ellipse 1119">
                  <a:extLst>
                    <a:ext uri="{FF2B5EF4-FFF2-40B4-BE49-F238E27FC236}">
                      <a16:creationId xmlns:a16="http://schemas.microsoft.com/office/drawing/2014/main" id="{CAFA53F6-46E3-A4E6-188B-E9FD5B543EC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1" name="Ellipse 1120">
                  <a:extLst>
                    <a:ext uri="{FF2B5EF4-FFF2-40B4-BE49-F238E27FC236}">
                      <a16:creationId xmlns:a16="http://schemas.microsoft.com/office/drawing/2014/main" id="{9D9C1014-244E-A8F9-4460-71C0218DB83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2" name="Ellipse 1121">
                  <a:extLst>
                    <a:ext uri="{FF2B5EF4-FFF2-40B4-BE49-F238E27FC236}">
                      <a16:creationId xmlns:a16="http://schemas.microsoft.com/office/drawing/2014/main" id="{1A35A5A5-627C-73F5-E971-097E77CDFC6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02" name="Gruppe 1101">
                <a:extLst>
                  <a:ext uri="{FF2B5EF4-FFF2-40B4-BE49-F238E27FC236}">
                    <a16:creationId xmlns:a16="http://schemas.microsoft.com/office/drawing/2014/main" id="{4ECB7B5A-EFB1-76AF-C8DD-35BAB39A667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17" name="Ellipse 1116">
                  <a:extLst>
                    <a:ext uri="{FF2B5EF4-FFF2-40B4-BE49-F238E27FC236}">
                      <a16:creationId xmlns:a16="http://schemas.microsoft.com/office/drawing/2014/main" id="{D1F8ADB0-3E19-8537-710B-785161D1DF2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8" name="Ellipse 1117">
                  <a:extLst>
                    <a:ext uri="{FF2B5EF4-FFF2-40B4-BE49-F238E27FC236}">
                      <a16:creationId xmlns:a16="http://schemas.microsoft.com/office/drawing/2014/main" id="{67EF8956-DE50-7DB5-3C15-F975568881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9" name="Ellipse 1118">
                  <a:extLst>
                    <a:ext uri="{FF2B5EF4-FFF2-40B4-BE49-F238E27FC236}">
                      <a16:creationId xmlns:a16="http://schemas.microsoft.com/office/drawing/2014/main" id="{DD15FB95-0215-15DB-E886-6D4AD1745A1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08" name="Gruppe 1107">
                <a:extLst>
                  <a:ext uri="{FF2B5EF4-FFF2-40B4-BE49-F238E27FC236}">
                    <a16:creationId xmlns:a16="http://schemas.microsoft.com/office/drawing/2014/main" id="{6D8A9320-E268-EAA1-B019-40C1944ED428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14" name="Ellipse 1113">
                  <a:extLst>
                    <a:ext uri="{FF2B5EF4-FFF2-40B4-BE49-F238E27FC236}">
                      <a16:creationId xmlns:a16="http://schemas.microsoft.com/office/drawing/2014/main" id="{4DFD5D7E-425C-9113-A3A7-373E7E010C8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5" name="Ellipse 1114">
                  <a:extLst>
                    <a:ext uri="{FF2B5EF4-FFF2-40B4-BE49-F238E27FC236}">
                      <a16:creationId xmlns:a16="http://schemas.microsoft.com/office/drawing/2014/main" id="{FF95CD94-798A-4F53-672A-A989667E7B0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6" name="Ellipse 1115">
                  <a:extLst>
                    <a:ext uri="{FF2B5EF4-FFF2-40B4-BE49-F238E27FC236}">
                      <a16:creationId xmlns:a16="http://schemas.microsoft.com/office/drawing/2014/main" id="{9E5C08D2-5D62-DA2A-3D9F-071B32061D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09" name="Gruppe 1108">
                <a:extLst>
                  <a:ext uri="{FF2B5EF4-FFF2-40B4-BE49-F238E27FC236}">
                    <a16:creationId xmlns:a16="http://schemas.microsoft.com/office/drawing/2014/main" id="{BE32B08C-96A0-511F-C4D3-863CCB2704E7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11" name="Ellipse 1110">
                  <a:extLst>
                    <a:ext uri="{FF2B5EF4-FFF2-40B4-BE49-F238E27FC236}">
                      <a16:creationId xmlns:a16="http://schemas.microsoft.com/office/drawing/2014/main" id="{66C5ECE6-6D1A-B29B-315A-AC4C675DD5B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2" name="Ellipse 1111">
                  <a:extLst>
                    <a:ext uri="{FF2B5EF4-FFF2-40B4-BE49-F238E27FC236}">
                      <a16:creationId xmlns:a16="http://schemas.microsoft.com/office/drawing/2014/main" id="{D70E6DFF-6848-46F7-4633-60ADDCB240F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3" name="Ellipse 1112">
                  <a:extLst>
                    <a:ext uri="{FF2B5EF4-FFF2-40B4-BE49-F238E27FC236}">
                      <a16:creationId xmlns:a16="http://schemas.microsoft.com/office/drawing/2014/main" id="{667D243E-80A1-E475-3809-F4106FB9E93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10" name="Tekstfelt 1109">
                <a:extLst>
                  <a:ext uri="{FF2B5EF4-FFF2-40B4-BE49-F238E27FC236}">
                    <a16:creationId xmlns:a16="http://schemas.microsoft.com/office/drawing/2014/main" id="{8D7D8039-4023-9B4A-873C-7BCF7A28D817}"/>
                  </a:ext>
                </a:extLst>
              </p:cNvPr>
              <p:cNvSpPr txBox="1"/>
              <p:nvPr/>
            </p:nvSpPr>
            <p:spPr>
              <a:xfrm rot="1724704">
                <a:off x="4111807" y="4711549"/>
                <a:ext cx="782493" cy="76377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1050" dirty="0"/>
                  <a:t>A</a:t>
                </a:r>
              </a:p>
            </p:txBody>
          </p:sp>
        </p:grpSp>
        <p:grpSp>
          <p:nvGrpSpPr>
            <p:cNvPr id="1282" name="Gruppe 1281">
              <a:extLst>
                <a:ext uri="{FF2B5EF4-FFF2-40B4-BE49-F238E27FC236}">
                  <a16:creationId xmlns:a16="http://schemas.microsoft.com/office/drawing/2014/main" id="{B131510F-6D3F-269A-C912-7DC0E139824B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280" name="Kombinationstegning 1279">
                <a:extLst>
                  <a:ext uri="{FF2B5EF4-FFF2-40B4-BE49-F238E27FC236}">
                    <a16:creationId xmlns:a16="http://schemas.microsoft.com/office/drawing/2014/main" id="{C060C1EA-9A0D-04F9-03EE-BD270D299CE2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281" name="Ellipse 1280">
                <a:extLst>
                  <a:ext uri="{FF2B5EF4-FFF2-40B4-BE49-F238E27FC236}">
                    <a16:creationId xmlns:a16="http://schemas.microsoft.com/office/drawing/2014/main" id="{3FCCC902-8D3D-93F6-8A9C-C634BC962397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290" name="Gruppe 1289">
              <a:extLst>
                <a:ext uri="{FF2B5EF4-FFF2-40B4-BE49-F238E27FC236}">
                  <a16:creationId xmlns:a16="http://schemas.microsoft.com/office/drawing/2014/main" id="{4C8A95ED-B029-7FE4-0F70-8BA4D3FBABF1}"/>
                </a:ext>
              </a:extLst>
            </p:cNvPr>
            <p:cNvGrpSpPr/>
            <p:nvPr/>
          </p:nvGrpSpPr>
          <p:grpSpPr>
            <a:xfrm>
              <a:off x="2979359" y="3434658"/>
              <a:ext cx="387428" cy="239166"/>
              <a:chOff x="3036509" y="3364808"/>
              <a:chExt cx="387428" cy="239166"/>
            </a:xfrm>
          </p:grpSpPr>
          <p:grpSp>
            <p:nvGrpSpPr>
              <p:cNvPr id="1284" name="Gruppe 1283">
                <a:extLst>
                  <a:ext uri="{FF2B5EF4-FFF2-40B4-BE49-F238E27FC236}">
                    <a16:creationId xmlns:a16="http://schemas.microsoft.com/office/drawing/2014/main" id="{3A0328A1-BD5E-4B48-8937-0DABE5599395}"/>
                  </a:ext>
                </a:extLst>
              </p:cNvPr>
              <p:cNvGrpSpPr/>
              <p:nvPr/>
            </p:nvGrpSpPr>
            <p:grpSpPr>
              <a:xfrm>
                <a:off x="3036509" y="3468250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1285" name="Kombinationstegning 1284">
                  <a:extLst>
                    <a:ext uri="{FF2B5EF4-FFF2-40B4-BE49-F238E27FC236}">
                      <a16:creationId xmlns:a16="http://schemas.microsoft.com/office/drawing/2014/main" id="{8F7EB790-8587-E0DC-56A2-CFB89CB9FA4B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286" name="Ellipse 1285">
                  <a:extLst>
                    <a:ext uri="{FF2B5EF4-FFF2-40B4-BE49-F238E27FC236}">
                      <a16:creationId xmlns:a16="http://schemas.microsoft.com/office/drawing/2014/main" id="{E1E224CC-B01D-4104-14B7-1C75617C36A5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287" name="Kombinationstegning 1286">
                <a:extLst>
                  <a:ext uri="{FF2B5EF4-FFF2-40B4-BE49-F238E27FC236}">
                    <a16:creationId xmlns:a16="http://schemas.microsoft.com/office/drawing/2014/main" id="{60F31FA4-2CBF-0EF0-1999-BE189A1A7A45}"/>
                  </a:ext>
                </a:extLst>
              </p:cNvPr>
              <p:cNvSpPr/>
              <p:nvPr/>
            </p:nvSpPr>
            <p:spPr>
              <a:xfrm>
                <a:off x="3088218" y="3364808"/>
                <a:ext cx="335719" cy="121125"/>
              </a:xfrm>
              <a:custGeom>
                <a:avLst/>
                <a:gdLst>
                  <a:gd name="connsiteX0" fmla="*/ 0 w 447304"/>
                  <a:gd name="connsiteY0" fmla="*/ 149128 h 149128"/>
                  <a:gd name="connsiteX1" fmla="*/ 63335 w 447304"/>
                  <a:gd name="connsiteY1" fmla="*/ 22458 h 149128"/>
                  <a:gd name="connsiteX2" fmla="*/ 233548 w 447304"/>
                  <a:gd name="connsiteY2" fmla="*/ 2666 h 149128"/>
                  <a:gd name="connsiteX3" fmla="*/ 447304 w 447304"/>
                  <a:gd name="connsiteY3" fmla="*/ 54126 h 149128"/>
                  <a:gd name="connsiteX4" fmla="*/ 447304 w 447304"/>
                  <a:gd name="connsiteY4" fmla="*/ 54126 h 14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304" h="149128">
                    <a:moveTo>
                      <a:pt x="0" y="149128"/>
                    </a:moveTo>
                    <a:cubicBezTo>
                      <a:pt x="12205" y="97998"/>
                      <a:pt x="24410" y="46868"/>
                      <a:pt x="63335" y="22458"/>
                    </a:cubicBezTo>
                    <a:cubicBezTo>
                      <a:pt x="102260" y="-1952"/>
                      <a:pt x="169553" y="-2612"/>
                      <a:pt x="233548" y="2666"/>
                    </a:cubicBezTo>
                    <a:cubicBezTo>
                      <a:pt x="297543" y="7944"/>
                      <a:pt x="447304" y="54126"/>
                      <a:pt x="447304" y="54126"/>
                    </a:cubicBezTo>
                    <a:lnTo>
                      <a:pt x="447304" y="54126"/>
                    </a:lnTo>
                  </a:path>
                </a:pathLst>
              </a:custGeom>
              <a:noFill/>
              <a:ln w="28575">
                <a:solidFill>
                  <a:srgbClr val="B20404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288" name="Kombinationstegning 1287">
              <a:extLst>
                <a:ext uri="{FF2B5EF4-FFF2-40B4-BE49-F238E27FC236}">
                  <a16:creationId xmlns:a16="http://schemas.microsoft.com/office/drawing/2014/main" id="{C77E1129-D831-6C07-0D1F-42B09B86806F}"/>
                </a:ext>
              </a:extLst>
            </p:cNvPr>
            <p:cNvSpPr/>
            <p:nvPr/>
          </p:nvSpPr>
          <p:spPr>
            <a:xfrm>
              <a:off x="2911445" y="3597901"/>
              <a:ext cx="335719" cy="121125"/>
            </a:xfrm>
            <a:custGeom>
              <a:avLst/>
              <a:gdLst>
                <a:gd name="connsiteX0" fmla="*/ 0 w 447304"/>
                <a:gd name="connsiteY0" fmla="*/ 149128 h 149128"/>
                <a:gd name="connsiteX1" fmla="*/ 63335 w 447304"/>
                <a:gd name="connsiteY1" fmla="*/ 22458 h 149128"/>
                <a:gd name="connsiteX2" fmla="*/ 233548 w 447304"/>
                <a:gd name="connsiteY2" fmla="*/ 2666 h 149128"/>
                <a:gd name="connsiteX3" fmla="*/ 447304 w 447304"/>
                <a:gd name="connsiteY3" fmla="*/ 54126 h 149128"/>
                <a:gd name="connsiteX4" fmla="*/ 447304 w 447304"/>
                <a:gd name="connsiteY4" fmla="*/ 54126 h 14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304" h="149128">
                  <a:moveTo>
                    <a:pt x="0" y="149128"/>
                  </a:moveTo>
                  <a:cubicBezTo>
                    <a:pt x="12205" y="97998"/>
                    <a:pt x="24410" y="46868"/>
                    <a:pt x="63335" y="22458"/>
                  </a:cubicBezTo>
                  <a:cubicBezTo>
                    <a:pt x="102260" y="-1952"/>
                    <a:pt x="169553" y="-2612"/>
                    <a:pt x="233548" y="2666"/>
                  </a:cubicBezTo>
                  <a:cubicBezTo>
                    <a:pt x="297543" y="7944"/>
                    <a:pt x="447304" y="54126"/>
                    <a:pt x="447304" y="54126"/>
                  </a:cubicBezTo>
                  <a:lnTo>
                    <a:pt x="447304" y="54126"/>
                  </a:lnTo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" name="Tekstfelt 1">
            <a:extLst>
              <a:ext uri="{FF2B5EF4-FFF2-40B4-BE49-F238E27FC236}">
                <a16:creationId xmlns:a16="http://schemas.microsoft.com/office/drawing/2014/main" id="{E6FDE429-797F-FF35-D4C9-1CFF9A7F83CE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988167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34CC13C-30F9-DBBA-4A5D-63FB49F590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2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9B1DA3A4-0E2C-173B-3290-A6B8A724A8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Oscilloskop, Måling, Knop, Måle, Udstyr">
            <a:extLst>
              <a:ext uri="{FF2B5EF4-FFF2-40B4-BE49-F238E27FC236}">
                <a16:creationId xmlns:a16="http://schemas.microsoft.com/office/drawing/2014/main" id="{E316D363-F157-E88D-45D3-5ED3A420AD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7222658" y="3292767"/>
            <a:ext cx="1980000" cy="137045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" name="Gruppe 13">
            <a:extLst>
              <a:ext uri="{FF2B5EF4-FFF2-40B4-BE49-F238E27FC236}">
                <a16:creationId xmlns:a16="http://schemas.microsoft.com/office/drawing/2014/main" id="{FC06E7C1-A72D-6EB3-C2A3-6DDAD4497C32}"/>
              </a:ext>
            </a:extLst>
          </p:cNvPr>
          <p:cNvGrpSpPr/>
          <p:nvPr/>
        </p:nvGrpSpPr>
        <p:grpSpPr>
          <a:xfrm>
            <a:off x="2325000" y="1128186"/>
            <a:ext cx="5256000" cy="5032517"/>
            <a:chOff x="2325000" y="1128186"/>
            <a:chExt cx="5256000" cy="5032517"/>
          </a:xfrm>
        </p:grpSpPr>
        <p:grpSp>
          <p:nvGrpSpPr>
            <p:cNvPr id="6" name="Gruppe 5">
              <a:extLst>
                <a:ext uri="{FF2B5EF4-FFF2-40B4-BE49-F238E27FC236}">
                  <a16:creationId xmlns:a16="http://schemas.microsoft.com/office/drawing/2014/main" id="{5ABADE61-0AF7-109D-76F8-814FC4EC386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1128186"/>
              <a:ext cx="5256000" cy="5032517"/>
              <a:chOff x="2324894" y="245660"/>
              <a:chExt cx="5256213" cy="5032721"/>
            </a:xfrm>
          </p:grpSpPr>
          <p:pic>
            <p:nvPicPr>
              <p:cNvPr id="8" name="Picture 2" descr="Dokument, Middelalder, Side, Pergament">
                <a:extLst>
                  <a:ext uri="{FF2B5EF4-FFF2-40B4-BE49-F238E27FC236}">
                    <a16:creationId xmlns:a16="http://schemas.microsoft.com/office/drawing/2014/main" id="{69930ACF-A722-AA84-E837-0D22C7D85A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60"/>
                <a:ext cx="5256213" cy="493931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9" name="Gruppe 8">
                <a:extLst>
                  <a:ext uri="{FF2B5EF4-FFF2-40B4-BE49-F238E27FC236}">
                    <a16:creationId xmlns:a16="http://schemas.microsoft.com/office/drawing/2014/main" id="{28967B09-8D0A-8821-4261-23BB2C80E49C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11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E4682C1C-670D-1E2B-C693-6312AF44410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2" name="Tekstfelt 11">
                  <a:extLst>
                    <a:ext uri="{FF2B5EF4-FFF2-40B4-BE49-F238E27FC236}">
                      <a16:creationId xmlns:a16="http://schemas.microsoft.com/office/drawing/2014/main" id="{6C93D642-4369-E69B-3E02-88321FB8A88A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10" name="Tekstfelt 9">
                <a:extLst>
                  <a:ext uri="{FF2B5EF4-FFF2-40B4-BE49-F238E27FC236}">
                    <a16:creationId xmlns:a16="http://schemas.microsoft.com/office/drawing/2014/main" id="{2DFFC3AA-A2B0-03B2-C674-27857278C185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38011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dirty="0">
                    <a:latin typeface="Comic Sans MS" panose="030F0902030302020204" pitchFamily="66" charset="0"/>
                  </a:rPr>
                  <a:t>Nu begynder det at blive kompliceret. </a:t>
                </a:r>
              </a:p>
              <a:p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1400" dirty="0">
                    <a:latin typeface="Comic Sans MS" panose="030F0902030302020204" pitchFamily="66" charset="0"/>
                  </a:rPr>
                  <a:t>Disse kredsløb blev eksperimentelt designet til at teste forskellige forbindelser. Men noget er gået galt. Kredsløbene opfører sig ustabilt, og jeg mistænker, at nogle kan kortslutte. </a:t>
                </a:r>
              </a:p>
              <a:p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1400" dirty="0">
                    <a:latin typeface="Comic Sans MS" panose="030F0902030302020204" pitchFamily="66" charset="0"/>
                  </a:rPr>
                  <a:t>Jeres opgave er at analysere kredsløbene og finde det rigtige. Vær forsigtige – selv små fejl kan få store konsekvenser.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3" name="Picture 4" descr="Mobil Batteri, Opladning">
              <a:extLst>
                <a:ext uri="{FF2B5EF4-FFF2-40B4-BE49-F238E27FC236}">
                  <a16:creationId xmlns:a16="http://schemas.microsoft.com/office/drawing/2014/main" id="{B041C81E-E484-EBE3-48BE-9DA16A56FDB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8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521" t="23284" r="49520" b="18409"/>
            <a:stretch/>
          </p:blipFill>
          <p:spPr bwMode="auto">
            <a:xfrm rot="5400000">
              <a:off x="5623298" y="4678893"/>
              <a:ext cx="756000" cy="138101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5" name="Afrundet rektangel 14">
            <a:hlinkClick r:id="rId9" action="ppaction://hlinksldjump"/>
            <a:extLst>
              <a:ext uri="{FF2B5EF4-FFF2-40B4-BE49-F238E27FC236}">
                <a16:creationId xmlns:a16="http://schemas.microsoft.com/office/drawing/2014/main" id="{8D0DC791-B85D-2B43-FAE0-DC0120C9B670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sp>
        <p:nvSpPr>
          <p:cNvPr id="5" name="Tekstfelt 4">
            <a:extLst>
              <a:ext uri="{FF2B5EF4-FFF2-40B4-BE49-F238E27FC236}">
                <a16:creationId xmlns:a16="http://schemas.microsoft.com/office/drawing/2014/main" id="{F20C4600-A205-7D59-B911-6ADD336DFFC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362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1B73AB-F164-5268-B634-76254C28DD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955EA31A-927C-434E-1807-A2ED4B7D0F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</a:t>
            </a:r>
          </a:p>
        </p:txBody>
      </p:sp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645DD530-5731-236E-1C48-247D94FC4D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21597065-EDBC-C6AF-DE9E-DDBE9FD0161F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F359B56F-1CA6-7D47-E55A-E453F678141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7801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D3BB08-6881-08BE-031A-31C97F645E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AFCB7565-7C6B-C3BF-1A4C-04CE482755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1</a:t>
            </a:r>
          </a:p>
        </p:txBody>
      </p:sp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63A57F33-5FD9-A506-5FB0-5A597C04D7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02084AEF-63A2-8307-3AA1-43FBF63315C7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D531C379-80D3-CAF1-8C4D-DE77B16E2992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5C09A5C7-2FA1-6602-CF26-4FEEF96022DD}"/>
              </a:ext>
            </a:extLst>
          </p:cNvPr>
          <p:cNvSpPr txBox="1"/>
          <p:nvPr/>
        </p:nvSpPr>
        <p:spPr>
          <a:xfrm>
            <a:off x="625924" y="1149087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 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sker en kortslutning, når der trykkes på kontakten. 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2267" name="Freeform 880">
            <a:extLst>
              <a:ext uri="{FF2B5EF4-FFF2-40B4-BE49-F238E27FC236}">
                <a16:creationId xmlns:a16="http://schemas.microsoft.com/office/drawing/2014/main" id="{A45CA958-200E-43DE-5A76-6D93831C5BCE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736401" y="2758046"/>
            <a:ext cx="200157" cy="391439"/>
          </a:xfrm>
          <a:custGeom>
            <a:avLst/>
            <a:gdLst>
              <a:gd name="T0" fmla="*/ 352 w 385"/>
              <a:gd name="T1" fmla="*/ 501 h 753"/>
              <a:gd name="T2" fmla="*/ 375 w 385"/>
              <a:gd name="T3" fmla="*/ 252 h 753"/>
              <a:gd name="T4" fmla="*/ 292 w 385"/>
              <a:gd name="T5" fmla="*/ 49 h 753"/>
              <a:gd name="T6" fmla="*/ 88 w 385"/>
              <a:gd name="T7" fmla="*/ 34 h 753"/>
              <a:gd name="T8" fmla="*/ 47 w 385"/>
              <a:gd name="T9" fmla="*/ 252 h 753"/>
              <a:gd name="T10" fmla="*/ 0 w 385"/>
              <a:gd name="T11" fmla="*/ 753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5" h="753">
                <a:moveTo>
                  <a:pt x="352" y="501"/>
                </a:moveTo>
                <a:cubicBezTo>
                  <a:pt x="368" y="414"/>
                  <a:pt x="385" y="327"/>
                  <a:pt x="375" y="252"/>
                </a:cubicBezTo>
                <a:cubicBezTo>
                  <a:pt x="365" y="177"/>
                  <a:pt x="340" y="85"/>
                  <a:pt x="292" y="49"/>
                </a:cubicBezTo>
                <a:cubicBezTo>
                  <a:pt x="244" y="13"/>
                  <a:pt x="129" y="0"/>
                  <a:pt x="88" y="34"/>
                </a:cubicBezTo>
                <a:cubicBezTo>
                  <a:pt x="47" y="68"/>
                  <a:pt x="62" y="132"/>
                  <a:pt x="47" y="252"/>
                </a:cubicBezTo>
                <a:cubicBezTo>
                  <a:pt x="32" y="372"/>
                  <a:pt x="8" y="670"/>
                  <a:pt x="0" y="753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213" name="Freeform 949">
            <a:extLst>
              <a:ext uri="{FF2B5EF4-FFF2-40B4-BE49-F238E27FC236}">
                <a16:creationId xmlns:a16="http://schemas.microsoft.com/office/drawing/2014/main" id="{C5550A14-A01C-E7EC-9864-573E6DA7CE22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4" name="Tekstfelt 2373">
            <a:extLst>
              <a:ext uri="{FF2B5EF4-FFF2-40B4-BE49-F238E27FC236}">
                <a16:creationId xmlns:a16="http://schemas.microsoft.com/office/drawing/2014/main" id="{6A00970C-380D-7C16-9C32-E0438A186FAF}"/>
              </a:ext>
            </a:extLst>
          </p:cNvPr>
          <p:cNvSpPr txBox="1"/>
          <p:nvPr/>
        </p:nvSpPr>
        <p:spPr>
          <a:xfrm>
            <a:off x="3609683" y="26849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75" name="Tekstfelt 2374">
            <a:extLst>
              <a:ext uri="{FF2B5EF4-FFF2-40B4-BE49-F238E27FC236}">
                <a16:creationId xmlns:a16="http://schemas.microsoft.com/office/drawing/2014/main" id="{54774464-1921-980C-6A98-4982B6FA825E}"/>
              </a:ext>
            </a:extLst>
          </p:cNvPr>
          <p:cNvSpPr txBox="1"/>
          <p:nvPr/>
        </p:nvSpPr>
        <p:spPr>
          <a:xfrm>
            <a:off x="4355439" y="135346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376" name="Tekstfelt 2375">
            <a:extLst>
              <a:ext uri="{FF2B5EF4-FFF2-40B4-BE49-F238E27FC236}">
                <a16:creationId xmlns:a16="http://schemas.microsoft.com/office/drawing/2014/main" id="{1712FE84-B06F-7E15-9A33-65A55321A820}"/>
              </a:ext>
            </a:extLst>
          </p:cNvPr>
          <p:cNvSpPr txBox="1"/>
          <p:nvPr/>
        </p:nvSpPr>
        <p:spPr>
          <a:xfrm>
            <a:off x="4332055" y="410772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565ECB77-7418-6123-A224-C0FA957522AA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79" name="Tekstfelt 2378">
            <a:extLst>
              <a:ext uri="{FF2B5EF4-FFF2-40B4-BE49-F238E27FC236}">
                <a16:creationId xmlns:a16="http://schemas.microsoft.com/office/drawing/2014/main" id="{1A61EB95-CA50-D2CB-691E-A55EA950CF6D}"/>
              </a:ext>
            </a:extLst>
          </p:cNvPr>
          <p:cNvSpPr txBox="1"/>
          <p:nvPr/>
        </p:nvSpPr>
        <p:spPr>
          <a:xfrm>
            <a:off x="5207715" y="223453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37376BC8-33D8-005A-70A1-9AB42569CB2D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04" name="Gruppe 2403">
            <a:extLst>
              <a:ext uri="{FF2B5EF4-FFF2-40B4-BE49-F238E27FC236}">
                <a16:creationId xmlns:a16="http://schemas.microsoft.com/office/drawing/2014/main" id="{BE2B6C14-8BBF-286F-8004-2FF0A7A91D07}"/>
              </a:ext>
            </a:extLst>
          </p:cNvPr>
          <p:cNvGrpSpPr>
            <a:grpSpLocks noChangeAspect="1"/>
          </p:cNvGrpSpPr>
          <p:nvPr/>
        </p:nvGrpSpPr>
        <p:grpSpPr>
          <a:xfrm>
            <a:off x="4354162" y="1809597"/>
            <a:ext cx="468000" cy="228716"/>
            <a:chOff x="2655570" y="2187000"/>
            <a:chExt cx="6880860" cy="3362760"/>
          </a:xfrm>
        </p:grpSpPr>
        <p:sp>
          <p:nvSpPr>
            <p:cNvPr id="2405" name="Rektangel 2404">
              <a:extLst>
                <a:ext uri="{FF2B5EF4-FFF2-40B4-BE49-F238E27FC236}">
                  <a16:creationId xmlns:a16="http://schemas.microsoft.com/office/drawing/2014/main" id="{000DDE71-FE1B-7C2D-3973-4B5F7F277B0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06" name="Ligebenet trapez 2405">
              <a:extLst>
                <a:ext uri="{FF2B5EF4-FFF2-40B4-BE49-F238E27FC236}">
                  <a16:creationId xmlns:a16="http://schemas.microsoft.com/office/drawing/2014/main" id="{991B8AAE-586A-6413-002C-558FC232B35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07" name="Gruppe 2406">
              <a:extLst>
                <a:ext uri="{FF2B5EF4-FFF2-40B4-BE49-F238E27FC236}">
                  <a16:creationId xmlns:a16="http://schemas.microsoft.com/office/drawing/2014/main" id="{D65D339E-572D-1464-B534-006DC62F4F8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11" name="Cylinder 2410">
                <a:extLst>
                  <a:ext uri="{FF2B5EF4-FFF2-40B4-BE49-F238E27FC236}">
                    <a16:creationId xmlns:a16="http://schemas.microsoft.com/office/drawing/2014/main" id="{8292D37A-A521-9DB2-8BB1-ABB8BCA37B4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1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C272D598-3CC0-56D7-04A3-B0CE695859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08" name="Gruppe 2407">
              <a:extLst>
                <a:ext uri="{FF2B5EF4-FFF2-40B4-BE49-F238E27FC236}">
                  <a16:creationId xmlns:a16="http://schemas.microsoft.com/office/drawing/2014/main" id="{65F843A3-8F54-D0F8-9AEF-5807B95A2411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09" name="Cylinder 2408">
                <a:extLst>
                  <a:ext uri="{FF2B5EF4-FFF2-40B4-BE49-F238E27FC236}">
                    <a16:creationId xmlns:a16="http://schemas.microsoft.com/office/drawing/2014/main" id="{09FE4D30-1F4F-02DD-862F-6D4C532FA5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0" name="Cylinder 2409">
                <a:extLst>
                  <a:ext uri="{FF2B5EF4-FFF2-40B4-BE49-F238E27FC236}">
                    <a16:creationId xmlns:a16="http://schemas.microsoft.com/office/drawing/2014/main" id="{A0DCB163-F2A2-FC2E-5AFF-7D22AAFF21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13" name="Gruppe 2412">
            <a:extLst>
              <a:ext uri="{FF2B5EF4-FFF2-40B4-BE49-F238E27FC236}">
                <a16:creationId xmlns:a16="http://schemas.microsoft.com/office/drawing/2014/main" id="{DA7A38DA-9AFD-F9ED-3E23-5175F2F6FA42}"/>
              </a:ext>
            </a:extLst>
          </p:cNvPr>
          <p:cNvGrpSpPr>
            <a:grpSpLocks noChangeAspect="1"/>
          </p:cNvGrpSpPr>
          <p:nvPr/>
        </p:nvGrpSpPr>
        <p:grpSpPr>
          <a:xfrm>
            <a:off x="4034141" y="2885256"/>
            <a:ext cx="468000" cy="228716"/>
            <a:chOff x="2655570" y="2187000"/>
            <a:chExt cx="6880860" cy="3362760"/>
          </a:xfrm>
        </p:grpSpPr>
        <p:sp>
          <p:nvSpPr>
            <p:cNvPr id="2414" name="Rektangel 2413">
              <a:extLst>
                <a:ext uri="{FF2B5EF4-FFF2-40B4-BE49-F238E27FC236}">
                  <a16:creationId xmlns:a16="http://schemas.microsoft.com/office/drawing/2014/main" id="{C58F0410-764A-96BC-664F-C5825448ABF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15" name="Ligebenet trapez 2414">
              <a:extLst>
                <a:ext uri="{FF2B5EF4-FFF2-40B4-BE49-F238E27FC236}">
                  <a16:creationId xmlns:a16="http://schemas.microsoft.com/office/drawing/2014/main" id="{1F7C59EC-4D28-2EA1-D845-15A5091F46BA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16" name="Gruppe 2415">
              <a:extLst>
                <a:ext uri="{FF2B5EF4-FFF2-40B4-BE49-F238E27FC236}">
                  <a16:creationId xmlns:a16="http://schemas.microsoft.com/office/drawing/2014/main" id="{4A495178-0C34-EB75-E918-409FC2E5B3D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20" name="Cylinder 2419">
                <a:extLst>
                  <a:ext uri="{FF2B5EF4-FFF2-40B4-BE49-F238E27FC236}">
                    <a16:creationId xmlns:a16="http://schemas.microsoft.com/office/drawing/2014/main" id="{49FF636D-6B87-61CC-34A5-78D3CC5A331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21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FFF0A3BE-9BBA-F4C8-71D2-BB56EB7780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17" name="Gruppe 2416">
              <a:extLst>
                <a:ext uri="{FF2B5EF4-FFF2-40B4-BE49-F238E27FC236}">
                  <a16:creationId xmlns:a16="http://schemas.microsoft.com/office/drawing/2014/main" id="{3CDA4C06-AB76-840E-7659-5D330587860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18" name="Cylinder 2417">
                <a:extLst>
                  <a:ext uri="{FF2B5EF4-FFF2-40B4-BE49-F238E27FC236}">
                    <a16:creationId xmlns:a16="http://schemas.microsoft.com/office/drawing/2014/main" id="{6E622C03-6A88-578A-8649-7B5EED8064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9" name="Cylinder 2418">
                <a:extLst>
                  <a:ext uri="{FF2B5EF4-FFF2-40B4-BE49-F238E27FC236}">
                    <a16:creationId xmlns:a16="http://schemas.microsoft.com/office/drawing/2014/main" id="{746C99CD-A407-2BB9-1D39-ECD6484AF1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6DE15141-197E-38AA-33D7-1B76AE370358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C07B4241-4B57-F870-5B2B-F17B5E4AB32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F60BDF5A-E68D-8955-641D-B8160BB7BEB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85C90F5A-9022-B0B7-AAF1-2DA393D349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64951C01-3A62-3FCC-1D1D-E8F0302A5DE9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38CD47CA-94AB-6145-3B23-E1CA43E260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FF958510-85A9-96C5-85EF-99FA819AD77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2924B4F2-E3B9-98CC-CB6B-DEF2FE10BE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D38A4088-83B1-EE8D-56C9-EC903A8C26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A12B1952-23B0-8DDE-72A1-CCC30E30F0FD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4424F82A-90ED-7F21-23A5-B43B1D28CAA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1E419CAC-2BEC-1101-134A-05B1AB2E92B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EFF234A7-4711-745A-616A-77E9A217E1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04470898-5855-6FC7-4458-C17ED590DC36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FB9DE44-5699-BD7A-E4C7-456C08D98E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A762F026-6FF0-A789-FC5C-F020649210DB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C9B7C07D-84F8-7427-D515-27D41D0805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B6B6AADC-D41E-68F5-B01F-B27C099A0F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58" name="Gruppe 2457">
            <a:extLst>
              <a:ext uri="{FF2B5EF4-FFF2-40B4-BE49-F238E27FC236}">
                <a16:creationId xmlns:a16="http://schemas.microsoft.com/office/drawing/2014/main" id="{3B470E48-4DF9-7186-B8E5-4E3FCB51DC14}"/>
              </a:ext>
            </a:extLst>
          </p:cNvPr>
          <p:cNvGrpSpPr>
            <a:grpSpLocks noChangeAspect="1"/>
          </p:cNvGrpSpPr>
          <p:nvPr/>
        </p:nvGrpSpPr>
        <p:grpSpPr>
          <a:xfrm>
            <a:off x="5836479" y="2867686"/>
            <a:ext cx="468000" cy="228716"/>
            <a:chOff x="2655570" y="2187000"/>
            <a:chExt cx="6880860" cy="3362760"/>
          </a:xfrm>
        </p:grpSpPr>
        <p:sp>
          <p:nvSpPr>
            <p:cNvPr id="2459" name="Rektangel 2458">
              <a:extLst>
                <a:ext uri="{FF2B5EF4-FFF2-40B4-BE49-F238E27FC236}">
                  <a16:creationId xmlns:a16="http://schemas.microsoft.com/office/drawing/2014/main" id="{B14D717B-4E66-C76A-F4D6-CC7CB18A785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60" name="Ligebenet trapez 2459">
              <a:extLst>
                <a:ext uri="{FF2B5EF4-FFF2-40B4-BE49-F238E27FC236}">
                  <a16:creationId xmlns:a16="http://schemas.microsoft.com/office/drawing/2014/main" id="{49CA72C3-6487-17FC-083B-1ECA59A6724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61" name="Gruppe 2460">
              <a:extLst>
                <a:ext uri="{FF2B5EF4-FFF2-40B4-BE49-F238E27FC236}">
                  <a16:creationId xmlns:a16="http://schemas.microsoft.com/office/drawing/2014/main" id="{92B2935B-6C3F-03C3-7764-5825D36A0DA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65" name="Cylinder 2464">
                <a:extLst>
                  <a:ext uri="{FF2B5EF4-FFF2-40B4-BE49-F238E27FC236}">
                    <a16:creationId xmlns:a16="http://schemas.microsoft.com/office/drawing/2014/main" id="{4F5F9CAD-2129-2C7F-FF46-8AA731ACABD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66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1D9048A-E372-57B5-C799-562338F00D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62" name="Gruppe 2461">
              <a:extLst>
                <a:ext uri="{FF2B5EF4-FFF2-40B4-BE49-F238E27FC236}">
                  <a16:creationId xmlns:a16="http://schemas.microsoft.com/office/drawing/2014/main" id="{E1A5BF89-2D1D-6F05-3115-7980401CD172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63" name="Cylinder 2462">
                <a:extLst>
                  <a:ext uri="{FF2B5EF4-FFF2-40B4-BE49-F238E27FC236}">
                    <a16:creationId xmlns:a16="http://schemas.microsoft.com/office/drawing/2014/main" id="{959DA75C-092E-05E7-3995-655F99297B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4" name="Cylinder 2463">
                <a:extLst>
                  <a:ext uri="{FF2B5EF4-FFF2-40B4-BE49-F238E27FC236}">
                    <a16:creationId xmlns:a16="http://schemas.microsoft.com/office/drawing/2014/main" id="{ACFC2E11-ED28-507D-80CA-59C6009D68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67" name="Gruppe 2466">
            <a:extLst>
              <a:ext uri="{FF2B5EF4-FFF2-40B4-BE49-F238E27FC236}">
                <a16:creationId xmlns:a16="http://schemas.microsoft.com/office/drawing/2014/main" id="{579EA4AB-5AA1-FB1A-2F0B-CD8217A2120C}"/>
              </a:ext>
            </a:extLst>
          </p:cNvPr>
          <p:cNvGrpSpPr>
            <a:grpSpLocks noChangeAspect="1"/>
          </p:cNvGrpSpPr>
          <p:nvPr/>
        </p:nvGrpSpPr>
        <p:grpSpPr>
          <a:xfrm>
            <a:off x="4823391" y="4295308"/>
            <a:ext cx="468000" cy="228716"/>
            <a:chOff x="2655570" y="2187000"/>
            <a:chExt cx="6880860" cy="3362760"/>
          </a:xfrm>
        </p:grpSpPr>
        <p:sp>
          <p:nvSpPr>
            <p:cNvPr id="2468" name="Rektangel 2467">
              <a:extLst>
                <a:ext uri="{FF2B5EF4-FFF2-40B4-BE49-F238E27FC236}">
                  <a16:creationId xmlns:a16="http://schemas.microsoft.com/office/drawing/2014/main" id="{6CB305DE-2549-1017-071D-94070357D852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69" name="Ligebenet trapez 2468">
              <a:extLst>
                <a:ext uri="{FF2B5EF4-FFF2-40B4-BE49-F238E27FC236}">
                  <a16:creationId xmlns:a16="http://schemas.microsoft.com/office/drawing/2014/main" id="{7B2A2C9A-B5BC-E715-F757-81B393A212F3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0" name="Gruppe 2469">
              <a:extLst>
                <a:ext uri="{FF2B5EF4-FFF2-40B4-BE49-F238E27FC236}">
                  <a16:creationId xmlns:a16="http://schemas.microsoft.com/office/drawing/2014/main" id="{D824DB36-DB04-2857-4D0A-6CA3B63E86F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74" name="Cylinder 2473">
                <a:extLst>
                  <a:ext uri="{FF2B5EF4-FFF2-40B4-BE49-F238E27FC236}">
                    <a16:creationId xmlns:a16="http://schemas.microsoft.com/office/drawing/2014/main" id="{6CF818A5-6045-02D4-CDC2-8ECB6722B023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9D3B3A8-F76D-677E-E28A-C75B8A0DA5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71" name="Gruppe 2470">
              <a:extLst>
                <a:ext uri="{FF2B5EF4-FFF2-40B4-BE49-F238E27FC236}">
                  <a16:creationId xmlns:a16="http://schemas.microsoft.com/office/drawing/2014/main" id="{483EB456-3023-E95B-4F08-51F77FD28EE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72" name="Cylinder 2471">
                <a:extLst>
                  <a:ext uri="{FF2B5EF4-FFF2-40B4-BE49-F238E27FC236}">
                    <a16:creationId xmlns:a16="http://schemas.microsoft.com/office/drawing/2014/main" id="{0C2BCD3B-E102-E849-616E-A1192A3651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73" name="Cylinder 2472">
                <a:extLst>
                  <a:ext uri="{FF2B5EF4-FFF2-40B4-BE49-F238E27FC236}">
                    <a16:creationId xmlns:a16="http://schemas.microsoft.com/office/drawing/2014/main" id="{82757F82-4060-0051-2D3B-73D7A81919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17E76B7A-A3A4-1417-E3A8-15A972D1717D}"/>
              </a:ext>
            </a:extLst>
          </p:cNvPr>
          <p:cNvGrpSpPr>
            <a:grpSpLocks noChangeAspect="1"/>
          </p:cNvGrpSpPr>
          <p:nvPr/>
        </p:nvGrpSpPr>
        <p:grpSpPr>
          <a:xfrm>
            <a:off x="8585221" y="3019877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735F6775-1F25-0A9E-2229-EB3338342EA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D49DCCAD-4E84-CEA7-10A9-BDED4884C1E3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4277BAA1-4BE6-6951-0D51-09E3A404AF4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7037B2CD-6CEA-6AC0-A31E-80868CAFDBD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30D725D-882C-7F33-AFFD-C8D5380739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BDD43890-31D4-3239-9076-D765B70BAE6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CF483099-DFCF-7245-91DA-57E58E90F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CB826525-234B-C67F-660E-5D0E1EE6BF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9FC0300F-D722-1398-2438-A0518DBA83B1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10E6AB3C-A160-578A-5685-FD59DBC7599C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47604CCF-021D-EB38-88B0-A39C5B2D630C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AD0FF02F-FB88-8034-A58E-1E2FC2E28DE4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8A05103B-180C-4995-F98A-D72B4EAB42A7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211E13E5-F00F-D99C-0F40-5014A45D40E9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77724CC3-4C9F-7951-1AE3-E60707E4FFC7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8CEBE17A-04E0-F01C-DDEC-7EAD141D7BF2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DC4564D6-BB41-B952-D972-19506F49BF67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801C3731-5588-E8D8-222A-725FE6471A38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8CABF734-9EF4-2854-413B-22CBDB634B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B6F9126D-AAF7-2A31-E074-91B335341F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6F003B4E-ACAD-E0C9-748A-7F473CA3C05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F680480C-54CA-7475-D580-9A2B045210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13" name="Gruppe 2512">
            <a:extLst>
              <a:ext uri="{FF2B5EF4-FFF2-40B4-BE49-F238E27FC236}">
                <a16:creationId xmlns:a16="http://schemas.microsoft.com/office/drawing/2014/main" id="{C4FF3D79-6D5D-7D1E-7F80-556175702D96}"/>
              </a:ext>
            </a:extLst>
          </p:cNvPr>
          <p:cNvGrpSpPr>
            <a:grpSpLocks noChangeAspect="1"/>
          </p:cNvGrpSpPr>
          <p:nvPr/>
        </p:nvGrpSpPr>
        <p:grpSpPr>
          <a:xfrm>
            <a:off x="3487032" y="3226169"/>
            <a:ext cx="468000" cy="142371"/>
            <a:chOff x="2655570" y="4643215"/>
            <a:chExt cx="6880860" cy="2093270"/>
          </a:xfrm>
        </p:grpSpPr>
        <p:grpSp>
          <p:nvGrpSpPr>
            <p:cNvPr id="2514" name="Gruppe 2513">
              <a:extLst>
                <a:ext uri="{FF2B5EF4-FFF2-40B4-BE49-F238E27FC236}">
                  <a16:creationId xmlns:a16="http://schemas.microsoft.com/office/drawing/2014/main" id="{E41D7168-1637-4826-9F5E-EA1E086445C4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25" name="Rektangel 2524">
                <a:extLst>
                  <a:ext uri="{FF2B5EF4-FFF2-40B4-BE49-F238E27FC236}">
                    <a16:creationId xmlns:a16="http://schemas.microsoft.com/office/drawing/2014/main" id="{88DA6887-1ED3-1B19-744E-0B6ED06B69FB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26" name="Ligebenet trapez 2525">
                <a:extLst>
                  <a:ext uri="{FF2B5EF4-FFF2-40B4-BE49-F238E27FC236}">
                    <a16:creationId xmlns:a16="http://schemas.microsoft.com/office/drawing/2014/main" id="{51AFD651-D854-0916-3966-CE3E91EC8BF9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15" name="Gruppe 2514">
              <a:extLst>
                <a:ext uri="{FF2B5EF4-FFF2-40B4-BE49-F238E27FC236}">
                  <a16:creationId xmlns:a16="http://schemas.microsoft.com/office/drawing/2014/main" id="{ED345C28-B51A-D7D2-1C81-A121E4145D52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22" name="Data 21">
                <a:extLst>
                  <a:ext uri="{FF2B5EF4-FFF2-40B4-BE49-F238E27FC236}">
                    <a16:creationId xmlns:a16="http://schemas.microsoft.com/office/drawing/2014/main" id="{27F5757C-DCF5-E399-6325-3DAEC798FDB5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23" name="Data 22">
                <a:extLst>
                  <a:ext uri="{FF2B5EF4-FFF2-40B4-BE49-F238E27FC236}">
                    <a16:creationId xmlns:a16="http://schemas.microsoft.com/office/drawing/2014/main" id="{90E4CDE0-CA9D-46DA-261F-F9B17051F1DB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24" name="Data 21">
                <a:extLst>
                  <a:ext uri="{FF2B5EF4-FFF2-40B4-BE49-F238E27FC236}">
                    <a16:creationId xmlns:a16="http://schemas.microsoft.com/office/drawing/2014/main" id="{2598836C-7B68-D3B0-FF13-9B902BC2D51F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16" name="Data 21">
              <a:extLst>
                <a:ext uri="{FF2B5EF4-FFF2-40B4-BE49-F238E27FC236}">
                  <a16:creationId xmlns:a16="http://schemas.microsoft.com/office/drawing/2014/main" id="{6299CA72-F642-329E-1E9F-D52E2365592A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17" name="Gruppe 2516">
              <a:extLst>
                <a:ext uri="{FF2B5EF4-FFF2-40B4-BE49-F238E27FC236}">
                  <a16:creationId xmlns:a16="http://schemas.microsoft.com/office/drawing/2014/main" id="{94EA4B7C-3100-F398-3689-1D615C577569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20" name="Cylinder 2519">
                <a:extLst>
                  <a:ext uri="{FF2B5EF4-FFF2-40B4-BE49-F238E27FC236}">
                    <a16:creationId xmlns:a16="http://schemas.microsoft.com/office/drawing/2014/main" id="{12378675-3DF8-BD87-0C7F-6B3F229C7C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21" name="Cylinder 2520">
                <a:extLst>
                  <a:ext uri="{FF2B5EF4-FFF2-40B4-BE49-F238E27FC236}">
                    <a16:creationId xmlns:a16="http://schemas.microsoft.com/office/drawing/2014/main" id="{FBE4D355-41FF-D09C-92ED-9EF09E64B7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18" name="Cylinder 2517">
              <a:extLst>
                <a:ext uri="{FF2B5EF4-FFF2-40B4-BE49-F238E27FC236}">
                  <a16:creationId xmlns:a16="http://schemas.microsoft.com/office/drawing/2014/main" id="{405E2797-09C9-D168-06BF-6E6158A80D5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19" name="Cylinder 2518">
              <a:extLst>
                <a:ext uri="{FF2B5EF4-FFF2-40B4-BE49-F238E27FC236}">
                  <a16:creationId xmlns:a16="http://schemas.microsoft.com/office/drawing/2014/main" id="{91E2190D-9D17-5306-5578-E4F59E615C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27" name="Gruppe 2526">
            <a:extLst>
              <a:ext uri="{FF2B5EF4-FFF2-40B4-BE49-F238E27FC236}">
                <a16:creationId xmlns:a16="http://schemas.microsoft.com/office/drawing/2014/main" id="{AA016A38-FCB0-CB7E-F72E-94079FDE7066}"/>
              </a:ext>
            </a:extLst>
          </p:cNvPr>
          <p:cNvGrpSpPr>
            <a:grpSpLocks noChangeAspect="1"/>
          </p:cNvGrpSpPr>
          <p:nvPr/>
        </p:nvGrpSpPr>
        <p:grpSpPr>
          <a:xfrm>
            <a:off x="4318625" y="4601967"/>
            <a:ext cx="432000" cy="131419"/>
            <a:chOff x="2655570" y="4643215"/>
            <a:chExt cx="6880860" cy="2093270"/>
          </a:xfrm>
        </p:grpSpPr>
        <p:grpSp>
          <p:nvGrpSpPr>
            <p:cNvPr id="2528" name="Gruppe 2527">
              <a:extLst>
                <a:ext uri="{FF2B5EF4-FFF2-40B4-BE49-F238E27FC236}">
                  <a16:creationId xmlns:a16="http://schemas.microsoft.com/office/drawing/2014/main" id="{101A4B23-110C-BFF9-CF79-CFE0E7FD1110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39" name="Rektangel 2538">
                <a:extLst>
                  <a:ext uri="{FF2B5EF4-FFF2-40B4-BE49-F238E27FC236}">
                    <a16:creationId xmlns:a16="http://schemas.microsoft.com/office/drawing/2014/main" id="{D8411BAF-8A7E-8948-09B3-5855E2C5DC90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40" name="Ligebenet trapez 2539">
                <a:extLst>
                  <a:ext uri="{FF2B5EF4-FFF2-40B4-BE49-F238E27FC236}">
                    <a16:creationId xmlns:a16="http://schemas.microsoft.com/office/drawing/2014/main" id="{FE9B3E8A-23DC-13DD-C5D5-EB67C68E5F20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29" name="Gruppe 2528">
              <a:extLst>
                <a:ext uri="{FF2B5EF4-FFF2-40B4-BE49-F238E27FC236}">
                  <a16:creationId xmlns:a16="http://schemas.microsoft.com/office/drawing/2014/main" id="{BB7CCB16-BA72-23CC-1C56-331673CB2E01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36" name="Data 21">
                <a:extLst>
                  <a:ext uri="{FF2B5EF4-FFF2-40B4-BE49-F238E27FC236}">
                    <a16:creationId xmlns:a16="http://schemas.microsoft.com/office/drawing/2014/main" id="{5E709182-239B-7227-308E-5173C7425100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7" name="Data 22">
                <a:extLst>
                  <a:ext uri="{FF2B5EF4-FFF2-40B4-BE49-F238E27FC236}">
                    <a16:creationId xmlns:a16="http://schemas.microsoft.com/office/drawing/2014/main" id="{6848591C-D0D9-C3E2-0F6B-39FD52241655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8" name="Data 21">
                <a:extLst>
                  <a:ext uri="{FF2B5EF4-FFF2-40B4-BE49-F238E27FC236}">
                    <a16:creationId xmlns:a16="http://schemas.microsoft.com/office/drawing/2014/main" id="{8EFA052A-10B7-4AD9-628E-E71D79A67B8D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30" name="Data 21">
              <a:extLst>
                <a:ext uri="{FF2B5EF4-FFF2-40B4-BE49-F238E27FC236}">
                  <a16:creationId xmlns:a16="http://schemas.microsoft.com/office/drawing/2014/main" id="{F970A02F-7F2E-A677-4FB4-F81A506BBBCA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31" name="Gruppe 2530">
              <a:extLst>
                <a:ext uri="{FF2B5EF4-FFF2-40B4-BE49-F238E27FC236}">
                  <a16:creationId xmlns:a16="http://schemas.microsoft.com/office/drawing/2014/main" id="{7B9ED746-FB35-62B3-F055-D20A19AB4FF9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34" name="Cylinder 2533">
                <a:extLst>
                  <a:ext uri="{FF2B5EF4-FFF2-40B4-BE49-F238E27FC236}">
                    <a16:creationId xmlns:a16="http://schemas.microsoft.com/office/drawing/2014/main" id="{C8D107D0-09D8-CAEB-93E0-BA1180EE0A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5" name="Cylinder 2534">
                <a:extLst>
                  <a:ext uri="{FF2B5EF4-FFF2-40B4-BE49-F238E27FC236}">
                    <a16:creationId xmlns:a16="http://schemas.microsoft.com/office/drawing/2014/main" id="{721EC676-4F47-0521-5C7A-8E28F2F7F1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32" name="Cylinder 2531">
              <a:extLst>
                <a:ext uri="{FF2B5EF4-FFF2-40B4-BE49-F238E27FC236}">
                  <a16:creationId xmlns:a16="http://schemas.microsoft.com/office/drawing/2014/main" id="{40116A77-AE6C-13E7-00A3-2AC9D272BC8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33" name="Cylinder 2532">
              <a:extLst>
                <a:ext uri="{FF2B5EF4-FFF2-40B4-BE49-F238E27FC236}">
                  <a16:creationId xmlns:a16="http://schemas.microsoft.com/office/drawing/2014/main" id="{1ED27ADD-1676-6A81-3BD5-1D6C17BE6E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41" name="Gruppe 2540">
            <a:extLst>
              <a:ext uri="{FF2B5EF4-FFF2-40B4-BE49-F238E27FC236}">
                <a16:creationId xmlns:a16="http://schemas.microsoft.com/office/drawing/2014/main" id="{F6AF94D5-3824-760C-563B-9D9A0B523B5F}"/>
              </a:ext>
            </a:extLst>
          </p:cNvPr>
          <p:cNvGrpSpPr>
            <a:grpSpLocks noChangeAspect="1"/>
          </p:cNvGrpSpPr>
          <p:nvPr/>
        </p:nvGrpSpPr>
        <p:grpSpPr>
          <a:xfrm>
            <a:off x="5384477" y="3100217"/>
            <a:ext cx="432000" cy="131419"/>
            <a:chOff x="2655570" y="4643215"/>
            <a:chExt cx="6880860" cy="2093270"/>
          </a:xfrm>
        </p:grpSpPr>
        <p:grpSp>
          <p:nvGrpSpPr>
            <p:cNvPr id="2542" name="Gruppe 2541">
              <a:extLst>
                <a:ext uri="{FF2B5EF4-FFF2-40B4-BE49-F238E27FC236}">
                  <a16:creationId xmlns:a16="http://schemas.microsoft.com/office/drawing/2014/main" id="{4211438D-5340-65A4-057F-8E7BA1295281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53" name="Rektangel 2552">
                <a:extLst>
                  <a:ext uri="{FF2B5EF4-FFF2-40B4-BE49-F238E27FC236}">
                    <a16:creationId xmlns:a16="http://schemas.microsoft.com/office/drawing/2014/main" id="{99283490-ACAF-D365-4E43-06FD35AD58D2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54" name="Ligebenet trapez 2553">
                <a:extLst>
                  <a:ext uri="{FF2B5EF4-FFF2-40B4-BE49-F238E27FC236}">
                    <a16:creationId xmlns:a16="http://schemas.microsoft.com/office/drawing/2014/main" id="{4D0EBD68-2DC3-4E61-7ED4-325BEA32CBE0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43" name="Gruppe 2542">
              <a:extLst>
                <a:ext uri="{FF2B5EF4-FFF2-40B4-BE49-F238E27FC236}">
                  <a16:creationId xmlns:a16="http://schemas.microsoft.com/office/drawing/2014/main" id="{C1EE268D-FB18-6F6C-FD55-8A6F356CB9F1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50" name="Data 21">
                <a:extLst>
                  <a:ext uri="{FF2B5EF4-FFF2-40B4-BE49-F238E27FC236}">
                    <a16:creationId xmlns:a16="http://schemas.microsoft.com/office/drawing/2014/main" id="{2153E441-EBE8-D200-4BFB-D681FEF23FB7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51" name="Data 22">
                <a:extLst>
                  <a:ext uri="{FF2B5EF4-FFF2-40B4-BE49-F238E27FC236}">
                    <a16:creationId xmlns:a16="http://schemas.microsoft.com/office/drawing/2014/main" id="{DBFD56EC-649D-F854-C0A4-2EF665BD4393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52" name="Data 21">
                <a:extLst>
                  <a:ext uri="{FF2B5EF4-FFF2-40B4-BE49-F238E27FC236}">
                    <a16:creationId xmlns:a16="http://schemas.microsoft.com/office/drawing/2014/main" id="{E6206B95-C2BC-2D93-7BF5-6CA2845824A2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44" name="Data 21">
              <a:extLst>
                <a:ext uri="{FF2B5EF4-FFF2-40B4-BE49-F238E27FC236}">
                  <a16:creationId xmlns:a16="http://schemas.microsoft.com/office/drawing/2014/main" id="{0FE5ABE9-D8AF-1C36-DFBB-DB3B93B725C5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45" name="Gruppe 2544">
              <a:extLst>
                <a:ext uri="{FF2B5EF4-FFF2-40B4-BE49-F238E27FC236}">
                  <a16:creationId xmlns:a16="http://schemas.microsoft.com/office/drawing/2014/main" id="{6020F2D3-1EF1-9D66-E36E-02A54718B562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48" name="Cylinder 2547">
                <a:extLst>
                  <a:ext uri="{FF2B5EF4-FFF2-40B4-BE49-F238E27FC236}">
                    <a16:creationId xmlns:a16="http://schemas.microsoft.com/office/drawing/2014/main" id="{36876DFC-E9B6-EC56-0AD6-00E1FA3CCE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9" name="Cylinder 2548">
                <a:extLst>
                  <a:ext uri="{FF2B5EF4-FFF2-40B4-BE49-F238E27FC236}">
                    <a16:creationId xmlns:a16="http://schemas.microsoft.com/office/drawing/2014/main" id="{45B0DF0B-E3AD-0DB3-4C20-8FF450CCD7C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46" name="Cylinder 2545">
              <a:extLst>
                <a:ext uri="{FF2B5EF4-FFF2-40B4-BE49-F238E27FC236}">
                  <a16:creationId xmlns:a16="http://schemas.microsoft.com/office/drawing/2014/main" id="{D8D92423-19E8-E75A-474D-CCD5E7F487D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47" name="Cylinder 2546">
              <a:extLst>
                <a:ext uri="{FF2B5EF4-FFF2-40B4-BE49-F238E27FC236}">
                  <a16:creationId xmlns:a16="http://schemas.microsoft.com/office/drawing/2014/main" id="{76B0D443-A2B9-451C-1CCE-AD6ABFC2F5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ED8A936F-2DDE-E411-E175-CAFDFC4A1320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BC693442-8D57-2858-3C3C-68566346BF35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A6E2A98D-F177-9FDE-4CA3-68F2C44F00CD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421F91A1-A884-719D-7528-A247B279DC04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EFCB44BB-10B4-F758-1F0C-995B10431F9A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0E33BD2D-0A65-7DE1-DC06-684547861ED1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1F37AD7E-5C29-FB1B-E31F-F9CBD80C8C87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110FB3CE-1D03-750A-9E09-4F37DE10CB3F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3BD56F72-1431-2F57-BA0F-E24697B33752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9C454DD5-CC39-A687-23E8-DC0DE03C5C22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4E8AAA2B-A68B-8322-7C0D-14F8E7DC3E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61D3B262-429C-8FF5-21E2-261F9C162C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2D384672-E41B-A795-3438-6D91A3440B6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099C514E-B9B0-E15F-CA2C-182121FDE3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467D6160-5C72-6DE6-39A5-5C29E97BD2A1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E3785BE2-1467-AFE2-8898-413AC63F21F4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3113976E-55B3-72D6-DD31-661C1A759E64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990E3CA0-9DCE-2DA7-8E40-D6743AD301FF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18751880-38E8-2B8D-D47E-AC9BEB67C34D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6E77DD09-7051-2638-5F2B-C577954710EE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B316EC63-725A-1FA7-BA03-A941485EF411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ED0C5CF9-DEFA-DDB8-7D02-F84D598C66F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0921C5C1-0780-0119-F47C-5164CA3D21D2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A1B65B5B-449C-9C8D-4D82-9E2AB79752B0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910EC200-4FD1-4878-EFF2-30FC05676A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083BA7A3-8B20-BA05-6C63-00D0942E8B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056039A0-2D89-7F63-E61D-D89945F4155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B81DF0B0-10A9-1340-3186-A2EA0E4A43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B48A578C-9464-227D-A7AC-7CE766DC8099}"/>
              </a:ext>
            </a:extLst>
          </p:cNvPr>
          <p:cNvGrpSpPr/>
          <p:nvPr/>
        </p:nvGrpSpPr>
        <p:grpSpPr>
          <a:xfrm>
            <a:off x="2196319" y="1231612"/>
            <a:ext cx="1320484" cy="1195679"/>
            <a:chOff x="2155111" y="1135042"/>
            <a:chExt cx="1320484" cy="1195679"/>
          </a:xfrm>
        </p:grpSpPr>
        <p:sp>
          <p:nvSpPr>
            <p:cNvPr id="2185" name="Freeform 978">
              <a:extLst>
                <a:ext uri="{FF2B5EF4-FFF2-40B4-BE49-F238E27FC236}">
                  <a16:creationId xmlns:a16="http://schemas.microsoft.com/office/drawing/2014/main" id="{7F219059-9C10-3234-07BD-C3FC149B0FE0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2330931" y="1820034"/>
              <a:ext cx="549708" cy="422591"/>
            </a:xfrm>
            <a:custGeom>
              <a:avLst/>
              <a:gdLst>
                <a:gd name="T0" fmla="*/ 1077 w 1086"/>
                <a:gd name="T1" fmla="*/ 416 h 835"/>
                <a:gd name="T2" fmla="*/ 1010 w 1086"/>
                <a:gd name="T3" fmla="*/ 131 h 835"/>
                <a:gd name="T4" fmla="*/ 622 w 1086"/>
                <a:gd name="T5" fmla="*/ 26 h 835"/>
                <a:gd name="T6" fmla="*/ 209 w 1086"/>
                <a:gd name="T7" fmla="*/ 285 h 835"/>
                <a:gd name="T8" fmla="*/ 0 w 1086"/>
                <a:gd name="T9" fmla="*/ 835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6" h="835">
                  <a:moveTo>
                    <a:pt x="1077" y="416"/>
                  </a:moveTo>
                  <a:cubicBezTo>
                    <a:pt x="1081" y="306"/>
                    <a:pt x="1086" y="196"/>
                    <a:pt x="1010" y="131"/>
                  </a:cubicBezTo>
                  <a:cubicBezTo>
                    <a:pt x="934" y="66"/>
                    <a:pt x="755" y="0"/>
                    <a:pt x="622" y="26"/>
                  </a:cubicBezTo>
                  <a:cubicBezTo>
                    <a:pt x="489" y="52"/>
                    <a:pt x="313" y="150"/>
                    <a:pt x="209" y="285"/>
                  </a:cubicBezTo>
                  <a:cubicBezTo>
                    <a:pt x="105" y="420"/>
                    <a:pt x="35" y="746"/>
                    <a:pt x="0" y="83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EE4F529E-E9E2-46F3-5D98-B4E38254528E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82066E01-E86E-1438-79D6-1C449D01805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80B8C87C-522E-3857-55C0-2E0C59258625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6C385AFB-2ABE-FE4E-7781-18F3433FB61B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CAA3C04D-E920-5D33-9569-B5F13D8A00AC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C9B6B5DC-B8B8-7A33-B7EE-BBB64076517A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111A7A2B-68BE-5162-7F26-F55354F66301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A610F810-FA1C-19BA-53D1-2CC62F2137A8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AA74D34E-AE07-290F-2CCD-C15652FA004C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6F585710-761D-84B4-7F9C-1C6A13B0D6D9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FB0021CA-C6B4-A15D-7FC4-11A226369B51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3B9C7D37-0E9C-100D-2832-3D66CAEDC3F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4CC56AA7-F43A-74CA-324B-A854A291DC3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4BD2672A-8A21-1D60-6879-0444F5DC7E7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7E1E9675-CC6C-E05B-728A-BF56E86EA65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3573B974-4AB2-C7CE-1EE2-DCEB258159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29835CD5-D20B-906C-8EA2-EB08C2631608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5E44A5DB-094F-17C8-34F1-20A72A8D33D2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60159E80-AE9D-9C90-F13F-0DBC205E409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D167FAD0-0BD9-24B4-2F8F-E55AF4615E93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4AFBA202-D550-DF84-7915-9E8B46C47E0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BEBA8EAE-BF5A-486C-A8C5-ECC9F3942E4B}">
                      <a14:imgProps xmlns:a14="http://schemas.microsoft.com/office/drawing/2010/main">
                        <a14:imgLayer r:embed="rId7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08B32EFC-19F0-99B4-AFDA-6C4154E36A0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9426E677-75AE-6448-7AD9-8F9B28B039F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6FE90FBA-93CC-ABDD-C4BB-591B149E80F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3A0456F2-ECFA-3940-7E5E-C0CCF5357C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E39E81C3-9B95-7618-B05F-FB0BC1B1EA53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11D304CE-5113-00BC-6A22-5ABB88CE79D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0A070B13-5845-3415-841D-008E9E940D8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36736CFE-FB11-70ED-40C0-C8708C77192B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DE474D9E-12B6-E821-4BFB-79C0596E9E1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0BB2836A-0935-B990-9AEF-54A72FC2744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FBD8C281-6DE7-5030-C785-34CF45CDD7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DFDAE877-3447-7EE4-A850-278FB1FF46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E25A956A-8FD4-5A04-7357-D5D074C6AC5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E384E0AC-7D1B-83ED-E63A-C3DF9DB5B58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1222F3B7-D281-CCAA-622C-6942DDAA399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C95A3E03-073E-2470-F053-A73D02D091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F351E33C-AA7A-345D-4243-FE6BA5EE8DB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A817645F-AF04-4A3B-C837-3F0BC62650C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6A2A0116-1C2F-7D2E-67A5-AFF468A56A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01F9A43D-C0DD-77AB-9134-820BBDB2D0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36C333E0-F5A1-C17E-1F16-1DBD451143D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6277ADB2-D4D2-F5D1-F8B9-90F5F98EF6D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541047B1-F319-6530-977C-2E947A3295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90DBC630-A08F-E177-814C-B0F5F0C7D5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A239395F-37EC-279F-40D8-A94D348C04C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FF4062BD-B6C3-FF14-E4E8-A2C9B4774BB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7740661C-C4EE-F812-C52D-D66CE41792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9BD4D115-4693-35A1-168F-2017B9434C1A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6EE626B4-59A5-B7A9-0DFF-794BAE7157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AE5756CA-EF00-9DEC-57A1-CCB74F20AA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7832AC6E-135C-2947-D74B-8A61BBBE2E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F999150A-F492-5D98-3E5C-75259691DA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C68F7476-5F35-4125-6743-B706192ADB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ECF41ED5-159E-A1C2-6DF2-D92C0CF02B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05030D90-6701-7B22-656A-A5C4A1AB06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BAEE907D-26E1-0EE8-F7D5-01F095EA18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F2E81822-8B82-6915-E4D8-1CB00436BA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C54D03FA-E3AF-2765-9D25-1A51F51218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7CC31EBA-5EBF-9E49-D62A-83FA50E954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71F950B9-4E21-4833-62D9-5EFD512F95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014F5A99-E4EF-98B7-304A-080B5753CF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6D216F92-7A99-61FB-A2AF-15F9896D2DD0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21014239-8318-E5F8-BB15-385DE4C0285D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550BA03C-BD80-A701-890F-B8255F72C90B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3827041B-E70D-D18D-ADA6-C57C4F5AC4BE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8F023124-8AC4-D1FC-3A70-236C27FE9B89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342DB575-4CCA-5531-B8F0-F3AF1DC711F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0C6838A8-892F-E6DF-1432-902FB22FE75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C00F7C2A-ADBC-D9C9-759E-1E659DF9EB8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EA90E78D-19A6-1DDF-878D-C4EAD147430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92940BC8-0B97-7999-D9E1-1329E4679209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1C160E1C-E066-5657-D972-976F6A8886AF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F225F57E-A62E-690A-83D9-FA32F3A6AA23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648" name="Kombinationstegning 2647">
              <a:extLst>
                <a:ext uri="{FF2B5EF4-FFF2-40B4-BE49-F238E27FC236}">
                  <a16:creationId xmlns:a16="http://schemas.microsoft.com/office/drawing/2014/main" id="{9C696655-CF92-11CA-B5FB-0A2A15CD0EF6}"/>
                </a:ext>
              </a:extLst>
            </p:cNvPr>
            <p:cNvSpPr/>
            <p:nvPr/>
          </p:nvSpPr>
          <p:spPr>
            <a:xfrm>
              <a:off x="2612255" y="1922906"/>
              <a:ext cx="863340" cy="391699"/>
            </a:xfrm>
            <a:custGeom>
              <a:avLst/>
              <a:gdLst>
                <a:gd name="connsiteX0" fmla="*/ 590728 w 863340"/>
                <a:gd name="connsiteY0" fmla="*/ 97040 h 391699"/>
                <a:gd name="connsiteX1" fmla="*/ 621725 w 863340"/>
                <a:gd name="connsiteY1" fmla="*/ 24714 h 391699"/>
                <a:gd name="connsiteX2" fmla="*/ 719881 w 863340"/>
                <a:gd name="connsiteY2" fmla="*/ 4050 h 391699"/>
                <a:gd name="connsiteX3" fmla="*/ 843867 w 863340"/>
                <a:gd name="connsiteY3" fmla="*/ 97040 h 391699"/>
                <a:gd name="connsiteX4" fmla="*/ 854199 w 863340"/>
                <a:gd name="connsiteY4" fmla="*/ 226192 h 391699"/>
                <a:gd name="connsiteX5" fmla="*/ 756043 w 863340"/>
                <a:gd name="connsiteY5" fmla="*/ 334680 h 391699"/>
                <a:gd name="connsiteX6" fmla="*/ 580396 w 863340"/>
                <a:gd name="connsiteY6" fmla="*/ 391508 h 391699"/>
                <a:gd name="connsiteX7" fmla="*/ 327257 w 863340"/>
                <a:gd name="connsiteY7" fmla="*/ 350179 h 391699"/>
                <a:gd name="connsiteX8" fmla="*/ 187772 w 863340"/>
                <a:gd name="connsiteY8" fmla="*/ 272687 h 391699"/>
                <a:gd name="connsiteX9" fmla="*/ 79284 w 863340"/>
                <a:gd name="connsiteY9" fmla="*/ 221026 h 391699"/>
                <a:gd name="connsiteX10" fmla="*/ 6959 w 863340"/>
                <a:gd name="connsiteY10" fmla="*/ 267521 h 391699"/>
                <a:gd name="connsiteX11" fmla="*/ 6959 w 863340"/>
                <a:gd name="connsiteY11" fmla="*/ 324348 h 39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3340" h="391699">
                  <a:moveTo>
                    <a:pt x="590728" y="97040"/>
                  </a:moveTo>
                  <a:cubicBezTo>
                    <a:pt x="595464" y="68626"/>
                    <a:pt x="600200" y="40212"/>
                    <a:pt x="621725" y="24714"/>
                  </a:cubicBezTo>
                  <a:cubicBezTo>
                    <a:pt x="643250" y="9216"/>
                    <a:pt x="682857" y="-8004"/>
                    <a:pt x="719881" y="4050"/>
                  </a:cubicBezTo>
                  <a:cubicBezTo>
                    <a:pt x="756905" y="16104"/>
                    <a:pt x="821481" y="60016"/>
                    <a:pt x="843867" y="97040"/>
                  </a:cubicBezTo>
                  <a:cubicBezTo>
                    <a:pt x="866253" y="134064"/>
                    <a:pt x="868836" y="186585"/>
                    <a:pt x="854199" y="226192"/>
                  </a:cubicBezTo>
                  <a:cubicBezTo>
                    <a:pt x="839562" y="265799"/>
                    <a:pt x="801677" y="307127"/>
                    <a:pt x="756043" y="334680"/>
                  </a:cubicBezTo>
                  <a:cubicBezTo>
                    <a:pt x="710409" y="362233"/>
                    <a:pt x="651860" y="388925"/>
                    <a:pt x="580396" y="391508"/>
                  </a:cubicBezTo>
                  <a:cubicBezTo>
                    <a:pt x="508932" y="394091"/>
                    <a:pt x="392694" y="369982"/>
                    <a:pt x="327257" y="350179"/>
                  </a:cubicBezTo>
                  <a:cubicBezTo>
                    <a:pt x="261820" y="330376"/>
                    <a:pt x="229101" y="294213"/>
                    <a:pt x="187772" y="272687"/>
                  </a:cubicBezTo>
                  <a:cubicBezTo>
                    <a:pt x="146443" y="251161"/>
                    <a:pt x="109419" y="221887"/>
                    <a:pt x="79284" y="221026"/>
                  </a:cubicBezTo>
                  <a:cubicBezTo>
                    <a:pt x="49148" y="220165"/>
                    <a:pt x="19013" y="250301"/>
                    <a:pt x="6959" y="267521"/>
                  </a:cubicBezTo>
                  <a:cubicBezTo>
                    <a:pt x="-5095" y="284741"/>
                    <a:pt x="932" y="304544"/>
                    <a:pt x="6959" y="32434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903A7E2B-9778-B714-7337-E05BF3C2E454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E7E5B160-B645-3663-D05B-99697AF0F47E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DF39F2E8-4AAB-DDBE-C84B-F2676164BE4D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sp>
            <p:nvSpPr>
              <p:cNvPr id="2239" name="Freeform 921">
                <a:extLst>
                  <a:ext uri="{FF2B5EF4-FFF2-40B4-BE49-F238E27FC236}">
                    <a16:creationId xmlns:a16="http://schemas.microsoft.com/office/drawing/2014/main" id="{F8D62A55-0BE2-4271-8E41-6BC1AD0AEAB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1327025" y="2914467"/>
                <a:ext cx="354227" cy="401179"/>
              </a:xfrm>
              <a:custGeom>
                <a:avLst/>
                <a:gdLst>
                  <a:gd name="T0" fmla="*/ 607 w 650"/>
                  <a:gd name="T1" fmla="*/ 387 h 736"/>
                  <a:gd name="T2" fmla="*/ 593 w 650"/>
                  <a:gd name="T3" fmla="*/ 118 h 736"/>
                  <a:gd name="T4" fmla="*/ 267 w 650"/>
                  <a:gd name="T5" fmla="*/ 13 h 736"/>
                  <a:gd name="T6" fmla="*/ 40 w 650"/>
                  <a:gd name="T7" fmla="*/ 198 h 736"/>
                  <a:gd name="T8" fmla="*/ 24 w 650"/>
                  <a:gd name="T9" fmla="*/ 736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0" h="736">
                    <a:moveTo>
                      <a:pt x="607" y="387"/>
                    </a:moveTo>
                    <a:cubicBezTo>
                      <a:pt x="628" y="283"/>
                      <a:pt x="650" y="180"/>
                      <a:pt x="593" y="118"/>
                    </a:cubicBezTo>
                    <a:cubicBezTo>
                      <a:pt x="536" y="56"/>
                      <a:pt x="359" y="0"/>
                      <a:pt x="267" y="13"/>
                    </a:cubicBezTo>
                    <a:cubicBezTo>
                      <a:pt x="175" y="26"/>
                      <a:pt x="80" y="78"/>
                      <a:pt x="40" y="198"/>
                    </a:cubicBezTo>
                    <a:cubicBezTo>
                      <a:pt x="0" y="318"/>
                      <a:pt x="27" y="646"/>
                      <a:pt x="24" y="736"/>
                    </a:cubicBez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E4702DE0-A33C-DD45-3BE0-DAEA272D725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D71C0645-02F7-96AC-E53D-A04FB005E048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D97745DD-6C6F-0235-3320-1921E0E965DA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DA7E7BED-4184-0947-C288-BB9C342EBA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D727189E-D466-49A2-9B58-90E0395C152F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3C181ABD-BCC8-63F8-752C-A622EE47D96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>
                    <a:extLst>
                      <a:ext uri="{BEBA8EAE-BF5A-486C-A8C5-ECC9F3942E4B}">
                        <a14:imgProps xmlns:a14="http://schemas.microsoft.com/office/drawing/2010/main">
                          <a14:imgLayer r:embed="rId7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3256DDB7-1DE2-9CA2-2FA5-FB7EA6B22A53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668CCB39-2122-B130-296C-A4D80AA29431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F687AE3C-1F91-E63F-667F-D50D674AEDAE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84C6B1CC-152D-258C-F293-C646179D07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74F7457C-1D38-2F6C-9821-D82225513F81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E03F4906-0787-65B4-2BE2-B6FFF5077173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F42A96AE-ED19-0D84-4C2F-0E52E0116C7E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83C5D685-E558-30BC-B363-9ABDC8E2EBA2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BC7FC115-9CA3-6393-41D0-A66EBCB3FDBA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BA16122D-4F85-9543-728A-C61C71F1D04D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075CA512-95BF-8206-C6E3-40484BD53B4E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8C92F805-175A-9D77-C6D7-1B9AFE1B95A3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EF7F6BFE-4F60-6962-9C88-000320ADF703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C19436E7-65C6-56A1-6307-4EB03837B7F3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185D4F98-1708-FF1B-BA3B-76E24E354FF2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531E8E85-95FC-C014-EA47-6262917759F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3604E3E7-A554-1808-F111-C9C2BA94803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80F982D3-1F2D-140B-B79B-D21E76E701F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E5EB80FD-5539-9E98-2D0C-683912A84CBE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468AB625-B79F-5410-1309-F304649E758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326A5D59-8B9C-F1F7-116E-EC89E42976D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4B1EF1B8-869B-13F5-5B5E-548CEE3198B6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3E232635-EEC6-44AE-308D-B7358540AF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4A050A24-F31C-0F64-AC02-B5D41A63569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3443D362-39C4-01C7-C11E-67BA43E10CC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D29A5FF8-55D2-FDF5-D6B5-3B7CE8155A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445121CF-DDA1-F784-086A-6C6C19D7B9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5C237DD5-CBC5-36AE-906F-7D94836ED37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8B2028BF-098F-A476-E747-98EF9F1078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88A93400-37BC-9643-A453-74FC06FE606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E8083F2F-E112-11A5-6CD7-889105CB63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40C5F8F1-AF66-FD4F-C477-FDB8D5B53735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54F36446-6504-DBF3-DCF9-E0F9266FFDA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D517956E-9942-FB77-996C-A2E82671549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28EE3D6E-B9F5-5A03-D301-9DB3ADD76A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F3F8F8D7-8A6E-2B39-F55F-5C88245E7F29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21646380-4D92-8139-99EF-A40A936840D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5806066C-24BF-6AE4-06E4-9C116291490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B26F4065-AA97-B753-18CF-D648F81A16C3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5C99292D-5343-93B6-2036-AADDB18D4F62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10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FB821132-6AD8-E885-AE86-44857C8889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0F9DF21E-DBA4-3054-D391-60BDC40CC686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A148131A-74E0-BE3F-64B7-CA4FD0C471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CD393D09-D9C5-0DF6-F540-A6C728E0F9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27A53AD6-FA61-F177-A2FC-59F6500F86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42AFDF47-40E8-ACD0-2934-463E338A96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5203FB60-778F-3E95-FCC5-CB728BC14A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24002CAA-A64C-3B11-7CEF-F8EE87EC6E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CA05410C-AAF6-A168-4EDA-6F9F58F1599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4B526E60-2F01-08E2-2804-767C3E20E0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295E07C1-CC4F-376C-C488-799B879EFF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6573F435-52A2-4B6C-787E-69FE81223B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4D6FB848-62EC-0B67-9A11-E2947B32B8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F4BE29CF-4663-D761-8DE1-CE23CCDE9E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475434CD-72D5-0BB1-A450-64E76190AD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A8997693-6586-8890-E0BB-67641D763EE0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6BE24B01-CA30-32F3-5ADE-0E95D5372035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4E1B3BA4-EE6A-B3BF-201B-ABC1C922E678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DF7037B5-7D67-514D-4F98-E438B8B82EEA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69BACB1E-E23C-3AFF-B82B-3715EA494BBE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741ACF65-D469-A8A0-C81C-7D24F53A39FE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24E80428-0FDA-EE11-14C0-6E065952928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F2391D3B-DE25-BAD8-BE91-F75BAAEE901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774C5A2E-5C3E-CED4-A3DC-D5A99E37FC9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87E46B97-AF23-FF43-8068-DA40A0E08F0D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CB2CD59E-C53C-F6C4-BFFE-D0DDA41F1AC3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48086B2C-2A49-8733-4EFD-57EF941E7358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799" name="Kombinationstegning 2798">
                <a:extLst>
                  <a:ext uri="{FF2B5EF4-FFF2-40B4-BE49-F238E27FC236}">
                    <a16:creationId xmlns:a16="http://schemas.microsoft.com/office/drawing/2014/main" id="{944A021D-5940-BF22-EDFF-AFE1128554B1}"/>
                  </a:ext>
                </a:extLst>
              </p:cNvPr>
              <p:cNvSpPr/>
              <p:nvPr/>
            </p:nvSpPr>
            <p:spPr>
              <a:xfrm>
                <a:off x="1224021" y="2495227"/>
                <a:ext cx="331589" cy="847241"/>
              </a:xfrm>
              <a:custGeom>
                <a:avLst/>
                <a:gdLst>
                  <a:gd name="connsiteX0" fmla="*/ 186325 w 331589"/>
                  <a:gd name="connsiteY0" fmla="*/ 0 h 847241"/>
                  <a:gd name="connsiteX1" fmla="*/ 325810 w 331589"/>
                  <a:gd name="connsiteY1" fmla="*/ 129153 h 847241"/>
                  <a:gd name="connsiteX2" fmla="*/ 284481 w 331589"/>
                  <a:gd name="connsiteY2" fmla="*/ 268637 h 847241"/>
                  <a:gd name="connsiteX3" fmla="*/ 98501 w 331589"/>
                  <a:gd name="connsiteY3" fmla="*/ 356461 h 847241"/>
                  <a:gd name="connsiteX4" fmla="*/ 345 w 331589"/>
                  <a:gd name="connsiteY4" fmla="*/ 464949 h 847241"/>
                  <a:gd name="connsiteX5" fmla="*/ 67504 w 331589"/>
                  <a:gd name="connsiteY5" fmla="*/ 676759 h 847241"/>
                  <a:gd name="connsiteX6" fmla="*/ 108833 w 331589"/>
                  <a:gd name="connsiteY6" fmla="*/ 847241 h 84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1589" h="847241">
                    <a:moveTo>
                      <a:pt x="186325" y="0"/>
                    </a:moveTo>
                    <a:cubicBezTo>
                      <a:pt x="247888" y="42190"/>
                      <a:pt x="309451" y="84380"/>
                      <a:pt x="325810" y="129153"/>
                    </a:cubicBezTo>
                    <a:cubicBezTo>
                      <a:pt x="342169" y="173926"/>
                      <a:pt x="322366" y="230752"/>
                      <a:pt x="284481" y="268637"/>
                    </a:cubicBezTo>
                    <a:cubicBezTo>
                      <a:pt x="246596" y="306522"/>
                      <a:pt x="145857" y="323742"/>
                      <a:pt x="98501" y="356461"/>
                    </a:cubicBezTo>
                    <a:cubicBezTo>
                      <a:pt x="51145" y="389180"/>
                      <a:pt x="5511" y="411566"/>
                      <a:pt x="345" y="464949"/>
                    </a:cubicBezTo>
                    <a:cubicBezTo>
                      <a:pt x="-4821" y="518332"/>
                      <a:pt x="49423" y="613044"/>
                      <a:pt x="67504" y="676759"/>
                    </a:cubicBezTo>
                    <a:cubicBezTo>
                      <a:pt x="85585" y="740474"/>
                      <a:pt x="97209" y="793857"/>
                      <a:pt x="108833" y="847241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89D4485F-C0D4-3C81-FAFF-C2404B1F715A}"/>
              </a:ext>
            </a:extLst>
          </p:cNvPr>
          <p:cNvGrpSpPr/>
          <p:nvPr/>
        </p:nvGrpSpPr>
        <p:grpSpPr>
          <a:xfrm>
            <a:off x="1936876" y="3165927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897799C3-EA50-163D-F34B-66BCD2B47869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3F11254F-3A7E-896B-9F24-ACA3FB8A90F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A6FFA7E3-4212-4F3A-3850-3CA17E927FA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FD1B8874-E6A2-964F-52E2-89CD0E204ED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B8743459-FB51-367F-32FE-D45D9E869CA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07E8A51D-6E1C-AD77-65B8-659DE1B5738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5C42D2B-E695-8480-638C-295DDA52F43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BEBA8EAE-BF5A-486C-A8C5-ECC9F3942E4B}">
                      <a14:imgProps xmlns:a14="http://schemas.microsoft.com/office/drawing/2010/main">
                        <a14:imgLayer r:embed="rId7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9774CEF8-8D75-BDF2-EA47-CF4024D1B12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B775EC0F-277B-68FE-37FB-607E20A26A6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36E4D8E9-578F-1FE7-9AE9-40B9B49562D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F62C7678-3D4C-8D5F-3690-32D9F42A00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3E42C747-7C55-EAD3-61A2-E15E552800A4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9DD51B10-2D2E-6114-D6A4-F125B9374111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F1F4CC08-55F3-5D61-7B8F-C248C77FF53F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EFE8032F-E7AC-BA67-E558-559BB7E0D506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25228248-129A-F402-52C7-87DD918B2F6F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757FB669-1808-C1ED-16C0-6CF834F84479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04CB49F9-EF68-6E30-A8E6-906E75C1C7BD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9790837A-52A3-13A8-C5D6-8E16491CB53E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6234A5E6-A123-7AAB-363A-C532201343AF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6CB2E214-124F-9E65-391F-92E43D73D30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59B0A9B6-03D5-0F49-26BA-67D75042178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556D83C5-8272-A406-2E31-BC23A97E0D6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55F26286-19E5-58B0-8EAF-F0E549FCC42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EC97DAC3-049E-6182-9D6F-428588F277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9E60800C-2602-9463-DC45-D89E8EFF44B4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90EF10B9-53A8-D309-5C1A-78BDF4C3E3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60E9E5D5-F652-64AE-8AB4-507161E2C91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42DA48CB-7D6C-D508-39BF-2C8FDFDBA824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14A987DF-44CB-245E-5050-6AE7139FDD0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EA031C9B-ED23-9FF6-2A28-75AC35945A8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3D22F7AB-4E61-3D44-3189-3EDBC71E45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77339CC1-F601-8FCC-5481-9A4495ED30E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A56B4604-6043-0E8D-C0AE-345E5DB5B8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76B80D30-AADB-4F74-F015-A8D72311FD2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B7C8749E-04A8-4569-9AFB-6D70BCCF788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C5AD363D-B8C9-BEAF-E8B0-C733637DDDD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B351F1A3-F578-B79B-CD2D-A23B9ED2926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4D97599E-E582-BDA2-289E-D16F5F62B10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0FAF2B20-225B-8CDC-FBAF-F8EDD26D14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BEA4E370-A193-3C7B-42BB-45DB06B330C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23828D89-78F4-2462-0193-0C0E9A93FE8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B547541E-8A3D-C600-D3E6-CF722FFD6EA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2CBD8B20-318E-2045-2615-E88CE88A108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96014340-76A3-19A2-2D75-1BAB08C4D1D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942ACA29-1905-7EFB-B156-F4D266169752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401220A6-AE8A-4139-E26E-2C2D6C2CFD7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BD004B05-4BE5-BB13-9FCC-30E8862D3E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3B0C3F27-194A-8596-BA36-3E2550F5F650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DB57A59B-4F32-9A65-620C-E15CF4211E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4DC090C0-459C-8000-7346-A78F66E73E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A8C03714-3CBB-0F60-4267-6E3F2AD828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CDE2F09E-1E39-058C-C438-DE0687471E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E4414412-FD5D-C507-25F3-A1DCB59215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8A6CC264-B0BD-49E6-AD92-BE9335CC56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C8509FA3-3F44-C3D4-D567-5AB02D78E87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FBBAEBAF-F64C-DE8D-4702-60BB1B79AE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FCB5A5D2-B6F1-7AE3-DD8C-965B15E688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5F6E19C2-1036-59BD-79F9-2CBEBB6F9C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31C3A34A-083C-65AE-BE3F-E26086020B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DBCE3FB3-594A-A51A-6989-F40549CBF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6FA17E4E-6644-11CF-2619-D05A465959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05B0CB0F-247F-27CD-52FB-507CCD2045C1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0972E357-4D3D-3E78-1E7D-92FE500F34F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CCD19BB6-EB74-A913-5952-640575F7E575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254DF61A-CDDF-2264-044D-6345A9B4FF58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91A1FC01-DD07-BDEA-10D8-801BAD90EF2C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5C21BC3A-F24C-660D-A729-384BA1E1E5A0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064BFB47-1079-AB30-C5A4-17C30972A5E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B78CB99D-32AE-0E22-4B3B-6AA526E9A57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2DFF4237-AE40-4A5A-F54D-379A3B273F2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C2CF43B7-23E5-AF64-FE5E-273A6B6C0DA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DF345466-CCC2-FFE9-E380-7F3F1BC6C4F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81C6B59F-D708-F80E-AA68-43D832B89806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604F5545-419E-117A-30FE-91AD52F30F83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35C6A6A0-5476-6A18-220B-10FE342A6C44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75B864BD-6CFD-1CAB-79EE-EBC611B25E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7811E868-B556-1AE2-08CD-440AA468C6C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F2A45FC1-3AE6-6DED-2C27-5B548149B4E2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ECBEE078-271B-7E91-0E31-80CB18F8D2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D0BD47D9-1B9B-2BF5-311E-2F559517688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F90AC042-7A94-5C37-97DF-BA3A5FE543A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65302C77-523D-3109-824F-D0A0AB237AD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8D6E631A-9676-BF3B-63BC-AAC133B2246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D7986BB2-0D0F-5DC7-7E8E-188BF106CCD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83CD2B57-5E46-7883-FB6B-B6CCF4D94BF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1FCC652B-AD10-61C1-A273-A05E938CAA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038283FB-E68C-642B-8A98-6B168FCC3E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82D932C7-3A66-5CF9-3549-43D973B6DB5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879A7A53-1789-AFA4-8513-B6E2931FFE6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D24D62C3-D205-5923-7EB2-448BCAE2D6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63DB3AFF-E7D2-BDF6-8958-FCD688728E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6BED172F-8608-BC94-0A5E-B7C148DB523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5FE79213-EE7D-997A-C97B-54371DD638E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462B5929-DAD1-A302-7E1F-F23E403BD7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9F9C6D03-3608-B57B-89C7-FD7726E4094E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A9B517C3-70E4-394C-1C55-EF8827AB4777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F423B562-3D7F-7AC9-80C9-7242310B5D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7A71CF31-B298-20E5-060E-19A0B5BDF6DA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25D10172-1030-134F-3233-45FD824C0A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5D8B12A2-9FF9-12A3-38F1-ECD05ECD05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2579E59C-4DB4-812C-D57D-FE045FECBC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3B636485-51D8-30F8-3E26-020541D8F0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9E0A9AE9-721F-68BB-978E-7DAF8D084A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DCA5F2EE-2B42-3E47-81E5-A339855CC0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5053784D-098B-0CC2-9322-3D3A2BDDE9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6DD87917-A9A4-3859-2926-2847A33D81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B3DB05BC-FBD2-F555-CE60-2AA361F8A5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53B938A0-F03C-11C2-FB90-E599C39927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37073D5F-208B-FA5D-364C-2143B332D6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0C842B53-F5F9-4459-1820-854737B2FC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5DAD8555-9844-467E-9930-04FCA5D4E4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6E648A6B-AA03-0B04-00A3-9D4F20F7433F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FDF216D3-35D7-8E86-D29C-D262B6AD9B49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60A8775F-0C07-5DA7-C067-085B0106CFD1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E76A38A8-CC30-2C61-11BB-6F97C631FDF7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2FC2FDEE-B642-A4E4-6543-1C933B6FAFAD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6AF93363-3CF2-189F-C17A-95277E71EB09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BE3F618C-30B3-B90A-C329-80A119618A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B760051D-6A02-CD5A-95B7-398B92E1B9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61FA2E62-C28C-2692-B9E6-80A1653FCB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EBFAE5D9-D83E-91FB-5E14-908FA55648D6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4B8A76BE-7A98-6DA8-BA0A-84AC54A786A6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55" name="Gruppe 2854">
            <a:extLst>
              <a:ext uri="{FF2B5EF4-FFF2-40B4-BE49-F238E27FC236}">
                <a16:creationId xmlns:a16="http://schemas.microsoft.com/office/drawing/2014/main" id="{B5E9C322-5FB8-CC64-5BEF-2EEBF9532897}"/>
              </a:ext>
            </a:extLst>
          </p:cNvPr>
          <p:cNvGrpSpPr>
            <a:grpSpLocks noChangeAspect="1"/>
          </p:cNvGrpSpPr>
          <p:nvPr/>
        </p:nvGrpSpPr>
        <p:grpSpPr>
          <a:xfrm>
            <a:off x="4420703" y="937577"/>
            <a:ext cx="792000" cy="566599"/>
            <a:chOff x="5175798" y="1871002"/>
            <a:chExt cx="5057331" cy="3618011"/>
          </a:xfrm>
        </p:grpSpPr>
        <p:grpSp>
          <p:nvGrpSpPr>
            <p:cNvPr id="2856" name="Gruppe 2855">
              <a:extLst>
                <a:ext uri="{FF2B5EF4-FFF2-40B4-BE49-F238E27FC236}">
                  <a16:creationId xmlns:a16="http://schemas.microsoft.com/office/drawing/2014/main" id="{262C4643-8320-2F22-2CD3-D56C4B2A9806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901" name="Picture 4">
                <a:extLst>
                  <a:ext uri="{FF2B5EF4-FFF2-40B4-BE49-F238E27FC236}">
                    <a16:creationId xmlns:a16="http://schemas.microsoft.com/office/drawing/2014/main" id="{0A0F44FD-0258-36EF-336D-68C7C562EC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902" name="Rektangel 33">
                <a:extLst>
                  <a:ext uri="{FF2B5EF4-FFF2-40B4-BE49-F238E27FC236}">
                    <a16:creationId xmlns:a16="http://schemas.microsoft.com/office/drawing/2014/main" id="{1F5D1147-563D-3042-D0E9-82EEC7E4FB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903" name="Afrundet rektangel 34">
                <a:extLst>
                  <a:ext uri="{FF2B5EF4-FFF2-40B4-BE49-F238E27FC236}">
                    <a16:creationId xmlns:a16="http://schemas.microsoft.com/office/drawing/2014/main" id="{A11A7194-DFD4-F37B-A5D7-B659519C6774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57" name="Gruppe 2856">
              <a:extLst>
                <a:ext uri="{FF2B5EF4-FFF2-40B4-BE49-F238E27FC236}">
                  <a16:creationId xmlns:a16="http://schemas.microsoft.com/office/drawing/2014/main" id="{42A41704-AA6E-43FE-B0CD-3925BE93B3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98" name="Ellipse 2897">
                <a:extLst>
                  <a:ext uri="{FF2B5EF4-FFF2-40B4-BE49-F238E27FC236}">
                    <a16:creationId xmlns:a16="http://schemas.microsoft.com/office/drawing/2014/main" id="{E225CCE3-2AB7-8261-F58E-BC88A523E7C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9" name="Ellipse 2898">
                <a:extLst>
                  <a:ext uri="{FF2B5EF4-FFF2-40B4-BE49-F238E27FC236}">
                    <a16:creationId xmlns:a16="http://schemas.microsoft.com/office/drawing/2014/main" id="{18C58F7A-3FE2-0325-FD2E-45F2F4A5B60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00" name="Ellipse 2899">
                <a:extLst>
                  <a:ext uri="{FF2B5EF4-FFF2-40B4-BE49-F238E27FC236}">
                    <a16:creationId xmlns:a16="http://schemas.microsoft.com/office/drawing/2014/main" id="{A5418466-896A-85FA-72DB-93D31A5CD44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58" name="Gruppe 2857">
              <a:extLst>
                <a:ext uri="{FF2B5EF4-FFF2-40B4-BE49-F238E27FC236}">
                  <a16:creationId xmlns:a16="http://schemas.microsoft.com/office/drawing/2014/main" id="{8384767C-8AA5-DAC7-2A57-D1A3F6C0C61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95" name="Ellipse 2894">
                <a:extLst>
                  <a:ext uri="{FF2B5EF4-FFF2-40B4-BE49-F238E27FC236}">
                    <a16:creationId xmlns:a16="http://schemas.microsoft.com/office/drawing/2014/main" id="{EC06DFF9-857A-6599-3FF7-89A07B8DFC1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6" name="Ellipse 2895">
                <a:extLst>
                  <a:ext uri="{FF2B5EF4-FFF2-40B4-BE49-F238E27FC236}">
                    <a16:creationId xmlns:a16="http://schemas.microsoft.com/office/drawing/2014/main" id="{CE563D1D-3800-DE4F-B4AC-F9F05D099A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7" name="Ellipse 2896">
                <a:extLst>
                  <a:ext uri="{FF2B5EF4-FFF2-40B4-BE49-F238E27FC236}">
                    <a16:creationId xmlns:a16="http://schemas.microsoft.com/office/drawing/2014/main" id="{5B61C9E5-A0FD-8EEC-6B31-B5CAA71FBF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59" name="Gruppe 2858">
              <a:extLst>
                <a:ext uri="{FF2B5EF4-FFF2-40B4-BE49-F238E27FC236}">
                  <a16:creationId xmlns:a16="http://schemas.microsoft.com/office/drawing/2014/main" id="{73F26294-408B-7727-6909-5015BC160F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92" name="Ellipse 2891">
                <a:extLst>
                  <a:ext uri="{FF2B5EF4-FFF2-40B4-BE49-F238E27FC236}">
                    <a16:creationId xmlns:a16="http://schemas.microsoft.com/office/drawing/2014/main" id="{61251B2D-024F-5E03-DF95-FCEA0C4AB1B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3" name="Ellipse 2892">
                <a:extLst>
                  <a:ext uri="{FF2B5EF4-FFF2-40B4-BE49-F238E27FC236}">
                    <a16:creationId xmlns:a16="http://schemas.microsoft.com/office/drawing/2014/main" id="{A3F6B9FA-530D-A82E-58E6-85397F1D25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4" name="Ellipse 2893">
                <a:extLst>
                  <a:ext uri="{FF2B5EF4-FFF2-40B4-BE49-F238E27FC236}">
                    <a16:creationId xmlns:a16="http://schemas.microsoft.com/office/drawing/2014/main" id="{22E85DBB-A42C-E88C-5FE2-8AC3B9184B2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60" name="Gruppe 2859">
              <a:extLst>
                <a:ext uri="{FF2B5EF4-FFF2-40B4-BE49-F238E27FC236}">
                  <a16:creationId xmlns:a16="http://schemas.microsoft.com/office/drawing/2014/main" id="{9359B18F-E80B-1288-2001-C99829543ED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89" name="Ellipse 2888">
                <a:extLst>
                  <a:ext uri="{FF2B5EF4-FFF2-40B4-BE49-F238E27FC236}">
                    <a16:creationId xmlns:a16="http://schemas.microsoft.com/office/drawing/2014/main" id="{14B3234C-AD2C-24ED-0C17-FEDF8BC444F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0" name="Ellipse 2889">
                <a:extLst>
                  <a:ext uri="{FF2B5EF4-FFF2-40B4-BE49-F238E27FC236}">
                    <a16:creationId xmlns:a16="http://schemas.microsoft.com/office/drawing/2014/main" id="{C57C00DD-BFDC-9881-3386-F6E68CDA389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91" name="Ellipse 2890">
                <a:extLst>
                  <a:ext uri="{FF2B5EF4-FFF2-40B4-BE49-F238E27FC236}">
                    <a16:creationId xmlns:a16="http://schemas.microsoft.com/office/drawing/2014/main" id="{A8566649-AFD5-20E8-8A4B-6EBF2F82BD9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61" name="Tekstfelt 2860">
                  <a:extLst>
                    <a:ext uri="{FF2B5EF4-FFF2-40B4-BE49-F238E27FC236}">
                      <a16:creationId xmlns:a16="http://schemas.microsoft.com/office/drawing/2014/main" id="{2C166C29-928E-1FCB-912C-114C25B84E23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62" name="Tekstfelt 2861">
                  <a:extLst>
                    <a:ext uri="{FF2B5EF4-FFF2-40B4-BE49-F238E27FC236}">
                      <a16:creationId xmlns:a16="http://schemas.microsoft.com/office/drawing/2014/main" id="{B5DBEC14-AF08-FA84-E304-4792601BE5E1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63" name="Afrundet rektangel 34">
              <a:extLst>
                <a:ext uri="{FF2B5EF4-FFF2-40B4-BE49-F238E27FC236}">
                  <a16:creationId xmlns:a16="http://schemas.microsoft.com/office/drawing/2014/main" id="{CF5B512C-FCF9-3D35-7575-6468FEB876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64" name="Alternativ proces 56">
              <a:extLst>
                <a:ext uri="{FF2B5EF4-FFF2-40B4-BE49-F238E27FC236}">
                  <a16:creationId xmlns:a16="http://schemas.microsoft.com/office/drawing/2014/main" id="{99AEC9E9-AE4B-8924-3A21-A189475D585F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65" name="Lige forbindelse 2864">
              <a:extLst>
                <a:ext uri="{FF2B5EF4-FFF2-40B4-BE49-F238E27FC236}">
                  <a16:creationId xmlns:a16="http://schemas.microsoft.com/office/drawing/2014/main" id="{B6B9B5E1-DB74-700D-6B40-B3B36D8DFA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6" name="Lige forbindelse 2865">
              <a:extLst>
                <a:ext uri="{FF2B5EF4-FFF2-40B4-BE49-F238E27FC236}">
                  <a16:creationId xmlns:a16="http://schemas.microsoft.com/office/drawing/2014/main" id="{F8237609-F4E4-AAA2-A605-FD3DCD4B05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7" name="Lige forbindelse 2866">
              <a:extLst>
                <a:ext uri="{FF2B5EF4-FFF2-40B4-BE49-F238E27FC236}">
                  <a16:creationId xmlns:a16="http://schemas.microsoft.com/office/drawing/2014/main" id="{58D6BC9A-3D45-9D52-498A-8499C2124B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8" name="Lige forbindelse 2867">
              <a:extLst>
                <a:ext uri="{FF2B5EF4-FFF2-40B4-BE49-F238E27FC236}">
                  <a16:creationId xmlns:a16="http://schemas.microsoft.com/office/drawing/2014/main" id="{9981D558-B2F5-F21D-49A9-E13949F81A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9" name="Lige forbindelse 2868">
              <a:extLst>
                <a:ext uri="{FF2B5EF4-FFF2-40B4-BE49-F238E27FC236}">
                  <a16:creationId xmlns:a16="http://schemas.microsoft.com/office/drawing/2014/main" id="{D4F08560-D6C9-A980-A235-66B63D85BD7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0" name="Lige forbindelse 2869">
              <a:extLst>
                <a:ext uri="{FF2B5EF4-FFF2-40B4-BE49-F238E27FC236}">
                  <a16:creationId xmlns:a16="http://schemas.microsoft.com/office/drawing/2014/main" id="{C5EFB9AE-89BF-1C8D-981F-1BCDAC70ED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1" name="Lige forbindelse 2870">
              <a:extLst>
                <a:ext uri="{FF2B5EF4-FFF2-40B4-BE49-F238E27FC236}">
                  <a16:creationId xmlns:a16="http://schemas.microsoft.com/office/drawing/2014/main" id="{CD4F9EC9-134A-1F15-D0B0-8E37274E9B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2" name="Lige forbindelse 2871">
              <a:extLst>
                <a:ext uri="{FF2B5EF4-FFF2-40B4-BE49-F238E27FC236}">
                  <a16:creationId xmlns:a16="http://schemas.microsoft.com/office/drawing/2014/main" id="{62133550-1D9B-0C1E-3B48-0BCC37B375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3" name="Lige forbindelse 2872">
              <a:extLst>
                <a:ext uri="{FF2B5EF4-FFF2-40B4-BE49-F238E27FC236}">
                  <a16:creationId xmlns:a16="http://schemas.microsoft.com/office/drawing/2014/main" id="{9B81688F-A167-83F8-499F-7FE5CC5FDD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4" name="Lige forbindelse 2873">
              <a:extLst>
                <a:ext uri="{FF2B5EF4-FFF2-40B4-BE49-F238E27FC236}">
                  <a16:creationId xmlns:a16="http://schemas.microsoft.com/office/drawing/2014/main" id="{6C29E142-8D95-6825-2952-1853AF8322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5" name="Lige forbindelse 2874">
              <a:extLst>
                <a:ext uri="{FF2B5EF4-FFF2-40B4-BE49-F238E27FC236}">
                  <a16:creationId xmlns:a16="http://schemas.microsoft.com/office/drawing/2014/main" id="{8DD4DEA1-37D8-B62E-50D6-43467CF2BB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6" name="Lige forbindelse 2875">
              <a:extLst>
                <a:ext uri="{FF2B5EF4-FFF2-40B4-BE49-F238E27FC236}">
                  <a16:creationId xmlns:a16="http://schemas.microsoft.com/office/drawing/2014/main" id="{C3ADF734-1E66-BD5F-1F99-CD3040B5654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7" name="Lige forbindelse 2876">
              <a:extLst>
                <a:ext uri="{FF2B5EF4-FFF2-40B4-BE49-F238E27FC236}">
                  <a16:creationId xmlns:a16="http://schemas.microsoft.com/office/drawing/2014/main" id="{B1A0E576-477C-28F2-D848-405CAF635E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8" name="Ellipse 2877">
              <a:extLst>
                <a:ext uri="{FF2B5EF4-FFF2-40B4-BE49-F238E27FC236}">
                  <a16:creationId xmlns:a16="http://schemas.microsoft.com/office/drawing/2014/main" id="{A998B3EA-167C-BA20-60E5-5EB171C29152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79" name="Gruppe 2878">
              <a:extLst>
                <a:ext uri="{FF2B5EF4-FFF2-40B4-BE49-F238E27FC236}">
                  <a16:creationId xmlns:a16="http://schemas.microsoft.com/office/drawing/2014/main" id="{FB65745A-D5F6-8F16-ED41-285381EF8963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87" name="Kombinationstegning 2886">
                <a:extLst>
                  <a:ext uri="{FF2B5EF4-FFF2-40B4-BE49-F238E27FC236}">
                    <a16:creationId xmlns:a16="http://schemas.microsoft.com/office/drawing/2014/main" id="{FF2E0FAE-F940-FA4E-BDDC-02361E7C3F4F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8" name="Ellipse 2887">
                <a:extLst>
                  <a:ext uri="{FF2B5EF4-FFF2-40B4-BE49-F238E27FC236}">
                    <a16:creationId xmlns:a16="http://schemas.microsoft.com/office/drawing/2014/main" id="{380AC2D6-FC27-25DC-E12B-BDE87449A9A3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80" name="Gruppe 2879">
              <a:extLst>
                <a:ext uri="{FF2B5EF4-FFF2-40B4-BE49-F238E27FC236}">
                  <a16:creationId xmlns:a16="http://schemas.microsoft.com/office/drawing/2014/main" id="{01990C0D-5F40-AD69-33DA-E6E8E9A22DBE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84" name="Afrundet rektangel 2883">
                <a:extLst>
                  <a:ext uri="{FF2B5EF4-FFF2-40B4-BE49-F238E27FC236}">
                    <a16:creationId xmlns:a16="http://schemas.microsoft.com/office/drawing/2014/main" id="{ACD35C6A-FF5E-36FE-D5A4-BDEE896F262F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5" name="Afrundet rektangel 1052">
                <a:extLst>
                  <a:ext uri="{FF2B5EF4-FFF2-40B4-BE49-F238E27FC236}">
                    <a16:creationId xmlns:a16="http://schemas.microsoft.com/office/drawing/2014/main" id="{8AC3A8EC-149C-180A-7669-64204D4C97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6" name="Afrundet rektangel 1053">
                <a:extLst>
                  <a:ext uri="{FF2B5EF4-FFF2-40B4-BE49-F238E27FC236}">
                    <a16:creationId xmlns:a16="http://schemas.microsoft.com/office/drawing/2014/main" id="{498D0D5B-8A80-62D5-6803-72AD7893A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81" name="Rektangel 1055">
              <a:extLst>
                <a:ext uri="{FF2B5EF4-FFF2-40B4-BE49-F238E27FC236}">
                  <a16:creationId xmlns:a16="http://schemas.microsoft.com/office/drawing/2014/main" id="{262E6B1A-C98E-39A1-6AF8-6D4F4C7EF5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82" name="Tekstfelt 2881">
              <a:extLst>
                <a:ext uri="{FF2B5EF4-FFF2-40B4-BE49-F238E27FC236}">
                  <a16:creationId xmlns:a16="http://schemas.microsoft.com/office/drawing/2014/main" id="{2C414442-E3A6-E453-54C7-CEA713E3B747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83" name="Kombinationstegning 2882">
              <a:extLst>
                <a:ext uri="{FF2B5EF4-FFF2-40B4-BE49-F238E27FC236}">
                  <a16:creationId xmlns:a16="http://schemas.microsoft.com/office/drawing/2014/main" id="{A2FE2D88-7FD1-2579-8F39-C662A5E11F44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904" name="Gruppe 2903">
            <a:extLst>
              <a:ext uri="{FF2B5EF4-FFF2-40B4-BE49-F238E27FC236}">
                <a16:creationId xmlns:a16="http://schemas.microsoft.com/office/drawing/2014/main" id="{ABE5C88D-F0CC-877F-0FAF-83D5BD483A16}"/>
              </a:ext>
            </a:extLst>
          </p:cNvPr>
          <p:cNvGrpSpPr>
            <a:grpSpLocks noChangeAspect="1"/>
          </p:cNvGrpSpPr>
          <p:nvPr/>
        </p:nvGrpSpPr>
        <p:grpSpPr>
          <a:xfrm>
            <a:off x="4371685" y="3659737"/>
            <a:ext cx="792000" cy="566599"/>
            <a:chOff x="5175798" y="1871002"/>
            <a:chExt cx="5057331" cy="3618011"/>
          </a:xfrm>
        </p:grpSpPr>
        <p:grpSp>
          <p:nvGrpSpPr>
            <p:cNvPr id="2905" name="Gruppe 2904">
              <a:extLst>
                <a:ext uri="{FF2B5EF4-FFF2-40B4-BE49-F238E27FC236}">
                  <a16:creationId xmlns:a16="http://schemas.microsoft.com/office/drawing/2014/main" id="{E03F10C1-9661-076A-BCC1-242AA6DFB3C7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950" name="Picture 4">
                <a:extLst>
                  <a:ext uri="{FF2B5EF4-FFF2-40B4-BE49-F238E27FC236}">
                    <a16:creationId xmlns:a16="http://schemas.microsoft.com/office/drawing/2014/main" id="{D53F87A0-D6BA-D2F8-FD4F-BB2C3A80E3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951" name="Rektangel 33">
                <a:extLst>
                  <a:ext uri="{FF2B5EF4-FFF2-40B4-BE49-F238E27FC236}">
                    <a16:creationId xmlns:a16="http://schemas.microsoft.com/office/drawing/2014/main" id="{50124EB0-2F21-455F-C538-D8BDA76B79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952" name="Afrundet rektangel 34">
                <a:extLst>
                  <a:ext uri="{FF2B5EF4-FFF2-40B4-BE49-F238E27FC236}">
                    <a16:creationId xmlns:a16="http://schemas.microsoft.com/office/drawing/2014/main" id="{041EA237-5984-6CD2-B5A4-300E27D6D2EE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6" name="Gruppe 2905">
              <a:extLst>
                <a:ext uri="{FF2B5EF4-FFF2-40B4-BE49-F238E27FC236}">
                  <a16:creationId xmlns:a16="http://schemas.microsoft.com/office/drawing/2014/main" id="{EFDD7B39-CE66-43A4-51BC-F6E73B2573F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947" name="Ellipse 2946">
                <a:extLst>
                  <a:ext uri="{FF2B5EF4-FFF2-40B4-BE49-F238E27FC236}">
                    <a16:creationId xmlns:a16="http://schemas.microsoft.com/office/drawing/2014/main" id="{DA8DDB59-3DFB-7AF0-3D14-D60A9C06E42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8" name="Ellipse 2947">
                <a:extLst>
                  <a:ext uri="{FF2B5EF4-FFF2-40B4-BE49-F238E27FC236}">
                    <a16:creationId xmlns:a16="http://schemas.microsoft.com/office/drawing/2014/main" id="{B557A6E0-B3D2-F262-E9D8-E50FEA1CD4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9" name="Ellipse 2948">
                <a:extLst>
                  <a:ext uri="{FF2B5EF4-FFF2-40B4-BE49-F238E27FC236}">
                    <a16:creationId xmlns:a16="http://schemas.microsoft.com/office/drawing/2014/main" id="{E099E1F6-A244-734C-8EB7-FE611B82136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7" name="Gruppe 2906">
              <a:extLst>
                <a:ext uri="{FF2B5EF4-FFF2-40B4-BE49-F238E27FC236}">
                  <a16:creationId xmlns:a16="http://schemas.microsoft.com/office/drawing/2014/main" id="{CADA2E02-2B8E-F110-558D-69A4DC4762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944" name="Ellipse 2943">
                <a:extLst>
                  <a:ext uri="{FF2B5EF4-FFF2-40B4-BE49-F238E27FC236}">
                    <a16:creationId xmlns:a16="http://schemas.microsoft.com/office/drawing/2014/main" id="{53CBB19A-8E64-6EA4-02EB-EFC4356BFB8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5" name="Ellipse 2944">
                <a:extLst>
                  <a:ext uri="{FF2B5EF4-FFF2-40B4-BE49-F238E27FC236}">
                    <a16:creationId xmlns:a16="http://schemas.microsoft.com/office/drawing/2014/main" id="{B41EE604-E37D-B657-D83D-4A6371840D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6" name="Ellipse 2945">
                <a:extLst>
                  <a:ext uri="{FF2B5EF4-FFF2-40B4-BE49-F238E27FC236}">
                    <a16:creationId xmlns:a16="http://schemas.microsoft.com/office/drawing/2014/main" id="{2ED8EB34-513C-8B53-CF42-BF45999AC20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8" name="Gruppe 2907">
              <a:extLst>
                <a:ext uri="{FF2B5EF4-FFF2-40B4-BE49-F238E27FC236}">
                  <a16:creationId xmlns:a16="http://schemas.microsoft.com/office/drawing/2014/main" id="{D2C531A5-8813-2C49-16DE-F4F8737AE95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941" name="Ellipse 2940">
                <a:extLst>
                  <a:ext uri="{FF2B5EF4-FFF2-40B4-BE49-F238E27FC236}">
                    <a16:creationId xmlns:a16="http://schemas.microsoft.com/office/drawing/2014/main" id="{14A9E4DD-C035-5533-070B-88AC82ACE08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2" name="Ellipse 2941">
                <a:extLst>
                  <a:ext uri="{FF2B5EF4-FFF2-40B4-BE49-F238E27FC236}">
                    <a16:creationId xmlns:a16="http://schemas.microsoft.com/office/drawing/2014/main" id="{E432E001-DE9A-B585-7F1D-D22D223D89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3" name="Ellipse 2942">
                <a:extLst>
                  <a:ext uri="{FF2B5EF4-FFF2-40B4-BE49-F238E27FC236}">
                    <a16:creationId xmlns:a16="http://schemas.microsoft.com/office/drawing/2014/main" id="{2B9413B3-D416-4028-9031-F5C0B9A5ACA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9" name="Gruppe 2908">
              <a:extLst>
                <a:ext uri="{FF2B5EF4-FFF2-40B4-BE49-F238E27FC236}">
                  <a16:creationId xmlns:a16="http://schemas.microsoft.com/office/drawing/2014/main" id="{527B7AFA-0A49-3EB2-DBE2-7AD9F67A254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938" name="Ellipse 2937">
                <a:extLst>
                  <a:ext uri="{FF2B5EF4-FFF2-40B4-BE49-F238E27FC236}">
                    <a16:creationId xmlns:a16="http://schemas.microsoft.com/office/drawing/2014/main" id="{BED774C5-9A05-5803-169E-7C91A22C76A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9" name="Ellipse 2938">
                <a:extLst>
                  <a:ext uri="{FF2B5EF4-FFF2-40B4-BE49-F238E27FC236}">
                    <a16:creationId xmlns:a16="http://schemas.microsoft.com/office/drawing/2014/main" id="{AE95ECF0-E76D-2823-1444-099A510FECA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40" name="Ellipse 2939">
                <a:extLst>
                  <a:ext uri="{FF2B5EF4-FFF2-40B4-BE49-F238E27FC236}">
                    <a16:creationId xmlns:a16="http://schemas.microsoft.com/office/drawing/2014/main" id="{0BDE9C26-3D21-8453-55E7-84FF5BFDD9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10" name="Tekstfelt 2909">
                  <a:extLst>
                    <a:ext uri="{FF2B5EF4-FFF2-40B4-BE49-F238E27FC236}">
                      <a16:creationId xmlns:a16="http://schemas.microsoft.com/office/drawing/2014/main" id="{BD2482AF-5D99-2B2D-8F7F-5E7DA327A240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11" name="Tekstfelt 2910">
                  <a:extLst>
                    <a:ext uri="{FF2B5EF4-FFF2-40B4-BE49-F238E27FC236}">
                      <a16:creationId xmlns:a16="http://schemas.microsoft.com/office/drawing/2014/main" id="{2FFE1D3A-2830-15E8-B0C3-89AFCC1DE8AE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912" name="Afrundet rektangel 34">
              <a:extLst>
                <a:ext uri="{FF2B5EF4-FFF2-40B4-BE49-F238E27FC236}">
                  <a16:creationId xmlns:a16="http://schemas.microsoft.com/office/drawing/2014/main" id="{092E96BE-2224-F585-9536-592E569BA9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913" name="Alternativ proces 56">
              <a:extLst>
                <a:ext uri="{FF2B5EF4-FFF2-40B4-BE49-F238E27FC236}">
                  <a16:creationId xmlns:a16="http://schemas.microsoft.com/office/drawing/2014/main" id="{88194A84-B985-5EA9-65DC-93A5C3D0183C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914" name="Lige forbindelse 2913">
              <a:extLst>
                <a:ext uri="{FF2B5EF4-FFF2-40B4-BE49-F238E27FC236}">
                  <a16:creationId xmlns:a16="http://schemas.microsoft.com/office/drawing/2014/main" id="{84B88A5A-F1EA-C8A9-0C41-FB0CCD156C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5" name="Lige forbindelse 2914">
              <a:extLst>
                <a:ext uri="{FF2B5EF4-FFF2-40B4-BE49-F238E27FC236}">
                  <a16:creationId xmlns:a16="http://schemas.microsoft.com/office/drawing/2014/main" id="{B343FD41-CA64-8B52-58F2-0FAE45E3BE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6" name="Lige forbindelse 2915">
              <a:extLst>
                <a:ext uri="{FF2B5EF4-FFF2-40B4-BE49-F238E27FC236}">
                  <a16:creationId xmlns:a16="http://schemas.microsoft.com/office/drawing/2014/main" id="{79145480-5814-F859-AA6C-FFFE23E2C7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7" name="Lige forbindelse 2916">
              <a:extLst>
                <a:ext uri="{FF2B5EF4-FFF2-40B4-BE49-F238E27FC236}">
                  <a16:creationId xmlns:a16="http://schemas.microsoft.com/office/drawing/2014/main" id="{720BA0C0-4ADD-71AB-6961-43DBE1F144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8" name="Lige forbindelse 2917">
              <a:extLst>
                <a:ext uri="{FF2B5EF4-FFF2-40B4-BE49-F238E27FC236}">
                  <a16:creationId xmlns:a16="http://schemas.microsoft.com/office/drawing/2014/main" id="{9478E984-33E1-D30E-F1E6-7AB0672C22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9" name="Lige forbindelse 2918">
              <a:extLst>
                <a:ext uri="{FF2B5EF4-FFF2-40B4-BE49-F238E27FC236}">
                  <a16:creationId xmlns:a16="http://schemas.microsoft.com/office/drawing/2014/main" id="{F75669EC-07DF-254C-B446-8A490CD42B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0" name="Lige forbindelse 2919">
              <a:extLst>
                <a:ext uri="{FF2B5EF4-FFF2-40B4-BE49-F238E27FC236}">
                  <a16:creationId xmlns:a16="http://schemas.microsoft.com/office/drawing/2014/main" id="{341CCA8F-1307-9D41-F94B-E8054B3766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1" name="Lige forbindelse 2920">
              <a:extLst>
                <a:ext uri="{FF2B5EF4-FFF2-40B4-BE49-F238E27FC236}">
                  <a16:creationId xmlns:a16="http://schemas.microsoft.com/office/drawing/2014/main" id="{6273A226-6AA1-3B7C-90B7-7955C0B48C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2" name="Lige forbindelse 2921">
              <a:extLst>
                <a:ext uri="{FF2B5EF4-FFF2-40B4-BE49-F238E27FC236}">
                  <a16:creationId xmlns:a16="http://schemas.microsoft.com/office/drawing/2014/main" id="{0843DF5B-88A9-7EA5-A944-E85016F2A1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3" name="Lige forbindelse 2922">
              <a:extLst>
                <a:ext uri="{FF2B5EF4-FFF2-40B4-BE49-F238E27FC236}">
                  <a16:creationId xmlns:a16="http://schemas.microsoft.com/office/drawing/2014/main" id="{D9EDC719-9DAE-60B5-D8D1-0C6519FCD4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4" name="Lige forbindelse 2923">
              <a:extLst>
                <a:ext uri="{FF2B5EF4-FFF2-40B4-BE49-F238E27FC236}">
                  <a16:creationId xmlns:a16="http://schemas.microsoft.com/office/drawing/2014/main" id="{E61D7FC7-2787-B367-F526-547FC0B355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5" name="Lige forbindelse 2924">
              <a:extLst>
                <a:ext uri="{FF2B5EF4-FFF2-40B4-BE49-F238E27FC236}">
                  <a16:creationId xmlns:a16="http://schemas.microsoft.com/office/drawing/2014/main" id="{4BC1D3EE-6495-C9E9-48A4-CF0F3C1DD1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6" name="Lige forbindelse 2925">
              <a:extLst>
                <a:ext uri="{FF2B5EF4-FFF2-40B4-BE49-F238E27FC236}">
                  <a16:creationId xmlns:a16="http://schemas.microsoft.com/office/drawing/2014/main" id="{66F59708-1DC4-52C3-41D0-D648F79D60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27" name="Ellipse 2926">
              <a:extLst>
                <a:ext uri="{FF2B5EF4-FFF2-40B4-BE49-F238E27FC236}">
                  <a16:creationId xmlns:a16="http://schemas.microsoft.com/office/drawing/2014/main" id="{2B7E5212-C357-F337-D958-381DE56FE69A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928" name="Gruppe 2927">
              <a:extLst>
                <a:ext uri="{FF2B5EF4-FFF2-40B4-BE49-F238E27FC236}">
                  <a16:creationId xmlns:a16="http://schemas.microsoft.com/office/drawing/2014/main" id="{86DD1C9E-8896-9E9F-0E60-BF6AA6FA196F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936" name="Kombinationstegning 2935">
                <a:extLst>
                  <a:ext uri="{FF2B5EF4-FFF2-40B4-BE49-F238E27FC236}">
                    <a16:creationId xmlns:a16="http://schemas.microsoft.com/office/drawing/2014/main" id="{EEFD1944-FEA5-7A58-EE25-8627706B4734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7" name="Ellipse 2936">
                <a:extLst>
                  <a:ext uri="{FF2B5EF4-FFF2-40B4-BE49-F238E27FC236}">
                    <a16:creationId xmlns:a16="http://schemas.microsoft.com/office/drawing/2014/main" id="{575F7BE9-414C-8908-80CE-4694A67028E5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29" name="Gruppe 2928">
              <a:extLst>
                <a:ext uri="{FF2B5EF4-FFF2-40B4-BE49-F238E27FC236}">
                  <a16:creationId xmlns:a16="http://schemas.microsoft.com/office/drawing/2014/main" id="{A960536C-1B28-3D9D-15E5-5FF3A1336AA8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933" name="Afrundet rektangel 2932">
                <a:extLst>
                  <a:ext uri="{FF2B5EF4-FFF2-40B4-BE49-F238E27FC236}">
                    <a16:creationId xmlns:a16="http://schemas.microsoft.com/office/drawing/2014/main" id="{13189FD8-7F0B-1ED8-4F97-255CDDF90B15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4" name="Afrundet rektangel 1052">
                <a:extLst>
                  <a:ext uri="{FF2B5EF4-FFF2-40B4-BE49-F238E27FC236}">
                    <a16:creationId xmlns:a16="http://schemas.microsoft.com/office/drawing/2014/main" id="{38ED5202-B042-C83F-3C37-C41848B7DF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5" name="Afrundet rektangel 1053">
                <a:extLst>
                  <a:ext uri="{FF2B5EF4-FFF2-40B4-BE49-F238E27FC236}">
                    <a16:creationId xmlns:a16="http://schemas.microsoft.com/office/drawing/2014/main" id="{993F8A76-A242-6F00-549C-DE58EE7D0F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930" name="Rektangel 1055">
              <a:extLst>
                <a:ext uri="{FF2B5EF4-FFF2-40B4-BE49-F238E27FC236}">
                  <a16:creationId xmlns:a16="http://schemas.microsoft.com/office/drawing/2014/main" id="{68E528CA-6DDE-4640-13B3-1533CF06FF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931" name="Tekstfelt 2930">
              <a:extLst>
                <a:ext uri="{FF2B5EF4-FFF2-40B4-BE49-F238E27FC236}">
                  <a16:creationId xmlns:a16="http://schemas.microsoft.com/office/drawing/2014/main" id="{06C0E442-92ED-6FD6-2471-9709305E917A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932" name="Kombinationstegning 2931">
              <a:extLst>
                <a:ext uri="{FF2B5EF4-FFF2-40B4-BE49-F238E27FC236}">
                  <a16:creationId xmlns:a16="http://schemas.microsoft.com/office/drawing/2014/main" id="{6D243BC3-D1E4-AD74-D1FE-3A2C463D74E0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953" name="Gruppe 2952">
            <a:extLst>
              <a:ext uri="{FF2B5EF4-FFF2-40B4-BE49-F238E27FC236}">
                <a16:creationId xmlns:a16="http://schemas.microsoft.com/office/drawing/2014/main" id="{7055F3FC-C7EF-F4ED-0E78-B7494CF917A4}"/>
              </a:ext>
            </a:extLst>
          </p:cNvPr>
          <p:cNvGrpSpPr>
            <a:grpSpLocks noChangeAspect="1"/>
          </p:cNvGrpSpPr>
          <p:nvPr/>
        </p:nvGrpSpPr>
        <p:grpSpPr>
          <a:xfrm>
            <a:off x="3689507" y="2237526"/>
            <a:ext cx="792000" cy="566599"/>
            <a:chOff x="5175798" y="1871002"/>
            <a:chExt cx="5057331" cy="3618011"/>
          </a:xfrm>
        </p:grpSpPr>
        <p:grpSp>
          <p:nvGrpSpPr>
            <p:cNvPr id="2954" name="Gruppe 2953">
              <a:extLst>
                <a:ext uri="{FF2B5EF4-FFF2-40B4-BE49-F238E27FC236}">
                  <a16:creationId xmlns:a16="http://schemas.microsoft.com/office/drawing/2014/main" id="{0AF7BA49-044B-C71D-9BAD-D1CDE051B7EC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999" name="Picture 4">
                <a:extLst>
                  <a:ext uri="{FF2B5EF4-FFF2-40B4-BE49-F238E27FC236}">
                    <a16:creationId xmlns:a16="http://schemas.microsoft.com/office/drawing/2014/main" id="{CEBED5D5-ABCA-5521-3BD6-4B9AADFC57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00" name="Rektangel 33">
                <a:extLst>
                  <a:ext uri="{FF2B5EF4-FFF2-40B4-BE49-F238E27FC236}">
                    <a16:creationId xmlns:a16="http://schemas.microsoft.com/office/drawing/2014/main" id="{889DBC29-A527-695F-A198-D8A62676174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01" name="Afrundet rektangel 34">
                <a:extLst>
                  <a:ext uri="{FF2B5EF4-FFF2-40B4-BE49-F238E27FC236}">
                    <a16:creationId xmlns:a16="http://schemas.microsoft.com/office/drawing/2014/main" id="{947A2CE6-35F0-D3A2-C1E7-8A38DADE4FE6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5" name="Gruppe 2954">
              <a:extLst>
                <a:ext uri="{FF2B5EF4-FFF2-40B4-BE49-F238E27FC236}">
                  <a16:creationId xmlns:a16="http://schemas.microsoft.com/office/drawing/2014/main" id="{D82985A8-28F7-C7E4-3530-24B3A67F6F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996" name="Ellipse 2995">
                <a:extLst>
                  <a:ext uri="{FF2B5EF4-FFF2-40B4-BE49-F238E27FC236}">
                    <a16:creationId xmlns:a16="http://schemas.microsoft.com/office/drawing/2014/main" id="{EB9E9CB2-DBF3-347F-05EF-17B9E4F87F8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7" name="Ellipse 2996">
                <a:extLst>
                  <a:ext uri="{FF2B5EF4-FFF2-40B4-BE49-F238E27FC236}">
                    <a16:creationId xmlns:a16="http://schemas.microsoft.com/office/drawing/2014/main" id="{E75B5BA7-B6E6-B123-F2AB-94EF3A04E8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8" name="Ellipse 2997">
                <a:extLst>
                  <a:ext uri="{FF2B5EF4-FFF2-40B4-BE49-F238E27FC236}">
                    <a16:creationId xmlns:a16="http://schemas.microsoft.com/office/drawing/2014/main" id="{06A9C232-235F-CEC1-56EC-4F504E9F62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6" name="Gruppe 2955">
              <a:extLst>
                <a:ext uri="{FF2B5EF4-FFF2-40B4-BE49-F238E27FC236}">
                  <a16:creationId xmlns:a16="http://schemas.microsoft.com/office/drawing/2014/main" id="{093D90FF-2308-4D40-6047-471D908DE3C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993" name="Ellipse 2992">
                <a:extLst>
                  <a:ext uri="{FF2B5EF4-FFF2-40B4-BE49-F238E27FC236}">
                    <a16:creationId xmlns:a16="http://schemas.microsoft.com/office/drawing/2014/main" id="{8179A38E-E289-9739-16D0-5B405CB8E8D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4" name="Ellipse 2993">
                <a:extLst>
                  <a:ext uri="{FF2B5EF4-FFF2-40B4-BE49-F238E27FC236}">
                    <a16:creationId xmlns:a16="http://schemas.microsoft.com/office/drawing/2014/main" id="{61A15B6E-10A9-01EB-C590-F8EE51CE812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5" name="Ellipse 2994">
                <a:extLst>
                  <a:ext uri="{FF2B5EF4-FFF2-40B4-BE49-F238E27FC236}">
                    <a16:creationId xmlns:a16="http://schemas.microsoft.com/office/drawing/2014/main" id="{2937B4AA-A451-589E-40A6-6F62D459EDF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7" name="Gruppe 2956">
              <a:extLst>
                <a:ext uri="{FF2B5EF4-FFF2-40B4-BE49-F238E27FC236}">
                  <a16:creationId xmlns:a16="http://schemas.microsoft.com/office/drawing/2014/main" id="{8F11DCF7-B8B3-F9E7-BB2D-2DED2A2319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990" name="Ellipse 2989">
                <a:extLst>
                  <a:ext uri="{FF2B5EF4-FFF2-40B4-BE49-F238E27FC236}">
                    <a16:creationId xmlns:a16="http://schemas.microsoft.com/office/drawing/2014/main" id="{693DF525-FAFB-D15A-B80B-EE00B275616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1" name="Ellipse 2990">
                <a:extLst>
                  <a:ext uri="{FF2B5EF4-FFF2-40B4-BE49-F238E27FC236}">
                    <a16:creationId xmlns:a16="http://schemas.microsoft.com/office/drawing/2014/main" id="{923F113D-BF8C-ECE1-1CA4-3CBCB9DCA7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92" name="Ellipse 2991">
                <a:extLst>
                  <a:ext uri="{FF2B5EF4-FFF2-40B4-BE49-F238E27FC236}">
                    <a16:creationId xmlns:a16="http://schemas.microsoft.com/office/drawing/2014/main" id="{13C770A9-DF43-D4E1-60B6-41297E9E6AE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8" name="Gruppe 2957">
              <a:extLst>
                <a:ext uri="{FF2B5EF4-FFF2-40B4-BE49-F238E27FC236}">
                  <a16:creationId xmlns:a16="http://schemas.microsoft.com/office/drawing/2014/main" id="{D6A58D15-546F-4FB4-D00B-1349381A6A9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987" name="Ellipse 2986">
                <a:extLst>
                  <a:ext uri="{FF2B5EF4-FFF2-40B4-BE49-F238E27FC236}">
                    <a16:creationId xmlns:a16="http://schemas.microsoft.com/office/drawing/2014/main" id="{766BFE00-39DE-4DCA-8758-766CC764D7D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8" name="Ellipse 2987">
                <a:extLst>
                  <a:ext uri="{FF2B5EF4-FFF2-40B4-BE49-F238E27FC236}">
                    <a16:creationId xmlns:a16="http://schemas.microsoft.com/office/drawing/2014/main" id="{920A2462-9DF8-FC95-E00F-3F073B8BE78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9" name="Ellipse 2988">
                <a:extLst>
                  <a:ext uri="{FF2B5EF4-FFF2-40B4-BE49-F238E27FC236}">
                    <a16:creationId xmlns:a16="http://schemas.microsoft.com/office/drawing/2014/main" id="{D6B2E734-73B6-992E-E0AB-003DD06D991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59" name="Tekstfelt 2958">
                  <a:extLst>
                    <a:ext uri="{FF2B5EF4-FFF2-40B4-BE49-F238E27FC236}">
                      <a16:creationId xmlns:a16="http://schemas.microsoft.com/office/drawing/2014/main" id="{F2FDD14E-CAD3-9434-2254-5B69331DB064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60" name="Tekstfelt 2959">
                  <a:extLst>
                    <a:ext uri="{FF2B5EF4-FFF2-40B4-BE49-F238E27FC236}">
                      <a16:creationId xmlns:a16="http://schemas.microsoft.com/office/drawing/2014/main" id="{9AE14AA9-85D7-4C8F-C054-4B78DE57A3D5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961" name="Afrundet rektangel 34">
              <a:extLst>
                <a:ext uri="{FF2B5EF4-FFF2-40B4-BE49-F238E27FC236}">
                  <a16:creationId xmlns:a16="http://schemas.microsoft.com/office/drawing/2014/main" id="{E64D8D70-8965-A2C0-C4E0-0D1697F3D6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962" name="Alternativ proces 56">
              <a:extLst>
                <a:ext uri="{FF2B5EF4-FFF2-40B4-BE49-F238E27FC236}">
                  <a16:creationId xmlns:a16="http://schemas.microsoft.com/office/drawing/2014/main" id="{DAFDFC4C-EA72-BACB-1073-E39AD3B8FBD1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963" name="Lige forbindelse 2962">
              <a:extLst>
                <a:ext uri="{FF2B5EF4-FFF2-40B4-BE49-F238E27FC236}">
                  <a16:creationId xmlns:a16="http://schemas.microsoft.com/office/drawing/2014/main" id="{AA95BC0C-8B55-DFE0-BE99-F7496DB9A3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4" name="Lige forbindelse 2963">
              <a:extLst>
                <a:ext uri="{FF2B5EF4-FFF2-40B4-BE49-F238E27FC236}">
                  <a16:creationId xmlns:a16="http://schemas.microsoft.com/office/drawing/2014/main" id="{1B0AA197-94C6-2154-0CAE-2CF06B4B8C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5" name="Lige forbindelse 2964">
              <a:extLst>
                <a:ext uri="{FF2B5EF4-FFF2-40B4-BE49-F238E27FC236}">
                  <a16:creationId xmlns:a16="http://schemas.microsoft.com/office/drawing/2014/main" id="{57C66567-4FA9-044E-26BF-5C7EF1D6E1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6" name="Lige forbindelse 2965">
              <a:extLst>
                <a:ext uri="{FF2B5EF4-FFF2-40B4-BE49-F238E27FC236}">
                  <a16:creationId xmlns:a16="http://schemas.microsoft.com/office/drawing/2014/main" id="{EEE5CA7B-4712-C5B7-1391-E1AACD8150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7" name="Lige forbindelse 2966">
              <a:extLst>
                <a:ext uri="{FF2B5EF4-FFF2-40B4-BE49-F238E27FC236}">
                  <a16:creationId xmlns:a16="http://schemas.microsoft.com/office/drawing/2014/main" id="{9A6CEAAA-6E1A-0AE1-9526-BA93A9CC510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8" name="Lige forbindelse 2967">
              <a:extLst>
                <a:ext uri="{FF2B5EF4-FFF2-40B4-BE49-F238E27FC236}">
                  <a16:creationId xmlns:a16="http://schemas.microsoft.com/office/drawing/2014/main" id="{B36716BC-AE3C-3066-4C53-F2231C7889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9" name="Lige forbindelse 2968">
              <a:extLst>
                <a:ext uri="{FF2B5EF4-FFF2-40B4-BE49-F238E27FC236}">
                  <a16:creationId xmlns:a16="http://schemas.microsoft.com/office/drawing/2014/main" id="{D16FC5A6-780A-7A75-0B38-0A57304EFC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0" name="Lige forbindelse 2969">
              <a:extLst>
                <a:ext uri="{FF2B5EF4-FFF2-40B4-BE49-F238E27FC236}">
                  <a16:creationId xmlns:a16="http://schemas.microsoft.com/office/drawing/2014/main" id="{26518161-CC5A-9A17-1E9A-7AEA39551A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1" name="Lige forbindelse 2970">
              <a:extLst>
                <a:ext uri="{FF2B5EF4-FFF2-40B4-BE49-F238E27FC236}">
                  <a16:creationId xmlns:a16="http://schemas.microsoft.com/office/drawing/2014/main" id="{80EC7710-C0A7-A25D-05C7-195656AD8D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2" name="Lige forbindelse 2971">
              <a:extLst>
                <a:ext uri="{FF2B5EF4-FFF2-40B4-BE49-F238E27FC236}">
                  <a16:creationId xmlns:a16="http://schemas.microsoft.com/office/drawing/2014/main" id="{1D608D61-0A41-66DA-B0A6-04ED4D7B46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3" name="Lige forbindelse 2972">
              <a:extLst>
                <a:ext uri="{FF2B5EF4-FFF2-40B4-BE49-F238E27FC236}">
                  <a16:creationId xmlns:a16="http://schemas.microsoft.com/office/drawing/2014/main" id="{09120EAB-3785-A22D-A37E-6664445E04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4" name="Lige forbindelse 2973">
              <a:extLst>
                <a:ext uri="{FF2B5EF4-FFF2-40B4-BE49-F238E27FC236}">
                  <a16:creationId xmlns:a16="http://schemas.microsoft.com/office/drawing/2014/main" id="{81EEBCC7-3EF8-5534-750E-9F01CC16F8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5" name="Lige forbindelse 2974">
              <a:extLst>
                <a:ext uri="{FF2B5EF4-FFF2-40B4-BE49-F238E27FC236}">
                  <a16:creationId xmlns:a16="http://schemas.microsoft.com/office/drawing/2014/main" id="{DA493E8C-8B8F-1CA0-C4D9-D08D7221CD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6" name="Ellipse 2975">
              <a:extLst>
                <a:ext uri="{FF2B5EF4-FFF2-40B4-BE49-F238E27FC236}">
                  <a16:creationId xmlns:a16="http://schemas.microsoft.com/office/drawing/2014/main" id="{F6BD9AAD-F2D4-345B-B432-500018FD6250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977" name="Gruppe 2976">
              <a:extLst>
                <a:ext uri="{FF2B5EF4-FFF2-40B4-BE49-F238E27FC236}">
                  <a16:creationId xmlns:a16="http://schemas.microsoft.com/office/drawing/2014/main" id="{D4B729D3-83B8-4C22-AD29-3B3B84D4B130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985" name="Kombinationstegning 2984">
                <a:extLst>
                  <a:ext uri="{FF2B5EF4-FFF2-40B4-BE49-F238E27FC236}">
                    <a16:creationId xmlns:a16="http://schemas.microsoft.com/office/drawing/2014/main" id="{0FEAE704-A8A5-0452-6694-5097B26CB34B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6" name="Ellipse 2985">
                <a:extLst>
                  <a:ext uri="{FF2B5EF4-FFF2-40B4-BE49-F238E27FC236}">
                    <a16:creationId xmlns:a16="http://schemas.microsoft.com/office/drawing/2014/main" id="{61E2A373-E86C-EB4A-C9CD-CE868271A957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78" name="Gruppe 2977">
              <a:extLst>
                <a:ext uri="{FF2B5EF4-FFF2-40B4-BE49-F238E27FC236}">
                  <a16:creationId xmlns:a16="http://schemas.microsoft.com/office/drawing/2014/main" id="{268A7C06-8F1E-64A4-5FD3-501529851E52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982" name="Afrundet rektangel 2981">
                <a:extLst>
                  <a:ext uri="{FF2B5EF4-FFF2-40B4-BE49-F238E27FC236}">
                    <a16:creationId xmlns:a16="http://schemas.microsoft.com/office/drawing/2014/main" id="{6F446C5D-F350-6198-F651-0EABAC77201E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3" name="Afrundet rektangel 1052">
                <a:extLst>
                  <a:ext uri="{FF2B5EF4-FFF2-40B4-BE49-F238E27FC236}">
                    <a16:creationId xmlns:a16="http://schemas.microsoft.com/office/drawing/2014/main" id="{0FAD521D-30A9-C9CD-1AF0-4195FFEA91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4" name="Afrundet rektangel 1053">
                <a:extLst>
                  <a:ext uri="{FF2B5EF4-FFF2-40B4-BE49-F238E27FC236}">
                    <a16:creationId xmlns:a16="http://schemas.microsoft.com/office/drawing/2014/main" id="{E86258AE-1DB5-49D2-12EE-78F0F7D7EB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979" name="Rektangel 1055">
              <a:extLst>
                <a:ext uri="{FF2B5EF4-FFF2-40B4-BE49-F238E27FC236}">
                  <a16:creationId xmlns:a16="http://schemas.microsoft.com/office/drawing/2014/main" id="{DD63D0BF-7B3D-F7F7-0CDC-2A5CAE7EF8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980" name="Tekstfelt 2979">
              <a:extLst>
                <a:ext uri="{FF2B5EF4-FFF2-40B4-BE49-F238E27FC236}">
                  <a16:creationId xmlns:a16="http://schemas.microsoft.com/office/drawing/2014/main" id="{858C863B-D794-4F2A-DF5B-4104B44154ED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981" name="Kombinationstegning 2980">
              <a:extLst>
                <a:ext uri="{FF2B5EF4-FFF2-40B4-BE49-F238E27FC236}">
                  <a16:creationId xmlns:a16="http://schemas.microsoft.com/office/drawing/2014/main" id="{196CE251-4AFC-3E1C-9E19-3A9C5633D2E5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02" name="Kombinationstegning 3001">
            <a:extLst>
              <a:ext uri="{FF2B5EF4-FFF2-40B4-BE49-F238E27FC236}">
                <a16:creationId xmlns:a16="http://schemas.microsoft.com/office/drawing/2014/main" id="{59D14799-56C0-B7A8-C3EA-DBE8082FE574}"/>
              </a:ext>
            </a:extLst>
          </p:cNvPr>
          <p:cNvSpPr/>
          <p:nvPr/>
        </p:nvSpPr>
        <p:spPr>
          <a:xfrm>
            <a:off x="4052138" y="2613235"/>
            <a:ext cx="414546" cy="417746"/>
          </a:xfrm>
          <a:custGeom>
            <a:avLst/>
            <a:gdLst>
              <a:gd name="connsiteX0" fmla="*/ 0 w 414546"/>
              <a:gd name="connsiteY0" fmla="*/ 0 h 417746"/>
              <a:gd name="connsiteX1" fmla="*/ 120682 w 414546"/>
              <a:gd name="connsiteY1" fmla="*/ 111399 h 417746"/>
              <a:gd name="connsiteX2" fmla="*/ 324914 w 414546"/>
              <a:gd name="connsiteY2" fmla="*/ 157815 h 417746"/>
              <a:gd name="connsiteX3" fmla="*/ 413105 w 414546"/>
              <a:gd name="connsiteY3" fmla="*/ 213514 h 417746"/>
              <a:gd name="connsiteX4" fmla="*/ 371330 w 414546"/>
              <a:gd name="connsiteY4" fmla="*/ 417746 h 417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4546" h="417746">
                <a:moveTo>
                  <a:pt x="0" y="0"/>
                </a:moveTo>
                <a:cubicBezTo>
                  <a:pt x="33265" y="42548"/>
                  <a:pt x="66530" y="85097"/>
                  <a:pt x="120682" y="111399"/>
                </a:cubicBezTo>
                <a:cubicBezTo>
                  <a:pt x="174834" y="137702"/>
                  <a:pt x="276177" y="140796"/>
                  <a:pt x="324914" y="157815"/>
                </a:cubicBezTo>
                <a:cubicBezTo>
                  <a:pt x="373651" y="174834"/>
                  <a:pt x="405369" y="170192"/>
                  <a:pt x="413105" y="213514"/>
                </a:cubicBezTo>
                <a:cubicBezTo>
                  <a:pt x="420841" y="256836"/>
                  <a:pt x="396085" y="337291"/>
                  <a:pt x="371330" y="41774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03" name="Kombinationstegning 3002">
            <a:extLst>
              <a:ext uri="{FF2B5EF4-FFF2-40B4-BE49-F238E27FC236}">
                <a16:creationId xmlns:a16="http://schemas.microsoft.com/office/drawing/2014/main" id="{6E390411-88EE-ED9C-D0B5-8C575002B66A}"/>
              </a:ext>
            </a:extLst>
          </p:cNvPr>
          <p:cNvSpPr/>
          <p:nvPr/>
        </p:nvSpPr>
        <p:spPr>
          <a:xfrm>
            <a:off x="3987800" y="2622550"/>
            <a:ext cx="149532" cy="431800"/>
          </a:xfrm>
          <a:custGeom>
            <a:avLst/>
            <a:gdLst>
              <a:gd name="connsiteX0" fmla="*/ 0 w 149532"/>
              <a:gd name="connsiteY0" fmla="*/ 0 h 431800"/>
              <a:gd name="connsiteX1" fmla="*/ 92075 w 149532"/>
              <a:gd name="connsiteY1" fmla="*/ 136525 h 431800"/>
              <a:gd name="connsiteX2" fmla="*/ 146050 w 149532"/>
              <a:gd name="connsiteY2" fmla="*/ 266700 h 431800"/>
              <a:gd name="connsiteX3" fmla="*/ 139700 w 149532"/>
              <a:gd name="connsiteY3" fmla="*/ 43180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532" h="431800">
                <a:moveTo>
                  <a:pt x="0" y="0"/>
                </a:moveTo>
                <a:cubicBezTo>
                  <a:pt x="33866" y="46037"/>
                  <a:pt x="67733" y="92075"/>
                  <a:pt x="92075" y="136525"/>
                </a:cubicBezTo>
                <a:cubicBezTo>
                  <a:pt x="116417" y="180975"/>
                  <a:pt x="138113" y="217488"/>
                  <a:pt x="146050" y="266700"/>
                </a:cubicBezTo>
                <a:cubicBezTo>
                  <a:pt x="153987" y="315912"/>
                  <a:pt x="146843" y="373856"/>
                  <a:pt x="139700" y="4318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04" name="Kombinationstegning 3003">
            <a:extLst>
              <a:ext uri="{FF2B5EF4-FFF2-40B4-BE49-F238E27FC236}">
                <a16:creationId xmlns:a16="http://schemas.microsoft.com/office/drawing/2014/main" id="{AA88C6E3-B692-9D77-0E39-4F6F8C0EC1E7}"/>
              </a:ext>
            </a:extLst>
          </p:cNvPr>
          <p:cNvSpPr/>
          <p:nvPr/>
        </p:nvSpPr>
        <p:spPr>
          <a:xfrm>
            <a:off x="3541048" y="2622550"/>
            <a:ext cx="478439" cy="669925"/>
          </a:xfrm>
          <a:custGeom>
            <a:avLst/>
            <a:gdLst>
              <a:gd name="connsiteX0" fmla="*/ 453102 w 478439"/>
              <a:gd name="connsiteY0" fmla="*/ 0 h 669925"/>
              <a:gd name="connsiteX1" fmla="*/ 475327 w 478439"/>
              <a:gd name="connsiteY1" fmla="*/ 146050 h 669925"/>
              <a:gd name="connsiteX2" fmla="*/ 392777 w 478439"/>
              <a:gd name="connsiteY2" fmla="*/ 279400 h 669925"/>
              <a:gd name="connsiteX3" fmla="*/ 237202 w 478439"/>
              <a:gd name="connsiteY3" fmla="*/ 352425 h 669925"/>
              <a:gd name="connsiteX4" fmla="*/ 78452 w 478439"/>
              <a:gd name="connsiteY4" fmla="*/ 377825 h 669925"/>
              <a:gd name="connsiteX5" fmla="*/ 2252 w 478439"/>
              <a:gd name="connsiteY5" fmla="*/ 488950 h 669925"/>
              <a:gd name="connsiteX6" fmla="*/ 27652 w 478439"/>
              <a:gd name="connsiteY6" fmla="*/ 669925 h 66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8439" h="669925">
                <a:moveTo>
                  <a:pt x="453102" y="0"/>
                </a:moveTo>
                <a:cubicBezTo>
                  <a:pt x="469241" y="49741"/>
                  <a:pt x="485381" y="99483"/>
                  <a:pt x="475327" y="146050"/>
                </a:cubicBezTo>
                <a:cubicBezTo>
                  <a:pt x="465273" y="192617"/>
                  <a:pt x="432464" y="245004"/>
                  <a:pt x="392777" y="279400"/>
                </a:cubicBezTo>
                <a:cubicBezTo>
                  <a:pt x="353090" y="313796"/>
                  <a:pt x="289590" y="336021"/>
                  <a:pt x="237202" y="352425"/>
                </a:cubicBezTo>
                <a:cubicBezTo>
                  <a:pt x="184814" y="368829"/>
                  <a:pt x="117610" y="355071"/>
                  <a:pt x="78452" y="377825"/>
                </a:cubicBezTo>
                <a:cubicBezTo>
                  <a:pt x="39294" y="400579"/>
                  <a:pt x="10719" y="440267"/>
                  <a:pt x="2252" y="488950"/>
                </a:cubicBezTo>
                <a:cubicBezTo>
                  <a:pt x="-6215" y="537633"/>
                  <a:pt x="10718" y="603779"/>
                  <a:pt x="27652" y="6699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05" name="Kombinationstegning 3004">
            <a:extLst>
              <a:ext uri="{FF2B5EF4-FFF2-40B4-BE49-F238E27FC236}">
                <a16:creationId xmlns:a16="http://schemas.microsoft.com/office/drawing/2014/main" id="{684D64D9-243A-2CB4-1BB6-201DEA3456B1}"/>
              </a:ext>
            </a:extLst>
          </p:cNvPr>
          <p:cNvSpPr/>
          <p:nvPr/>
        </p:nvSpPr>
        <p:spPr>
          <a:xfrm>
            <a:off x="4723783" y="4038909"/>
            <a:ext cx="216941" cy="414626"/>
          </a:xfrm>
          <a:custGeom>
            <a:avLst/>
            <a:gdLst>
              <a:gd name="connsiteX0" fmla="*/ 0 w 216941"/>
              <a:gd name="connsiteY0" fmla="*/ 0 h 414626"/>
              <a:gd name="connsiteX1" fmla="*/ 144379 w 216941"/>
              <a:gd name="connsiteY1" fmla="*/ 136974 h 414626"/>
              <a:gd name="connsiteX2" fmla="*/ 214717 w 216941"/>
              <a:gd name="connsiteY2" fmla="*/ 248035 h 414626"/>
              <a:gd name="connsiteX3" fmla="*/ 192505 w 216941"/>
              <a:gd name="connsiteY3" fmla="*/ 414626 h 41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941" h="414626">
                <a:moveTo>
                  <a:pt x="0" y="0"/>
                </a:moveTo>
                <a:cubicBezTo>
                  <a:pt x="54296" y="47817"/>
                  <a:pt x="108593" y="95635"/>
                  <a:pt x="144379" y="136974"/>
                </a:cubicBezTo>
                <a:cubicBezTo>
                  <a:pt x="180165" y="178313"/>
                  <a:pt x="206696" y="201760"/>
                  <a:pt x="214717" y="248035"/>
                </a:cubicBezTo>
                <a:cubicBezTo>
                  <a:pt x="222738" y="294310"/>
                  <a:pt x="207621" y="354468"/>
                  <a:pt x="192505" y="41462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06" name="Kombinationstegning 3005">
            <a:extLst>
              <a:ext uri="{FF2B5EF4-FFF2-40B4-BE49-F238E27FC236}">
                <a16:creationId xmlns:a16="http://schemas.microsoft.com/office/drawing/2014/main" id="{359B1693-4246-63B9-EDDA-63478ECBF19C}"/>
              </a:ext>
            </a:extLst>
          </p:cNvPr>
          <p:cNvSpPr/>
          <p:nvPr/>
        </p:nvSpPr>
        <p:spPr>
          <a:xfrm>
            <a:off x="4389226" y="4050015"/>
            <a:ext cx="360724" cy="614536"/>
          </a:xfrm>
          <a:custGeom>
            <a:avLst/>
            <a:gdLst>
              <a:gd name="connsiteX0" fmla="*/ 279027 w 360724"/>
              <a:gd name="connsiteY0" fmla="*/ 0 h 614536"/>
              <a:gd name="connsiteX1" fmla="*/ 360471 w 360724"/>
              <a:gd name="connsiteY1" fmla="*/ 136974 h 614536"/>
              <a:gd name="connsiteX2" fmla="*/ 297537 w 360724"/>
              <a:gd name="connsiteY2" fmla="*/ 296162 h 614536"/>
              <a:gd name="connsiteX3" fmla="*/ 116138 w 360724"/>
              <a:gd name="connsiteY3" fmla="*/ 359096 h 614536"/>
              <a:gd name="connsiteX4" fmla="*/ 16183 w 360724"/>
              <a:gd name="connsiteY4" fmla="*/ 455349 h 614536"/>
              <a:gd name="connsiteX5" fmla="*/ 1375 w 360724"/>
              <a:gd name="connsiteY5" fmla="*/ 614536 h 61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0724" h="614536">
                <a:moveTo>
                  <a:pt x="279027" y="0"/>
                </a:moveTo>
                <a:cubicBezTo>
                  <a:pt x="318206" y="43807"/>
                  <a:pt x="357386" y="87614"/>
                  <a:pt x="360471" y="136974"/>
                </a:cubicBezTo>
                <a:cubicBezTo>
                  <a:pt x="363556" y="186334"/>
                  <a:pt x="338259" y="259142"/>
                  <a:pt x="297537" y="296162"/>
                </a:cubicBezTo>
                <a:cubicBezTo>
                  <a:pt x="256815" y="333182"/>
                  <a:pt x="163030" y="332565"/>
                  <a:pt x="116138" y="359096"/>
                </a:cubicBezTo>
                <a:cubicBezTo>
                  <a:pt x="69246" y="385627"/>
                  <a:pt x="35310" y="412776"/>
                  <a:pt x="16183" y="455349"/>
                </a:cubicBezTo>
                <a:cubicBezTo>
                  <a:pt x="-2944" y="497922"/>
                  <a:pt x="-785" y="556229"/>
                  <a:pt x="1375" y="61453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07" name="Kombinationstegning 3006">
            <a:extLst>
              <a:ext uri="{FF2B5EF4-FFF2-40B4-BE49-F238E27FC236}">
                <a16:creationId xmlns:a16="http://schemas.microsoft.com/office/drawing/2014/main" id="{6E9CF002-D8D0-534C-2534-FF6994C930E5}"/>
              </a:ext>
            </a:extLst>
          </p:cNvPr>
          <p:cNvSpPr/>
          <p:nvPr/>
        </p:nvSpPr>
        <p:spPr>
          <a:xfrm>
            <a:off x="4446131" y="1321623"/>
            <a:ext cx="333182" cy="644152"/>
          </a:xfrm>
          <a:custGeom>
            <a:avLst/>
            <a:gdLst>
              <a:gd name="connsiteX0" fmla="*/ 273950 w 333182"/>
              <a:gd name="connsiteY0" fmla="*/ 0 h 644152"/>
              <a:gd name="connsiteX1" fmla="*/ 333182 w 333182"/>
              <a:gd name="connsiteY1" fmla="*/ 92550 h 644152"/>
              <a:gd name="connsiteX2" fmla="*/ 273950 w 333182"/>
              <a:gd name="connsiteY2" fmla="*/ 173995 h 644152"/>
              <a:gd name="connsiteX3" fmla="*/ 125869 w 333182"/>
              <a:gd name="connsiteY3" fmla="*/ 266545 h 644152"/>
              <a:gd name="connsiteX4" fmla="*/ 40722 w 333182"/>
              <a:gd name="connsiteY4" fmla="*/ 370202 h 644152"/>
              <a:gd name="connsiteX5" fmla="*/ 0 w 333182"/>
              <a:gd name="connsiteY5" fmla="*/ 644152 h 64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182" h="644152">
                <a:moveTo>
                  <a:pt x="273950" y="0"/>
                </a:moveTo>
                <a:cubicBezTo>
                  <a:pt x="303566" y="31775"/>
                  <a:pt x="333182" y="63551"/>
                  <a:pt x="333182" y="92550"/>
                </a:cubicBezTo>
                <a:cubicBezTo>
                  <a:pt x="333182" y="121549"/>
                  <a:pt x="308502" y="144996"/>
                  <a:pt x="273950" y="173995"/>
                </a:cubicBezTo>
                <a:cubicBezTo>
                  <a:pt x="239398" y="202994"/>
                  <a:pt x="164740" y="233844"/>
                  <a:pt x="125869" y="266545"/>
                </a:cubicBezTo>
                <a:cubicBezTo>
                  <a:pt x="86998" y="299246"/>
                  <a:pt x="61700" y="307268"/>
                  <a:pt x="40722" y="370202"/>
                </a:cubicBezTo>
                <a:cubicBezTo>
                  <a:pt x="19744" y="433137"/>
                  <a:pt x="9872" y="538644"/>
                  <a:pt x="0" y="64415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4A8F878E-5FE5-3A39-A5FF-7DA98B5DD94F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3C83BF8A-38B7-231A-B464-0A73CBD0EA45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003B4E36-B17D-8F05-0390-13FCED222D51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43D1529E-0DF2-C821-0F3C-2843E3352A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B916B41E-8ADD-F965-C29B-4ABA02FD0B8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0AEAF2E9-2FC5-AAEC-1251-FABB97522884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E742D759-9E51-6750-405C-89FD38ABEF3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AA593660-FF14-99C0-2625-1BF66ECAFCA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D57EF7C7-CDD9-2F99-3BA1-BC281A47A72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BF0A54C4-B577-10E7-A28C-270EC9AA32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4EFEF829-1635-0AB8-4CED-099C1B4324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8CB10AF9-7ECD-C393-3445-E5F5FB45FFC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E5366924-5D18-08AD-F618-DC61DE0003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21DF2173-1B59-67CE-52DF-09E5BD9D8BA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0E08A99A-AE0A-F4E8-446D-4042EE96842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205B917A-1F31-A7AD-F5F8-B3BBE23D914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3E3C769D-9F09-5C11-DE73-CC959BD26FD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AA89CCA2-9365-1DF3-D2A8-B9DB55CADCC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93758E53-229E-569D-5963-638D042CB2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89AEB357-4323-C982-69E8-C42F49A39CF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6A5C2A78-FB2B-683C-394D-9F60D3B322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265935B2-DE7A-D1F0-D888-06F36D9DCEF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534131D3-369D-ECC2-38AA-015F94B3385C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FD6F3EF4-E69F-69EA-A50D-84544D224B48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B25B54DC-3FA8-69E2-7B26-46D29F0E42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B65284CE-7FD7-C99D-41C1-C338DDE1C9D2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23669DC4-D98D-14B0-8592-6C8E1EC32B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8834D076-85B6-E484-FE36-5722B1CF4F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9336D4DD-26FF-05D8-7FCA-79681EFBD8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79C71D26-557A-3D93-0BF1-23956B9B3F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2C8EB2DD-EF00-4A09-9995-B730469236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C0F60984-96D5-EE3B-47FE-8B4711A170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4E44139C-EC30-C525-C40C-0010502B00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34C7E409-C8F5-4FD8-5C80-E904C88B77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41AA5C03-892E-FF1B-BA8F-122B37A4AA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3817B672-9910-7803-103D-EC7D858892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BFD309C0-485E-C37B-3057-7AAFFF37220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80EF456A-59A3-F978-6F03-7B9B7D3E56B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8429AFF5-00E4-28B8-82B0-E311DB54C1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115C99E0-A835-A0CB-4D8F-A50F6A856EE9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D44DEFF6-6F10-3695-F2D3-505A49159E0E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90E2EA96-1E69-3A37-B16E-E71D3F23314E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D2376D05-8A4D-68E5-47E6-AD41A1679822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FF32D5E1-B12C-9B98-16DE-2A114DAA4ACA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4A2E9CE8-06EB-40B5-901A-1B6CD00EA685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1C4561B1-1690-9E3F-4D23-DD6DEC300F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B5D5FB83-934C-B7D1-17EB-5DD80FE7F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36AFECE1-842B-BF96-891B-FF85BC3ED4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1A9EED0A-019A-B6F5-9FE7-99A6EB0B4840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67631734-FF68-62AC-F5E9-6298C73BD9CB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DDF74147-C854-1608-235C-DFF1957F662C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A1475FE3-1747-4793-7453-266DF2908C47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4A276BAC-1042-66DD-97F1-CB53A61536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4161C9A0-441C-0826-1E4F-BD05276BC09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F29A5E1C-D376-85BE-8F62-A6467AE10149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EACF82ED-BBC1-A9DB-DFB5-8F7DAA4936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623C2838-71D1-BEDB-5738-6AB3E44254F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47D56A4C-E7A1-52FB-913C-31F5AB38647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BC2F7685-F043-EDC3-FF05-9D29499E69D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8F0D456B-BB4D-0C28-53D2-CD33E5FCEF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AEEED4CA-F218-A96B-3DDC-771FAD20634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715B034B-87D6-9B55-2A22-FE338B57F4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FF1FE233-4D8C-9AD5-86E3-C237159445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6F360662-3E34-171F-BAE9-6202202660F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6AF39B8D-F9B8-4519-56E9-8A78EE575BC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4B141514-6EBE-68E5-C96B-60FEAD71EC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55ECDC16-EAF1-90B7-B9E3-ACD3498173E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3351148C-C599-7172-A71A-A4148BBC9E7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F72A5A93-73D4-7A69-9CB0-6973E89BAD6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5F498AF8-FEF5-E995-7AC0-D52A070FACE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82CF14FD-0F32-A5ED-8347-32099FB85E7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E43F3FA2-4696-D4D1-42EA-6964D8953C7C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BF89F895-D56E-CC83-8E41-9A24C3E70D3D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63DB259A-5841-A03B-0765-24FFEB9D07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4E1FF337-184B-5388-C1B2-AF53E4C274C0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2B877D9E-1FDB-E06E-C7F2-0463D9487F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1AA1659D-6EC4-5502-2B80-902E2A7276E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9B0D5B5E-F218-924C-E513-56146AAA5C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3E65D8EA-2577-1F8F-182A-66482A9061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6A6B7381-4474-084B-ADB2-E784756110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145B71CC-26CC-6385-4B84-E4ECA3996A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4B18256D-400C-31C4-68DB-A0DBCB1EAC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D10F0623-9B66-3E49-DFAC-ED725F0A17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0555A9D3-21FC-E136-2E53-EF954BB5FF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7BA9B277-9E41-0F44-0938-58EB15C2AAC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36BC8300-9120-5560-B6C0-7EE4977EDA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C1907239-D3CF-B718-1DB8-A0668D3830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B026E8B2-578C-C51F-E586-3782E134A9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D6DD0A51-83A1-1694-89B9-66F450704ED3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0C346948-EE8C-4184-E4BF-67FFDA35FA54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5412FEC2-60FC-4934-1B3C-3D5521A40314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5454DAA3-C9F2-3E02-1145-E36FE416E9D9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8973D8FA-8DA9-6895-0E48-34CE71352BCA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AB1A04A1-7611-CA87-7B7D-9031E11E16BB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6FBEEF18-92D5-BFE4-E601-E1E12EFB50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BE6131AF-AA04-2345-47BB-D957E09F0A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583EB9F7-976F-CD1B-9960-0F874EC43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7B7F5EE9-8D9F-5366-464A-7041B5EC50F9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5C24C4EA-B78E-E99D-1DF0-53086588A643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110" name="Gruppe 3109">
            <a:extLst>
              <a:ext uri="{FF2B5EF4-FFF2-40B4-BE49-F238E27FC236}">
                <a16:creationId xmlns:a16="http://schemas.microsoft.com/office/drawing/2014/main" id="{8B0BDA51-35D2-DB49-6C8B-74FF9EF20718}"/>
              </a:ext>
            </a:extLst>
          </p:cNvPr>
          <p:cNvGrpSpPr>
            <a:grpSpLocks noChangeAspect="1"/>
          </p:cNvGrpSpPr>
          <p:nvPr/>
        </p:nvGrpSpPr>
        <p:grpSpPr>
          <a:xfrm>
            <a:off x="5435175" y="2144760"/>
            <a:ext cx="792000" cy="566599"/>
            <a:chOff x="5175798" y="1871002"/>
            <a:chExt cx="5057331" cy="3618011"/>
          </a:xfrm>
        </p:grpSpPr>
        <p:grpSp>
          <p:nvGrpSpPr>
            <p:cNvPr id="3111" name="Gruppe 3110">
              <a:extLst>
                <a:ext uri="{FF2B5EF4-FFF2-40B4-BE49-F238E27FC236}">
                  <a16:creationId xmlns:a16="http://schemas.microsoft.com/office/drawing/2014/main" id="{1211A973-0D74-494C-1CBA-E22B234CE87F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56" name="Picture 4">
                <a:extLst>
                  <a:ext uri="{FF2B5EF4-FFF2-40B4-BE49-F238E27FC236}">
                    <a16:creationId xmlns:a16="http://schemas.microsoft.com/office/drawing/2014/main" id="{A3A97AE6-45EF-A6B1-F90D-2F2E7E7CBB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57" name="Rektangel 33">
                <a:extLst>
                  <a:ext uri="{FF2B5EF4-FFF2-40B4-BE49-F238E27FC236}">
                    <a16:creationId xmlns:a16="http://schemas.microsoft.com/office/drawing/2014/main" id="{E5525C6F-F7D1-ED3A-8F40-CD3E44390C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58" name="Afrundet rektangel 34">
                <a:extLst>
                  <a:ext uri="{FF2B5EF4-FFF2-40B4-BE49-F238E27FC236}">
                    <a16:creationId xmlns:a16="http://schemas.microsoft.com/office/drawing/2014/main" id="{FCAC29AA-AB8F-087F-702D-C8E3621F252D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2" name="Gruppe 3111">
              <a:extLst>
                <a:ext uri="{FF2B5EF4-FFF2-40B4-BE49-F238E27FC236}">
                  <a16:creationId xmlns:a16="http://schemas.microsoft.com/office/drawing/2014/main" id="{22EF90C2-88C6-D3BD-D075-037703F4330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53" name="Ellipse 3152">
                <a:extLst>
                  <a:ext uri="{FF2B5EF4-FFF2-40B4-BE49-F238E27FC236}">
                    <a16:creationId xmlns:a16="http://schemas.microsoft.com/office/drawing/2014/main" id="{D1513001-952F-06C8-FD81-32F71496163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54" name="Ellipse 3153">
                <a:extLst>
                  <a:ext uri="{FF2B5EF4-FFF2-40B4-BE49-F238E27FC236}">
                    <a16:creationId xmlns:a16="http://schemas.microsoft.com/office/drawing/2014/main" id="{2A946FC9-3936-6929-D9D1-D5F4B766F5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55" name="Ellipse 3154">
                <a:extLst>
                  <a:ext uri="{FF2B5EF4-FFF2-40B4-BE49-F238E27FC236}">
                    <a16:creationId xmlns:a16="http://schemas.microsoft.com/office/drawing/2014/main" id="{26CA2DEF-3908-A451-10E6-20FCE49849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3" name="Gruppe 3112">
              <a:extLst>
                <a:ext uri="{FF2B5EF4-FFF2-40B4-BE49-F238E27FC236}">
                  <a16:creationId xmlns:a16="http://schemas.microsoft.com/office/drawing/2014/main" id="{2B9E1C71-267E-D607-D2B8-6B228CE247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50" name="Ellipse 3149">
                <a:extLst>
                  <a:ext uri="{FF2B5EF4-FFF2-40B4-BE49-F238E27FC236}">
                    <a16:creationId xmlns:a16="http://schemas.microsoft.com/office/drawing/2014/main" id="{032D4F27-9E13-61EA-DDCF-B7C7CF5DB5E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51" name="Ellipse 3150">
                <a:extLst>
                  <a:ext uri="{FF2B5EF4-FFF2-40B4-BE49-F238E27FC236}">
                    <a16:creationId xmlns:a16="http://schemas.microsoft.com/office/drawing/2014/main" id="{9A67FB94-AD3D-E7BA-2E4B-28B5A11615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52" name="Ellipse 3151">
                <a:extLst>
                  <a:ext uri="{FF2B5EF4-FFF2-40B4-BE49-F238E27FC236}">
                    <a16:creationId xmlns:a16="http://schemas.microsoft.com/office/drawing/2014/main" id="{2DC517E3-A6F8-06D8-B3F4-797484A20C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4" name="Gruppe 3113">
              <a:extLst>
                <a:ext uri="{FF2B5EF4-FFF2-40B4-BE49-F238E27FC236}">
                  <a16:creationId xmlns:a16="http://schemas.microsoft.com/office/drawing/2014/main" id="{D89827A1-0D63-2217-0E30-06295EC46B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147" name="Ellipse 3146">
                <a:extLst>
                  <a:ext uri="{FF2B5EF4-FFF2-40B4-BE49-F238E27FC236}">
                    <a16:creationId xmlns:a16="http://schemas.microsoft.com/office/drawing/2014/main" id="{9F2BA0F5-C169-78DB-50F5-7AD63A2F792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8" name="Ellipse 3147">
                <a:extLst>
                  <a:ext uri="{FF2B5EF4-FFF2-40B4-BE49-F238E27FC236}">
                    <a16:creationId xmlns:a16="http://schemas.microsoft.com/office/drawing/2014/main" id="{F740178A-CBE1-E001-20DA-76F407C5CC5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9" name="Ellipse 3148">
                <a:extLst>
                  <a:ext uri="{FF2B5EF4-FFF2-40B4-BE49-F238E27FC236}">
                    <a16:creationId xmlns:a16="http://schemas.microsoft.com/office/drawing/2014/main" id="{13FF5F47-793C-8C95-79E5-7DD59B5FE9E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5" name="Gruppe 3114">
              <a:extLst>
                <a:ext uri="{FF2B5EF4-FFF2-40B4-BE49-F238E27FC236}">
                  <a16:creationId xmlns:a16="http://schemas.microsoft.com/office/drawing/2014/main" id="{4886627D-90DE-1FEC-4139-2D107450F2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144" name="Ellipse 3143">
                <a:extLst>
                  <a:ext uri="{FF2B5EF4-FFF2-40B4-BE49-F238E27FC236}">
                    <a16:creationId xmlns:a16="http://schemas.microsoft.com/office/drawing/2014/main" id="{0EE0FA4C-8438-BFD9-0705-05E7801344B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5" name="Ellipse 3144">
                <a:extLst>
                  <a:ext uri="{FF2B5EF4-FFF2-40B4-BE49-F238E27FC236}">
                    <a16:creationId xmlns:a16="http://schemas.microsoft.com/office/drawing/2014/main" id="{D7F20DD6-6D83-9348-D2F4-366D7D51D96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6" name="Ellipse 3145">
                <a:extLst>
                  <a:ext uri="{FF2B5EF4-FFF2-40B4-BE49-F238E27FC236}">
                    <a16:creationId xmlns:a16="http://schemas.microsoft.com/office/drawing/2014/main" id="{94622DD3-BEFB-91C8-A626-D2BA9D5012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16" name="Tekstfelt 3115">
                  <a:extLst>
                    <a:ext uri="{FF2B5EF4-FFF2-40B4-BE49-F238E27FC236}">
                      <a16:creationId xmlns:a16="http://schemas.microsoft.com/office/drawing/2014/main" id="{80730C3F-1C5D-3395-CFBA-4912F271E3E3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17" name="Tekstfelt 3116">
                  <a:extLst>
                    <a:ext uri="{FF2B5EF4-FFF2-40B4-BE49-F238E27FC236}">
                      <a16:creationId xmlns:a16="http://schemas.microsoft.com/office/drawing/2014/main" id="{5A58A50E-E386-11F2-DB51-957B964BBB3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118" name="Afrundet rektangel 34">
              <a:extLst>
                <a:ext uri="{FF2B5EF4-FFF2-40B4-BE49-F238E27FC236}">
                  <a16:creationId xmlns:a16="http://schemas.microsoft.com/office/drawing/2014/main" id="{5B515625-74D1-64FC-EDB0-CFD0EF4EF1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19" name="Alternativ proces 56">
              <a:extLst>
                <a:ext uri="{FF2B5EF4-FFF2-40B4-BE49-F238E27FC236}">
                  <a16:creationId xmlns:a16="http://schemas.microsoft.com/office/drawing/2014/main" id="{35AEE46A-6C5D-A089-5967-DCB8FD59C21A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120" name="Lige forbindelse 3119">
              <a:extLst>
                <a:ext uri="{FF2B5EF4-FFF2-40B4-BE49-F238E27FC236}">
                  <a16:creationId xmlns:a16="http://schemas.microsoft.com/office/drawing/2014/main" id="{BDE16449-05D7-32DE-4353-CAEB7CE4EF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1" name="Lige forbindelse 3120">
              <a:extLst>
                <a:ext uri="{FF2B5EF4-FFF2-40B4-BE49-F238E27FC236}">
                  <a16:creationId xmlns:a16="http://schemas.microsoft.com/office/drawing/2014/main" id="{1821484E-8A44-BD07-83F7-BCDA08A4E9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2" name="Lige forbindelse 3121">
              <a:extLst>
                <a:ext uri="{FF2B5EF4-FFF2-40B4-BE49-F238E27FC236}">
                  <a16:creationId xmlns:a16="http://schemas.microsoft.com/office/drawing/2014/main" id="{07617598-E21B-0B7F-D361-B94C18597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3" name="Lige forbindelse 3122">
              <a:extLst>
                <a:ext uri="{FF2B5EF4-FFF2-40B4-BE49-F238E27FC236}">
                  <a16:creationId xmlns:a16="http://schemas.microsoft.com/office/drawing/2014/main" id="{FDF9A254-1543-59AC-BF99-1BED01A576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4" name="Lige forbindelse 3123">
              <a:extLst>
                <a:ext uri="{FF2B5EF4-FFF2-40B4-BE49-F238E27FC236}">
                  <a16:creationId xmlns:a16="http://schemas.microsoft.com/office/drawing/2014/main" id="{9A9D631E-776B-87BD-F24F-15853F5D9A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5" name="Lige forbindelse 3124">
              <a:extLst>
                <a:ext uri="{FF2B5EF4-FFF2-40B4-BE49-F238E27FC236}">
                  <a16:creationId xmlns:a16="http://schemas.microsoft.com/office/drawing/2014/main" id="{32C0329A-6AAC-06F4-2641-FC3DBB0D55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6" name="Lige forbindelse 3125">
              <a:extLst>
                <a:ext uri="{FF2B5EF4-FFF2-40B4-BE49-F238E27FC236}">
                  <a16:creationId xmlns:a16="http://schemas.microsoft.com/office/drawing/2014/main" id="{43BCE6FB-17FE-0DBE-4625-9896FED8C6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7" name="Lige forbindelse 3126">
              <a:extLst>
                <a:ext uri="{FF2B5EF4-FFF2-40B4-BE49-F238E27FC236}">
                  <a16:creationId xmlns:a16="http://schemas.microsoft.com/office/drawing/2014/main" id="{A7E63EDE-47FF-9929-316F-734D921BB8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8" name="Lige forbindelse 3127">
              <a:extLst>
                <a:ext uri="{FF2B5EF4-FFF2-40B4-BE49-F238E27FC236}">
                  <a16:creationId xmlns:a16="http://schemas.microsoft.com/office/drawing/2014/main" id="{BB52AB63-DFA0-DC9F-CCB6-5901630EDF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9" name="Lige forbindelse 3128">
              <a:extLst>
                <a:ext uri="{FF2B5EF4-FFF2-40B4-BE49-F238E27FC236}">
                  <a16:creationId xmlns:a16="http://schemas.microsoft.com/office/drawing/2014/main" id="{B431CE31-B504-896E-5044-3B92BE9C82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0" name="Lige forbindelse 3129">
              <a:extLst>
                <a:ext uri="{FF2B5EF4-FFF2-40B4-BE49-F238E27FC236}">
                  <a16:creationId xmlns:a16="http://schemas.microsoft.com/office/drawing/2014/main" id="{683625C3-375D-D3B1-518D-F2CA47F5F4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1" name="Lige forbindelse 3130">
              <a:extLst>
                <a:ext uri="{FF2B5EF4-FFF2-40B4-BE49-F238E27FC236}">
                  <a16:creationId xmlns:a16="http://schemas.microsoft.com/office/drawing/2014/main" id="{F5D2E299-E053-2699-6F0E-1866EA3AC4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2" name="Lige forbindelse 3131">
              <a:extLst>
                <a:ext uri="{FF2B5EF4-FFF2-40B4-BE49-F238E27FC236}">
                  <a16:creationId xmlns:a16="http://schemas.microsoft.com/office/drawing/2014/main" id="{509C6ED7-0091-C98C-A331-ACA6B564F7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33" name="Ellipse 3132">
              <a:extLst>
                <a:ext uri="{FF2B5EF4-FFF2-40B4-BE49-F238E27FC236}">
                  <a16:creationId xmlns:a16="http://schemas.microsoft.com/office/drawing/2014/main" id="{B749596C-1CAB-FB4F-9BA7-421ADC968F2E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34" name="Gruppe 3133">
              <a:extLst>
                <a:ext uri="{FF2B5EF4-FFF2-40B4-BE49-F238E27FC236}">
                  <a16:creationId xmlns:a16="http://schemas.microsoft.com/office/drawing/2014/main" id="{7DD13FA7-089A-9A60-33AC-2EA3CC6A124B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142" name="Kombinationstegning 3141">
                <a:extLst>
                  <a:ext uri="{FF2B5EF4-FFF2-40B4-BE49-F238E27FC236}">
                    <a16:creationId xmlns:a16="http://schemas.microsoft.com/office/drawing/2014/main" id="{D0F1E5C8-6D7E-5726-7FC9-40783F7F70FF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3" name="Ellipse 3142">
                <a:extLst>
                  <a:ext uri="{FF2B5EF4-FFF2-40B4-BE49-F238E27FC236}">
                    <a16:creationId xmlns:a16="http://schemas.microsoft.com/office/drawing/2014/main" id="{82F44CA7-3A97-A7CF-368A-EF50A3FF9394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35" name="Gruppe 3134">
              <a:extLst>
                <a:ext uri="{FF2B5EF4-FFF2-40B4-BE49-F238E27FC236}">
                  <a16:creationId xmlns:a16="http://schemas.microsoft.com/office/drawing/2014/main" id="{82E92A46-DA63-3681-4166-FE56292268C3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139" name="Afrundet rektangel 3138">
                <a:extLst>
                  <a:ext uri="{FF2B5EF4-FFF2-40B4-BE49-F238E27FC236}">
                    <a16:creationId xmlns:a16="http://schemas.microsoft.com/office/drawing/2014/main" id="{B7FC64E2-AEC7-63C5-ADFE-6E618CFA221C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0" name="Afrundet rektangel 1052">
                <a:extLst>
                  <a:ext uri="{FF2B5EF4-FFF2-40B4-BE49-F238E27FC236}">
                    <a16:creationId xmlns:a16="http://schemas.microsoft.com/office/drawing/2014/main" id="{C04E8EB7-A5F6-F760-B423-FA7F478FAB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41" name="Afrundet rektangel 1053">
                <a:extLst>
                  <a:ext uri="{FF2B5EF4-FFF2-40B4-BE49-F238E27FC236}">
                    <a16:creationId xmlns:a16="http://schemas.microsoft.com/office/drawing/2014/main" id="{8A3132B2-EE6D-1311-5DBF-5CDE7DAC0EE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36" name="Rektangel 1055">
              <a:extLst>
                <a:ext uri="{FF2B5EF4-FFF2-40B4-BE49-F238E27FC236}">
                  <a16:creationId xmlns:a16="http://schemas.microsoft.com/office/drawing/2014/main" id="{30A89474-B973-73CA-1F1C-28C606856B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37" name="Tekstfelt 3136">
              <a:extLst>
                <a:ext uri="{FF2B5EF4-FFF2-40B4-BE49-F238E27FC236}">
                  <a16:creationId xmlns:a16="http://schemas.microsoft.com/office/drawing/2014/main" id="{3E65DFD9-1568-3412-B570-A112D28E279A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138" name="Kombinationstegning 3137">
              <a:extLst>
                <a:ext uri="{FF2B5EF4-FFF2-40B4-BE49-F238E27FC236}">
                  <a16:creationId xmlns:a16="http://schemas.microsoft.com/office/drawing/2014/main" id="{D4CAF59C-F27D-FF1B-0D00-AD85FA013CA1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1" name="Kombinationstegning 3160">
            <a:extLst>
              <a:ext uri="{FF2B5EF4-FFF2-40B4-BE49-F238E27FC236}">
                <a16:creationId xmlns:a16="http://schemas.microsoft.com/office/drawing/2014/main" id="{6CA91ADC-F0FC-093E-6BB0-41605AF851DD}"/>
              </a:ext>
            </a:extLst>
          </p:cNvPr>
          <p:cNvSpPr/>
          <p:nvPr/>
        </p:nvSpPr>
        <p:spPr>
          <a:xfrm>
            <a:off x="5270494" y="2925930"/>
            <a:ext cx="697777" cy="417690"/>
          </a:xfrm>
          <a:custGeom>
            <a:avLst/>
            <a:gdLst>
              <a:gd name="connsiteX0" fmla="*/ 189565 w 697777"/>
              <a:gd name="connsiteY0" fmla="*/ 227433 h 417690"/>
              <a:gd name="connsiteX1" fmla="*/ 159462 w 697777"/>
              <a:gd name="connsiteY1" fmla="*/ 140885 h 417690"/>
              <a:gd name="connsiteX2" fmla="*/ 76676 w 697777"/>
              <a:gd name="connsiteY2" fmla="*/ 110781 h 417690"/>
              <a:gd name="connsiteX3" fmla="*/ 12706 w 697777"/>
              <a:gd name="connsiteY3" fmla="*/ 186040 h 417690"/>
              <a:gd name="connsiteX4" fmla="*/ 5180 w 697777"/>
              <a:gd name="connsiteY4" fmla="*/ 280114 h 417690"/>
              <a:gd name="connsiteX5" fmla="*/ 72913 w 697777"/>
              <a:gd name="connsiteY5" fmla="*/ 385477 h 417690"/>
              <a:gd name="connsiteX6" fmla="*/ 215906 w 697777"/>
              <a:gd name="connsiteY6" fmla="*/ 415581 h 417690"/>
              <a:gd name="connsiteX7" fmla="*/ 562099 w 697777"/>
              <a:gd name="connsiteY7" fmla="*/ 404292 h 417690"/>
              <a:gd name="connsiteX8" fmla="*/ 693802 w 697777"/>
              <a:gd name="connsiteY8" fmla="*/ 317744 h 417690"/>
              <a:gd name="connsiteX9" fmla="*/ 656173 w 697777"/>
              <a:gd name="connsiteY9" fmla="*/ 246248 h 417690"/>
              <a:gd name="connsiteX10" fmla="*/ 580913 w 697777"/>
              <a:gd name="connsiteY10" fmla="*/ 212381 h 417690"/>
              <a:gd name="connsiteX11" fmla="*/ 520706 w 697777"/>
              <a:gd name="connsiteY11" fmla="*/ 148411 h 417690"/>
              <a:gd name="connsiteX12" fmla="*/ 535758 w 697777"/>
              <a:gd name="connsiteY12" fmla="*/ 54337 h 417690"/>
              <a:gd name="connsiteX13" fmla="*/ 577150 w 697777"/>
              <a:gd name="connsiteY13" fmla="*/ 1655 h 417690"/>
              <a:gd name="connsiteX14" fmla="*/ 607254 w 697777"/>
              <a:gd name="connsiteY14" fmla="*/ 20470 h 417690"/>
              <a:gd name="connsiteX15" fmla="*/ 656173 w 697777"/>
              <a:gd name="connsiteY15" fmla="*/ 91966 h 417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97777" h="417690">
                <a:moveTo>
                  <a:pt x="189565" y="227433"/>
                </a:moveTo>
                <a:cubicBezTo>
                  <a:pt x="183921" y="193880"/>
                  <a:pt x="178277" y="160327"/>
                  <a:pt x="159462" y="140885"/>
                </a:cubicBezTo>
                <a:cubicBezTo>
                  <a:pt x="140647" y="121443"/>
                  <a:pt x="101135" y="103255"/>
                  <a:pt x="76676" y="110781"/>
                </a:cubicBezTo>
                <a:cubicBezTo>
                  <a:pt x="52217" y="118307"/>
                  <a:pt x="24622" y="157818"/>
                  <a:pt x="12706" y="186040"/>
                </a:cubicBezTo>
                <a:cubicBezTo>
                  <a:pt x="790" y="214262"/>
                  <a:pt x="-4855" y="246874"/>
                  <a:pt x="5180" y="280114"/>
                </a:cubicBezTo>
                <a:cubicBezTo>
                  <a:pt x="15215" y="313354"/>
                  <a:pt x="37792" y="362899"/>
                  <a:pt x="72913" y="385477"/>
                </a:cubicBezTo>
                <a:cubicBezTo>
                  <a:pt x="108034" y="408055"/>
                  <a:pt x="134375" y="412445"/>
                  <a:pt x="215906" y="415581"/>
                </a:cubicBezTo>
                <a:cubicBezTo>
                  <a:pt x="297437" y="418717"/>
                  <a:pt x="482450" y="420598"/>
                  <a:pt x="562099" y="404292"/>
                </a:cubicBezTo>
                <a:cubicBezTo>
                  <a:pt x="641748" y="387986"/>
                  <a:pt x="678123" y="344085"/>
                  <a:pt x="693802" y="317744"/>
                </a:cubicBezTo>
                <a:cubicBezTo>
                  <a:pt x="709481" y="291403"/>
                  <a:pt x="674988" y="263808"/>
                  <a:pt x="656173" y="246248"/>
                </a:cubicBezTo>
                <a:cubicBezTo>
                  <a:pt x="637358" y="228688"/>
                  <a:pt x="603491" y="228687"/>
                  <a:pt x="580913" y="212381"/>
                </a:cubicBezTo>
                <a:cubicBezTo>
                  <a:pt x="558335" y="196075"/>
                  <a:pt x="528232" y="174752"/>
                  <a:pt x="520706" y="148411"/>
                </a:cubicBezTo>
                <a:cubicBezTo>
                  <a:pt x="513180" y="122070"/>
                  <a:pt x="526351" y="78796"/>
                  <a:pt x="535758" y="54337"/>
                </a:cubicBezTo>
                <a:cubicBezTo>
                  <a:pt x="545165" y="29878"/>
                  <a:pt x="565234" y="7299"/>
                  <a:pt x="577150" y="1655"/>
                </a:cubicBezTo>
                <a:cubicBezTo>
                  <a:pt x="589066" y="-3989"/>
                  <a:pt x="594084" y="5418"/>
                  <a:pt x="607254" y="20470"/>
                </a:cubicBezTo>
                <a:cubicBezTo>
                  <a:pt x="620425" y="35522"/>
                  <a:pt x="638299" y="63744"/>
                  <a:pt x="656173" y="9196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2" name="Kombinationstegning 3161">
            <a:extLst>
              <a:ext uri="{FF2B5EF4-FFF2-40B4-BE49-F238E27FC236}">
                <a16:creationId xmlns:a16="http://schemas.microsoft.com/office/drawing/2014/main" id="{E9312D92-AFDD-CE0A-568C-A804B239D1CB}"/>
              </a:ext>
            </a:extLst>
          </p:cNvPr>
          <p:cNvSpPr/>
          <p:nvPr/>
        </p:nvSpPr>
        <p:spPr>
          <a:xfrm>
            <a:off x="5794963" y="2528711"/>
            <a:ext cx="530457" cy="504237"/>
          </a:xfrm>
          <a:custGeom>
            <a:avLst/>
            <a:gdLst>
              <a:gd name="connsiteX0" fmla="*/ 0 w 530457"/>
              <a:gd name="connsiteY0" fmla="*/ 0 h 504237"/>
              <a:gd name="connsiteX1" fmla="*/ 146756 w 530457"/>
              <a:gd name="connsiteY1" fmla="*/ 105363 h 504237"/>
              <a:gd name="connsiteX2" fmla="*/ 395111 w 530457"/>
              <a:gd name="connsiteY2" fmla="*/ 154282 h 504237"/>
              <a:gd name="connsiteX3" fmla="*/ 523052 w 530457"/>
              <a:gd name="connsiteY3" fmla="*/ 270933 h 504237"/>
              <a:gd name="connsiteX4" fmla="*/ 504237 w 530457"/>
              <a:gd name="connsiteY4" fmla="*/ 391348 h 504237"/>
              <a:gd name="connsiteX5" fmla="*/ 413926 w 530457"/>
              <a:gd name="connsiteY5" fmla="*/ 504237 h 50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0457" h="504237">
                <a:moveTo>
                  <a:pt x="0" y="0"/>
                </a:moveTo>
                <a:cubicBezTo>
                  <a:pt x="40452" y="39824"/>
                  <a:pt x="80904" y="79649"/>
                  <a:pt x="146756" y="105363"/>
                </a:cubicBezTo>
                <a:cubicBezTo>
                  <a:pt x="212608" y="131077"/>
                  <a:pt x="332395" y="126687"/>
                  <a:pt x="395111" y="154282"/>
                </a:cubicBezTo>
                <a:cubicBezTo>
                  <a:pt x="457827" y="181877"/>
                  <a:pt x="504864" y="231422"/>
                  <a:pt x="523052" y="270933"/>
                </a:cubicBezTo>
                <a:cubicBezTo>
                  <a:pt x="541240" y="310444"/>
                  <a:pt x="522425" y="352464"/>
                  <a:pt x="504237" y="391348"/>
                </a:cubicBezTo>
                <a:cubicBezTo>
                  <a:pt x="486049" y="430232"/>
                  <a:pt x="449987" y="467234"/>
                  <a:pt x="413926" y="50423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4" name="Kombinationstegning 3163">
            <a:extLst>
              <a:ext uri="{FF2B5EF4-FFF2-40B4-BE49-F238E27FC236}">
                <a16:creationId xmlns:a16="http://schemas.microsoft.com/office/drawing/2014/main" id="{35F3C589-7FA7-E938-C7D7-9CC54F59FE47}"/>
              </a:ext>
            </a:extLst>
          </p:cNvPr>
          <p:cNvSpPr/>
          <p:nvPr/>
        </p:nvSpPr>
        <p:spPr>
          <a:xfrm>
            <a:off x="7142104" y="3627496"/>
            <a:ext cx="214489" cy="485423"/>
          </a:xfrm>
          <a:custGeom>
            <a:avLst/>
            <a:gdLst>
              <a:gd name="connsiteX0" fmla="*/ 0 w 214489"/>
              <a:gd name="connsiteY0" fmla="*/ 0 h 485423"/>
              <a:gd name="connsiteX1" fmla="*/ 90311 w 214489"/>
              <a:gd name="connsiteY1" fmla="*/ 101600 h 485423"/>
              <a:gd name="connsiteX2" fmla="*/ 169333 w 214489"/>
              <a:gd name="connsiteY2" fmla="*/ 312326 h 485423"/>
              <a:gd name="connsiteX3" fmla="*/ 214489 w 214489"/>
              <a:gd name="connsiteY3" fmla="*/ 485423 h 48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489" h="485423">
                <a:moveTo>
                  <a:pt x="0" y="0"/>
                </a:moveTo>
                <a:cubicBezTo>
                  <a:pt x="31044" y="24773"/>
                  <a:pt x="62089" y="49546"/>
                  <a:pt x="90311" y="101600"/>
                </a:cubicBezTo>
                <a:cubicBezTo>
                  <a:pt x="118533" y="153654"/>
                  <a:pt x="148637" y="248356"/>
                  <a:pt x="169333" y="312326"/>
                </a:cubicBezTo>
                <a:cubicBezTo>
                  <a:pt x="190029" y="376296"/>
                  <a:pt x="202259" y="430859"/>
                  <a:pt x="214489" y="48542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80FCA66F-C867-991F-2A02-3935E704BB35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6" name="Kombinationstegning 3165">
            <a:extLst>
              <a:ext uri="{FF2B5EF4-FFF2-40B4-BE49-F238E27FC236}">
                <a16:creationId xmlns:a16="http://schemas.microsoft.com/office/drawing/2014/main" id="{7948582B-95E4-702A-BD16-FEDA0A8BF2C9}"/>
              </a:ext>
            </a:extLst>
          </p:cNvPr>
          <p:cNvSpPr/>
          <p:nvPr/>
        </p:nvSpPr>
        <p:spPr>
          <a:xfrm>
            <a:off x="8432800" y="2701807"/>
            <a:ext cx="549393" cy="477897"/>
          </a:xfrm>
          <a:custGeom>
            <a:avLst/>
            <a:gdLst>
              <a:gd name="connsiteX0" fmla="*/ 0 w 549393"/>
              <a:gd name="connsiteY0" fmla="*/ 0 h 477897"/>
              <a:gd name="connsiteX1" fmla="*/ 278459 w 549393"/>
              <a:gd name="connsiteY1" fmla="*/ 154282 h 477897"/>
              <a:gd name="connsiteX2" fmla="*/ 477896 w 549393"/>
              <a:gd name="connsiteY2" fmla="*/ 248356 h 477897"/>
              <a:gd name="connsiteX3" fmla="*/ 549393 w 549393"/>
              <a:gd name="connsiteY3" fmla="*/ 477897 h 477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393" h="477897">
                <a:moveTo>
                  <a:pt x="0" y="0"/>
                </a:moveTo>
                <a:cubicBezTo>
                  <a:pt x="99405" y="56444"/>
                  <a:pt x="198810" y="112889"/>
                  <a:pt x="278459" y="154282"/>
                </a:cubicBezTo>
                <a:cubicBezTo>
                  <a:pt x="358108" y="195675"/>
                  <a:pt x="432740" y="194420"/>
                  <a:pt x="477896" y="248356"/>
                </a:cubicBezTo>
                <a:cubicBezTo>
                  <a:pt x="523052" y="302292"/>
                  <a:pt x="536222" y="390094"/>
                  <a:pt x="549393" y="47789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7" name="Kombinationstegning 3166">
            <a:extLst>
              <a:ext uri="{FF2B5EF4-FFF2-40B4-BE49-F238E27FC236}">
                <a16:creationId xmlns:a16="http://schemas.microsoft.com/office/drawing/2014/main" id="{E27AFEDE-692D-E37D-2B78-E6D43F9144FD}"/>
              </a:ext>
            </a:extLst>
          </p:cNvPr>
          <p:cNvSpPr/>
          <p:nvPr/>
        </p:nvSpPr>
        <p:spPr>
          <a:xfrm>
            <a:off x="8380119" y="2709333"/>
            <a:ext cx="308562" cy="474134"/>
          </a:xfrm>
          <a:custGeom>
            <a:avLst/>
            <a:gdLst>
              <a:gd name="connsiteX0" fmla="*/ 0 w 308562"/>
              <a:gd name="connsiteY0" fmla="*/ 0 h 474134"/>
              <a:gd name="connsiteX1" fmla="*/ 109125 w 308562"/>
              <a:gd name="connsiteY1" fmla="*/ 139230 h 474134"/>
              <a:gd name="connsiteX2" fmla="*/ 274696 w 308562"/>
              <a:gd name="connsiteY2" fmla="*/ 237067 h 474134"/>
              <a:gd name="connsiteX3" fmla="*/ 308562 w 308562"/>
              <a:gd name="connsiteY3" fmla="*/ 474134 h 47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8562" h="474134">
                <a:moveTo>
                  <a:pt x="0" y="0"/>
                </a:moveTo>
                <a:cubicBezTo>
                  <a:pt x="31671" y="49859"/>
                  <a:pt x="63342" y="99719"/>
                  <a:pt x="109125" y="139230"/>
                </a:cubicBezTo>
                <a:cubicBezTo>
                  <a:pt x="154908" y="178741"/>
                  <a:pt x="241457" y="181250"/>
                  <a:pt x="274696" y="237067"/>
                </a:cubicBezTo>
                <a:cubicBezTo>
                  <a:pt x="307935" y="292884"/>
                  <a:pt x="308248" y="383509"/>
                  <a:pt x="308562" y="4741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720DAE78-A0E8-0563-FFA6-8CFC84B6AE56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67A9A4F8-A252-8750-A7B3-4AB7EF83375D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444D8A57-DB0C-5609-E038-32236D111DA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E5BEDFB5-3047-CA7D-64AF-D2A13ED690B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43BEA433-37D7-52FF-DD5A-E3C1FF565D9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E9C218A8-9C11-E792-09B5-7C378B96396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2BE279A-F90B-C758-CCF6-F3D837A6BA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DB87E4B0-A88E-9779-5170-315C2D9FA75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A67A573F-1C31-9292-A4A0-E3AA14FD5D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47CF35C5-9B49-56A4-29E5-F1E42089D0C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AFA0388B-B1D6-AAE2-49EA-6DD267650AA3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694173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A6262046-E39C-8BAD-FB73-77273AB661B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EDBEA0DD-3EAF-F413-740F-6324D38109DB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4B80BB99-806B-E0A4-3E30-7B6E9A2BB45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185C331C-D9E7-E71C-3D0C-3464CF9E1A1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726A5A7-2315-ECBD-7D5F-11A5532E14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676E48C3-5586-FF0D-8E91-78BB3A2CA92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EF68DED0-5136-7459-D19B-EEDAD9B65B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83980532-AB85-F97B-DCF5-A918510874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93" name="Gruppe 3192">
            <a:extLst>
              <a:ext uri="{FF2B5EF4-FFF2-40B4-BE49-F238E27FC236}">
                <a16:creationId xmlns:a16="http://schemas.microsoft.com/office/drawing/2014/main" id="{A933F101-DFD1-FCBC-B2A6-ED82E901AEFE}"/>
              </a:ext>
            </a:extLst>
          </p:cNvPr>
          <p:cNvGrpSpPr>
            <a:grpSpLocks noChangeAspect="1"/>
          </p:cNvGrpSpPr>
          <p:nvPr/>
        </p:nvGrpSpPr>
        <p:grpSpPr>
          <a:xfrm>
            <a:off x="4009779" y="3243329"/>
            <a:ext cx="468000" cy="228716"/>
            <a:chOff x="2655570" y="2187000"/>
            <a:chExt cx="6880860" cy="3362760"/>
          </a:xfrm>
        </p:grpSpPr>
        <p:sp>
          <p:nvSpPr>
            <p:cNvPr id="3194" name="Rektangel 3193">
              <a:extLst>
                <a:ext uri="{FF2B5EF4-FFF2-40B4-BE49-F238E27FC236}">
                  <a16:creationId xmlns:a16="http://schemas.microsoft.com/office/drawing/2014/main" id="{16E4C590-0AF9-C85F-177C-66283662C78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95" name="Ligebenet trapez 3194">
              <a:extLst>
                <a:ext uri="{FF2B5EF4-FFF2-40B4-BE49-F238E27FC236}">
                  <a16:creationId xmlns:a16="http://schemas.microsoft.com/office/drawing/2014/main" id="{B3E50F7D-EE3F-F2E6-3600-C5CD478B892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6" name="Gruppe 3195">
              <a:extLst>
                <a:ext uri="{FF2B5EF4-FFF2-40B4-BE49-F238E27FC236}">
                  <a16:creationId xmlns:a16="http://schemas.microsoft.com/office/drawing/2014/main" id="{3313CDB5-2D9C-5F6F-7E46-46DC26AF421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00" name="Cylinder 3199">
                <a:extLst>
                  <a:ext uri="{FF2B5EF4-FFF2-40B4-BE49-F238E27FC236}">
                    <a16:creationId xmlns:a16="http://schemas.microsoft.com/office/drawing/2014/main" id="{C8DA534C-9383-4651-EEF4-FA7069CCDD8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01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A92F34C-DAB8-E8BA-1A6F-D71B03DD81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97" name="Gruppe 3196">
              <a:extLst>
                <a:ext uri="{FF2B5EF4-FFF2-40B4-BE49-F238E27FC236}">
                  <a16:creationId xmlns:a16="http://schemas.microsoft.com/office/drawing/2014/main" id="{D530D192-7812-2AE6-8C19-00EA1F6C819A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98" name="Cylinder 3197">
                <a:extLst>
                  <a:ext uri="{FF2B5EF4-FFF2-40B4-BE49-F238E27FC236}">
                    <a16:creationId xmlns:a16="http://schemas.microsoft.com/office/drawing/2014/main" id="{83BD188D-C6C1-68DB-FD0A-4B1DCAD2D4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9" name="Cylinder 3198">
                <a:extLst>
                  <a:ext uri="{FF2B5EF4-FFF2-40B4-BE49-F238E27FC236}">
                    <a16:creationId xmlns:a16="http://schemas.microsoft.com/office/drawing/2014/main" id="{0278C24B-38AB-8163-12ED-B1D31562A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02" name="Gruppe 3201">
            <a:extLst>
              <a:ext uri="{FF2B5EF4-FFF2-40B4-BE49-F238E27FC236}">
                <a16:creationId xmlns:a16="http://schemas.microsoft.com/office/drawing/2014/main" id="{4AF9543E-976F-7AFA-D826-3F199A720CBB}"/>
              </a:ext>
            </a:extLst>
          </p:cNvPr>
          <p:cNvGrpSpPr>
            <a:grpSpLocks noChangeAspect="1"/>
          </p:cNvGrpSpPr>
          <p:nvPr/>
        </p:nvGrpSpPr>
        <p:grpSpPr>
          <a:xfrm>
            <a:off x="5080488" y="3993364"/>
            <a:ext cx="468000" cy="228716"/>
            <a:chOff x="2655570" y="2187000"/>
            <a:chExt cx="6880860" cy="3362760"/>
          </a:xfrm>
        </p:grpSpPr>
        <p:sp>
          <p:nvSpPr>
            <p:cNvPr id="3203" name="Rektangel 3202">
              <a:extLst>
                <a:ext uri="{FF2B5EF4-FFF2-40B4-BE49-F238E27FC236}">
                  <a16:creationId xmlns:a16="http://schemas.microsoft.com/office/drawing/2014/main" id="{DDD1C23D-92A3-7AEC-E189-F428F79A552C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04" name="Ligebenet trapez 3203">
              <a:extLst>
                <a:ext uri="{FF2B5EF4-FFF2-40B4-BE49-F238E27FC236}">
                  <a16:creationId xmlns:a16="http://schemas.microsoft.com/office/drawing/2014/main" id="{C523954C-11F6-7F3C-3533-B25F6947D20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5" name="Gruppe 3204">
              <a:extLst>
                <a:ext uri="{FF2B5EF4-FFF2-40B4-BE49-F238E27FC236}">
                  <a16:creationId xmlns:a16="http://schemas.microsoft.com/office/drawing/2014/main" id="{13462940-2AE2-0557-6266-54F8A749BEC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09" name="Cylinder 3208">
                <a:extLst>
                  <a:ext uri="{FF2B5EF4-FFF2-40B4-BE49-F238E27FC236}">
                    <a16:creationId xmlns:a16="http://schemas.microsoft.com/office/drawing/2014/main" id="{479393AB-E18E-03A6-0ECA-C108BEC02FC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0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74296E75-4210-A191-D3AE-382576A91D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06" name="Gruppe 3205">
              <a:extLst>
                <a:ext uri="{FF2B5EF4-FFF2-40B4-BE49-F238E27FC236}">
                  <a16:creationId xmlns:a16="http://schemas.microsoft.com/office/drawing/2014/main" id="{3D3C30B2-326D-7F65-246F-58FC58B22F1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07" name="Cylinder 3206">
                <a:extLst>
                  <a:ext uri="{FF2B5EF4-FFF2-40B4-BE49-F238E27FC236}">
                    <a16:creationId xmlns:a16="http://schemas.microsoft.com/office/drawing/2014/main" id="{DF69E59D-56BA-DA3C-0E70-0974B626C2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8" name="Cylinder 3207">
                <a:extLst>
                  <a:ext uri="{FF2B5EF4-FFF2-40B4-BE49-F238E27FC236}">
                    <a16:creationId xmlns:a16="http://schemas.microsoft.com/office/drawing/2014/main" id="{B5694947-6051-3EA9-4B7B-AA52340598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87C005BD-7428-B597-3C33-82557613DA72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4AEF9943-C831-B306-BD8A-FEBC62D8AAA3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599E6FBF-38CF-FDEA-7A43-D9A6132C7437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7409F5A4-DDB0-E591-7679-E511CB7F49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6B83C687-4641-03E1-ED94-EB1A52391836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8DC17F8-6207-5C59-6B2E-7C8589D9C8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E664196F-93AA-5B80-D1A4-4D27BD5858A7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29C3B451-753C-5C52-6559-8B0BF2C3EB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D2D6207E-565A-43E0-6F9B-F996B5F713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3FA99865-C34F-E405-9902-90D370E76A78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FB925A7B-CDEF-E652-B0AC-9B3209E9152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66F39348-62BC-4CCC-77F7-388B96D6175A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9411D0F6-8B29-9171-AE9A-05C1B8C9810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B1DFF277-A4CD-4842-6407-7CF4B993ABB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9E1A5B6-4F7A-8D0F-4541-35320B39AF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EFA2FE0C-B939-5640-7CB2-CC810D373896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D4577C5F-8E22-EDB2-7C44-A12D7A0FDF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D78A1F91-FF20-7775-E8AE-27B89612C4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23883685-FED7-0F9C-4372-C0D05D252A7B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DC7B5CE8-461F-8E1E-E912-5B27A78AD78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5AC317DF-D9D0-A156-7941-4687AC872CF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9A485B02-4D38-51B9-C8D2-3EE709DE84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9B8D2580-3755-1336-57DC-967F4141D4B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D634E331-81F0-3D27-EE9B-0CB9EB3735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2F4A599A-F87E-9385-AB36-25CF3CF8187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069ED2BA-4269-791D-65DE-35A4C7CAA0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9DC6D979-C554-2996-57C7-D33B61716A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47" name="Gruppe 3246">
            <a:extLst>
              <a:ext uri="{FF2B5EF4-FFF2-40B4-BE49-F238E27FC236}">
                <a16:creationId xmlns:a16="http://schemas.microsoft.com/office/drawing/2014/main" id="{4C381706-FA52-A4FE-1062-0D4712658410}"/>
              </a:ext>
            </a:extLst>
          </p:cNvPr>
          <p:cNvGrpSpPr>
            <a:grpSpLocks noChangeAspect="1"/>
          </p:cNvGrpSpPr>
          <p:nvPr/>
        </p:nvGrpSpPr>
        <p:grpSpPr>
          <a:xfrm>
            <a:off x="5130148" y="2696278"/>
            <a:ext cx="468000" cy="228716"/>
            <a:chOff x="2655570" y="2187000"/>
            <a:chExt cx="6880860" cy="3362760"/>
          </a:xfrm>
        </p:grpSpPr>
        <p:sp>
          <p:nvSpPr>
            <p:cNvPr id="3248" name="Rektangel 3247">
              <a:extLst>
                <a:ext uri="{FF2B5EF4-FFF2-40B4-BE49-F238E27FC236}">
                  <a16:creationId xmlns:a16="http://schemas.microsoft.com/office/drawing/2014/main" id="{886B1479-8FCD-D48C-AAEA-9931EBE7679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49" name="Ligebenet trapez 3248">
              <a:extLst>
                <a:ext uri="{FF2B5EF4-FFF2-40B4-BE49-F238E27FC236}">
                  <a16:creationId xmlns:a16="http://schemas.microsoft.com/office/drawing/2014/main" id="{8ACD983D-2414-CE76-90E2-20A5207CEEC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0" name="Gruppe 3249">
              <a:extLst>
                <a:ext uri="{FF2B5EF4-FFF2-40B4-BE49-F238E27FC236}">
                  <a16:creationId xmlns:a16="http://schemas.microsoft.com/office/drawing/2014/main" id="{33700873-FC78-837C-EF77-37767D0978F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54" name="Cylinder 3253">
                <a:extLst>
                  <a:ext uri="{FF2B5EF4-FFF2-40B4-BE49-F238E27FC236}">
                    <a16:creationId xmlns:a16="http://schemas.microsoft.com/office/drawing/2014/main" id="{A328F162-38FB-0D24-214E-11D2638B897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5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49FA3C9-BE03-365F-D863-4040DD2AC4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51" name="Gruppe 3250">
              <a:extLst>
                <a:ext uri="{FF2B5EF4-FFF2-40B4-BE49-F238E27FC236}">
                  <a16:creationId xmlns:a16="http://schemas.microsoft.com/office/drawing/2014/main" id="{FE970159-0833-E81A-0254-9D016261FE7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52" name="Cylinder 3251">
                <a:extLst>
                  <a:ext uri="{FF2B5EF4-FFF2-40B4-BE49-F238E27FC236}">
                    <a16:creationId xmlns:a16="http://schemas.microsoft.com/office/drawing/2014/main" id="{761C71D9-FC79-1019-01EC-8E843D791BC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3" name="Cylinder 3252">
                <a:extLst>
                  <a:ext uri="{FF2B5EF4-FFF2-40B4-BE49-F238E27FC236}">
                    <a16:creationId xmlns:a16="http://schemas.microsoft.com/office/drawing/2014/main" id="{C22DC086-48BF-A170-8DFB-A04A02BF0B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56" name="Gruppe 3255">
            <a:extLst>
              <a:ext uri="{FF2B5EF4-FFF2-40B4-BE49-F238E27FC236}">
                <a16:creationId xmlns:a16="http://schemas.microsoft.com/office/drawing/2014/main" id="{F87FD941-4F74-3CB1-1A8E-0832AA8B2A4D}"/>
              </a:ext>
            </a:extLst>
          </p:cNvPr>
          <p:cNvGrpSpPr>
            <a:grpSpLocks noChangeAspect="1"/>
          </p:cNvGrpSpPr>
          <p:nvPr/>
        </p:nvGrpSpPr>
        <p:grpSpPr>
          <a:xfrm>
            <a:off x="5137974" y="1374900"/>
            <a:ext cx="468000" cy="228716"/>
            <a:chOff x="2655570" y="2187000"/>
            <a:chExt cx="6880860" cy="3362760"/>
          </a:xfrm>
        </p:grpSpPr>
        <p:sp>
          <p:nvSpPr>
            <p:cNvPr id="3257" name="Rektangel 3256">
              <a:extLst>
                <a:ext uri="{FF2B5EF4-FFF2-40B4-BE49-F238E27FC236}">
                  <a16:creationId xmlns:a16="http://schemas.microsoft.com/office/drawing/2014/main" id="{8EA09CAE-7A7F-0CFB-E6BA-2D198B551DF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58" name="Ligebenet trapez 3257">
              <a:extLst>
                <a:ext uri="{FF2B5EF4-FFF2-40B4-BE49-F238E27FC236}">
                  <a16:creationId xmlns:a16="http://schemas.microsoft.com/office/drawing/2014/main" id="{220A3271-DF9B-64E2-1A77-A8CD6068F8B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9" name="Gruppe 3258">
              <a:extLst>
                <a:ext uri="{FF2B5EF4-FFF2-40B4-BE49-F238E27FC236}">
                  <a16:creationId xmlns:a16="http://schemas.microsoft.com/office/drawing/2014/main" id="{5CB7C1E8-D0F9-D0EE-B361-A85797CAB7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63" name="Cylinder 3262">
                <a:extLst>
                  <a:ext uri="{FF2B5EF4-FFF2-40B4-BE49-F238E27FC236}">
                    <a16:creationId xmlns:a16="http://schemas.microsoft.com/office/drawing/2014/main" id="{1AA75AFB-D8FC-24C9-C09B-E3FAAA8067D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6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D5972F5-8A7E-638B-BE5B-106DD2181F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60" name="Gruppe 3259">
              <a:extLst>
                <a:ext uri="{FF2B5EF4-FFF2-40B4-BE49-F238E27FC236}">
                  <a16:creationId xmlns:a16="http://schemas.microsoft.com/office/drawing/2014/main" id="{D138B4F4-9D9C-E5FA-9CF8-7B95FAE2E92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61" name="Cylinder 3260">
                <a:extLst>
                  <a:ext uri="{FF2B5EF4-FFF2-40B4-BE49-F238E27FC236}">
                    <a16:creationId xmlns:a16="http://schemas.microsoft.com/office/drawing/2014/main" id="{D8B0B4E6-142C-A437-794A-E2EC2039E3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62" name="Cylinder 3261">
                <a:extLst>
                  <a:ext uri="{FF2B5EF4-FFF2-40B4-BE49-F238E27FC236}">
                    <a16:creationId xmlns:a16="http://schemas.microsoft.com/office/drawing/2014/main" id="{0DAE9BF0-3BD1-E641-96DB-A4F5450CE2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E231E793-89CF-726D-1156-06614FFC1AF7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26A00CBD-A3E4-1F18-9D1A-D1B6CC9F2372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F60AF05E-D5CC-0F80-2CC2-F7F52E0BFA41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628333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DB402EBC-2D81-6ECB-F15D-A4148141D2CC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8822C30F-3CEA-6C84-5F80-A13D19D33D73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E0558C9C-F7D5-6A08-9D9D-F7212A1B091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CA80B813-67A8-3ED2-0AAB-8FF411FA841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974E796-FC37-0301-C206-67143B777A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8967CC81-FE8B-3119-AA11-BE68A0B5638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53CEBB62-2297-A3E6-9910-93D1B6C585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B3232A2D-3EC3-A50E-5E51-5D0ACB649C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D0C5993E-43C5-0E3A-CBDC-A911C96C4723}"/>
              </a:ext>
            </a:extLst>
          </p:cNvPr>
          <p:cNvSpPr/>
          <p:nvPr/>
        </p:nvSpPr>
        <p:spPr>
          <a:xfrm>
            <a:off x="2719854" y="1610900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C2A27C29-F1C3-B76D-7262-1EEEB4C59375}"/>
              </a:ext>
            </a:extLst>
          </p:cNvPr>
          <p:cNvSpPr/>
          <p:nvPr/>
        </p:nvSpPr>
        <p:spPr>
          <a:xfrm>
            <a:off x="3229583" y="1691017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78" name="Gruppe 3277">
            <a:extLst>
              <a:ext uri="{FF2B5EF4-FFF2-40B4-BE49-F238E27FC236}">
                <a16:creationId xmlns:a16="http://schemas.microsoft.com/office/drawing/2014/main" id="{F71BB591-85AE-6E89-7046-28443B58C521}"/>
              </a:ext>
            </a:extLst>
          </p:cNvPr>
          <p:cNvGrpSpPr>
            <a:grpSpLocks noChangeAspect="1"/>
          </p:cNvGrpSpPr>
          <p:nvPr/>
        </p:nvGrpSpPr>
        <p:grpSpPr>
          <a:xfrm>
            <a:off x="4951639" y="1797671"/>
            <a:ext cx="432000" cy="131419"/>
            <a:chOff x="2655570" y="4643215"/>
            <a:chExt cx="6880860" cy="2093270"/>
          </a:xfrm>
        </p:grpSpPr>
        <p:grpSp>
          <p:nvGrpSpPr>
            <p:cNvPr id="3279" name="Gruppe 3278">
              <a:extLst>
                <a:ext uri="{FF2B5EF4-FFF2-40B4-BE49-F238E27FC236}">
                  <a16:creationId xmlns:a16="http://schemas.microsoft.com/office/drawing/2014/main" id="{700BAB1A-246A-890E-217B-D1EF47210110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290" name="Rektangel 3289">
                <a:extLst>
                  <a:ext uri="{FF2B5EF4-FFF2-40B4-BE49-F238E27FC236}">
                    <a16:creationId xmlns:a16="http://schemas.microsoft.com/office/drawing/2014/main" id="{6A239E33-5ECC-1140-7C1B-7EFB9F30773C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91" name="Ligebenet trapez 3290">
                <a:extLst>
                  <a:ext uri="{FF2B5EF4-FFF2-40B4-BE49-F238E27FC236}">
                    <a16:creationId xmlns:a16="http://schemas.microsoft.com/office/drawing/2014/main" id="{6F00C5C5-A6FB-1AA1-C116-A5C85D640C87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280" name="Gruppe 3279">
              <a:extLst>
                <a:ext uri="{FF2B5EF4-FFF2-40B4-BE49-F238E27FC236}">
                  <a16:creationId xmlns:a16="http://schemas.microsoft.com/office/drawing/2014/main" id="{CC8EAEBC-E51B-35D4-9690-A335F2642DCD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287" name="Data 21">
                <a:extLst>
                  <a:ext uri="{FF2B5EF4-FFF2-40B4-BE49-F238E27FC236}">
                    <a16:creationId xmlns:a16="http://schemas.microsoft.com/office/drawing/2014/main" id="{C505FA71-6918-B0EA-DB55-62F3348E0AE5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8" name="Data 22">
                <a:extLst>
                  <a:ext uri="{FF2B5EF4-FFF2-40B4-BE49-F238E27FC236}">
                    <a16:creationId xmlns:a16="http://schemas.microsoft.com/office/drawing/2014/main" id="{6F0ADD1B-4D56-4085-F03D-8A72425BF867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9" name="Data 21">
                <a:extLst>
                  <a:ext uri="{FF2B5EF4-FFF2-40B4-BE49-F238E27FC236}">
                    <a16:creationId xmlns:a16="http://schemas.microsoft.com/office/drawing/2014/main" id="{E43554BC-A079-A2E3-8A40-6F8BEA3A62E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3281" name="Data 21">
              <a:extLst>
                <a:ext uri="{FF2B5EF4-FFF2-40B4-BE49-F238E27FC236}">
                  <a16:creationId xmlns:a16="http://schemas.microsoft.com/office/drawing/2014/main" id="{540748CD-8D69-EA69-276D-B0BD94E221BC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3282" name="Gruppe 3281">
              <a:extLst>
                <a:ext uri="{FF2B5EF4-FFF2-40B4-BE49-F238E27FC236}">
                  <a16:creationId xmlns:a16="http://schemas.microsoft.com/office/drawing/2014/main" id="{5666F3CF-6BC7-76CB-55B8-431BD9D19017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285" name="Cylinder 3284">
                <a:extLst>
                  <a:ext uri="{FF2B5EF4-FFF2-40B4-BE49-F238E27FC236}">
                    <a16:creationId xmlns:a16="http://schemas.microsoft.com/office/drawing/2014/main" id="{2A9F449D-6A23-B843-B03E-2217854FD8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6" name="Cylinder 3285">
                <a:extLst>
                  <a:ext uri="{FF2B5EF4-FFF2-40B4-BE49-F238E27FC236}">
                    <a16:creationId xmlns:a16="http://schemas.microsoft.com/office/drawing/2014/main" id="{90819D1A-955A-FC5F-CA0B-2651AD2AEC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83" name="Cylinder 3282">
              <a:extLst>
                <a:ext uri="{FF2B5EF4-FFF2-40B4-BE49-F238E27FC236}">
                  <a16:creationId xmlns:a16="http://schemas.microsoft.com/office/drawing/2014/main" id="{E603BDCC-32BC-4A68-ADA9-608E40EA5D0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84" name="Cylinder 3283">
              <a:extLst>
                <a:ext uri="{FF2B5EF4-FFF2-40B4-BE49-F238E27FC236}">
                  <a16:creationId xmlns:a16="http://schemas.microsoft.com/office/drawing/2014/main" id="{BE38B9C1-94BF-4A67-D25A-8FD0D0867C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292" name="Kombinationstegning 3291">
            <a:extLst>
              <a:ext uri="{FF2B5EF4-FFF2-40B4-BE49-F238E27FC236}">
                <a16:creationId xmlns:a16="http://schemas.microsoft.com/office/drawing/2014/main" id="{C3757FB7-2896-7EA2-E958-7668BE68DEBA}"/>
              </a:ext>
            </a:extLst>
          </p:cNvPr>
          <p:cNvSpPr/>
          <p:nvPr/>
        </p:nvSpPr>
        <p:spPr>
          <a:xfrm>
            <a:off x="4735425" y="1757174"/>
            <a:ext cx="287938" cy="207813"/>
          </a:xfrm>
          <a:custGeom>
            <a:avLst/>
            <a:gdLst>
              <a:gd name="connsiteX0" fmla="*/ 287938 w 287938"/>
              <a:gd name="connsiteY0" fmla="*/ 94972 h 207813"/>
              <a:gd name="connsiteX1" fmla="*/ 229572 w 287938"/>
              <a:gd name="connsiteY1" fmla="*/ 13260 h 207813"/>
              <a:gd name="connsiteX2" fmla="*/ 120623 w 287938"/>
              <a:gd name="connsiteY2" fmla="*/ 5478 h 207813"/>
              <a:gd name="connsiteX3" fmla="*/ 46692 w 287938"/>
              <a:gd name="connsiteY3" fmla="*/ 67735 h 207813"/>
              <a:gd name="connsiteX4" fmla="*/ 0 w 287938"/>
              <a:gd name="connsiteY4" fmla="*/ 207813 h 20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938" h="207813">
                <a:moveTo>
                  <a:pt x="287938" y="94972"/>
                </a:moveTo>
                <a:cubicBezTo>
                  <a:pt x="272698" y="61574"/>
                  <a:pt x="257458" y="28176"/>
                  <a:pt x="229572" y="13260"/>
                </a:cubicBezTo>
                <a:cubicBezTo>
                  <a:pt x="201686" y="-1656"/>
                  <a:pt x="151103" y="-3601"/>
                  <a:pt x="120623" y="5478"/>
                </a:cubicBezTo>
                <a:cubicBezTo>
                  <a:pt x="90143" y="14557"/>
                  <a:pt x="66796" y="34012"/>
                  <a:pt x="46692" y="67735"/>
                </a:cubicBezTo>
                <a:cubicBezTo>
                  <a:pt x="26588" y="101458"/>
                  <a:pt x="13294" y="154635"/>
                  <a:pt x="0" y="20781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3" name="Kombinationstegning 3292">
            <a:extLst>
              <a:ext uri="{FF2B5EF4-FFF2-40B4-BE49-F238E27FC236}">
                <a16:creationId xmlns:a16="http://schemas.microsoft.com/office/drawing/2014/main" id="{43DE3147-F4BA-F1E3-48DA-DA8FD5C5164A}"/>
              </a:ext>
            </a:extLst>
          </p:cNvPr>
          <p:cNvSpPr/>
          <p:nvPr/>
        </p:nvSpPr>
        <p:spPr>
          <a:xfrm>
            <a:off x="4782117" y="1319071"/>
            <a:ext cx="260963" cy="548640"/>
          </a:xfrm>
          <a:custGeom>
            <a:avLst/>
            <a:gdLst>
              <a:gd name="connsiteX0" fmla="*/ 0 w 260963"/>
              <a:gd name="connsiteY0" fmla="*/ 0 h 548640"/>
              <a:gd name="connsiteX1" fmla="*/ 182880 w 260963"/>
              <a:gd name="connsiteY1" fmla="*/ 167315 h 548640"/>
              <a:gd name="connsiteX2" fmla="*/ 256811 w 260963"/>
              <a:gd name="connsiteY2" fmla="*/ 315176 h 548640"/>
              <a:gd name="connsiteX3" fmla="*/ 245137 w 260963"/>
              <a:gd name="connsiteY3" fmla="*/ 548640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963" h="548640">
                <a:moveTo>
                  <a:pt x="0" y="0"/>
                </a:moveTo>
                <a:cubicBezTo>
                  <a:pt x="70039" y="57393"/>
                  <a:pt x="140078" y="114786"/>
                  <a:pt x="182880" y="167315"/>
                </a:cubicBezTo>
                <a:cubicBezTo>
                  <a:pt x="225682" y="219844"/>
                  <a:pt x="246435" y="251622"/>
                  <a:pt x="256811" y="315176"/>
                </a:cubicBezTo>
                <a:cubicBezTo>
                  <a:pt x="267187" y="378730"/>
                  <a:pt x="256162" y="463685"/>
                  <a:pt x="245137" y="5486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5" name="Kombinationstegning 3294">
            <a:extLst>
              <a:ext uri="{FF2B5EF4-FFF2-40B4-BE49-F238E27FC236}">
                <a16:creationId xmlns:a16="http://schemas.microsoft.com/office/drawing/2014/main" id="{6F75555E-A389-7B0D-76A9-068153C8D12C}"/>
              </a:ext>
            </a:extLst>
          </p:cNvPr>
          <p:cNvSpPr/>
          <p:nvPr/>
        </p:nvSpPr>
        <p:spPr>
          <a:xfrm>
            <a:off x="4774335" y="1249011"/>
            <a:ext cx="787473" cy="280177"/>
          </a:xfrm>
          <a:custGeom>
            <a:avLst/>
            <a:gdLst>
              <a:gd name="connsiteX0" fmla="*/ 0 w 787473"/>
              <a:gd name="connsiteY0" fmla="*/ 62278 h 280177"/>
              <a:gd name="connsiteX1" fmla="*/ 280157 w 787473"/>
              <a:gd name="connsiteY1" fmla="*/ 128426 h 280177"/>
              <a:gd name="connsiteX2" fmla="*/ 459146 w 787473"/>
              <a:gd name="connsiteY2" fmla="*/ 81733 h 280177"/>
              <a:gd name="connsiteX3" fmla="*/ 645917 w 787473"/>
              <a:gd name="connsiteY3" fmla="*/ 20 h 280177"/>
              <a:gd name="connsiteX4" fmla="*/ 782104 w 787473"/>
              <a:gd name="connsiteY4" fmla="*/ 89515 h 280177"/>
              <a:gd name="connsiteX5" fmla="*/ 747085 w 787473"/>
              <a:gd name="connsiteY5" fmla="*/ 280177 h 280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7473" h="280177">
                <a:moveTo>
                  <a:pt x="0" y="62278"/>
                </a:moveTo>
                <a:cubicBezTo>
                  <a:pt x="101816" y="93730"/>
                  <a:pt x="203633" y="125183"/>
                  <a:pt x="280157" y="128426"/>
                </a:cubicBezTo>
                <a:cubicBezTo>
                  <a:pt x="356681" y="131669"/>
                  <a:pt x="398186" y="103134"/>
                  <a:pt x="459146" y="81733"/>
                </a:cubicBezTo>
                <a:cubicBezTo>
                  <a:pt x="520106" y="60332"/>
                  <a:pt x="592091" y="-1277"/>
                  <a:pt x="645917" y="20"/>
                </a:cubicBezTo>
                <a:cubicBezTo>
                  <a:pt x="699743" y="1317"/>
                  <a:pt x="765243" y="42822"/>
                  <a:pt x="782104" y="89515"/>
                </a:cubicBezTo>
                <a:cubicBezTo>
                  <a:pt x="798965" y="136208"/>
                  <a:pt x="773025" y="208192"/>
                  <a:pt x="747085" y="28017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6" name="Kombinationstegning 3295">
            <a:extLst>
              <a:ext uri="{FF2B5EF4-FFF2-40B4-BE49-F238E27FC236}">
                <a16:creationId xmlns:a16="http://schemas.microsoft.com/office/drawing/2014/main" id="{7E87EEC4-F77E-A8BA-A714-88A8604DAC19}"/>
              </a:ext>
            </a:extLst>
          </p:cNvPr>
          <p:cNvSpPr/>
          <p:nvPr/>
        </p:nvSpPr>
        <p:spPr>
          <a:xfrm>
            <a:off x="5073817" y="1433498"/>
            <a:ext cx="245267" cy="422539"/>
          </a:xfrm>
          <a:custGeom>
            <a:avLst/>
            <a:gdLst>
              <a:gd name="connsiteX0" fmla="*/ 144100 w 245267"/>
              <a:gd name="connsiteY0" fmla="*/ 91799 h 422539"/>
              <a:gd name="connsiteX1" fmla="*/ 151882 w 245267"/>
              <a:gd name="connsiteY1" fmla="*/ 37324 h 422539"/>
              <a:gd name="connsiteX2" fmla="*/ 105189 w 245267"/>
              <a:gd name="connsiteY2" fmla="*/ 2305 h 422539"/>
              <a:gd name="connsiteX3" fmla="*/ 31259 w 245267"/>
              <a:gd name="connsiteY3" fmla="*/ 10087 h 422539"/>
              <a:gd name="connsiteX4" fmla="*/ 130 w 245267"/>
              <a:gd name="connsiteY4" fmla="*/ 64562 h 422539"/>
              <a:gd name="connsiteX5" fmla="*/ 23477 w 245267"/>
              <a:gd name="connsiteY5" fmla="*/ 150165 h 422539"/>
              <a:gd name="connsiteX6" fmla="*/ 97407 w 245267"/>
              <a:gd name="connsiteY6" fmla="*/ 266897 h 422539"/>
              <a:gd name="connsiteX7" fmla="*/ 229703 w 245267"/>
              <a:gd name="connsiteY7" fmla="*/ 344718 h 422539"/>
              <a:gd name="connsiteX8" fmla="*/ 237485 w 245267"/>
              <a:gd name="connsiteY8" fmla="*/ 422539 h 422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267" h="422539">
                <a:moveTo>
                  <a:pt x="144100" y="91799"/>
                </a:moveTo>
                <a:cubicBezTo>
                  <a:pt x="151233" y="72019"/>
                  <a:pt x="158367" y="52240"/>
                  <a:pt x="151882" y="37324"/>
                </a:cubicBezTo>
                <a:cubicBezTo>
                  <a:pt x="145397" y="22408"/>
                  <a:pt x="125293" y="6844"/>
                  <a:pt x="105189" y="2305"/>
                </a:cubicBezTo>
                <a:cubicBezTo>
                  <a:pt x="85085" y="-2234"/>
                  <a:pt x="48769" y="-289"/>
                  <a:pt x="31259" y="10087"/>
                </a:cubicBezTo>
                <a:cubicBezTo>
                  <a:pt x="13749" y="20463"/>
                  <a:pt x="1427" y="41216"/>
                  <a:pt x="130" y="64562"/>
                </a:cubicBezTo>
                <a:cubicBezTo>
                  <a:pt x="-1167" y="87908"/>
                  <a:pt x="7264" y="116443"/>
                  <a:pt x="23477" y="150165"/>
                </a:cubicBezTo>
                <a:cubicBezTo>
                  <a:pt x="39690" y="183887"/>
                  <a:pt x="63036" y="234472"/>
                  <a:pt x="97407" y="266897"/>
                </a:cubicBezTo>
                <a:cubicBezTo>
                  <a:pt x="131778" y="299322"/>
                  <a:pt x="206357" y="318778"/>
                  <a:pt x="229703" y="344718"/>
                </a:cubicBezTo>
                <a:cubicBezTo>
                  <a:pt x="253049" y="370658"/>
                  <a:pt x="245267" y="396598"/>
                  <a:pt x="237485" y="42253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7" name="Kombinationstegning 3296">
            <a:extLst>
              <a:ext uri="{FF2B5EF4-FFF2-40B4-BE49-F238E27FC236}">
                <a16:creationId xmlns:a16="http://schemas.microsoft.com/office/drawing/2014/main" id="{ACA62043-085B-F20C-F4E5-D91E5E8CC5E0}"/>
              </a:ext>
            </a:extLst>
          </p:cNvPr>
          <p:cNvSpPr/>
          <p:nvPr/>
        </p:nvSpPr>
        <p:spPr>
          <a:xfrm>
            <a:off x="4231891" y="1767082"/>
            <a:ext cx="1227941" cy="373735"/>
          </a:xfrm>
          <a:custGeom>
            <a:avLst/>
            <a:gdLst>
              <a:gd name="connsiteX0" fmla="*/ 1102758 w 1227941"/>
              <a:gd name="connsiteY0" fmla="*/ 77282 h 373735"/>
              <a:gd name="connsiteX1" fmla="*/ 1114431 w 1227941"/>
              <a:gd name="connsiteY1" fmla="*/ 11134 h 373735"/>
              <a:gd name="connsiteX2" fmla="*/ 1168906 w 1227941"/>
              <a:gd name="connsiteY2" fmla="*/ 3352 h 373735"/>
              <a:gd name="connsiteX3" fmla="*/ 1211707 w 1227941"/>
              <a:gd name="connsiteY3" fmla="*/ 46154 h 373735"/>
              <a:gd name="connsiteX4" fmla="*/ 1227272 w 1227941"/>
              <a:gd name="connsiteY4" fmla="*/ 127866 h 373735"/>
              <a:gd name="connsiteX5" fmla="*/ 1192252 w 1227941"/>
              <a:gd name="connsiteY5" fmla="*/ 209578 h 373735"/>
              <a:gd name="connsiteX6" fmla="*/ 1071629 w 1227941"/>
              <a:gd name="connsiteY6" fmla="*/ 236816 h 373735"/>
              <a:gd name="connsiteX7" fmla="*/ 873185 w 1227941"/>
              <a:gd name="connsiteY7" fmla="*/ 264053 h 373735"/>
              <a:gd name="connsiteX8" fmla="*/ 694196 w 1227941"/>
              <a:gd name="connsiteY8" fmla="*/ 287400 h 373735"/>
              <a:gd name="connsiteX9" fmla="*/ 635830 w 1227941"/>
              <a:gd name="connsiteY9" fmla="*/ 330201 h 373735"/>
              <a:gd name="connsiteX10" fmla="*/ 534662 w 1227941"/>
              <a:gd name="connsiteY10" fmla="*/ 369112 h 373735"/>
              <a:gd name="connsiteX11" fmla="*/ 344000 w 1227941"/>
              <a:gd name="connsiteY11" fmla="*/ 369112 h 373735"/>
              <a:gd name="connsiteX12" fmla="*/ 157229 w 1227941"/>
              <a:gd name="connsiteY12" fmla="*/ 334092 h 373735"/>
              <a:gd name="connsiteX13" fmla="*/ 24933 w 1227941"/>
              <a:gd name="connsiteY13" fmla="*/ 267944 h 373735"/>
              <a:gd name="connsiteX14" fmla="*/ 5478 w 1227941"/>
              <a:gd name="connsiteY14" fmla="*/ 174559 h 373735"/>
              <a:gd name="connsiteX15" fmla="*/ 91081 w 1227941"/>
              <a:gd name="connsiteY15" fmla="*/ 85064 h 373735"/>
              <a:gd name="connsiteX16" fmla="*/ 176684 w 1227941"/>
              <a:gd name="connsiteY16" fmla="*/ 104520 h 373735"/>
              <a:gd name="connsiteX17" fmla="*/ 215595 w 1227941"/>
              <a:gd name="connsiteY17" fmla="*/ 209578 h 37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7941" h="373735">
                <a:moveTo>
                  <a:pt x="1102758" y="77282"/>
                </a:moveTo>
                <a:cubicBezTo>
                  <a:pt x="1103082" y="50369"/>
                  <a:pt x="1103406" y="23456"/>
                  <a:pt x="1114431" y="11134"/>
                </a:cubicBezTo>
                <a:cubicBezTo>
                  <a:pt x="1125456" y="-1188"/>
                  <a:pt x="1152693" y="-2485"/>
                  <a:pt x="1168906" y="3352"/>
                </a:cubicBezTo>
                <a:cubicBezTo>
                  <a:pt x="1185119" y="9189"/>
                  <a:pt x="1201979" y="25402"/>
                  <a:pt x="1211707" y="46154"/>
                </a:cubicBezTo>
                <a:cubicBezTo>
                  <a:pt x="1221435" y="66906"/>
                  <a:pt x="1230515" y="100629"/>
                  <a:pt x="1227272" y="127866"/>
                </a:cubicBezTo>
                <a:cubicBezTo>
                  <a:pt x="1224029" y="155103"/>
                  <a:pt x="1218192" y="191420"/>
                  <a:pt x="1192252" y="209578"/>
                </a:cubicBezTo>
                <a:cubicBezTo>
                  <a:pt x="1166312" y="227736"/>
                  <a:pt x="1124807" y="227737"/>
                  <a:pt x="1071629" y="236816"/>
                </a:cubicBezTo>
                <a:cubicBezTo>
                  <a:pt x="1018451" y="245895"/>
                  <a:pt x="873185" y="264053"/>
                  <a:pt x="873185" y="264053"/>
                </a:cubicBezTo>
                <a:cubicBezTo>
                  <a:pt x="810280" y="272484"/>
                  <a:pt x="733755" y="276375"/>
                  <a:pt x="694196" y="287400"/>
                </a:cubicBezTo>
                <a:cubicBezTo>
                  <a:pt x="654637" y="298425"/>
                  <a:pt x="662419" y="316582"/>
                  <a:pt x="635830" y="330201"/>
                </a:cubicBezTo>
                <a:cubicBezTo>
                  <a:pt x="609241" y="343820"/>
                  <a:pt x="583300" y="362627"/>
                  <a:pt x="534662" y="369112"/>
                </a:cubicBezTo>
                <a:cubicBezTo>
                  <a:pt x="486024" y="375597"/>
                  <a:pt x="406905" y="374949"/>
                  <a:pt x="344000" y="369112"/>
                </a:cubicBezTo>
                <a:cubicBezTo>
                  <a:pt x="281095" y="363275"/>
                  <a:pt x="210407" y="350953"/>
                  <a:pt x="157229" y="334092"/>
                </a:cubicBezTo>
                <a:cubicBezTo>
                  <a:pt x="104051" y="317231"/>
                  <a:pt x="50225" y="294533"/>
                  <a:pt x="24933" y="267944"/>
                </a:cubicBezTo>
                <a:cubicBezTo>
                  <a:pt x="-359" y="241355"/>
                  <a:pt x="-5547" y="205039"/>
                  <a:pt x="5478" y="174559"/>
                </a:cubicBezTo>
                <a:cubicBezTo>
                  <a:pt x="16503" y="144079"/>
                  <a:pt x="62547" y="96737"/>
                  <a:pt x="91081" y="85064"/>
                </a:cubicBezTo>
                <a:cubicBezTo>
                  <a:pt x="119615" y="73391"/>
                  <a:pt x="155932" y="83768"/>
                  <a:pt x="176684" y="104520"/>
                </a:cubicBezTo>
                <a:cubicBezTo>
                  <a:pt x="197436" y="125272"/>
                  <a:pt x="206515" y="167425"/>
                  <a:pt x="215595" y="2095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8" name="Kombinationstegning 3297">
            <a:extLst>
              <a:ext uri="{FF2B5EF4-FFF2-40B4-BE49-F238E27FC236}">
                <a16:creationId xmlns:a16="http://schemas.microsoft.com/office/drawing/2014/main" id="{42B8FC78-5C1B-4BE4-0712-A7E6724A7FA3}"/>
              </a:ext>
            </a:extLst>
          </p:cNvPr>
          <p:cNvSpPr/>
          <p:nvPr/>
        </p:nvSpPr>
        <p:spPr>
          <a:xfrm>
            <a:off x="4380737" y="2968117"/>
            <a:ext cx="219289" cy="432673"/>
          </a:xfrm>
          <a:custGeom>
            <a:avLst/>
            <a:gdLst>
              <a:gd name="connsiteX0" fmla="*/ 55076 w 219289"/>
              <a:gd name="connsiteY0" fmla="*/ 55240 h 432673"/>
              <a:gd name="connsiteX1" fmla="*/ 117333 w 219289"/>
              <a:gd name="connsiteY1" fmla="*/ 765 h 432673"/>
              <a:gd name="connsiteX2" fmla="*/ 179590 w 219289"/>
              <a:gd name="connsiteY2" fmla="*/ 31893 h 432673"/>
              <a:gd name="connsiteX3" fmla="*/ 218500 w 219289"/>
              <a:gd name="connsiteY3" fmla="*/ 144734 h 432673"/>
              <a:gd name="connsiteX4" fmla="*/ 144570 w 219289"/>
              <a:gd name="connsiteY4" fmla="*/ 245902 h 432673"/>
              <a:gd name="connsiteX5" fmla="*/ 51185 w 219289"/>
              <a:gd name="connsiteY5" fmla="*/ 273139 h 432673"/>
              <a:gd name="connsiteX6" fmla="*/ 4492 w 219289"/>
              <a:gd name="connsiteY6" fmla="*/ 347069 h 432673"/>
              <a:gd name="connsiteX7" fmla="*/ 4492 w 219289"/>
              <a:gd name="connsiteY7" fmla="*/ 432673 h 432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289" h="432673">
                <a:moveTo>
                  <a:pt x="55076" y="55240"/>
                </a:moveTo>
                <a:cubicBezTo>
                  <a:pt x="75828" y="29948"/>
                  <a:pt x="96581" y="4656"/>
                  <a:pt x="117333" y="765"/>
                </a:cubicBezTo>
                <a:cubicBezTo>
                  <a:pt x="138085" y="-3126"/>
                  <a:pt x="162729" y="7898"/>
                  <a:pt x="179590" y="31893"/>
                </a:cubicBezTo>
                <a:cubicBezTo>
                  <a:pt x="196451" y="55888"/>
                  <a:pt x="224337" y="109066"/>
                  <a:pt x="218500" y="144734"/>
                </a:cubicBezTo>
                <a:cubicBezTo>
                  <a:pt x="212663" y="180402"/>
                  <a:pt x="172456" y="224501"/>
                  <a:pt x="144570" y="245902"/>
                </a:cubicBezTo>
                <a:cubicBezTo>
                  <a:pt x="116684" y="267303"/>
                  <a:pt x="74531" y="256278"/>
                  <a:pt x="51185" y="273139"/>
                </a:cubicBezTo>
                <a:cubicBezTo>
                  <a:pt x="27839" y="290000"/>
                  <a:pt x="12274" y="320480"/>
                  <a:pt x="4492" y="347069"/>
                </a:cubicBezTo>
                <a:cubicBezTo>
                  <a:pt x="-3290" y="373658"/>
                  <a:pt x="601" y="403165"/>
                  <a:pt x="4492" y="43267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99" name="Kombinationstegning 3298">
            <a:extLst>
              <a:ext uri="{FF2B5EF4-FFF2-40B4-BE49-F238E27FC236}">
                <a16:creationId xmlns:a16="http://schemas.microsoft.com/office/drawing/2014/main" id="{76DB2BDD-617A-9C4F-4A06-F3E373FF29E2}"/>
              </a:ext>
            </a:extLst>
          </p:cNvPr>
          <p:cNvSpPr/>
          <p:nvPr/>
        </p:nvSpPr>
        <p:spPr>
          <a:xfrm>
            <a:off x="3871609" y="3158945"/>
            <a:ext cx="229208" cy="241845"/>
          </a:xfrm>
          <a:custGeom>
            <a:avLst/>
            <a:gdLst>
              <a:gd name="connsiteX0" fmla="*/ 225681 w 229208"/>
              <a:gd name="connsiteY0" fmla="*/ 241845 h 241845"/>
              <a:gd name="connsiteX1" fmla="*/ 221790 w 229208"/>
              <a:gd name="connsiteY1" fmla="*/ 117331 h 241845"/>
              <a:gd name="connsiteX2" fmla="*/ 159533 w 229208"/>
              <a:gd name="connsiteY2" fmla="*/ 23945 h 241845"/>
              <a:gd name="connsiteX3" fmla="*/ 54474 w 229208"/>
              <a:gd name="connsiteY3" fmla="*/ 8381 h 241845"/>
              <a:gd name="connsiteX4" fmla="*/ 0 w 229208"/>
              <a:gd name="connsiteY4" fmla="*/ 136786 h 241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08" h="241845">
                <a:moveTo>
                  <a:pt x="225681" y="241845"/>
                </a:moveTo>
                <a:cubicBezTo>
                  <a:pt x="229248" y="197746"/>
                  <a:pt x="232815" y="153648"/>
                  <a:pt x="221790" y="117331"/>
                </a:cubicBezTo>
                <a:cubicBezTo>
                  <a:pt x="210765" y="81014"/>
                  <a:pt x="187419" y="42103"/>
                  <a:pt x="159533" y="23945"/>
                </a:cubicBezTo>
                <a:cubicBezTo>
                  <a:pt x="131647" y="5787"/>
                  <a:pt x="81063" y="-10426"/>
                  <a:pt x="54474" y="8381"/>
                </a:cubicBezTo>
                <a:cubicBezTo>
                  <a:pt x="27885" y="27188"/>
                  <a:pt x="13942" y="81987"/>
                  <a:pt x="0" y="1367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0" name="Kombinationstegning 3299">
            <a:extLst>
              <a:ext uri="{FF2B5EF4-FFF2-40B4-BE49-F238E27FC236}">
                <a16:creationId xmlns:a16="http://schemas.microsoft.com/office/drawing/2014/main" id="{8CA3AF24-2C9F-FC4F-DC82-0C4A10FFCA34}"/>
              </a:ext>
            </a:extLst>
          </p:cNvPr>
          <p:cNvSpPr/>
          <p:nvPr/>
        </p:nvSpPr>
        <p:spPr>
          <a:xfrm>
            <a:off x="5449005" y="2757044"/>
            <a:ext cx="241270" cy="394718"/>
          </a:xfrm>
          <a:custGeom>
            <a:avLst/>
            <a:gdLst>
              <a:gd name="connsiteX0" fmla="*/ 6266 w 241270"/>
              <a:gd name="connsiteY0" fmla="*/ 394718 h 394718"/>
              <a:gd name="connsiteX1" fmla="*/ 21831 w 241270"/>
              <a:gd name="connsiteY1" fmla="*/ 258530 h 394718"/>
              <a:gd name="connsiteX2" fmla="*/ 185255 w 241270"/>
              <a:gd name="connsiteY2" fmla="*/ 231293 h 394718"/>
              <a:gd name="connsiteX3" fmla="*/ 239730 w 241270"/>
              <a:gd name="connsiteY3" fmla="*/ 157363 h 394718"/>
              <a:gd name="connsiteX4" fmla="*/ 220275 w 241270"/>
              <a:gd name="connsiteY4" fmla="*/ 52304 h 394718"/>
              <a:gd name="connsiteX5" fmla="*/ 158018 w 241270"/>
              <a:gd name="connsiteY5" fmla="*/ 5611 h 394718"/>
              <a:gd name="connsiteX6" fmla="*/ 95761 w 241270"/>
              <a:gd name="connsiteY6" fmla="*/ 9502 h 394718"/>
              <a:gd name="connsiteX7" fmla="*/ 64632 w 241270"/>
              <a:gd name="connsiteY7" fmla="*/ 83433 h 39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1270" h="394718">
                <a:moveTo>
                  <a:pt x="6266" y="394718"/>
                </a:moveTo>
                <a:cubicBezTo>
                  <a:pt x="-867" y="340242"/>
                  <a:pt x="-8000" y="285767"/>
                  <a:pt x="21831" y="258530"/>
                </a:cubicBezTo>
                <a:cubicBezTo>
                  <a:pt x="51662" y="231293"/>
                  <a:pt x="148939" y="248154"/>
                  <a:pt x="185255" y="231293"/>
                </a:cubicBezTo>
                <a:cubicBezTo>
                  <a:pt x="221571" y="214432"/>
                  <a:pt x="233893" y="187194"/>
                  <a:pt x="239730" y="157363"/>
                </a:cubicBezTo>
                <a:cubicBezTo>
                  <a:pt x="245567" y="127532"/>
                  <a:pt x="233894" y="77596"/>
                  <a:pt x="220275" y="52304"/>
                </a:cubicBezTo>
                <a:cubicBezTo>
                  <a:pt x="206656" y="27012"/>
                  <a:pt x="178770" y="12745"/>
                  <a:pt x="158018" y="5611"/>
                </a:cubicBezTo>
                <a:cubicBezTo>
                  <a:pt x="137266" y="-1523"/>
                  <a:pt x="111325" y="-3468"/>
                  <a:pt x="95761" y="9502"/>
                </a:cubicBezTo>
                <a:cubicBezTo>
                  <a:pt x="80197" y="22472"/>
                  <a:pt x="72414" y="52952"/>
                  <a:pt x="64632" y="834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1" name="Kombinationstegning 3300">
            <a:extLst>
              <a:ext uri="{FF2B5EF4-FFF2-40B4-BE49-F238E27FC236}">
                <a16:creationId xmlns:a16="http://schemas.microsoft.com/office/drawing/2014/main" id="{4610E380-A5AD-8A52-DEE3-64BC28786DE1}"/>
              </a:ext>
            </a:extLst>
          </p:cNvPr>
          <p:cNvSpPr/>
          <p:nvPr/>
        </p:nvSpPr>
        <p:spPr>
          <a:xfrm>
            <a:off x="5205480" y="2536974"/>
            <a:ext cx="592249" cy="326849"/>
          </a:xfrm>
          <a:custGeom>
            <a:avLst/>
            <a:gdLst>
              <a:gd name="connsiteX0" fmla="*/ 526057 w 592249"/>
              <a:gd name="connsiteY0" fmla="*/ 0 h 326849"/>
              <a:gd name="connsiteX1" fmla="*/ 592205 w 592249"/>
              <a:gd name="connsiteY1" fmla="*/ 108949 h 326849"/>
              <a:gd name="connsiteX2" fmla="*/ 533839 w 592249"/>
              <a:gd name="connsiteY2" fmla="*/ 163424 h 326849"/>
              <a:gd name="connsiteX3" fmla="*/ 397652 w 592249"/>
              <a:gd name="connsiteY3" fmla="*/ 140078 h 326849"/>
              <a:gd name="connsiteX4" fmla="*/ 308157 w 592249"/>
              <a:gd name="connsiteY4" fmla="*/ 81712 h 326849"/>
              <a:gd name="connsiteX5" fmla="*/ 242009 w 592249"/>
              <a:gd name="connsiteY5" fmla="*/ 42801 h 326849"/>
              <a:gd name="connsiteX6" fmla="*/ 140842 w 592249"/>
              <a:gd name="connsiteY6" fmla="*/ 46692 h 326849"/>
              <a:gd name="connsiteX7" fmla="*/ 43565 w 592249"/>
              <a:gd name="connsiteY7" fmla="*/ 101167 h 326849"/>
              <a:gd name="connsiteX8" fmla="*/ 763 w 592249"/>
              <a:gd name="connsiteY8" fmla="*/ 194553 h 326849"/>
              <a:gd name="connsiteX9" fmla="*/ 20219 w 592249"/>
              <a:gd name="connsiteY9" fmla="*/ 326849 h 326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2249" h="326849">
                <a:moveTo>
                  <a:pt x="526057" y="0"/>
                </a:moveTo>
                <a:cubicBezTo>
                  <a:pt x="558482" y="40856"/>
                  <a:pt x="590908" y="81712"/>
                  <a:pt x="592205" y="108949"/>
                </a:cubicBezTo>
                <a:cubicBezTo>
                  <a:pt x="593502" y="136186"/>
                  <a:pt x="566264" y="158236"/>
                  <a:pt x="533839" y="163424"/>
                </a:cubicBezTo>
                <a:cubicBezTo>
                  <a:pt x="501414" y="168612"/>
                  <a:pt x="435266" y="153697"/>
                  <a:pt x="397652" y="140078"/>
                </a:cubicBezTo>
                <a:cubicBezTo>
                  <a:pt x="360038" y="126459"/>
                  <a:pt x="334097" y="97925"/>
                  <a:pt x="308157" y="81712"/>
                </a:cubicBezTo>
                <a:cubicBezTo>
                  <a:pt x="282217" y="65499"/>
                  <a:pt x="269895" y="48638"/>
                  <a:pt x="242009" y="42801"/>
                </a:cubicBezTo>
                <a:cubicBezTo>
                  <a:pt x="214123" y="36964"/>
                  <a:pt x="173916" y="36964"/>
                  <a:pt x="140842" y="46692"/>
                </a:cubicBezTo>
                <a:cubicBezTo>
                  <a:pt x="107768" y="56420"/>
                  <a:pt x="66911" y="76524"/>
                  <a:pt x="43565" y="101167"/>
                </a:cubicBezTo>
                <a:cubicBezTo>
                  <a:pt x="20219" y="125810"/>
                  <a:pt x="4654" y="156939"/>
                  <a:pt x="763" y="194553"/>
                </a:cubicBezTo>
                <a:cubicBezTo>
                  <a:pt x="-3128" y="232167"/>
                  <a:pt x="8545" y="279508"/>
                  <a:pt x="20219" y="32684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4DB12496-8BDD-72EE-8D7B-D31502190C4A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AF84FBDC-314E-00FC-72DD-0D8032B0929B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216A7760-AFED-FBE7-1494-6A5A30AF2F71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CCBF5720-F8F4-498B-9EB2-AAE078F9880B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2056E38F-F176-8811-FF47-C85C03E14257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5917217A-5BEB-B5DF-CB80-FD5B902B4F7F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45575C87-9533-1A89-6B3C-F1E958BB4639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9" name="Kombinationstegning 3308">
            <a:extLst>
              <a:ext uri="{FF2B5EF4-FFF2-40B4-BE49-F238E27FC236}">
                <a16:creationId xmlns:a16="http://schemas.microsoft.com/office/drawing/2014/main" id="{F5FEB7AD-EBBE-ABD4-8D13-02DB531DEA80}"/>
              </a:ext>
            </a:extLst>
          </p:cNvPr>
          <p:cNvSpPr/>
          <p:nvPr/>
        </p:nvSpPr>
        <p:spPr>
          <a:xfrm>
            <a:off x="4987485" y="4058184"/>
            <a:ext cx="227890" cy="385411"/>
          </a:xfrm>
          <a:custGeom>
            <a:avLst/>
            <a:gdLst>
              <a:gd name="connsiteX0" fmla="*/ 222649 w 227890"/>
              <a:gd name="connsiteY0" fmla="*/ 385411 h 385411"/>
              <a:gd name="connsiteX1" fmla="*/ 222649 w 227890"/>
              <a:gd name="connsiteY1" fmla="*/ 284243 h 385411"/>
              <a:gd name="connsiteX2" fmla="*/ 168175 w 227890"/>
              <a:gd name="connsiteY2" fmla="*/ 214204 h 385411"/>
              <a:gd name="connsiteX3" fmla="*/ 82571 w 227890"/>
              <a:gd name="connsiteY3" fmla="*/ 194749 h 385411"/>
              <a:gd name="connsiteX4" fmla="*/ 24205 w 227890"/>
              <a:gd name="connsiteY4" fmla="*/ 171402 h 385411"/>
              <a:gd name="connsiteX5" fmla="*/ 859 w 227890"/>
              <a:gd name="connsiteY5" fmla="*/ 101363 h 385411"/>
              <a:gd name="connsiteX6" fmla="*/ 51443 w 227890"/>
              <a:gd name="connsiteY6" fmla="*/ 46888 h 385411"/>
              <a:gd name="connsiteX7" fmla="*/ 144828 w 227890"/>
              <a:gd name="connsiteY7" fmla="*/ 4087 h 385411"/>
              <a:gd name="connsiteX8" fmla="*/ 199303 w 227890"/>
              <a:gd name="connsiteY8" fmla="*/ 11869 h 385411"/>
              <a:gd name="connsiteX9" fmla="*/ 187630 w 227890"/>
              <a:gd name="connsiteY9" fmla="*/ 93581 h 38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7890" h="385411">
                <a:moveTo>
                  <a:pt x="222649" y="385411"/>
                </a:moveTo>
                <a:cubicBezTo>
                  <a:pt x="227188" y="349094"/>
                  <a:pt x="231728" y="312777"/>
                  <a:pt x="222649" y="284243"/>
                </a:cubicBezTo>
                <a:cubicBezTo>
                  <a:pt x="213570" y="255709"/>
                  <a:pt x="191521" y="229120"/>
                  <a:pt x="168175" y="214204"/>
                </a:cubicBezTo>
                <a:cubicBezTo>
                  <a:pt x="144829" y="199288"/>
                  <a:pt x="106566" y="201883"/>
                  <a:pt x="82571" y="194749"/>
                </a:cubicBezTo>
                <a:cubicBezTo>
                  <a:pt x="58576" y="187615"/>
                  <a:pt x="37824" y="186966"/>
                  <a:pt x="24205" y="171402"/>
                </a:cubicBezTo>
                <a:cubicBezTo>
                  <a:pt x="10586" y="155838"/>
                  <a:pt x="-3681" y="122115"/>
                  <a:pt x="859" y="101363"/>
                </a:cubicBezTo>
                <a:cubicBezTo>
                  <a:pt x="5399" y="80611"/>
                  <a:pt x="27448" y="63101"/>
                  <a:pt x="51443" y="46888"/>
                </a:cubicBezTo>
                <a:cubicBezTo>
                  <a:pt x="75438" y="30675"/>
                  <a:pt x="120185" y="9923"/>
                  <a:pt x="144828" y="4087"/>
                </a:cubicBezTo>
                <a:cubicBezTo>
                  <a:pt x="169471" y="-1750"/>
                  <a:pt x="192169" y="-3047"/>
                  <a:pt x="199303" y="11869"/>
                </a:cubicBezTo>
                <a:cubicBezTo>
                  <a:pt x="206437" y="26785"/>
                  <a:pt x="197033" y="60183"/>
                  <a:pt x="187630" y="9358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0" name="Kombinationstegning 3309">
            <a:extLst>
              <a:ext uri="{FF2B5EF4-FFF2-40B4-BE49-F238E27FC236}">
                <a16:creationId xmlns:a16="http://schemas.microsoft.com/office/drawing/2014/main" id="{0923ED5B-50C3-8D4B-5D03-CC2386E2C628}"/>
              </a:ext>
            </a:extLst>
          </p:cNvPr>
          <p:cNvSpPr/>
          <p:nvPr/>
        </p:nvSpPr>
        <p:spPr>
          <a:xfrm>
            <a:off x="4674551" y="4046954"/>
            <a:ext cx="963663" cy="622323"/>
          </a:xfrm>
          <a:custGeom>
            <a:avLst/>
            <a:gdLst>
              <a:gd name="connsiteX0" fmla="*/ 780720 w 963663"/>
              <a:gd name="connsiteY0" fmla="*/ 97029 h 622323"/>
              <a:gd name="connsiteX1" fmla="*/ 780720 w 963663"/>
              <a:gd name="connsiteY1" fmla="*/ 30881 h 622323"/>
              <a:gd name="connsiteX2" fmla="*/ 866324 w 963663"/>
              <a:gd name="connsiteY2" fmla="*/ 3643 h 622323"/>
              <a:gd name="connsiteX3" fmla="*/ 959709 w 963663"/>
              <a:gd name="connsiteY3" fmla="*/ 108702 h 622323"/>
              <a:gd name="connsiteX4" fmla="*/ 932472 w 963663"/>
              <a:gd name="connsiteY4" fmla="*/ 260454 h 622323"/>
              <a:gd name="connsiteX5" fmla="*/ 807958 w 963663"/>
              <a:gd name="connsiteY5" fmla="*/ 349948 h 622323"/>
              <a:gd name="connsiteX6" fmla="*/ 737919 w 963663"/>
              <a:gd name="connsiteY6" fmla="*/ 412205 h 622323"/>
              <a:gd name="connsiteX7" fmla="*/ 675662 w 963663"/>
              <a:gd name="connsiteY7" fmla="*/ 517264 h 622323"/>
              <a:gd name="connsiteX8" fmla="*/ 551148 w 963663"/>
              <a:gd name="connsiteY8" fmla="*/ 575630 h 622323"/>
              <a:gd name="connsiteX9" fmla="*/ 372159 w 963663"/>
              <a:gd name="connsiteY9" fmla="*/ 595085 h 622323"/>
              <a:gd name="connsiteX10" fmla="*/ 200952 w 963663"/>
              <a:gd name="connsiteY10" fmla="*/ 575630 h 622323"/>
              <a:gd name="connsiteX11" fmla="*/ 111458 w 963663"/>
              <a:gd name="connsiteY11" fmla="*/ 532828 h 622323"/>
              <a:gd name="connsiteX12" fmla="*/ 56983 w 963663"/>
              <a:gd name="connsiteY12" fmla="*/ 497809 h 622323"/>
              <a:gd name="connsiteX13" fmla="*/ 2508 w 963663"/>
              <a:gd name="connsiteY13" fmla="*/ 521155 h 622323"/>
              <a:gd name="connsiteX14" fmla="*/ 14181 w 963663"/>
              <a:gd name="connsiteY14" fmla="*/ 622323 h 62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63663" h="622323">
                <a:moveTo>
                  <a:pt x="780720" y="97029"/>
                </a:moveTo>
                <a:cubicBezTo>
                  <a:pt x="773586" y="71737"/>
                  <a:pt x="766453" y="46445"/>
                  <a:pt x="780720" y="30881"/>
                </a:cubicBezTo>
                <a:cubicBezTo>
                  <a:pt x="794987" y="15317"/>
                  <a:pt x="836493" y="-9327"/>
                  <a:pt x="866324" y="3643"/>
                </a:cubicBezTo>
                <a:cubicBezTo>
                  <a:pt x="896155" y="16613"/>
                  <a:pt x="948684" y="65900"/>
                  <a:pt x="959709" y="108702"/>
                </a:cubicBezTo>
                <a:cubicBezTo>
                  <a:pt x="970734" y="151504"/>
                  <a:pt x="957764" y="220246"/>
                  <a:pt x="932472" y="260454"/>
                </a:cubicBezTo>
                <a:cubicBezTo>
                  <a:pt x="907180" y="300662"/>
                  <a:pt x="840384" y="324656"/>
                  <a:pt x="807958" y="349948"/>
                </a:cubicBezTo>
                <a:cubicBezTo>
                  <a:pt x="775532" y="375240"/>
                  <a:pt x="759968" y="384319"/>
                  <a:pt x="737919" y="412205"/>
                </a:cubicBezTo>
                <a:cubicBezTo>
                  <a:pt x="715870" y="440091"/>
                  <a:pt x="706790" y="490027"/>
                  <a:pt x="675662" y="517264"/>
                </a:cubicBezTo>
                <a:cubicBezTo>
                  <a:pt x="644534" y="544501"/>
                  <a:pt x="601732" y="562660"/>
                  <a:pt x="551148" y="575630"/>
                </a:cubicBezTo>
                <a:cubicBezTo>
                  <a:pt x="500564" y="588600"/>
                  <a:pt x="430525" y="595085"/>
                  <a:pt x="372159" y="595085"/>
                </a:cubicBezTo>
                <a:cubicBezTo>
                  <a:pt x="313793" y="595085"/>
                  <a:pt x="244402" y="586006"/>
                  <a:pt x="200952" y="575630"/>
                </a:cubicBezTo>
                <a:cubicBezTo>
                  <a:pt x="157502" y="565254"/>
                  <a:pt x="135453" y="545798"/>
                  <a:pt x="111458" y="532828"/>
                </a:cubicBezTo>
                <a:cubicBezTo>
                  <a:pt x="87463" y="519858"/>
                  <a:pt x="75141" y="499755"/>
                  <a:pt x="56983" y="497809"/>
                </a:cubicBezTo>
                <a:cubicBezTo>
                  <a:pt x="38825" y="495864"/>
                  <a:pt x="9642" y="500403"/>
                  <a:pt x="2508" y="521155"/>
                </a:cubicBezTo>
                <a:cubicBezTo>
                  <a:pt x="-4626" y="541907"/>
                  <a:pt x="4777" y="582115"/>
                  <a:pt x="14181" y="62232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5FB10486-51ED-7206-2A13-9A2943A7F3F3}"/>
              </a:ext>
            </a:extLst>
          </p:cNvPr>
          <p:cNvSpPr/>
          <p:nvPr/>
        </p:nvSpPr>
        <p:spPr>
          <a:xfrm>
            <a:off x="2512503" y="3552738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D0773B55-CE63-3C76-1ADD-54F5880D80FB}"/>
              </a:ext>
            </a:extLst>
          </p:cNvPr>
          <p:cNvSpPr/>
          <p:nvPr/>
        </p:nvSpPr>
        <p:spPr>
          <a:xfrm>
            <a:off x="2548752" y="3719577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" name="Gruppe 2">
            <a:extLst>
              <a:ext uri="{FF2B5EF4-FFF2-40B4-BE49-F238E27FC236}">
                <a16:creationId xmlns:a16="http://schemas.microsoft.com/office/drawing/2014/main" id="{3AF19CF9-4D84-A91F-6EA7-13F6CF588899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1" action="ppaction://hlinksldjump"/>
              <a:extLst>
                <a:ext uri="{FF2B5EF4-FFF2-40B4-BE49-F238E27FC236}">
                  <a16:creationId xmlns:a16="http://schemas.microsoft.com/office/drawing/2014/main" id="{4DAFCABF-B62C-37D3-B892-F5FAE969DB4E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1" action="ppaction://hlinksldjump"/>
              <a:extLst>
                <a:ext uri="{FF2B5EF4-FFF2-40B4-BE49-F238E27FC236}">
                  <a16:creationId xmlns:a16="http://schemas.microsoft.com/office/drawing/2014/main" id="{C660D85B-41D5-D511-7007-1797F0A40B46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1" action="ppaction://hlinksldjump"/>
              <a:extLst>
                <a:ext uri="{FF2B5EF4-FFF2-40B4-BE49-F238E27FC236}">
                  <a16:creationId xmlns:a16="http://schemas.microsoft.com/office/drawing/2014/main" id="{CD5A765E-9E10-215F-D158-B39DE5BA562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1" action="ppaction://hlinksldjump"/>
              <a:extLst>
                <a:ext uri="{FF2B5EF4-FFF2-40B4-BE49-F238E27FC236}">
                  <a16:creationId xmlns:a16="http://schemas.microsoft.com/office/drawing/2014/main" id="{FC3FCEBC-D007-65E8-B114-534378684466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1" action="ppaction://hlinksldjump"/>
              <a:extLst>
                <a:ext uri="{FF2B5EF4-FFF2-40B4-BE49-F238E27FC236}">
                  <a16:creationId xmlns:a16="http://schemas.microsoft.com/office/drawing/2014/main" id="{31C4BF88-BF0D-2B25-B4EE-5000CD484B47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1" action="ppaction://hlinksldjump"/>
              <a:extLst>
                <a:ext uri="{FF2B5EF4-FFF2-40B4-BE49-F238E27FC236}">
                  <a16:creationId xmlns:a16="http://schemas.microsoft.com/office/drawing/2014/main" id="{83CAA4E0-A3C0-70E2-21F8-8CC10F84364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1" action="ppaction://hlinksldjump"/>
              <a:extLst>
                <a:ext uri="{FF2B5EF4-FFF2-40B4-BE49-F238E27FC236}">
                  <a16:creationId xmlns:a16="http://schemas.microsoft.com/office/drawing/2014/main" id="{5558D3CB-43F0-8F17-B210-852247274969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1" action="ppaction://hlinksldjump"/>
              <a:extLst>
                <a:ext uri="{FF2B5EF4-FFF2-40B4-BE49-F238E27FC236}">
                  <a16:creationId xmlns:a16="http://schemas.microsoft.com/office/drawing/2014/main" id="{7073A3B9-20AC-F88E-AD0B-95BD65A7AE3D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1" action="ppaction://hlinksldjump"/>
              <a:extLst>
                <a:ext uri="{FF2B5EF4-FFF2-40B4-BE49-F238E27FC236}">
                  <a16:creationId xmlns:a16="http://schemas.microsoft.com/office/drawing/2014/main" id="{010141F3-F2F6-F9EE-5953-FD4BA564DB76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C936BE12-A626-76A4-27C9-4F295ABA1FBC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3314" name="Tekstfelt 3313">
            <a:extLst>
              <a:ext uri="{FF2B5EF4-FFF2-40B4-BE49-F238E27FC236}">
                <a16:creationId xmlns:a16="http://schemas.microsoft.com/office/drawing/2014/main" id="{20455CBC-1A89-911B-0D28-0C19FEF0742E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6BB76B24-438F-61DC-FB05-2EB51778A701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221227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A082F1-CB07-121A-5B62-D46B128196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286CBF77-9CBF-1B10-092D-ACD9A22499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2</a:t>
            </a:r>
          </a:p>
        </p:txBody>
      </p:sp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F8495597-BB74-0D63-F8D2-02C1AEEAB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C8001957-DD07-36AD-6329-AB66676E0C46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F4EF3457-3805-2CBA-FCB8-45EF6CCFA8D2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F2881B69-FBE7-A153-94C8-13B4F5DA073B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en elle begge pærer hele tiden 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10E4703B-4D09-9BCD-97DF-1E6377C41F6D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954BD28E-0904-7E47-6A5C-3F7D88FACEFB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3C127639-A510-4755-1DB3-7718FBA9B7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6E38B2DF-D8B6-CEA5-D8A2-3609E98B16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6E894A2B-13E4-A0C8-3F1A-18696B8DDC3F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B9E6E9A1-9EA8-D92C-8FC6-91C9343BD64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AE14280F-E6AA-2D2D-DE90-4D3EE1AA4EE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359DC905-7AA7-4796-2C5C-0FA006C5A7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090962E9-3711-A56D-7F4F-B0A24CA0524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E6B2C147-1476-C41C-712E-18CD3E248C7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39FB1376-254F-85CF-93DA-D80581BE142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4381827D-715D-E5E6-6C80-F29173D327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C363B023-CF2E-50C4-35D2-DC215318E5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3B5379DC-5342-1971-8107-BF92F318F22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B2B01993-DB54-F676-F01F-71AF2042564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ADB0B2A5-752F-C028-BEAB-3E2010F7D6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2C862BF1-6862-6126-E6BA-8AF5EF3BE6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DD10434C-81BD-C2B7-34B4-11AD687F85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19AF7DE7-D144-5421-16B4-70C99158A92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F3FF38DE-DBF0-253C-F980-C877259B97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DA7A6ACA-8EA5-477B-A757-6D5567C2C0F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84089AD0-3F85-8B07-7314-7C97518A1786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74461C19-3E96-7615-4519-A3C1C4A599F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354E4464-0984-F4A5-C5F4-5731DFEE5E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0BEA4E52-C7A9-3CB0-330F-A95C563408A1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8DE0F942-3B30-C781-A63A-49604BEC05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9E0D1B13-6134-3FE3-856E-2F02D52F44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4B39B44B-CA20-2CDA-4E9D-FF341975CE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FD6E2CF8-00C0-950D-C166-711B8358C1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BE77CFAB-2544-0A54-AC62-AD9707ED7E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8FF894D6-2E6B-2EAE-3DEA-7F2F8B15C0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3AB9918E-6BB1-B474-16F8-44B6AB9D11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B14AE388-F9CF-CE17-1A59-F87ED720B6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D409690D-CB9D-2660-561D-66F652E1F0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48CAD1F1-850B-FF12-6B11-3F7302EE07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4F052704-31FB-CCDA-3A84-7858939191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E3B52BA3-1F6A-BA6E-BF89-CD81402459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E5CB19E6-EE18-146E-093C-49DDA2305E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3D8456CB-A7DD-747D-4BD9-72E623DAC463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D1A6DA11-E74A-EC9D-679D-EBE9134516C4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B8A6E99D-BE37-CEEA-1E7A-761C475A7B97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A732707A-1584-BF07-5B4A-9BAE56802D62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51531F10-8DE8-F777-E49A-01F620062471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8591A58A-F7C2-4624-29D8-DB2B00A34060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60741973-6FFC-31EA-3EC1-9DB169F52C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0BF74D9E-3C5D-EFE0-14D9-2C202C99F2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60C38CD2-B715-A132-B89C-0419E82948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80819990-DD14-366C-62CA-B7F5C534A0C0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23CA0FF5-9E72-5CE3-3BA2-8685E7B59F44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DA83AC6F-EEDD-82F9-7D8A-01558B097F6C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uanset, om kontakten er trykket ned eller ej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2296753B-1634-0598-DC29-244767B6955C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CFD0BF94-E868-F9C0-CAF8-809613BAEBD0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7CB6F336-2320-0429-6964-03D2412496C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09837A09-70FB-253D-515F-54FF30D1EA7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D9DD09AC-069E-E851-A54F-7A8C359D9F3B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B8C0DF60-872D-E9DE-B107-A659169B0F8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6389B73D-461D-F0C6-2697-3D410B94FAFA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DC28A3B-D6AE-023E-7BF4-9BEC5DD95B0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8C774A90-5A3C-9A68-C4E9-CBB5AC4004FD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CEB53953-3F2B-48DF-F886-F8BE6054502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0CB8B137-FBA7-0B53-638A-C0E5F004DD2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9031744C-9E58-1EA4-9915-54E8B9D595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1DC7DDC4-C7E7-0758-609C-5DCF565D3796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77C33BA4-BA94-A5F4-45B7-CDB52E669D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CEFF3553-8F40-A99C-A7B7-BD3CC16E851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9F8C139F-CA40-8625-B712-21917A59A2C0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5B3DBBC3-C870-6529-B994-13146BDA571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D2D4409F-81F5-DB07-6C3C-D32B3A63318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4B57033C-B954-D6EE-4C68-7285BEE2117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76D667CE-A2DB-D430-B05C-9E7FE26A30E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7A383BCC-DA7F-44DF-3198-2EB45ECD450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7085B2BF-9489-C438-23A9-7B102EBC20B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B3182BEB-F6EF-8A69-0982-D5610D673A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EF03D362-40F6-95A0-4719-C4DAD2B126C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3D892C9B-5DF7-8E2E-CE54-59DD7A4EA1E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4385FF89-2A78-A7DA-7ABC-788880DEE12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74154CD4-868A-5207-FFF0-CCF3977BEED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C4D056E7-280C-740E-15FF-6FBA10270C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5C0D6FC0-453D-7FF4-0A07-2F50410FFF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1740D649-C7B9-CA0F-6162-AEB913E8392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90BF1D1C-6E47-9C9C-4161-F0C7870603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CE034E2D-A6D8-362D-563F-EA558CEC6B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A1970A7C-EBD9-DFAB-CAC2-BDE4908724CC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5D0AE528-928F-E51D-297B-A8B2A2FED8A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7F53B384-C97C-7D50-EB25-933086BE15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5649D59D-3ECE-793B-FB9B-7697B66F3F46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0ED2421C-89A6-E68E-236D-FBE62FBFBA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AE011746-1024-A698-C8D6-E3BFD888CB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3233EE12-F1BA-95DD-E219-3766A0ED93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301EBA57-429E-8F51-0B1B-0906855A0F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DD5413DF-7D20-DE10-5261-35C8A21BA80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E93C2105-0E0F-4173-0EAA-E30B5DFB03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567C987E-1F39-2A1D-F7E5-F8D25148C3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5F8A38D8-C997-5743-1028-71F5885FFF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309A0345-EEBE-1147-642B-F78D88A544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1A45C89F-3947-64F5-4EF4-B9C6613B7E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FD841C48-8A86-78F0-9827-FCEA44FB89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2399E1D8-9A3E-73AD-AA16-7982453C1B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31768C39-649F-9203-2A41-096114C6252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B87908B8-8886-B5E3-1E1B-91F1A64310F4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348DEF8B-F107-E8F8-87A5-7FCAE74586F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9BCED0F3-D542-E730-12AA-02003C6B2E88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221ED934-24EA-5642-BE8C-90A9AA212DA2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C55B755D-2EF3-2A84-2382-30B41B7E3CCB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CDE44F1E-DA10-A680-8AF0-188735BC486B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57CAF4A0-F438-B670-7884-2A975A5C0AD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D7E346B3-2710-2C1F-928E-CAE3A633F43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36F29A34-A971-42DC-5533-DFC25644FDC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9FA83348-7F6F-0E24-F310-3A10B62EE5B5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E49A1A9B-F9F0-C2A9-2C60-D9942DE8892F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B7DD1A48-8654-26EC-E5F8-F2AA6B4E752D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85320587-D8E8-407A-A96F-D1B1D3A8A35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D326093E-EF6E-FAE7-6896-F267AC8F94B0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BD558655-7918-0629-433E-B7614724F72A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5EDC06A8-C285-CE58-1FAA-AAD32A2B92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185AC3CB-19A5-2802-FE09-5281D350914F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EE91B2AD-A919-808E-CF4A-E25C1E38425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13785671-56AF-A25C-2542-A13F4C18DDFE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54B9A5AE-0408-42CB-41E2-685B073E31C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C8853C17-4A0B-E198-A450-0E6F836C07F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FC4037D2-7954-FD48-A2F8-4977915094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C4FA1CE7-7EE6-730B-EF01-72B8C4B6D14C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F5223DDD-9499-F8AE-BEFB-FB7C75612359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3EC27EE5-1DF8-3D97-EE66-2ED110FB1B5F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DD80F380-5E61-AE15-D119-B85456735D91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DD3830CB-64B3-E836-50C7-370CD2B8561F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C176928B-D22F-4454-E678-ACBAAF796A20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ECB669D2-CA60-35C3-838F-DB5CD578E6CA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A960E8D3-8177-A48F-8F6B-53CDA3A40682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FA00BDB9-3B65-9DAE-89E2-2380E52435B4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8C5FD820-1259-F108-1052-5DB5F8169B8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83D36332-777C-D332-7F5A-1815A6B0586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BF8FC974-BED0-7828-6B71-02C72F4E83D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02159A19-877C-2083-DC9C-C3629C26D1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AC2EFD04-2E1F-5EC0-8252-B8752F5D19C0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33BE746E-55B0-0F5D-6FB6-460FF811ABAC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612C5F18-4944-D8AB-4FA5-28FA89CD9872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812A59B1-AE28-8013-22F4-6FF4C46A1C03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F7976DA9-23F5-F2F7-2F16-79C39BED9307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8913B3A3-A5BE-3C58-D981-49D73267F149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7327D128-E9E3-01EF-1C32-8047098BC240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2" action="ppaction://hlinksldjump"/>
              <a:extLst>
                <a:ext uri="{FF2B5EF4-FFF2-40B4-BE49-F238E27FC236}">
                  <a16:creationId xmlns:a16="http://schemas.microsoft.com/office/drawing/2014/main" id="{12D46BC9-5228-C03A-B869-1E3C3D19FB5B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2" action="ppaction://hlinksldjump"/>
              <a:extLst>
                <a:ext uri="{FF2B5EF4-FFF2-40B4-BE49-F238E27FC236}">
                  <a16:creationId xmlns:a16="http://schemas.microsoft.com/office/drawing/2014/main" id="{0C959C55-2EB0-ADEF-B0EA-97EB6BFF8DE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2" action="ppaction://hlinksldjump"/>
              <a:extLst>
                <a:ext uri="{FF2B5EF4-FFF2-40B4-BE49-F238E27FC236}">
                  <a16:creationId xmlns:a16="http://schemas.microsoft.com/office/drawing/2014/main" id="{EA91C819-D19C-67B1-C19E-098592A9694F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2" action="ppaction://hlinksldjump"/>
              <a:extLst>
                <a:ext uri="{FF2B5EF4-FFF2-40B4-BE49-F238E27FC236}">
                  <a16:creationId xmlns:a16="http://schemas.microsoft.com/office/drawing/2014/main" id="{1B336FC5-425B-584B-9D01-B0631FA8F3B3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2" action="ppaction://hlinksldjump"/>
              <a:extLst>
                <a:ext uri="{FF2B5EF4-FFF2-40B4-BE49-F238E27FC236}">
                  <a16:creationId xmlns:a16="http://schemas.microsoft.com/office/drawing/2014/main" id="{6A5A8663-7643-1AF8-7E69-89F819D54D17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2" action="ppaction://hlinksldjump"/>
              <a:extLst>
                <a:ext uri="{FF2B5EF4-FFF2-40B4-BE49-F238E27FC236}">
                  <a16:creationId xmlns:a16="http://schemas.microsoft.com/office/drawing/2014/main" id="{11A91F47-1BD2-2D95-3F41-00F7DA914A3B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3" action="ppaction://hlinksldjump"/>
              <a:extLst>
                <a:ext uri="{FF2B5EF4-FFF2-40B4-BE49-F238E27FC236}">
                  <a16:creationId xmlns:a16="http://schemas.microsoft.com/office/drawing/2014/main" id="{B4AB8F8C-1A26-125B-C304-6A132594EB9F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2" action="ppaction://hlinksldjump"/>
              <a:extLst>
                <a:ext uri="{FF2B5EF4-FFF2-40B4-BE49-F238E27FC236}">
                  <a16:creationId xmlns:a16="http://schemas.microsoft.com/office/drawing/2014/main" id="{C74264A3-D322-9D50-CD6E-D3DE495B3AE6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7ED34D1D-0006-E466-F8E2-29400F3A87B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213" name="Freeform 949">
            <a:extLst>
              <a:ext uri="{FF2B5EF4-FFF2-40B4-BE49-F238E27FC236}">
                <a16:creationId xmlns:a16="http://schemas.microsoft.com/office/drawing/2014/main" id="{A756172C-1C7D-50EF-1CEF-0852192B69F9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F0D5BF3F-0A45-0B00-2EA1-2EC7817DBC3E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D5FA2E8B-3184-6353-B0F5-1BC222D835FD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366FAA5A-1638-6750-52CA-21691199E5E5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02297505-ADA0-37FD-FE84-DFECA6EBA4A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C5F88CE9-0969-9715-105E-0EEE28FA6B6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0713FAB6-C0B8-EF18-03BC-A2DF42C449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E83AC8D0-4D0D-DCEA-2082-F0169052E362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1C01C34-1AF7-DB6E-FC19-D1DAF183BC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5023368D-9A13-E83C-DE03-D0122877BC37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E0ADC87F-52D1-6E06-16EC-9770147A75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3BEDD3BB-B00C-EABE-70AE-A795E40FDE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B425B6E8-8BCA-A5BD-B0AE-5665AAC1783D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256C22FF-DAFA-32D6-4625-D33CD2605A3E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B9E71278-2EDA-C107-3137-5EE66111C0D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DC47936D-85B3-3352-AEED-5A11F7D26E5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8199EA9E-DF72-DB9E-4B16-7B9EB61E950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CF0928CA-95D3-3D09-405D-ECACF16FFB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FF9F58DE-0A9C-ACA5-99D8-A82DD7A035F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F7A6FE0A-49E0-511B-CFB6-D184709F9E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FE418458-7907-FE85-4873-6DDEDF1706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B59A0472-73EF-1252-4433-C48393FC9196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C35D18D7-FADD-DD67-F6FC-DD4BD4183BF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A1697F75-202C-F83B-C9A0-B560DD8DD1B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F52E53EA-9BC0-6137-D418-89F6A843264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E6D15DDC-E5C3-DED4-C44F-11A446750D3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38D934E5-A47A-B9AB-2557-5E5D23D007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5C75158F-0D9F-8F5D-33E6-44D02432835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06400222-769A-2D34-4FCF-B590832C052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E757D43D-591E-1078-443F-B5222BC5D2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F1B58F8D-CA81-E1E4-BE9B-EF77B84C8625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61A51163-5BA6-5327-597C-9DDEBEC79ED7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B321F085-BAEE-80F5-341A-146AFAD8307D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53A4F863-6B37-8C94-8304-27C83E70E8F8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731AD3D5-318A-78E1-86D3-CFB952546D00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D7D1B0F0-D43B-7FF8-1EF8-98420D85BCCF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FC66C637-7613-30A5-ADF1-85B470995837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9B7DF724-2532-EAB2-0DD0-B1EFF0F52F0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6C293837-F9C5-E32E-D070-B872F46AA2A9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F9CB049B-E788-0342-667F-429A15E3B41D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8D461394-5196-8ADB-08B0-895B308508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D7D9ACF3-AFC1-3EAC-97CC-8C32C634D9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7606E4C2-11C3-4787-55C1-9E4C00E3B0F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6FC82419-3606-BFF8-1A88-F4ECE03E9F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F140DC57-3098-23A5-620D-6ACF48FCF89B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EF5A54DE-1934-C91D-AFC7-586E8CAD73C4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43F7E016-E752-7FF3-BE2A-AD0530EF1648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8F3B78AB-8426-4A0E-B1A7-27BDDE453AC4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803AB5F8-2B2D-F36E-B2EA-E797A335EA70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33CF13D3-CDA9-6150-C515-6C7A2490C8A2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70FB165F-FC9E-0409-1F7A-3830C26A518A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4146AB4E-9EFB-8EC4-8082-63949F01FFC6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E0326A2D-EE30-11CD-7947-BFBE3F71D835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0F31D5E7-485E-BC1D-ACFE-A717E8630D98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113965D4-C6C9-7AB7-4176-455F442B1D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EC4D86A7-A6D0-57A0-E31A-66E0125B36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4220F150-3004-87DC-E2EA-A5F0133A711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4A7EEF8C-85CA-E956-8E1B-B6AB179FA8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E2E284A7-44CB-586A-F110-E0E6F5B6C7AE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012F698B-EEA3-84A5-F49A-B3F9D52DD965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B6F35576-F5B5-F6C8-59E8-71D5A03F92C2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9FE64491-D241-082E-78E4-C3DAF30B604F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9D053C10-06CC-0405-BBC6-BCE63F2BC939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7B9609FF-959D-E18A-2AD5-A647989570EF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64566815-C172-89DF-4E06-D33600382B50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EBD378A0-7CBD-C429-CD18-4AD03C5DCE1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1B791C06-F4C0-5838-0D12-8AD97BFAB5B5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5FE1C146-BBC3-8933-69B0-23772FF157DD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D48EFE02-3D80-0EA2-66CB-6C9503622C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EA93DE57-D8BB-166D-0DE6-2176A20711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6FDCF678-C624-53EB-0076-8E5E44CE50B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FB501D3D-239E-2925-E91D-BBC62C2B7F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F3C30332-35A3-5251-F655-837C48AAFE76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185" name="Freeform 978">
              <a:extLst>
                <a:ext uri="{FF2B5EF4-FFF2-40B4-BE49-F238E27FC236}">
                  <a16:creationId xmlns:a16="http://schemas.microsoft.com/office/drawing/2014/main" id="{8635614D-D1CC-EF40-F9F8-30CE1C4B0B03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2330931" y="1820034"/>
              <a:ext cx="549708" cy="422591"/>
            </a:xfrm>
            <a:custGeom>
              <a:avLst/>
              <a:gdLst>
                <a:gd name="T0" fmla="*/ 1077 w 1086"/>
                <a:gd name="T1" fmla="*/ 416 h 835"/>
                <a:gd name="T2" fmla="*/ 1010 w 1086"/>
                <a:gd name="T3" fmla="*/ 131 h 835"/>
                <a:gd name="T4" fmla="*/ 622 w 1086"/>
                <a:gd name="T5" fmla="*/ 26 h 835"/>
                <a:gd name="T6" fmla="*/ 209 w 1086"/>
                <a:gd name="T7" fmla="*/ 285 h 835"/>
                <a:gd name="T8" fmla="*/ 0 w 1086"/>
                <a:gd name="T9" fmla="*/ 835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6" h="835">
                  <a:moveTo>
                    <a:pt x="1077" y="416"/>
                  </a:moveTo>
                  <a:cubicBezTo>
                    <a:pt x="1081" y="306"/>
                    <a:pt x="1086" y="196"/>
                    <a:pt x="1010" y="131"/>
                  </a:cubicBezTo>
                  <a:cubicBezTo>
                    <a:pt x="934" y="66"/>
                    <a:pt x="755" y="0"/>
                    <a:pt x="622" y="26"/>
                  </a:cubicBezTo>
                  <a:cubicBezTo>
                    <a:pt x="489" y="52"/>
                    <a:pt x="313" y="150"/>
                    <a:pt x="209" y="285"/>
                  </a:cubicBezTo>
                  <a:cubicBezTo>
                    <a:pt x="105" y="420"/>
                    <a:pt x="35" y="746"/>
                    <a:pt x="0" y="83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6B0DD537-67C7-CF4E-7E0A-E7EB06CA0F9D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58C94159-E37E-E349-7BAF-09103CCC42D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742CFCD1-D2CA-F6EF-483C-02B2E02B2F06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2824440A-7175-0FDD-8C68-54A8B225E79E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D4CA217F-BF8F-19B3-B148-BEF68BFB5590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1F8498E3-5CA7-E822-B30C-C6207996B1BE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C5A5E419-DF4C-23E7-9BD3-8BF970267515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0FA31178-C3B9-9B94-88CC-7210AB1D3A71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CCCD8161-1A81-22CF-C75D-A76B60AD84D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E10BF10B-8EC7-FCA8-3930-3D8B79399926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89573634-99D9-0883-68D6-9727B5D97AB9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A6925C80-B0DE-C982-FE7A-ED65B1C86A8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B04CBD9F-219E-093E-AF62-B2332D9EDC4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28F76EB0-43F2-EEB8-74C3-2C9F477081E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4EA44884-1859-FE17-2753-ABD45BC21C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57606D66-F278-F725-83CF-6E61E84CE9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3970B7A9-A2AD-60C7-AF79-F1DC5954748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01E1A46D-D712-0908-3F11-A32D38BC95F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94293CEF-ACB2-D9CE-595B-0E1BEABF7C6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F00F4FFD-66D7-43CE-313C-F2C46CA2955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41EBB3BA-2D88-2E38-3EEA-47BDA135FCF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246AE4A1-D882-3DC5-B7B5-EE28CBF27BE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449FF368-7BBA-8FE6-CC61-C201CC4A2E4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34CBDA20-7995-CBE4-B8C4-EBEB2811F52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B13E9AD5-BC4D-956D-8FCF-94DCC3F445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CCD2DC76-C8E0-1823-5102-1EC6C43D9E55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A837D579-AD58-077F-FA88-94FF5B7ACB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1F390F5D-3128-5B66-69C2-00F882220E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D1648BA1-6253-58BB-0A39-10805DDF9710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20F3E93D-27D2-2573-F4F9-C3AC7E3F834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340CFA4A-CDC5-80A3-7D17-DAB5782DD92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ED032FD6-85CD-BE35-91DA-11FB9B4068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EBFDF0A0-ED29-5C92-F282-7F93CC56DF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86CDB76F-1B61-6749-9EE6-34A7C57AA77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7395DC71-06B7-271C-E581-A9D1F0E43A7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FEA6C5A5-022B-2028-8A8B-E62A4D7F82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5AE18D90-6C8C-B6D2-A29A-2F4B0451A5C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E7B19100-C7D1-0FDB-A024-AFC77EA357D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3911E554-B1FB-28F6-1D60-27C3C5852F5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9DC0F326-D325-2D11-9AB2-F56296AC049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22387642-9BCC-0DAB-67D9-415D3621EE5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8744DEDF-8926-6720-359C-315F2F8DC7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F53AA0AB-9D98-931D-FC61-37C604BDDDF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9A157809-D67B-D167-F4CD-D57A24FCECD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8CBEBAD8-3D52-6C8D-186E-2B4EB4985FB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E4B85907-22AA-11E1-E054-62F49A35324C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4E2A9873-27A9-8080-C05D-DC1217CF1B6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E64A363F-EB0E-3E44-8F0E-8AFEEBFFD79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BC7C4BF3-A3D0-500A-1251-F25AA0B699B8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85F8CFDD-BB28-246B-7939-1C7E39624A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4994A764-82B5-5382-7B2A-A5FF6B18054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FF16AC95-22C4-8B38-FA08-7B28CE99AD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ED89CD0C-F9C3-CEDA-C2E4-1C3066D008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7D92C208-4AB1-9FE4-92FC-8673392852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1AA9C952-C1A2-BB20-B2D2-EE18ED874F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563E5471-3F32-653B-46A3-FFB3A599CB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7984ADE5-C3CA-725D-A662-BADE55DD7A6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B0F21349-53FA-BCB3-C806-37D64CBE6A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0A5952E2-F9D3-2622-CD68-1D4AF6C6C7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26FDCA1F-FDC2-6D76-888B-FD8B40565C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B15FBB65-5588-8C0A-C5F4-769D359AFE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F59BACCF-C922-8A97-300A-7A4001539A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82FDFA01-A3E8-15A3-BEB3-D525F4BA403F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9D298DAD-B464-8A71-88EF-4C46C42E84D7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11BB49EC-3950-6E3E-D8EF-D1C3990A382B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B23E9B2B-8888-45C7-A073-E711383B9370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4DF534F5-BE73-9027-0CF6-D1D10F5E1CA7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3480D182-E5CE-D06C-BD1F-6CB595537E56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710C3A37-159B-0B45-C584-2E72B173234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F5BA0293-CCCB-3792-B5DA-133E37632D6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E17CBD5E-14A3-5203-2F4C-50DCF478DAC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78DFBFE9-6B2F-71AC-D9AD-A6FBC81331BF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A57FBC4E-F7A2-09F3-C185-CD9037579119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BDCF08F2-AE41-34A1-6733-A6B595172B25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E3CD307F-EFB6-3AE2-ADB7-EFE9DB996617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513F66C0-A017-E793-1342-2F2CA5593328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DDE32672-3483-FAB3-EF73-7711EC19EFE6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BD593932-C0E1-50B5-60D0-3E0B4BF479F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92921575-7E63-FB93-DF43-5F7A8C32756D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F4695DA9-F09E-CC0C-8C15-EA8139E949A8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8BAA8D4B-CEB6-6F9E-243E-8B409B676E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4E03C6E6-97B3-7514-97EF-BC631D7F12C0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5F2254A9-7838-4664-A7E2-C99EA71EE3E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3DA9894E-693B-B7B5-8061-03F4193756B0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4F589F79-9CCC-6B58-1BCE-AECCBADEB71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0B9CB343-CEF3-F439-ABBE-AF9B70F6ACE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B883A4C9-BC93-4E40-5EB7-C9D022A1FA3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87CF6274-F856-B23C-162A-D77B4521D423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DB8F17EC-19D2-5127-1623-3D693B08AEB1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FBE3D170-9984-24B9-9E82-4343BD804DCC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20858C04-2B62-A46A-87FD-79784610BD25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DBC60377-5036-EE4F-B97F-4B920AA5D55E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15BE8D55-39DC-AE6B-B5C2-A89341319881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D5AA1D7A-F88A-D639-9BD1-128BE4FE4D17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B786789F-3BD6-BDDC-9BDF-230598279131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26DDDC5E-7A4F-E3E0-0530-4A95E707482C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307B1A4D-BDAD-06EB-297B-E810D33D7B3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7E96123C-B5DE-1B15-9FF1-8C51237F9BF7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53174134-9047-E553-5E8D-5789D3FCA9A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5922F620-9C0B-579C-8626-158198CDA2D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2A915F74-2796-FFEC-A320-00DDA48388F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53647B81-CC90-63E3-33B3-1484E188EEBC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06930043-4744-D445-85DF-35BAA2E650C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7EAC5D6A-6C0B-4D3D-D8C2-264EE768A0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7F1A7E13-6094-C10B-E2FE-07D947D6A882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AB9D574E-3A46-CE77-AD12-E54D455CBF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21D868F1-3C98-01A0-A797-4A65A86742E7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4F77F946-BF0D-AB72-200C-FF9D333B25C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A161C7F8-D7B1-C222-3E6A-68B846086F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030004D3-1B51-D958-BC35-F714060E56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B88F8CBE-117D-7E76-81DB-EF4964B2C447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F4D91B9F-6FAC-3147-618F-03CD12AFD43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47D891E5-7EF5-9695-F3FD-E6C107D4DE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AB6DA1F6-3E0A-276D-A5BF-73D387C319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974BE8EC-CC03-8551-E416-45F089F1CD18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11BBC907-2E2B-9777-F747-7E5918A8691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342E9A99-D7B5-AAA6-7A76-8B88772CC7B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F93AF5A5-7097-8968-F99E-A8E91E85BE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BF73C484-4FAB-996D-275D-CE9FC39E6FA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D19B8B17-B0F5-EAFF-0246-6AC47118C13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8F3102D7-4C4B-F4A3-A385-B0E2A94A09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9EB33FE4-4996-E1EE-7008-B9F1E210E749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4CB9DABA-A8B6-B41D-2075-92D64077522F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C0245A71-0C38-CDBF-B9B1-59466401E8F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AA65BB50-45B9-4FDB-9723-E5C417D48414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444879C8-0007-8367-F657-B79F065103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F246D465-0578-51D5-963F-2ADDAE678F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5D793CD4-6BB7-D65F-EB3F-9BF6067237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0365C193-61D6-77AE-D4B1-9C78F990A8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C9FE7309-733C-639C-EE1A-1A7358493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6CB85F51-5C3F-2B3F-ABBA-C6878B255F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3A30BCB2-D394-1542-0855-DDD1275851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71F505AB-16A3-62C3-D02E-946BF7D4D0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EE4396FF-4395-A532-AFE2-00F6EA4E9C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E50DEBFE-5EFA-4032-33BB-FA6EA00246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C3EC47F6-F197-5AAF-B812-2F176F92D76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3B96C3FE-9BCF-D199-02D4-E394E94D83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40CDDE0C-CF37-5C80-40F7-33878604C6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B021547D-04C7-FE91-0184-1CE6FC43862C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11AD10C5-6A49-15CB-7C6D-9D852B2C46CD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22CFFA44-D3B5-4CE9-D5CE-24C76474784D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515AA56E-BF37-9119-B7BD-2BA0832C547A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B0BCD667-751A-75F7-5A36-2908FDACED61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F67EC9B5-7AA1-18EE-70B0-C7386E57FE7D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210ED174-1827-73E6-ADD2-012F29F304D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B8013ED1-2B37-2BA1-8E91-37FD8415049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8B6A25E9-7B4E-48CC-A371-AD4B2B98D7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9962893E-83D8-30DA-047F-5FAD2D1DCE78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7E9F843E-0B40-1FAE-4695-B2693171CA0C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3CB36AA7-1ADF-A066-086C-6E3310326AEA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53162EC0-5496-8D32-9F03-F6C232210E9F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C5BB912C-1B72-EB53-1C26-99A6A2EE8638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94874DA6-866A-CEA7-9E8A-5C8F501A684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2450F381-A766-C549-820E-53DD3E618DCE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A1D14F3E-4CF2-D7A4-771D-26C5F36C6553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ABB48748-8985-BCAC-4688-5AEEA28C422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BDA8AF82-8F83-5F94-2554-E45DE43F0D6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E67103F-E829-F4DE-CAAB-7B7A139ACF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62055E09-0A8A-E1B1-5620-7678A0185815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8D142AA0-6D61-EB15-80E7-83C3F33A2CA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416845F6-7859-82F1-42AC-B6C801AB08A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82A54568-0E96-B8C5-826D-DD874BEE287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FCDBB5A5-D9EA-395C-9841-C21436170EF1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1CA55795-6364-78BD-D9CE-385822F46B0F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C9535DF7-463A-26B8-6C4D-28FB6F9E44AB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EDA85984-0749-17C5-F39E-BA08FE82CA45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22E8056E-0BE5-5CDF-E498-0D238DC0490C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43DC9D23-D3F0-2CE2-FFC7-717874B92DE5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5E4B3E3A-8E94-AB81-4AEC-5EF0484A57F7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58D202F9-D5AD-A1DF-8112-8B7DF36D6A9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5972ABF4-BB33-09E2-DFB9-8F6F19556E0E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FEBD216A-F753-C606-C23E-058C9C854EA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F2B24A5C-ABE8-F764-4E58-EFAE496873E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103BF157-3DC7-E62E-3A1C-9D2167F7B35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15BCB122-1465-6E7B-DB12-7D575A53677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D08D9D96-8DE8-46B7-FEBA-8EC7BA6069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F75CB3F2-1F22-73E4-1C13-3F62EA10E144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6F94FDF9-8DC6-EA38-2A10-A8FA30CEEAC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BF9829AB-82A6-635A-F057-85D08520850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7C97A305-CF7B-7AD0-1561-A681C56A0C5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9B131FA6-7003-83C2-BCAE-705B3AD5D85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8A4C6901-BEC8-A511-A567-2DACC13AAB4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70FF0BD6-D844-0009-C62E-ED6DBFDA3C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783ABE26-ADBE-28F0-E84D-163F1400E8A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CA3B6520-423B-57BD-4A00-6CB4298D9ED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1EA60861-9C4D-04CB-C3B3-902935C7470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58039106-56C9-261D-BBB1-5F126CEB27D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9FBD6A64-0D77-3E8C-6C53-76650B0AC8E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64B08301-25A2-F957-3812-AB3C43FC86A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127B6625-FFA4-86DF-B7A8-A4259270B98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67672AC5-1833-6A81-4DC8-DB07F30FA9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D7BCBD9E-EFF2-8AFD-CB3D-04C6EC4BB7C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564B31B4-FBE7-3A2A-D660-AD25272E16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A4AAADD0-A324-3829-47CE-19AC5743828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30253296-4445-4932-93B3-8EE8B966F66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196E6962-A522-1D9B-66BC-44924BE8CFF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CE156970-48CB-9C9F-B466-2D24789FB00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4ED68A1F-B644-0135-FD58-D0B79D259F1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72100B83-9B6E-D28D-FE0D-64CE393EDC0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5C71C2D5-9A1C-B241-E132-0DD89625BBF9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B60B29EF-5D99-2E33-3902-BFCEA900B60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B14A78EE-5724-5A2E-6CCD-8D045D94EB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97C2B92D-BB18-B8D1-970F-9BDF147F3A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A36D789B-021A-3780-DF5A-0891873A68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FF0C9EE7-4B7E-79EF-C546-0378DCF97D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BFEF2A30-D040-B8B4-90D2-049ED2BAE8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5246E9AB-AECA-70BC-8B58-754B4C9BF9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25441416-7A3C-22DE-644C-C7C979B428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01A61D00-9507-1400-B1D5-7E458A925F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C3E881E3-1200-8FB9-F3EA-97887A0805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A5AFBCFC-15BC-C0CD-811B-C9D3B8C306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781E6F97-D000-2543-6A7A-88ADB82AE1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A18E2396-AFDD-C602-4C5A-03D8E0EF96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C2D1B2BE-AC4A-D8FD-B1AF-C04B3CF20080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D445A443-4A64-763A-A275-257A9C05E2ED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99C4DEE9-3B97-BD54-99E8-A3368721C7BD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2E8D7C1C-1BE4-DAFD-93E2-C056429D8887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A16A1C50-9409-66E1-460F-296D321814B6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83DAEC71-43B9-2D3B-7BFA-EE3DF34BD03A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856DE2AD-E3F5-0CEE-53EC-21003C13FB1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BF9382A1-6CE3-28E2-4E4B-1975996E55D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4C5B3FB6-E752-54F2-9597-4617EDCE192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2916E1E2-8CFD-4342-583D-1245CB00906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9DBBA1AD-0BBE-7079-62A5-1AC0B01B4C35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D70FCF6C-70E9-7596-47C2-F43D4D49A0AA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2AB79657-C6D5-1563-5F04-8C0063BECEE2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F1E3BB77-010C-2CA7-8E21-5ECE26203914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D3320A71-F364-C6B1-F173-E86CBD145A5D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4170797E-B1C2-2ED9-E55B-26AF4CE6DA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2B8E5ABB-CC6B-1197-3C39-28074D885FB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92D26F33-7F25-584F-815A-1A382EE8CAEF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45ED0B93-611A-06D0-AC44-482E8339E51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98F2317D-A3D0-138A-7ED4-621EE10CEDE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B4336E43-7F4C-3E79-B642-18FDCF1EA19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4DD593E0-D52C-8004-906A-FB6301D6A0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E4376445-AA3A-8780-C325-468C494AAD0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C04432DD-57B5-2649-BCCC-72A44C18A2B4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6C9E0142-1C25-4D70-DD8A-B654C78CBCA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C2023EE9-7426-ECE8-29A2-FB1F64A5705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D927FDE3-065D-31AB-CD3C-AF07C53914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65EEE4F7-E583-973A-00AF-B089745DA30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1049F996-F6BD-CFB6-0253-F306833888A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0755970E-EDFE-8C40-FB16-32FED9F8C9A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DA52C176-5876-BF6D-09A2-545F58F448B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117FEAEC-B929-1210-72DB-ACB84CE10E8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F96D6897-D710-09D4-6FBA-20344A4FAE1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26FE0412-0573-97EF-32F0-C0A2A65AA23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A84ECEE0-BCC9-ED69-5CBD-64B0E316525E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8B0613D4-6E75-78DB-3476-7FFB0AFBDA54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30BF7E55-5605-31BA-3FB3-D3EAD225E6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8C88EF55-1F3B-8160-5D15-A9F94B606C9A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07E378B7-8E95-3B01-6866-5785F356D0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B7AE76FE-C672-3DD9-B152-41AEA18C7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CEE5FA08-7DB4-449F-7F82-BE5B444035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77B0DDC7-86BD-5DF0-D346-93205B6EFA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723666A1-4A28-355E-E430-48D386DD28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3C49B466-EE6F-AFAD-F12C-A9A84C3E13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54BB0612-A8A0-BCF3-D61B-2F4E1332E7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19E9319C-31A0-97E7-DABE-6E896C152E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3C3E994F-79BA-A9F6-830F-F6E80D14F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D3300B5C-C585-24BF-B607-71FFE22016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A3EC3366-4712-7E7E-C866-A9C8CB21AE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3FB60F5E-AB5B-CF3D-BDA8-D62FA058E4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59CA1FD9-8693-4ED7-EF06-01F0458359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4B613554-D280-1179-1827-021221223EB4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0F87EAEC-231A-9A19-0256-7337FBD8B234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988FD796-4532-8E05-8FAC-0CBEB546AA82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74950082-6C5F-2CBA-E3DB-454F264DEC43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958CDF49-08C0-5BFF-0E52-87473FBC1AA9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2EC3FC62-D0E2-9697-2EFF-376820A38899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3FB85B89-EAB2-5C65-3121-69C531FD66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3A5E5F31-C8C0-2422-795D-0751065890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0BFB0818-BE0E-F6D6-BF87-A3A78D2FA0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546FE254-57F4-CFF7-0624-20A7FACCB61B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5CAB6B94-5CF1-FE25-F0D1-3548A69DD334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B25074F1-AB4A-2A2B-0503-3CD72D5313C8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3716CFBA-2A2B-901C-BBB0-2B7BAA3D32AC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9D3E5738-A6B9-06B9-0E69-1DE6C908BC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4AF9F581-AF7E-ADF8-0F45-B2EDD4A7379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A805E5C3-E042-54D8-C949-886941B612F0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21D43F4E-DD03-78A4-3C64-DBC3CB7CCAC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5AC0B346-7768-705F-0C84-17CBDFC42A8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8EBD92C8-7A6B-C7C2-EF68-331DAA1CDE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5F8ABCF8-F230-6DD8-7EBB-EEA3C0DC44C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C4FB223E-CF0A-79FD-7FA9-E31C4BE0235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9D35BF63-F3DD-C718-097D-1FE92CF3403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910763FA-3EF4-B7CA-BC58-E0D31EF6210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294D2D81-F825-8E0D-A0C9-77FAD712C15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63FDF4B7-2911-9421-0F4F-4BDDB71D45B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E0F6E8D7-D82A-956E-3DC7-2287EE78424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495A7F30-9AC4-96EC-2E23-ACC28B7C0F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A4367BD1-B965-1CFC-2E83-3AEEFC423B9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86F08422-7A9A-A853-1E6A-A562066E76C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878E1965-7048-5445-CB57-A3BCD0DE68F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21395D25-26B5-AD0C-B217-7A6B02D9186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2CB8C714-29C9-3C22-7FB7-2AE4B9EF943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911438F3-B94D-08BC-F321-B01D0554CDAC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9326E7B7-30A2-EDE2-313A-06C93EB79F3E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91B02932-1ABE-E3B2-5C16-AF8097F635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10871815-8B33-7280-AFF0-CF512286998E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84BAA875-C175-E58E-1B4A-83FB41FCEE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9DFBF264-E202-3294-39C6-0CED7AE3FD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79290FFA-E8BF-B568-40BE-96F966126A7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B3864869-46B4-7D01-810C-EC91852BF5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E8C1BC1B-2E3A-3204-25E9-0FE329FC63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FB8157CF-3F1D-3E53-897F-B149A25CB6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3375D764-EC0D-FCFA-AF7E-48B5E6D6BF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CE297778-B4DC-F993-0A9D-8E23155916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B72B6B0B-34B4-4E01-AA2F-BA75A8D7A6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E0C2F4FA-2891-F29C-7E38-95576F3569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9831DAFA-A766-A162-7E67-5D0D940CD3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84DF7325-FE43-B01E-9487-6BD80CB53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3A7434DD-BF93-1D8D-02E2-3AF013F5B22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74035044-A314-B47D-FAE4-E04FAA953353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B4EC235E-480C-1E7D-F73B-1C68AA6A8F0A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A0D7FD29-0DF0-0297-2017-C9112EA76B2D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CBF0F70B-E2F3-5690-0132-26782F6B7B19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7DC493A7-A8F4-525B-4020-BB3C031F4C51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4F3A3CB3-4F5B-1A3A-40C3-5068C0FB9956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AD558CAA-FD9B-C7DE-4E6A-76FA206DB1F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B8F00323-23F7-D7FE-5B49-7A20308FAB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57484ED6-BB4A-9E18-B5B5-DD39488ADF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42C03E30-1E71-4A92-1BD5-CBD44521CBA1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0790EDE9-0E15-A025-12DD-D32F24BA8AC0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AECFD4FF-5768-AA68-4EF6-477AF61C6C76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91A9BE2B-0CBE-95E1-70F5-DC9DC62FA5C5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3A013B97-1DA1-947A-D22A-F74CA6B91402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5418B326-FF01-DC3A-8C7E-59CE14CE52A0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AC246371-AA9F-287B-667A-21B84850FA5A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196CB326-966C-DBAF-69AA-C4AE7B34F97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66D95291-9EA3-BB84-C878-8B2B5D4B8489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4CCF13D-49B0-3A97-7BDA-5B725CF93E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D001395D-18F5-0928-203B-E4533BCF6D1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CE012A86-BC12-D85B-EF54-5BDBFE6D79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34E4E6D5-E7B3-23BE-8099-21F525749B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4FAEA7ED-A3F2-DFB2-0CA7-F77AAB1C7537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BA22B087-8837-4D24-3F94-56D2994168C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450F8D0F-F4EB-0962-08F1-8EF4C84CEA1C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3E3526C9-EBEF-A995-CD61-05129F81AF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DD612A37-DF4B-2E41-E3B2-E28E59BAA88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35BE3D5-7BB9-CD13-26CC-1FF07107C7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013E0456-9187-95AC-4219-3CA3695523A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FD90FDE3-F109-FE8C-BD4B-F3BC607497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2F1E6122-B185-2EDE-A681-068F290E89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86B0F1E3-E535-C036-E97E-D74E62741964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AD819B72-47D1-064A-829C-BA447A5424DE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5870C0CB-BFC4-246A-8A6B-B0724A14196B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1C600DDB-986A-2455-AD58-3CA2FC166F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261702A9-53C4-7AB9-95CD-26D064B42892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6F84E23-8D45-8546-0CCE-4A4B3609B2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8A9A1F4A-4ED9-A163-C73A-8C133668BA2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0FCE77AE-3539-C82F-6798-ED8ABBDE07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BCE8DE3F-B7E3-04FB-3F99-92CB23BEBC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64A2C99C-8037-4487-823C-7C8428578E0A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578DC991-D588-71D4-21CD-1AFC536D5992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BAF6D348-A68D-2602-6E11-5B932C6785B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2A72DB6A-6F41-DC16-1216-68A1EE274F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E73294A6-B5A5-F1FC-947E-F0D188E7E743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F851CCEE-6754-B335-0985-88F77457D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8EFE4790-463B-D49B-F7F9-50012F9AF5F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0509B655-2F95-5846-2A2E-D4D3E21CE7D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E111CCA3-AC0D-C8E6-DC01-7305445C6B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407361FE-12F0-DFFE-17B9-E17373B1155A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03899947-915D-305B-0C6B-E3B14147189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CCF39F43-35AA-13DC-2C0B-D62AAEE3610C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3773D4F4-B71A-88D7-FE65-9DB59C4F221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008E7A90-5200-44B9-D7A1-1D93B74744E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3A977AA-E539-8813-AEA3-73C1BE69BF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6C002DA3-C5E8-097E-E1E0-2ECBC0513001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9BF8094B-1A12-0C88-701C-A3C76973FE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0108F4EC-5C30-46EF-9816-7D5D9E38C5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F2999867-A530-B4E0-5974-7CDD502ED7C5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566FD115-1A1C-EC19-15D5-C0C0AFC59761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BE992C81-D5D6-A2EA-258F-D46A678CFB0A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BCB03924-82BE-76C1-8ACB-64F827804F4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7E2A9082-6B28-55B5-F920-D8EAFD93769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A50C02E6-0EE1-59A3-1B67-9BB86D03707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C3B6F3CE-AE9D-EF88-05AA-AC37EB534E4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AD6A42D-168B-A5CC-FF1C-8248EF39A4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6BA07E24-54B4-6628-2354-0C16EA18FBA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D681118B-8C01-58C1-036A-A7DCAA6441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1108C414-D042-80DA-8F4B-640532BB50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006B712B-D63B-6404-C656-392E0BA0D9FA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D7EEE160-630B-71B5-8215-77055D9C630B}"/>
              </a:ext>
            </a:extLst>
          </p:cNvPr>
          <p:cNvSpPr/>
          <p:nvPr/>
        </p:nvSpPr>
        <p:spPr>
          <a:xfrm>
            <a:off x="3229583" y="1896498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691EB779-F1BD-C034-2216-F591F882180B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E6A24ABC-70F0-3C00-2223-784DCF305A36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1B896888-406B-44D3-8B6F-9DED7810C81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2E152725-719D-0B63-77E7-D5B859E2A60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AF3F257E-9165-B500-0F84-65CB37FE4405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C1B824F6-4598-26B9-8972-765AE5AC119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74F69280-1AD5-3D19-A359-A46615C07DA4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E7A9C4C-DDA1-BF01-5D68-EAF2854CC78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408F62E5-2070-E6F0-2E64-ADA57467BC2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D25399E2-C960-0A93-5197-848B170EEBC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F5106C28-9906-19A3-71AA-0EB0B23F123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AF0F277B-121E-DC6C-A53B-0DAC5BF6AB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8A188993-F643-2307-924E-FB8307FDF2EF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C48D9C2E-76B6-A608-F036-DB297F858245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7F7F79B0-BE63-65F8-F6AB-3177B2912031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E0FDB2B6-925B-659B-7927-EF1ACC7BAF14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9EC86C5E-BCEF-4876-5BE1-FAA55E66BD5F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895B09A0-5D3B-ACE5-B47A-FEB2A88CFC65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F4BEE599-9E0E-928A-A4EA-F134AA298746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ACDA50C2-4537-1E1B-29C3-EE5C952815F7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9771E090-263A-6F04-1597-64FC84C1DCE0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72BFF28F-4E8A-36FF-8164-EBD2050692B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1DF834D0-13F1-8EAE-0BBE-5EF8EC3C32B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3B11BBAC-0A07-B3FE-4C75-05592228DFD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58238E37-EDC5-EB04-A566-600BFF02A96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DFDF2EB9-283A-24AD-2F87-7234AFB9FE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21C37F8B-3441-5267-ED99-FA0672C6BE6A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EF742F5F-5810-3DC7-6F70-94029607825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C38F245D-09C0-C899-6BF5-09D48EE923F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4A268B6E-EDA4-9DF6-988A-F578AB097A25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007A4F79-F1A7-35CC-B9E2-FF4EDD72C25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41375CA7-4507-BBB2-9AF0-7F6106B6248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CBF0BCDE-4671-7B7F-1FA8-9BB6822F490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7C56704F-461E-6AA6-3B4B-C5F9D270BEC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D6500603-C867-91B4-333B-25F87395492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BCC704A1-FDD8-F965-B263-35213F5008E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5FA0BA6F-D3E5-1CA2-E5F8-0FAFDA1BCD9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3FF10109-862A-2B4E-4509-5F4C7B3AC77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3D25CBAF-9179-DFF4-F0CB-2983804489A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95421A31-FB3C-F258-2166-77EEF7C0A2F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00B98CD2-9371-B634-25D2-0F3C913BECF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3A42BEF6-C677-7828-14F6-A0564654481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128A2767-E524-232D-86F4-CAB32820FA3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1F45CA6B-7B68-5259-5D5D-D1FE75209E2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A6FE370D-50BB-91EF-7B7F-D7C6A32A2AA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F0A10570-2968-A830-86D8-D4699B68B45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1B3EB70B-73D5-7022-A1DB-7267C1DE0ED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DB3D584C-C74E-C243-F7FE-9447E089188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86A5307A-A08D-8F85-00A1-AB96B44B36E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4DD938D8-0A8B-16EC-E353-7C0462AA1996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50084375-A94A-A296-E0C6-94691FB918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71D88BB8-9E3A-E075-35CB-391A9CFBA8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0FA8494D-1C1A-07B2-D329-28E6DBD32E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65D5150B-6D7E-1969-0807-050478119A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3E413345-D615-5CBD-BEE3-5E7BE87D05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50FAC987-CA5E-F278-203D-80FC2F09FB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DFC50FF2-BC54-D13E-C1A8-79FADEFDA0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B7BFF389-ACD7-4E95-B1A9-3886E8AF50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35703B4A-883D-7F5C-14B7-67EEE5D242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3FB8743E-5E1B-D9EC-2604-EBCF02C1FA2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C52B438E-EC51-9996-B272-565B6427E0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21F94DBB-70C7-56C8-4B39-CE5D603CD9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AF8E6E70-F251-FFBF-95A1-B527F463787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2768E8C2-54F5-B383-4AFA-5EE97660AED0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B2B740E8-3D84-25E1-77F2-814DBA7FD9E1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95CDCF25-0065-14F5-10F6-483463F04898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E07B4E69-B752-5F29-1298-6D3BF927F4ED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9D6DB59E-B49E-C66C-1DFA-3197DA2B283A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0BF8C860-6FBA-28ED-1831-562ECA779269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9F5AF000-AC27-99D2-AC24-14627EAF9C5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44157D92-9722-FA37-5A65-1D9B66B1C3C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321E2D87-2973-E732-DD80-E8024FB634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6AFDDCAC-CC97-1A51-860E-55B98D82F73B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F30F8DB5-709A-FD12-44EC-1DB3E3C948D2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3DAB36AF-7C32-BF0C-9171-2C5329745065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2A3382F6-6232-C74F-87F1-36D6E01F726A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C3141BEF-0D2E-4B87-DCB1-06E7D448652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A7D6BEC7-55FD-2432-C632-179204196ADB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D3689A2E-F579-4011-D9D4-466443F6464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E0D04A0C-6FF5-811D-DEC7-5BC9CA37F58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5DB9EB94-B479-B2CF-DDF1-00B5E65EABF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BB13B043-6D59-C51D-8D0A-BD3668A92E8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3F068278-EBB6-D98E-CCAD-DE6204DC8142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A7911B42-B5C9-C525-E396-347AE75D03A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2C7E92B9-FFC0-7614-1B5D-1CE65D6535C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5362F414-4375-D09F-E5CC-5C5B1B55F881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0E74D0BC-3B7C-BC95-CF6F-5D8946FCC4F5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CDC5E194-9F96-3E6D-9C9F-D6772CAB1274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E5451AAD-BE9B-61B8-BDC5-893AA1A2BFF6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6A67E288-2BC1-12CD-04B5-A30F6BFFFA20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7F706346-8199-109B-210A-309B8819E21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6FC13F88-3212-66E2-4AD4-9D620337539B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8C4AF18C-3BC1-7FA1-7B98-86C70266C34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8CC50A62-3C5D-EA3E-AE7A-F377533878E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003512D2-19A5-9B20-142E-F219F8E63E54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42161693-2D2A-120C-E731-88D461D42E5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121FCC77-BBA1-CCE1-A328-DDA907260374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EDF9477F-D3ED-821B-56A9-B153D7F24B6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1F5B7CED-A44C-A724-849F-377AA0FAA4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B07A5BE0-02BF-2833-97B9-708A6D8245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3AF4CB2B-C44F-624A-7011-2AA71E2C4E12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3992FCD3-0877-9CF6-D3D0-120F0912E6D7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44FFFCBA-7C24-9F22-4654-81313239D6E1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E81FEFDB-CA68-BE52-2FF2-9609BF5E0ED8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83A0D31F-8349-39FB-F433-AAE42678907D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CFFD1148-3A0C-044C-2045-0C7F38B45099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461B41D7-DC7F-F24B-DB0E-5AF956B7C089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9782478E-B0D9-3794-C15E-F0B820B73765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EFBCB8C0-3F14-0E6E-9358-446FE322BB50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683B69A9-E1DA-7957-CA32-B24BF4EC4AA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E4743FE7-B8D1-0A3A-57F5-9514372469E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4A568210-4D35-CE91-E9FF-C7F773610C9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38131679-001F-9440-FF3B-3DDA50516D0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3D0578AA-24CF-1D50-C806-344D69F361A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3E600452-89E7-7802-7FAC-4023806BFA2A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E0959DE1-4D53-F003-11B1-F055D7F2502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C09214E8-0175-D37A-E27B-1820FC92B4A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7ACA3185-5F7C-38B4-73E5-9F9C2A63B212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79F7BE71-7BB8-E156-5A69-5DCA78C91E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7625AEF2-DC07-96D0-B15E-3F229AE662C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48EB3B50-450E-104F-C481-48D91C4C3C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4A9CDAF3-53C7-0896-E78B-7CFABEE777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5EB14EAB-EC97-541F-9BFF-002F1D3E6D5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40436256-C404-EE71-99FD-24A5CB7B5E8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15FFBB20-BACF-F2D1-C2C2-1CD0E0838FA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3A4579DD-23BE-01D3-EC81-B81217D2F63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7D42047F-E489-DE8F-78A5-9AC6775386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04E4DE51-4EA7-7802-98F2-12D2A042639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B49C271E-9A55-FCAB-9000-3134CD92001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060D5396-F4B7-EF0B-4B17-D17791DB509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3448D406-B6AB-F216-19BD-77A49C02866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90058CB0-6AA7-5DE0-1AD2-CFBFF39E0C2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377098A7-51D9-4367-5E59-2B1CBFC7461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CA9C5342-FA4F-F45F-8315-476260A29C5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101A7A2A-5BE8-965A-E8A4-8C917DEFC4D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D568E7A1-C27B-EDFB-93F4-4291A4B0672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C14E644E-DBB9-FD4A-25EB-B505FAFBD6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2C12616E-BE6E-AC02-C494-66DD58642E4E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713194E6-7C8B-A950-6725-868680D912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35E5BC95-0BBC-2979-56C5-F47F4E68830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B5873E78-CFEB-0FAC-4E2D-21111E5906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599D3B15-5A1C-419D-ADBB-121CE30009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46FA87BC-E5E1-B462-D163-0464979C02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0FE602D9-58C2-AD6A-B72F-4D2EC7CEE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ABBD5E57-6781-D468-3718-691FB3738A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885F8A53-F781-EBD5-7314-6C478EAFD89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630A3D39-7E9C-E9C1-A284-339D9D6BF4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7AA9D8FB-E1E1-631A-DBF8-F58EC42442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19D55283-7084-6BA7-BB30-BB28E4FE9C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EE13FD73-4337-4DFB-5469-0847290DA2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0753E438-AB06-20B8-D84F-0E5AF01733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AB2CCD11-E622-4AD3-AC1D-E0C6B70C9FD8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F110BBCD-6869-8064-0DC3-F2C7164100CF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08224227-58F8-1B7D-D998-0BDA9484DC1B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EADB42CC-4380-80E0-ABE9-8C5A25EABB41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4ED44DE2-1B21-EE6E-6AFC-0C9CF865B44F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8F6C1ADF-EFA1-421B-4956-865795C1CF14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07A5904D-0015-19AB-6F4D-EE4B4733E2B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71558671-C67E-5FE9-81C3-2076A7E5E0D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21739BB4-06AB-B164-15AA-0EBFC6D136C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F926FE96-85C7-E60B-6173-C64C9312390F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C5F1A71F-FE74-9B73-FB7B-AE21A8A88A0E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D5EEF425-C2EC-B1F9-9395-6B39A76AC518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E0E8B38D-83F9-CEC4-9457-40D76CA59486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1FD2E2AD-4F5D-CED4-E3FA-8782169CC9D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5868D3FD-937B-3F0E-CD83-0FB2B61F6C8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E6860176-AE7D-B602-F3E6-06BA606F5BD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1FC00C48-355B-A499-9574-66F57A92E1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1D93C5D1-249E-8FAB-1D62-B51895AF2E5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2329688-1471-6264-AB7A-3596CF7F570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0B0F0E4E-7C59-B3C9-F19B-8782193A2D5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624F23EE-9B52-6B2D-9EC6-F63D7E2DEE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6DBC54A7-3C41-E03C-4421-D572EF84925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4A88AFC4-A314-CD10-E131-415FCFD1F1A8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B631CAC7-400D-A197-9A88-4D3C4163D0A0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1F1919E8-88D9-C4A8-4048-2F5E82931994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92621389-C44D-AC37-A1C6-9D6F0E88BB67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9EB2F365-B8BD-FB5B-54A9-61D423A6A83C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989CD4AC-70E8-FF59-8489-734F8B9091F2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B19C1DE7-75EE-C7E1-9480-AA3CE17CC401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232ED295-0FB7-84CC-85C1-C8F89A9459B5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7187DAD1-B390-AE36-5FE8-D28BCE933A59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A7C00A01-F8E2-6BA4-0BA7-498B05CC4FBC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E4A8529B-A990-5B59-8539-674E24E4469E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F325A03C-7E47-DABA-FA15-39479E8F9B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719000F2-2960-A472-7EDF-5A6DDB2AC3C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2E2C3F43-B950-2352-02B0-71A3E4203C4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85665338-1AF8-70EC-3F7B-15F57FF06A8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9C0C65D5-114C-9A7C-3375-97EA16BF15B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2E69939D-02B4-AF4A-0D9E-708170368C8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E4BE2AF1-469B-5F39-2E73-816CD4A0778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59093CD3-1441-8D24-3DA2-FF742EA18C6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A2FFB165-2D72-0D19-0658-2F1479763CC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B58FF659-EF77-3375-B17E-AC4772C01C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BE36923A-35D0-C54E-F4D7-BFF4964C1F46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A0E28C54-E986-3AEB-7F19-D6F8368CE0E1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346126B2-4A63-350A-972C-95F30088618C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35D3AF20-6645-7FF3-1FB6-3034166B86F7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FDEF0AB1-CDC5-0D9B-6048-1ABCD7B17467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ECAB699F-01B0-88B8-71E0-4D5B6C98EB9E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CBDB8BDD-3CDF-4357-A88B-9C2A53496E99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BE0CD76B-9135-259E-349D-955792D39047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9B603929-4940-DAC1-D440-01A8C2CC28C2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575D32EB-8ABA-6180-6FF8-CDAFEFF1602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B50AA774-CE4D-307E-EB67-55BEF88CAB8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66DF8D27-5642-FF8C-DF9C-6230E20D4AA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CBD9A6EE-9BC1-0E78-930F-8BEF252FEE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80A0F301-3C3D-CFB5-BAE6-2BB7807027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1EBE9218-E5DB-0225-B81E-450EEC2162AC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C4A900DE-EFB4-CD9A-D7F9-B842A3FBF44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6AF59215-6D57-3B80-7A5F-7ACD90C511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E53D6282-2774-CC8E-7F49-7BB7A42FE9B7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CE9C6042-2F75-E733-5BE3-A3E6C2C8A0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A52455F6-8C78-10D7-422B-A5E8C7CB416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C646AD5B-26AC-140A-A4DC-6A894C8A89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7E5337FD-9463-4FD9-59A3-0ECA2847851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AB95AC3D-8E4A-7485-EADC-F6048851462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BB6A356D-F716-E691-9B3D-93969C5FD28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4260346F-AAFD-E7C0-C955-771326A4615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3AA7F800-A7A4-C6A3-1635-F1487150B69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C1827EB2-75F4-1AAC-8E19-3FCB7CB1460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817C2083-6BEB-C593-3C5F-922F6FD1A92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D2087C39-9BF4-826F-FDB8-C7FB455DF02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1E15A63B-985D-0398-D6E5-DB45D816798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9A4B98C3-B9FB-020B-61E7-473B6B68FD2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47D199FA-71BD-725C-51C0-D39278641F2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11B9FEAF-AD99-3E20-02B1-284044CB4FC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91CD1BC0-404A-2ED6-B670-ADC7D7965C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3CFAB45D-A42A-27C2-75CB-7B42DFEDB7F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C532142D-7495-CC99-2420-C823B030171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4C7E2162-DEB4-6C00-45B6-1B1B5177102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177AB673-195F-8234-8D26-2ADB59C23435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21DD5F5E-5F70-2E98-2E1A-D53E8EC527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74859EC7-D857-23D8-4FF1-78AB8CE64F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B06C5A99-C3B4-8184-EDA9-B39CA65312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8106ADD1-24F6-5CCE-4CA9-C044E561A2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BDC927AC-3357-2D9E-FCE1-FE3D5DB400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4FB9FD0A-BBD7-18DF-EC76-CC5BF3C231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513AF856-30BA-97D0-8EA9-CB72397A45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6EC885A7-4FE9-0600-CF78-2576E9BEFF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0AABF0D9-0173-D283-6DE6-70FE324EA0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DB6BC0EA-3B78-A026-5A33-DFC7519C9B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6A42523B-F1C0-5BC2-27E5-5F4445C68C3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5A04CCE3-985A-CD43-0A52-90FA75E90C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BEEC47B7-BAA3-0278-0355-3EF7CAFECF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833ECD1E-4BE6-659D-B4FF-1911EC01F4AA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BCE27DC5-BEC1-4749-F0D1-D9C9CD28D171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59883122-1E82-441A-500E-EF712D0BABAA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6BCB7C4B-1A44-9C65-7DDD-A3B4B6F4E484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0F0C5291-A3D6-C594-3408-0780E90CD0C4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5CDCB47E-0376-857A-9F01-532298EB850E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82878543-ACB6-D68F-EB05-E59F407C04E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23EDC941-5A7F-8E2A-688D-CBE1181DBFA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7DE969A6-AE82-9667-0A54-088A0A68B56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573F55F5-3CD3-F3B1-7294-42D365AF68B6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021FAE8C-4B05-446B-C769-F5A1699F863C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3112F8DC-DFDF-3A8D-FF87-2F22B4CE9027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3890EA5C-0795-464B-D72F-6FAD128D0FAE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A913C8F8-CC8E-187C-2311-B5DED987991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8E3250AD-3017-BF45-E7FB-95D6668963C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1F137B11-037E-5CC8-B7B2-9FA5C3BA28F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DAF16361-F315-A405-B2F9-BB85EA382D4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45143326-C69E-7FD4-A6E4-DDFC0585205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8D25FCB-2F87-90AA-AE6E-CEF9358BDF9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2D803B5B-7250-93DC-93C9-A0102009389E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D0EF45B0-B2E7-A711-9136-7797E0BEE2D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47260096-4A8F-4B00-6317-2FC91E3EA0F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19474F01-40BD-0A98-122B-6905E622551C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5BB40CB0-37E0-5CF0-EC2E-1DADFFE7DACD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04FD70D6-A8B3-0DED-B02D-84CBDA14D07B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6E28205C-9ED3-9F51-01DE-CBB933DC5708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1B1AA055-29D6-3EA4-D59D-341497C3B9B6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ADE8AFAF-0AC4-E97C-2506-9A30ECB8FF1B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DAF5F53A-FD23-2680-ECD0-C266C1386BED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5EF88543-C3A3-C7FE-2FAA-25C8E3AD82CD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457D8494-B828-3898-89FD-53F10A5AEE7F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1EF5AC88-F528-A8CD-FDC8-13BA5C8693A0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9D41720E-6A4D-AFC3-2EAB-832F85D34152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7" name="Tekstfelt 36">
            <a:extLst>
              <a:ext uri="{FF2B5EF4-FFF2-40B4-BE49-F238E27FC236}">
                <a16:creationId xmlns:a16="http://schemas.microsoft.com/office/drawing/2014/main" id="{18404449-21DE-8CAE-43FA-BAA7AFC94048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2C89E364-7F29-5270-29A4-90691E01F965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62295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C312E8-29D6-AB58-9249-0B0ADCC804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9105F697-0D59-1A22-9202-1BC6407A5F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0660AF7B-E4DA-CC64-C6C6-169FF152E1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3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77F3DE62-9E6E-20FC-153B-DA8991847210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1CB22B4B-6B06-26FC-80BF-C3C75D8C5477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602AB3A2-32A7-517E-F7F7-D6F4A81BC10A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hverken den ene elle begge pærer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D3F9C5C3-BEFF-70F0-8D0B-2A6975B10A6D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D1979702-C352-6ED3-6B22-3F0A374975E3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55949A54-E4F8-4931-2A64-6F57D243C1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CA5CC900-313B-088F-E0F8-7ED248455FB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D6BC366C-847B-0B83-0D97-C642E464F062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A872120C-62F8-1EBB-D55B-1CDE584445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4D56285B-3672-D91C-3171-1D7221489F2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AB4B271B-F8D9-5C9F-D5E2-694C234F35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E232497C-005F-8E87-9600-FB3DCF973FA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AE6C3B82-EEA7-E4EF-95B9-2E73438CBC2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83DCED65-C50B-34C1-0939-A3B2991B851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A4F8FD72-89E8-D380-5CA8-564F406D35C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784B9AF7-97AB-A11C-2AB4-742EAF1CA66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1D109328-0633-7017-8901-22335880656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94D8742B-045B-8286-595F-B685392CFE2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570BC352-18F3-3ADD-F86E-AAD563D1908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3EAE1E5C-B80A-FCDF-145B-257F4401F5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8C7029F7-F694-A46F-E9F6-C3332BFEE1C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3B2E0A41-D1FB-85D8-5DEE-EE581FF1F80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9A199772-C2A8-BA66-4327-077BA4DDA01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CE496397-AE67-04FB-DE81-30D4451DA05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F0820B56-43DE-2F27-E300-1A116FBC35CD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3DEFEC13-70A8-5038-6645-DF28519C69E8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18BCA73F-3434-0777-281E-9406A29B6D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D2556B58-14F6-51C2-0FEC-7066BD77DA75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6AFF94DF-00AE-7288-7EC1-11019DA6F9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E0EEF11C-469C-1D0A-79EB-EB4172B7AD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CB26E2EA-6A4D-5367-5CBA-A1F0A4559A7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AC2C4618-321A-7CDB-5E64-1F9D1CD731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1655A260-0EB1-4095-87CC-159D0B1355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740EFE8B-84DD-1FAD-4FC4-DB868307C6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5C5BC283-8117-1D64-8A98-0BEC827BA3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2F79461C-2D0C-BAC5-871E-A5D840DBE7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084489BC-A468-4FEF-5F53-BB66226C8C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80C8AE7F-71A1-D10B-FBD0-3A7811E133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0ED53CCB-B248-AA57-62F0-AAE42582A0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2599017D-5F4A-0619-6E8D-95689789E2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B0C737B0-1008-D183-83C0-E76D4F9AB7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30F41C81-D7FF-AFC5-3297-6B76780B892D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61E06C02-271F-2968-6667-81E6B8906705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4E7D128A-C5C4-87C0-B77C-B78DA1B36829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2C629983-0DE3-C1CB-61FF-47F642FF2D89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E24F8789-206A-4F87-4CAC-D0E149FFE5D7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CF736539-CC9A-135E-420F-99FAD0995354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F1F9B79C-0F9F-D6AD-2058-333F1B6C47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B96E3F26-95E5-6B35-3FE2-43B4EB1573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005B5DF2-CDA6-BB7B-2B5D-14D61F58DF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E9ACBDD1-CFE3-2E3F-5CD7-63050FAA987E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76D74CEE-4564-B9CA-FA16-A0141B142B2E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5AD056DE-321F-B9BE-4112-E67F73A8F89D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slet ikke uanset, om kontakten er trykket ned eller ej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ED8C7D3F-1900-3258-F565-08436FDDD192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BC5AFC74-3D39-C168-B053-44060DA8493C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ECC59BEF-9BFD-9713-6A21-0B5D3B3D5B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CFA17D25-67EE-D64B-0F40-BD8935CB102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374B05A5-1233-4A13-88C9-2CDE8ADAC4B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671CBB38-C97C-07A2-54A3-B8539C1A2F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F72AC04D-3567-D78F-93ED-5EFE9F95F6B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42FEAC9-33A7-E43F-A744-9079775A27C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C47B4DDA-DA62-CB7E-B075-8760D7FFFCA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36CA9B22-A2CE-9F2C-26A9-9A064803891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52C3A90A-A59F-6D51-023D-3234BF9F54F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6B1562A1-63BD-544B-105F-C8FDA53FEA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0514CDDC-2127-E00E-60CF-F8665738671E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D85F18E8-A46D-6C10-7F84-F5F9B9B1A6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B2898337-765D-09C2-66BE-618BDF86291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EC611508-8801-2336-6DD0-84C96AF13619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EA15BE16-5AA1-442B-146D-1AEB232C7D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99114D94-A3C8-2919-552A-6877AA687E4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EDD0B3DF-D374-4629-8D70-857FD78269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C8A38438-5D5D-FB88-FCB1-7EAA5D18B6E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BFE7FFA3-E56B-181E-05B4-D7CD7D19EA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2CE20D3F-9E02-842F-BDD4-0FD4DEE70BA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A7781D90-E2ED-F427-C10E-4B04795E24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481B6FB4-48BD-EBD3-4381-7EDDEFD0221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5C003735-741D-9FBD-7CBF-818BFC21E21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A28F536C-6043-48BE-F50D-446D0789B37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7A0D498A-F38D-CDA0-27C8-2368E06DB8F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34028236-E727-B06D-8B1E-4558C84A7C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94805D56-3F67-67EB-8293-C43DC4345A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69A28A04-020F-D42F-44B7-C1161102BC7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939EFAF7-7097-F259-7142-D859F5DB0D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48F40098-460B-047B-5EAE-2E895787F91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3C6F7995-306D-BF5E-CB59-94A36C15266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1739D725-6ED0-2B14-6C46-C9118FF12BC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7035692E-AFA2-2A2F-D4B5-9B6282A7C60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E031C1E1-7153-0082-50E8-F00F6BDD0B6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77D1B6FF-3B68-FD33-C1CE-E14C8D644A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6A7E9214-BA8C-362E-A86B-2E3B170D68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85233AE7-A857-9943-5238-CBE2EEB557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F27B3D07-4D1D-756D-B60E-0B69BF1D5E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3DB18706-F087-10E4-FA61-E85782167D9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67E134A0-D887-FCDB-F6B5-7213B29296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673DD7BE-4ECA-35A5-42FA-6B0A6B4924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5D61ACCA-24D5-D8A2-7A7F-7F19D8E124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A0D93EA1-D293-48C0-C20C-CA3871E386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1423B5BB-D7D7-8A91-F88D-BE97463470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3FF878B8-36A1-4157-67A2-2A0323FAE9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303B9055-5623-F1A0-55ED-AB807FB3CF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6DA6D95D-CF52-D32B-2BF6-71B606890C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70AB39D0-030C-FD89-1367-C6A88B8DC3C7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8DBCBBDF-83CA-BA0E-BE39-C00FFA1FF166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1AA6B751-EA15-4A2D-D773-BBE379D83E5A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42EB917C-8542-5FF5-00CD-4D22BA7DF89A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360CB660-F989-9863-922E-275A924C6FD0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B5F4183C-1C63-F58E-01A4-708418335247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18117A7E-A375-20EE-F986-795EF682A74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EB9B2325-FC8C-1D85-223A-460C6EAC1B7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278E980E-AD81-9A5E-EA56-C49ED98041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F9E7FAA3-62B2-369B-10C5-BFB051C0EFA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2AD08F9E-EDBB-8904-3C08-388B028FB1B1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EB39C732-D8DB-C9C2-8D6E-3C44F0E50505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2D5A268C-930D-B80B-B63D-3D84B7B46AA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BD59C291-FCB9-46CE-0108-F328499F9C01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77636CAC-2A96-4E2C-5681-DBE9F2CA371B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BCDD653D-B09F-5817-EDB3-BCACB239D68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27FFC8E3-8E74-2C7B-EE62-05A6DD214A9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7017033-F646-A457-9ECB-5C59E541DF9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74A96FD6-FE4B-095D-0DA9-AD100D84B01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FBD41C9B-9D6E-BE79-47C8-7699EA0DA8C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2433E63A-6316-49AB-173C-7803C6C1E81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21E9350E-FE07-8F79-D204-5FF4026324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AA10F232-8517-656E-3201-D102FF9440CF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A966420F-EA04-0F16-1D3D-780739394063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D3F9E538-5F8E-7ECA-208F-50030097EA09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F62F928B-FA71-F356-E325-E88417201EBB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7C5E374F-DFD7-F9C3-02FE-99BE8BEF1F18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797794B4-1F1A-D308-2CC3-E29DA10E0BDA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4880939F-C651-76BF-3314-69AD1A4DB044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5E726615-CE46-DA10-C8CC-92327FAE9CB9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42826FA4-82FC-795E-5D1D-48A93A179D12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71253D55-2482-6250-CD68-9F0F4B88A6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2E7BD8E3-664A-090D-3D3A-06FEBD11C2B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1BD2AB3E-71B1-E96E-74EF-69F746F1013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0E13F217-D462-DF0A-10E9-71A49571CDA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08FEC812-B2DD-3D60-6A06-BEB0CA78F7F0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F77C7E9E-CCD7-A63D-6CDA-66B222591D16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2936066F-E7C0-4E80-91E9-51319AEAF3E5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785214FB-3760-5A41-A486-472B0CE66D82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2A052454-FA38-675C-5582-79FDFE6F6557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8D31FB8F-2842-D08B-E1D3-A0E8BE71F6C6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D7F0C89F-1F4E-F21F-F1AF-5C2C733944E6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2" action="ppaction://hlinksldjump"/>
              <a:extLst>
                <a:ext uri="{FF2B5EF4-FFF2-40B4-BE49-F238E27FC236}">
                  <a16:creationId xmlns:a16="http://schemas.microsoft.com/office/drawing/2014/main" id="{27970C2C-5E21-85FE-1D31-6F481350486C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2" action="ppaction://hlinksldjump"/>
              <a:extLst>
                <a:ext uri="{FF2B5EF4-FFF2-40B4-BE49-F238E27FC236}">
                  <a16:creationId xmlns:a16="http://schemas.microsoft.com/office/drawing/2014/main" id="{EB1194D6-C1DD-D9E1-A508-BDD6AEE5E396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3" action="ppaction://hlinksldjump"/>
              <a:extLst>
                <a:ext uri="{FF2B5EF4-FFF2-40B4-BE49-F238E27FC236}">
                  <a16:creationId xmlns:a16="http://schemas.microsoft.com/office/drawing/2014/main" id="{E997C4F3-3DF9-7755-DE87-D9EF53C9E4A8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2" action="ppaction://hlinksldjump"/>
              <a:extLst>
                <a:ext uri="{FF2B5EF4-FFF2-40B4-BE49-F238E27FC236}">
                  <a16:creationId xmlns:a16="http://schemas.microsoft.com/office/drawing/2014/main" id="{562AD859-5DFB-3E45-9C0A-45234C08E176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2" action="ppaction://hlinksldjump"/>
              <a:extLst>
                <a:ext uri="{FF2B5EF4-FFF2-40B4-BE49-F238E27FC236}">
                  <a16:creationId xmlns:a16="http://schemas.microsoft.com/office/drawing/2014/main" id="{2DA825B3-F840-F9A6-D695-15B8C42F45D9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2" action="ppaction://hlinksldjump"/>
              <a:extLst>
                <a:ext uri="{FF2B5EF4-FFF2-40B4-BE49-F238E27FC236}">
                  <a16:creationId xmlns:a16="http://schemas.microsoft.com/office/drawing/2014/main" id="{3870B1D3-083F-DF90-72F2-1342A12347A4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2" action="ppaction://hlinksldjump"/>
              <a:extLst>
                <a:ext uri="{FF2B5EF4-FFF2-40B4-BE49-F238E27FC236}">
                  <a16:creationId xmlns:a16="http://schemas.microsoft.com/office/drawing/2014/main" id="{4A3713E7-6F24-0E43-DCEF-79D959E704DF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2" action="ppaction://hlinksldjump"/>
              <a:extLst>
                <a:ext uri="{FF2B5EF4-FFF2-40B4-BE49-F238E27FC236}">
                  <a16:creationId xmlns:a16="http://schemas.microsoft.com/office/drawing/2014/main" id="{CC6C87B3-017D-CA6F-0F84-5868CA700459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C9517718-CC1C-1E36-54ED-B8ADB47BBE64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213" name="Freeform 949">
            <a:extLst>
              <a:ext uri="{FF2B5EF4-FFF2-40B4-BE49-F238E27FC236}">
                <a16:creationId xmlns:a16="http://schemas.microsoft.com/office/drawing/2014/main" id="{F98FAE78-F204-73D7-EECF-F4384ADE1449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F17BC047-7352-C7F8-AB8A-3BDBAC041273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9D58921E-322B-6D6C-9D2A-9997618A9DB2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5266EC2C-E98D-4748-D399-204A9EC82933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46093E16-0D56-78B2-6999-73EB2D9AC3F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8B7D2266-ABAA-4FA5-1564-EB8E29E18C0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8BE7382C-9480-A438-5D29-158A7A75AA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4D8329BC-9E4F-2E15-103D-319409BE0F58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4B72A7F-7035-93A8-3C1E-52314AD7BD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FF68E3B8-1BC6-85E7-7DC8-B935A732B4B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26E36FA2-B7D0-4CBC-0215-C926DE02CF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BDC1B216-54D1-E0CD-8333-5F3907E0DE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C9A880B1-E044-84E1-AE5A-2B204F573714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DD11E317-7DA1-75C6-75D9-4E296184F3A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139986D2-AB3D-4D8C-7276-0BDA5C511EE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56B65A22-BB0A-7E1E-E900-49EE57A5A4F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4B53CE0B-09A6-08BF-F8FC-00C96707DD7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728EE57A-44EB-5850-1905-74E261DF38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172B173A-DB82-D3B1-7727-54FBD7D69FF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A34226DE-344A-7023-5E00-C60E248ADF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2B0EF158-43E8-1CD4-39C6-479DE341A1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F0DFCE8C-3F73-67EF-BC77-21646B5A4B2F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B7CDBD74-61D8-6BE2-FEC6-05489B8C032E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4D67855A-9894-DD9D-966E-69504B813CD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80DE45F5-6E77-D5B6-719A-DE6E64F6729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A4A8CDC0-FEE5-D2CD-0ACA-0B7CEDC1458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602E7E6-1AFB-07F3-A0F1-A238B1D168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B6BBFF10-A30B-1499-7CED-D3188515BF4C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34541B58-DE40-906A-9F98-3B0EBA66BB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F042C73B-AA81-CC79-A1BE-EB5BD322AD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22037B69-B768-722E-DAF3-9F3673B29386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945C33F0-E132-5F67-6570-C0F23A8E10FF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9F0868D7-4ED1-8ED7-E736-DE20D07CACBE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2CD357E5-A339-0FD7-0A51-2B9C023858C5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C12B2A4B-AB14-4D29-B0A0-C15464AAD5DC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42CABC9F-C299-7F7D-5625-DD85164A47E4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DFEF717D-1079-383C-4A62-D7F3BAB809A5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82FB62A8-5B4C-D141-B47F-3FC0FFFD200F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F94B1A26-1AED-41CA-417C-01AEB9BDA72E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B477DC61-6D6E-17D6-15DB-B308EC71B625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D6CF6106-3A52-2291-3667-4D495E3FAB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5A02F401-BC8B-0882-F525-047C33B40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62F4503E-0C2F-B596-8564-CA5468BB277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4F72CDD8-FFA9-2111-DABD-44ADB7B8D2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3DF3C31C-566B-8F1E-1D58-D213902845B8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31FB6999-FDA1-0B1C-AB64-E5B56B12FC4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296BA26C-8198-536E-802B-A89EB632181C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A5EB0E8B-F705-838A-A8B7-A48A1067BFBE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7950BDFA-442B-1BE8-0182-411D39E8DCF7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D1D15586-5897-10E5-CC00-DA992DFA9771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D58A1DA3-2BA0-D919-E07C-CA35CF47B35A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BFF637EF-A02A-A730-DB22-30FAB20C40AB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BD7BEC52-5B08-E40B-8FDB-CD249D635E93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D84A4D30-F6D1-79D3-5C6C-F61847155DA7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84E12EF3-DD84-239A-ABC6-4E5221359A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4088047B-B0DE-0801-F5AF-916F607D0C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BC2F4492-B701-E71E-38C0-D1F0D63E143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1E67E78F-4DAF-F82D-EB29-EEA500D47E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6CE67A6F-2159-8FED-9539-6D2CEF43CB08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7AD45F30-0711-CE19-311D-AE93B3BB1BC8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4639A199-D86A-1911-91E8-C938C6CAD8A1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9ECDE849-A0E3-F470-FA85-73B821EA3772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8A1DDDAC-A516-97B3-24FF-79F04CF97CF4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11DA772E-2188-0BDA-F24A-D7CDB33ED7BB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CF8A6791-4226-0F94-E6C5-79B6DD8E7A7C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DAB8C719-5A77-BF93-E446-14529DC0B8E7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A052C7A5-1908-F82D-2826-633A384BBEA4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BB4365A1-560A-6B43-7773-70920B4B5F90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AB30BDED-8A77-FC59-7FC5-B212AF3438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CE7BFF53-E7EC-DF7C-8DB3-CB19B24231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5EF367BB-4F4F-53C0-2ACF-C8733378E52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62C84DA0-5B70-D76A-1244-BA6BDF3FE4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4E245207-4CA6-0DF4-92DE-5E2304BA801E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185" name="Freeform 978">
              <a:extLst>
                <a:ext uri="{FF2B5EF4-FFF2-40B4-BE49-F238E27FC236}">
                  <a16:creationId xmlns:a16="http://schemas.microsoft.com/office/drawing/2014/main" id="{2313F794-A031-4E2C-8353-BABC520B169F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2330931" y="1820034"/>
              <a:ext cx="549708" cy="422591"/>
            </a:xfrm>
            <a:custGeom>
              <a:avLst/>
              <a:gdLst>
                <a:gd name="T0" fmla="*/ 1077 w 1086"/>
                <a:gd name="T1" fmla="*/ 416 h 835"/>
                <a:gd name="T2" fmla="*/ 1010 w 1086"/>
                <a:gd name="T3" fmla="*/ 131 h 835"/>
                <a:gd name="T4" fmla="*/ 622 w 1086"/>
                <a:gd name="T5" fmla="*/ 26 h 835"/>
                <a:gd name="T6" fmla="*/ 209 w 1086"/>
                <a:gd name="T7" fmla="*/ 285 h 835"/>
                <a:gd name="T8" fmla="*/ 0 w 1086"/>
                <a:gd name="T9" fmla="*/ 835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6" h="835">
                  <a:moveTo>
                    <a:pt x="1077" y="416"/>
                  </a:moveTo>
                  <a:cubicBezTo>
                    <a:pt x="1081" y="306"/>
                    <a:pt x="1086" y="196"/>
                    <a:pt x="1010" y="131"/>
                  </a:cubicBezTo>
                  <a:cubicBezTo>
                    <a:pt x="934" y="66"/>
                    <a:pt x="755" y="0"/>
                    <a:pt x="622" y="26"/>
                  </a:cubicBezTo>
                  <a:cubicBezTo>
                    <a:pt x="489" y="52"/>
                    <a:pt x="313" y="150"/>
                    <a:pt x="209" y="285"/>
                  </a:cubicBezTo>
                  <a:cubicBezTo>
                    <a:pt x="105" y="420"/>
                    <a:pt x="35" y="746"/>
                    <a:pt x="0" y="83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DDCA5C81-45AE-DEAF-63AB-49DAEC17A610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6936C2BC-FCBB-3CCA-7FAE-19E1C49B57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BE036B39-0A76-343F-7B7D-28C83768C776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21E100D6-24FA-4266-B86F-6A2B2DE18849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72D53EF0-7AE2-D47D-AD94-BA0D574146A8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B1FC54ED-6C0F-668E-55B0-6D5497EE7A1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97467657-4F09-F333-1A48-2A7B8B0B83D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18F8508D-3A5C-8E55-47F7-B7A26BC6AFD2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B33E25FE-9BEF-40DE-B051-C6C4EE13599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884241BB-900D-EF96-7CD2-54D2B9EE0927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FADC79FE-E843-32EA-4679-A145A304A32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D6E6E0FB-A092-4ABC-C1CF-B2B0FF2F113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E39B429B-729D-FF8D-7E0C-7A064FD7275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F73F32F0-EAD3-9BF9-4C62-7D4D77C6623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308B4B74-8E8A-4968-ECF8-75FFA7B6A82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32DDB6BE-8A46-D3DB-4CBE-A0BF3B9A18A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DE42BC0B-2BD4-3D3E-D5AA-ACA0909FF9C6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63A9DA73-60E0-D038-0F62-E55CC2D7568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4D5F03D9-03EA-1150-1B07-F9FD5E3C399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7E65CD12-B64D-434F-0DD9-767B128D525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CFE4F39-B8FF-734D-300F-C01B1D18201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349100F6-4DFE-6B5F-EE23-D7B7EE86E81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E25137F7-2074-7156-C82B-17DBEC28404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BB6097BC-0AD6-9409-5153-4960AE5C76C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0499890E-7956-D091-2C09-2AA82FA441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3CE41B61-3CA7-62FB-678F-E5ACA16D2C14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DE4F03C0-3EB2-1FC8-AD12-E5E43842F8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BBFD3FB1-4712-F30C-1523-6D6A4E59A56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AA71B614-5CC7-7FEA-4538-F5BAF2DBDD0F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8B90B588-6641-1262-27CE-5B09F12206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6B91D15F-F690-28D1-52C6-12D5D9ECEBD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D6DA4E3D-9770-2EC8-EC08-D78FA2719CB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9ED5196A-0E0C-BD45-E097-18B77F3A7CB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46563E4E-D310-1639-E8C2-E9493FCE31A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3B422A7F-E893-1BEA-786F-420CF8EDA3A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ACAA5A4A-3AE3-0549-611C-5A0BF80B35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325AEEF5-AF06-8E2C-226F-214B22E43F6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C1E203E2-7510-A5AE-0C02-7EBD1A913F2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88BA59CD-F20F-9250-4D41-110718BECBB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1B30C0E3-81C4-81FF-4C2B-CB1D5A402B4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4FA68CAD-1570-19C2-6739-D5A12ADFF35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62E74AF6-6096-8004-64EC-BC56FA4ED8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C2AAF4CC-6AF8-AB1F-F967-9D8DB743101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052C0F57-E5CC-7BD0-F083-939405563F2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DF797220-261F-60A9-4026-2B189A6154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94E479D3-73ED-DCD6-F44E-77EE01CE812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BE04385B-3788-06EE-DDFD-22C5323E4DBB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20942D2E-8D56-F44D-7EFA-6FE4A8BCB87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7BB3AF1F-238B-C18A-59DA-B77919616C85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80E1BF20-FD35-C70D-C9C5-A20435430E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E6DDFAB5-A08D-CA74-9D4B-F6078CB79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E8DEF231-8B15-2C2F-48E2-0C5B10CB15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A0B6DF98-40F8-59A7-974D-A6A09AA7F3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130EC8FD-3B03-F9AC-7BAA-5993B0BD86C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C2DF91C6-8844-D681-86B8-74AC831E47C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DF945E01-643D-7D35-DC76-C9AA408778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6678983B-613B-6800-499D-0BC02AD4606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AA5731EB-563F-5B2E-1E1C-01495285FE0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B7BF6205-4D52-B81F-CC68-24AA3A236D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FEFDF821-DE40-CC35-F0F0-E0E4E9E704C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EAB38600-31AA-9D9F-E512-C1566E4643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D6CBB12D-EB80-D981-4A55-82493B6FD4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574B3230-6C0C-EBAD-DB83-3DE94E95D947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966C0EF3-F731-03A4-B697-7A70D0113FDA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D4701DF4-A963-5CF4-B228-447C1F843BD7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6858BB72-7084-0635-73CF-9E3F40594E7F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8DC1D567-E752-2D72-CF4E-1C27A832814D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77E63E69-CB8D-99E1-098B-84E7D912A7DC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CE01E4E1-BECE-0D43-3609-0EAE5068F64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27CF6455-4C4E-0AB4-18D3-CA79D7275DB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1579390D-1994-0E09-859E-D351CCCF190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FED31D74-B408-2F2D-68D3-38AFCB53B498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DE3C1203-A926-E0B1-C875-0DED40764860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6724285D-F284-7C9A-97F0-1D06AF8E00B7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A438919C-0303-9B8D-026A-9D0B52B66366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6B89520A-C574-33B9-83AE-6912A14F9CCF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78478C52-4E29-ACC9-2B7B-4D6A1149EC15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E020D098-EFD5-AAAD-9443-CB355956198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11BDAC78-6F74-687E-D340-6CF0FB127061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921F33B1-B241-D26A-27F2-4CDFFD0016D6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453BC0BE-B3C7-F739-DDA9-E4DECFA3A4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173E28CD-CE63-8D02-EDC7-B363A2AB7840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5A5C077C-D76F-1CAA-1514-9A309956B6D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3E5B64DD-4516-AD91-7D5F-722E77EFCED6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D1F2DDF7-504A-A247-2AF2-6189F7F19DE0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DBE41151-B59F-016B-1163-570E1F194D1C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53598147-2A85-170D-2DD1-B290CCE9BFC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F0A2E50E-7281-9CDB-BEE0-34E61FC9F784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5C791278-A9C0-0277-90F8-E96DD5CDF8D9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DC265CB0-A0EE-C8CB-C22F-E075BF45FAA2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5B333BC8-2556-14E7-757B-D9F6C562E8D0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A6D13FC9-4A15-19EC-5A98-57FCC51FF698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D617E875-CD7A-EEA9-737B-C6C46BEED350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0780994F-F41A-4FFE-8746-F645007E50B0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C846B746-EE2E-4D4E-2B52-25C48365E833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6D02CF47-F73D-2C59-C735-F14F8CDDDA29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30ED5A88-CDA2-382A-4315-9CADFD9AFBA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CF9395F9-E490-B0DA-F3E9-83EAB0AC383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2D84E6E1-13E0-754A-35F1-EBE8352F28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5A7C548A-9237-3A04-5131-7E126A95917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36917B17-6FA9-40A1-F568-BB59A902B8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69E215C9-373A-3696-3B46-06F16CA30ED1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CA4558F7-0060-DDBF-3DE6-925881E8D0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DFBC49F1-3B71-F762-9D13-6445E58EAB0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D76F8ADB-0512-91AE-7C6D-AB4CC7D6092B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2E6FDED5-9878-9B81-7236-67A4D5E7FC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43073DA9-76A1-7895-DEC9-9A7F1053A5C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FE56C1B1-5588-7102-D191-3B816DF4AF7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D366E813-EE1B-9167-9772-B2B33154A75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76896264-518E-1547-DA39-5C6013034B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493EB0F5-CD38-A980-E794-CC05A013E35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B13FE4C8-8679-4514-B0A6-6B1F750371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7FF69184-6EB7-607D-ADBE-991ADB41B05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D97ACAA3-9A71-E5F2-2092-6EDA6393F9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70E5DE69-EBA7-E40C-F439-242F868A8007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ACDE6650-F4B7-06D6-06E0-BCD699BD692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85EBFE6A-26D8-A89F-5521-219997EF44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29B88300-8064-4DD1-F9BB-C0E1410EA3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82C86459-861F-5B32-D932-E87416FD20F6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AE584D24-536A-BE09-4052-198BFDC2D32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AB449942-5F38-DE35-6A69-6E63E0B3C9D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D40E0FD8-AF19-DD0C-706F-61D76240D33E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F1781556-812D-99E1-D06D-457AC8AD0940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B390DFD9-317E-551E-A0BF-FA9DA72A90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83A1C4AF-55F2-411F-D29E-CBE2EC2A2E04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77AD5C28-6B74-2D4E-8CBD-3840AE4416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A6914620-C6C8-F1E1-6E4C-40B069328B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83DD7A4A-4925-C740-9D2F-6E42A00CE0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9FDDE54B-1F10-AB7B-0D7C-090C94657C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5B444CDC-B736-8AC3-44EF-8192D4C3FE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19B763B8-AF60-7185-EEC9-7E4D28F9730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1CB82077-1734-B9A0-DE45-4B638E3F9B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EC9DBAC9-4A46-7172-0542-592F0C9415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4E90E053-B819-F428-0C9A-C1724EA718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5A014512-99F7-19E6-30FB-5B2A37CE59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EB484172-217D-D7F4-55B7-A484FEDD5E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932CC93A-D84D-9441-F58A-EE604A0514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AE5CFCAD-BD34-0509-38F0-84F5B5D7148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381BF363-A27F-EB82-90C5-1939CF5E63F1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BFAC27D1-C949-CB5E-05CF-0219E3988E09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D7DF7FBE-4F13-6EED-5CA9-F3255039A4FD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8AEA2A4F-BF8E-3E41-3382-124F3992DE64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8B921034-9D7D-C2BB-C436-6BEAB1999342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096693A4-0BA1-E52E-0A33-D2841B7A93BE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199FCA07-1979-A0A2-B46E-AD6DBB3920FB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1AA58138-2DA8-023D-917D-DAAC8F02CE60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1D29B81E-0D05-A1E8-8B25-A2D47772C95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F66C315C-EAF8-55F8-FEFD-4D422EF89978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5350977B-7E30-ECBE-F4F5-67AE881CABC8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05C4F830-B89E-4861-A12E-4D1A676B0D9D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0FE6788B-53F0-9F18-41D8-29BC80FC11BC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705284C6-531F-14BD-2B8C-629D9C1A66B6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BF54F97E-6D8D-0664-8438-4C7DEA25CDE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14F6A4B4-E5D2-6856-64BA-6B22C69998EE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F5763624-C266-5E15-791A-0375B01E88C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378B8E3C-C02B-1169-168B-AB60AD17662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C5B9740E-D72E-B587-A2A7-12D816E554D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1EA7EA25-4EC7-A9D5-C109-E3BDF34DFF2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E14CE67E-06E4-4D7F-D821-C172CF079246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0EDA155A-10EF-829C-943B-5B102C55265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6AA76F31-B1B8-49E3-A295-6E3562C9FD8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714CC550-D579-685C-189A-C9B2A9D2991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4B27A548-73BA-88F3-E660-C83C8683A38E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0CF695B4-54BB-4B9E-DDD8-783F2EB22C44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3A873950-6527-006B-16F9-7ABC54D54A21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AFAC4031-886A-FA90-B19E-78A134419802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98AE53BC-E2EF-04C2-D7B3-4615592410DE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5E55F323-D73C-EE98-85D4-92E8AA4CF216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CDE72DEA-AB2F-A3CC-FDC5-DEE35AB72E74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9C6CA5BA-753A-9379-36D7-70CA09EAF767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4D5EE663-CF34-6C27-2E4C-EA2DBAC53733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B4DACFE9-6065-FF0B-8D23-F0D5DF7AE24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4E7ADE2A-2968-76DE-DEEC-E60613EA06E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786FEB76-9424-BAED-E762-77F1E5254A4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C74FFC08-1547-0BE8-6A9B-4F4A4438A1C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DC9BA975-8BEC-A835-8AF5-B18400DDD2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FCF2A9F3-EF0B-2198-E333-2DCEA74B7280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7DDA20A9-1704-92CF-B738-611ABFFA35E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6CE492F0-6FB9-2DF0-BAD8-5F8C053C98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4BD5EDBE-3709-B8CE-E90D-E253E6EAA665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1E1F696C-E298-B666-9841-A10D5BCF35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3A05FBAE-B8CE-38DA-2DED-A3F374EFDDD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E30095CB-9D9E-1A9C-F010-AB303323B10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DED8B706-E529-45A3-CCE9-798E3C836AF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B44F4100-F5AD-2532-F57A-1757107C222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D0B166EF-919B-D849-778E-033ADC75846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01DC1830-3B4E-7A0A-ED0D-54ACC335EF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FB6DA580-B024-0DA6-368D-968EF21020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35602CB4-A11C-DF48-3607-6609D20837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AE42DCD8-D9F0-0B29-E311-DF08E4CE1D4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B8510D8E-654C-88F8-A91D-EA1FA60F73A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86B16692-CA42-312D-DA30-488B202070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EC2D5F28-F590-7DBE-0DA2-D773D708D39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E601DBFB-AEEE-7227-8235-3CD94D1270F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A8C74D6A-D031-8370-B314-B3F90C465CA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1BDD9D0E-E4D1-A953-3CFD-0B21BD9389A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24986FEA-9066-8519-FADC-0B5294FBCDB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6F87ACF3-832D-D0F9-CB74-C6F7EACD96B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5B581276-99DC-D3CA-8010-005286D31E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DDC0FB60-F4C2-B98A-4EAE-26BB2BEA6640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7D826E41-3DFA-2FEB-33EF-CAC9D2A975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40C032C4-626F-B1C2-AA1C-5E7840A2A6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9F962069-5B60-2B83-6225-501E5B769E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BBD25A07-F6D4-7096-5976-6201E3A61B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BE6771AC-3578-FBE3-468B-2D7EBA5DAD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B1B45BF0-032B-CC84-3B7F-E6D6C03EB7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D6352BD7-1CFC-1B19-F15F-F1A13084D5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AA90603E-D06C-22F9-8500-D0654334A9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4433008B-F659-1246-6CA5-703830E35A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876760CE-D12E-927F-0C1E-DB9A88F9C2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35305B39-5C32-2CB0-9CC6-60CF602E919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112B2FDB-0468-00BD-88C0-9AE99D796C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B7BBE7E9-2402-C076-01DF-CDB84EA390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87C1568C-4037-BF0B-0C0B-03A4076006FE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F81B24E8-6C43-4ECF-A8D9-10E26E0461AE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1427CB34-E34C-A833-8D1F-EAA150D6FE39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03E40E94-9DD3-EEC3-61B4-02983DC75A95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437C1DB6-6BED-FFF8-8052-095D99F28530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401B39F0-BD81-84AA-F962-8BB1CBFFE6DC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0589116C-49E1-8149-F305-F2328A4C1AE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E9DDED46-B6DB-F7AA-AD44-B29D3BAE957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E3EF7CF9-3B7C-77F3-3332-B2B68FC5829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319124C8-B283-3C49-DE67-639B28537B78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097B5873-5A95-224A-C2B3-D78B48A325A6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9330CF94-2309-2049-E692-BAE90904D5E8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6F7F0441-203E-C4B4-A5AB-0D7E0CFBD367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BA9455C6-4275-0643-480F-3CC5AA84FE93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ACD39ABD-2A53-977F-19A0-E5C89AE92ABF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5E5F7C7F-BD5F-7C15-2AFC-A1F7247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EF7F7D11-87BB-B6BC-B09D-D569C6F0FC8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7FAF1709-4181-8859-3262-88DFB4AE4B6D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3166BF69-FF41-93E2-604C-0FF1B5AA011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4A771025-F948-3307-1AC2-C5A7B11DE9D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FC0176E2-578C-9748-D497-5110C0B9897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E7D84A54-67BD-6A58-2223-5015421553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0DAA43A6-F908-5FE3-9BE0-7393832D9F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8AB5B672-85C9-C98E-AE74-4C9443DEBF6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B98CF29B-3222-01CE-7E7E-25D6B36A33C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C26A118D-E444-06F8-8F54-E13E206A4D2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D0695008-3ACD-9623-493C-1D83F710968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EFCA6E25-AA4C-CE73-89F4-9419A7DB3BE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40FD95E5-F878-DB38-706B-1570009A0E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BD3AFD08-8531-163C-081D-12524D89AB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81F3F36B-CCCC-A962-7B76-DF43A0B03E5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ED3B361B-4B87-7B40-01A5-A4277D3ACF9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E6E423E1-1601-C8BB-2336-E9196E2019A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CF2EA17A-B800-D304-E943-AB793439DAF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826B8CFD-4C3F-77D7-B6C1-8DB04889484A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0E0E4C2E-8BD5-4543-2036-229A7E836EF1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6240C5A9-3CBA-670F-CC03-B04D72E8A0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6C02CB70-50DF-8D79-D18A-17054700CACF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3CF2D118-6A19-8BE1-5F4E-1D70D6D2A0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A42903D0-DEEF-EBEC-466C-5EBB1EF3D6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3BAFB887-E1B0-66FC-D619-133A19936B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E1D6F876-08FE-8F27-61C8-03BD04914D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F259C368-C199-2A2C-0E80-590F8D08AD2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46670127-4153-3779-6344-E516352774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3C71E533-D2C8-74EC-6E7F-D5347FB870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FF043E6B-D7FE-E40C-E787-ECFCD44C4D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09ADCBB1-81B5-6D41-F99E-53F49FA8EE7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D0FAE582-4E4B-F394-5AE9-FD3BD2599C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6E4D139D-E1CE-3881-BF9C-F74D78AE8F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04838AFE-8BA3-5BB7-7FCA-14FE99570A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48E608D9-09EC-54C4-047C-E330E3FAA2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0525A729-AFAA-9AC1-D7EB-2B9254DBA92C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E6324635-15AD-9045-3C2C-227A6F28073D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B6FAE1D5-965A-C1FF-DAC0-6409606126E6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6F94CD42-5CCA-BEC4-1255-EDD336EB1894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B3A80EC4-83C3-7F22-7AD0-558221F226B0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BFB629C2-F07F-FD30-8983-70C5A56693FC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E37E7640-EDA7-9539-6AC1-F0C3B3EEBE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3CFACBC4-5621-CA4D-5285-6281A5E7DD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25A8DF81-28E4-9A3C-0BA7-BCC5DC0710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E2DC3941-D6F3-58AB-25E6-87B9BCA0AE4B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9861072F-D779-3560-C348-599C8A928FC4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D0C48049-3CB0-89C5-B194-E02A4BAB1F22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1B4E6FAC-A8F3-B38C-758F-3509A6E13293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9BF1A633-3196-900A-5541-80128CA949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314CB1C6-86D5-1509-E8B0-864ACC1190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8399B114-F3DB-29A9-7D18-840B7C4F531A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8F181CCD-83E0-FB3B-15BB-E88A160DC3B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2CFE26A3-334A-A62B-A19A-A8C64E83880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89361130-8015-0C9A-7A0F-0F1F6447D8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9407697F-A7A2-E857-8855-4F582EA380D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F79892DA-B222-7BE9-BE3A-74DDEE24BF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D3236419-4F40-DBEE-F854-E0F1587B091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7A3D5A68-EB1C-9C19-9BD2-EDF898C0B38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32B1AFAC-AC2A-F3DA-B540-36E5EEF27D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C446A4D8-C2AE-7366-5D1E-555A4774231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48A76A69-F495-D5B1-E9E8-6A5EE5F71E7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67153FE1-CAC1-8AE0-327A-9E99EA5B09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EEE5FF39-57D8-9BFF-97E6-60236215F6C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626D16BA-224A-9E78-89E9-868E3BDFEF2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0A013D75-F270-0DCF-D379-0C22069C4AD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7FF66E6E-22B0-20FC-AE6A-2AEB3BF64B1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54934157-268D-5638-55DD-5DFF677D7D7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B55092CB-1240-59F7-D8F0-9CA5F825A631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88BB2A16-1CEA-2575-0CB6-22AAD7738451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819D7C72-1DAD-315B-2699-F8D4AE756A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7F5E0E35-CE35-D803-E2DF-16ECF697BFBD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6D863699-16CC-572C-BC57-88EEFF5E98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39843173-034B-B3FB-52E6-3B99B40E2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244A5D0C-13B1-9F63-9CEF-DA67ED9530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C4D04D2B-735F-CF9E-6B8A-C83181C451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BFBC2277-F29D-0AB3-0D24-A89B023CB4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A62CB57F-6D9E-6332-A030-DD6CC61BE6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15F66AAE-AB46-0791-4162-3DD4DA029F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AF5AF7D0-414B-66E0-EBD9-55BCC20AD7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106A1D2A-4CFF-B7C9-AB54-9CD8C799AB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30DE3260-B85C-BBC1-0C42-676293E7FFD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F908F49F-D661-E19F-441E-37D095B4FC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8A72EB53-90A9-CD7B-61C0-B3A4E7B473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AE9124C5-E925-E3E9-D88E-1A7C85AF70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0AA1BE5B-7221-D2E3-CE64-B748A07A7F84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601E11F1-5CD4-30CB-AB1A-2AEDCDD089A1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752AD7D3-3B6E-D21C-1259-30B83056AA1A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B731EFA0-A74F-4C76-83FF-FB5BDF7C5FEB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DC27CBF7-AD66-56E3-DABB-557E7085A710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9D8861E5-9768-CE95-A6CD-8937A442F798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69AD685A-6B6B-C0DA-9FD2-B7EF82D23A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F26FBA32-26DC-6F52-5DFC-3A75C61F8B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B6FA9F4B-B6C0-5A96-58C3-D370B675D9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F12D818C-E601-EC9C-0A7A-669E333ACBC8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FFB660E4-3429-E823-8083-086157F61439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8A19EAB3-B1BF-9416-9E60-E87951AFBAAB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425BB6E4-5AD7-0222-4CA1-50A7C01638F4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F4D9A292-C233-A2E4-0186-76ECD9895A39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FD9EE2B8-0ACD-4DB9-F2E5-A2F6DC7DF9F9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B56B0DCE-AF1B-DC1C-0C85-2F6A0F80283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094A7ACE-39BA-C5F1-B49A-C3F6411C1BA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F6C31631-7A7E-7DCF-45B5-2E97F4D96C1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6AB3831-3848-E454-E548-DD64B368F09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A5A5DEE2-E08D-EB3A-631D-53884085E5F1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9AEC08D9-6F93-6B15-AE20-5D22F84E02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2FA21C6A-6ECD-6E10-D650-696558672A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09A57B1F-A011-8169-F6AE-6BA3D9F24D75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DAA58D23-633F-6490-24D6-D9C8E1DAEE2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FE5FDFA4-240F-AA96-5783-884F8E5B13F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BDB75432-2E2F-1602-D122-862DCE1BD73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2AAAAF76-D54A-C89E-A30B-09B2665AF332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568D749-69E1-B880-F75E-6BD47209A1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3261795C-99E7-7CB0-42DD-D23520977C1B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61111E44-FC91-DF5C-69E4-0E2EFECE41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FB32CF36-F760-0D96-5CD5-CA2055A0BE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DF30E58F-9347-5B20-F7F2-BEED540BF0F6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4A07F0C5-7F49-823E-C30C-271EE95FCC0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B4C6E9DC-60AB-7A02-A1FC-9B00D328F17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1679800F-912B-7DE0-5F8A-F6A59C7634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F7FE7EA6-9EF9-F231-B1FD-E88606E36A0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5A283F61-E356-51FC-293F-FC2469FB34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BBF7D445-A73F-F6EF-D841-612A95132071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15697DC6-2E69-AF6A-F52D-B31359FD66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7A7AFA3B-FA5A-F96D-B1CB-811760A804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64004FB3-2821-AE49-134F-64ACFCC8DB1E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0EA26C7A-2443-08F4-4E2F-979B804616F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7EA3A2F6-38CD-F5AF-A23F-36EA0FE8AE5C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4E6557FE-7227-EC37-B28D-7BBA1E34F01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F8478734-D8D5-DE9E-E88D-D3197224AC0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1BF004A-3FAF-4A03-9C80-0225D3D9A1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997EA39A-C5DF-50AE-EB36-D2ADABBD3E8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2A998377-A02C-2E5C-5A28-76B27AFE33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6CA20590-E8CB-D36E-12F2-DDA729A29E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C4F0743C-19E0-191C-3ED0-7552A79614DD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44F7B37C-74F2-6577-58DB-AE684F4DEDF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C2970811-9894-FC4A-3B17-EB21D134AB9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2C6A21E9-CE46-A26D-D049-83C41B67DB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0F11CFA0-0FB7-16C5-8467-ACC8CDFFC24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7E84CA1-9E6A-F210-CF66-F536D4AEFA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31AC58E8-DD89-CFB2-D69B-5D9AAA431AAC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A2FCD595-7BEC-CF64-9F90-E4BA632347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3DD3AC9E-5BB0-00CD-138D-EFA14EFCB1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41037270-F88E-AD1F-EE6D-7DC1158AE4E8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0C506E28-D0B0-9D4A-7A78-30C27B711277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25E558CD-8C1B-6BED-BA48-7B1478B2824D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18281BF9-F15E-C69D-1311-A73B8AD1BEF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42F3BEF2-D06E-F473-1232-C0EF1B9B32D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99EF3C5A-2273-E60C-06F0-9C648CDFA2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1F80668F-0E36-D622-C28F-B3305CE05849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14C5321-88BF-59BE-8350-3A62370EBB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CE168BF3-81D3-68D4-47FB-4FA955E5D00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76FBA15E-FD24-C11D-053D-EAB67BEC0E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F1D01521-8992-6916-17DF-89E2A4F7CC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B3FED7B9-72DB-EC39-C74A-F292CBFBF530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0E521A4D-4912-6A8E-2929-1AFE4FA2D369}"/>
              </a:ext>
            </a:extLst>
          </p:cNvPr>
          <p:cNvSpPr/>
          <p:nvPr/>
        </p:nvSpPr>
        <p:spPr>
          <a:xfrm>
            <a:off x="3229583" y="1896498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9849D9E8-445C-59A0-E8D3-869B8CA8960A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3602FED7-EFF0-F1D1-C2B6-F64164C56A6D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A5E49233-2630-CBE0-4032-2ACFC32E993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594FC684-627F-4DF3-615A-C564D4ED18C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C0E8B635-FFB4-176D-3406-F3E8D30A987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4DB4C1A8-BEDC-75F8-5E7D-E9DF08FC1A0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D6EB2B87-C67A-446D-F7F5-04245BB396CA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5725132-B684-2E1A-3B1F-C0C13E8DF4D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2B096826-2D98-C04B-8751-AF8826C5569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77DB8103-2252-7C8F-9868-FA996FE0C00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3460EEF1-595C-64E9-B323-B98FCDC75BE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AAD83471-C6AD-CF70-9316-65A3F74D354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E28A9FA9-B59F-3CAE-BD1E-29B46192416A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014E6E79-4F0C-C1E6-D0FB-0938317FBCDF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66B6C291-E0F2-03DE-85CE-E3D5C26EBAD7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63ADDC09-C13F-507E-5F99-B798BFD2D0CC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4CABCC13-13B3-59B0-2B41-5010EEA9944D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2C43B5AE-BD9F-C0D4-FA74-7E4BBF318AC6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6CDCFA26-500A-A9B7-E7A6-8C8B8A587E5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D64BCBD2-F13E-5435-04AB-537E7E6BDB75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9715D6A5-A90F-8EF5-9241-CECE8FA3CECD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120B8D87-06D5-D50A-BBF4-66BDDA068B4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A2F20E5E-BB2D-5A46-BFB1-DC8362259A5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536F9342-658B-5D7E-D62B-B81D5CF9357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5E29F751-93FB-E5D1-3F0C-DEA1C6D8C91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1311D842-BE75-DBC0-A6C3-38042785DC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CD71CB1B-EBBF-09B1-0945-23C7F88098DC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83EB3517-85BF-F677-3447-7863C71A217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E607EA1E-3E03-AD00-4524-7E5AA26A03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89C39872-5785-8D42-03B7-C465B938A46D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22ED0B35-1FB8-D932-2920-47D264A7115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DABE9781-10D1-0072-0334-3EF7D537883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8563B601-BFA2-30D1-48FF-DA1E89B5EDF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88BE4300-A4FC-F893-007C-77D023CB15F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D587FFB3-2FFB-EF4D-C7A0-BD61CAC0BEF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5600BEBC-D2E2-471D-8812-907D677B49C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20D6737B-21CA-183B-2290-A2D4437F4FC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CF412F09-27C3-3426-54EA-0327771CD3E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3B8B54A9-016C-258F-E694-014BDBCAEFC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B74CDBAE-577F-173F-2EB4-5CABF762A3C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64D18BF7-E5B8-557A-E2CA-1364F7EDEB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E9B95C38-FEBB-2530-3EF2-57861DA2D6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3355BF8F-5472-1116-8699-FE35C60C2A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0062C94C-E0A8-86F6-52A5-E9CF2DDA99D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8DF0CD02-4A5A-2F4A-60C1-E8D03A5079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0057C631-97C4-2EB6-CA5F-7BAC003A41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08E38726-C0ED-04E2-225D-9CF2ABB9FF2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EFA9222D-66AC-FB56-61D5-5C5E851C70C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D6C4DE35-9EF6-9596-A078-5F77F45DADC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51BA3A42-4795-8094-5B61-3A7FC98DCBEE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4926F3A0-3847-4838-2D28-3946023EDA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E5FD7301-55ED-A958-E576-D1FB8B9767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040A4D0A-40A5-A6C7-BC8E-8B7F803018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D38A1ECD-E109-478C-8686-838BE05376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3D1982CB-1211-6083-BFA3-857AC28DBB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4A25DADC-AA5C-5124-2D27-DFCBE014170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BC878342-834B-AA21-8401-7D6095417E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56645C24-86B8-67C1-3B7A-C488500EE1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360D8DB7-6E86-B421-0C4D-8DC9C8E3F7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F5583C46-9AA3-06D3-4C6B-FCA826569B2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C2D6879E-0ABF-CAB9-2706-ED75A4EB01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CDF7AF26-F19F-1412-AA1B-365299BAB6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10A21237-5E0B-06E5-6DC2-4F043C31ED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9C2C2714-C014-C86B-562E-440EA1FA6162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D7AC973D-86B4-D6A3-ADB9-6D8C9BA4C241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9FC95C22-94F6-02D1-AB92-DA8863615FB6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F907F96C-5C51-E223-DC2F-1581083596CC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65CBAE2E-B85B-CE36-33FF-2CF3B8A24FCA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DB104B83-3542-7EF0-6A82-877D7FFC8719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838C9E0E-1AE7-0E47-4889-6666B3D5E45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09B20D67-1BE7-84F1-3E6D-58ADB7FB4D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461AC649-7D8B-9BD2-6DCE-E3B61593FAD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7C336C65-7FA9-F450-EEB6-C844DDA4C6EA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A43D5BD8-88B0-C183-2F38-7E3912E29C3C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3EFFCE2C-3217-D9E1-EA0F-7F223FC983A6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782A3894-B35B-33C6-AA64-1146A848F0F8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A99639A9-C58B-4720-B880-DD04BAE9D2B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D28847BF-9DF7-C95F-3AAE-CDE89AD532CB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8A2D0564-5FA9-9280-7480-2FECEE5A158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B1391A89-15B1-ED89-76CD-B8C3DEEBF03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CB8954A2-1E65-3421-2EEA-1A376071DFA9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8E707B5B-75B6-B14B-1BED-01802637ED8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F29AD209-AE3E-C244-6E35-245C34FE5EDD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92B7ACE0-3CBC-9082-F03A-6AE6CA083B9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63F88DEE-54E3-4A40-D18B-86A7226D34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B50A2C1B-026D-CE39-7570-74AEDA4A9D28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C35441CE-CCDB-58DE-CBE1-18F2C654F442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33B2F78C-646E-3F99-284D-7A43F3C7EA35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0C259BF9-4D7E-3579-C8F4-91D2203D6C54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2F971086-FCBC-4562-4D49-A4ED559E3B9E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C7405350-DD7C-E428-FB2B-9CF477BA59C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082A18FD-0B1C-2C65-5DF0-EE262F21B67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634A17BA-C3F6-AD4B-26CC-68E07F19082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A8010C2E-1A9B-0500-D684-C37145AFB99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6494560C-CB8B-DB5D-3CF5-76A8D963E2B4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986882F2-D8C2-9F10-CCD0-C7D66F03C7C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07C23B4E-31EF-6A56-4B19-30FE0DF3715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66679902-8D0E-1F08-AF3A-5488E536F79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678562B5-D922-EE1A-2CA3-3168C77951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E6EE60DA-8B78-B968-3AEC-71E7C26683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C156F6A7-4F55-A9F9-CE23-713CF3502A42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F4FAF80C-82D5-BED3-3AF2-A6F051A3C19B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54B1CC9E-D751-4C94-94DA-367109D5F405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9923F4D3-687D-BC10-F76D-07D9BBF8C293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2C7D0CF5-64D5-98A0-DAF2-D9AB790E40E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4F50A7DE-5B94-399D-C242-5859509C92E9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2D264E54-19D6-4C53-0BF5-E8FEC2910A92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85CE0969-CB4D-9759-BB9F-08AD1E107DE8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8EB951BD-4516-CF1D-19C1-9646B97F0C86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0FAB8800-EA25-942D-E04E-7D2D2AE7004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CBA82366-88FF-2246-D1C0-E17B7AB35F3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079D0826-C060-B511-EC05-E8AE4CA368F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90C1F13D-794A-1E45-85BA-F3C1DE2FA0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5BFA2247-2F6E-93DB-0EFF-C0B4C82593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2E980FC7-AE6D-772E-8B17-272D1669BAE0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D323BAAD-1B79-AB82-BA08-5891756D745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4D433B6D-79B1-1661-09AD-CB1FA50A8D0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74D53E67-D733-790D-B7D0-320ABFB80F50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4DC4DBAD-236D-007B-FFCF-1E9742944D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3C4C1949-2A4B-C077-AF86-353A235D330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333E478F-CA9E-13DD-A72D-68B571F14B5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4B01D6D5-BD6A-EC6D-56BF-BA7924A342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580E22D2-0264-3918-6861-98E217C3E2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C233D0AD-98F1-16FB-72AB-75E6D3E65F0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31A526FD-EC5D-B906-4EEC-193A769AD6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EC84DB4A-0DBD-B14D-BB03-D8AD122454A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CF252133-CC1F-0AD4-20C3-531345313AD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C89B5FE1-5239-24BF-7341-31D9BD9AC26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41F696D7-C042-7A0E-E013-F6BBC277A5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ED9A4F39-6687-A08B-4ACF-610B52CEC9B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959C8228-72B5-67A8-4DAF-1D07B58BA23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12DAB7D4-8F73-58CD-01E9-F41B39DC5A8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2D3B8372-137F-2A8F-6415-756E1D8BF4E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83C81B98-6D89-66EF-5B7A-85619A2556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ACE63FAE-DBA2-3712-64B3-FF912F516F8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0AB68D69-5BAA-04E3-6AE3-B21571309AA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9A6A9058-043F-1C51-AB19-56BD1505E9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3B775692-4CBC-84CC-9D2C-AEE27A05D8B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D56EFC18-32EA-68E2-F445-BE944E8643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15A4FF16-BDEA-44A7-6FB7-1B3F40E09B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E734F8F0-FAD6-7A4A-5124-997465797B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3AE8974F-EE50-232F-0AAC-85C937F8EA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DA1ABEF5-CBE3-0416-0C0E-5022CC18EB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3854AE9D-C255-356E-5B9D-A8ED6F068E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1DE01A2C-73FE-1EFF-B49F-60FA24B19E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A86615CC-B26E-5900-19DF-1385F4F64A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C6C760AD-3A57-2CF1-51A3-9058D2BA16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796252CD-D81B-DE5A-75A4-5556B8069D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A0656FF7-7122-311B-51B0-F42F0728AF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3D17CB83-033B-928B-5B5C-37C51AE15E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EBE03B8C-E24C-BF46-2064-9D1AF14796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DB750E2C-578A-8CCE-F150-6284F1A5D146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E0BDA6FF-29F2-D76D-B2BB-1918B39856A9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6CD38664-774C-8297-7140-31F6335537D5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6CC38DB0-6530-E1FE-DC7D-0F8FC5B56C10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01E4FA66-5014-E228-B3FF-C6938EFC3AEB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96974B43-C8D4-59E2-834C-EB583B4A120C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42305DBF-39A2-B6AD-32DD-C32F4F0BA74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49F43D19-E8B3-8669-2367-5BF8B6AEA31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1CD7D80D-3A25-3C70-E74B-2B15E6BEE2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E76769DE-DB58-48E2-C67F-02AE2EF1DE5D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2B315B4B-C908-6AC7-3CC0-E1C6519C6168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FE5D1EFD-2878-FEBC-B308-9506C835BAB6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F2C647A9-4B6C-756F-2549-D7529E59A9B3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FDF9EA69-71E7-8CCC-6A1B-AFCB1C0B7D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B4FF88D2-C73B-5FAC-9110-CF3A287D505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28589555-CDDD-D784-B26C-668E6E29546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09ED6DBC-4FFF-B819-ADA8-C187C294C11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AD888F87-B78D-D801-EC7D-3CCA9563ED1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B777AA0A-DB34-ECE0-F93F-A4052AA5A18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DE7CBB86-6D56-9E0E-0211-A6F63CC3619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B74F1010-50C6-5E5F-7FB3-CDF8A8CB333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953E5AD2-E0D9-D412-1CCF-097875BEF64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4B6DB5E0-2ED2-1221-C528-4CF6D184752D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3ADA442E-2BE1-1DA7-E53F-521C6657BFB5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AF9DF361-D545-3384-5635-5418FAEF6D90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88C35018-11BF-E013-45DF-4E360AE20879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01F53C84-ECD4-6D8D-99F3-210AE0A08D23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8D14CC2C-54AC-C7F6-8E9D-492C48FC2F88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801B3ACA-3F24-388B-CC67-0C13BAED3586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DE2D4E7C-92A5-09B2-C8DE-C04750EC7BF5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85A8675A-CFC1-8CC6-235D-9009330900C6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9C1BFCC5-AD9C-EEFD-D119-4067B789FBDE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9F2CA530-DD21-349D-4EC6-888A05EEEC75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3D88CED8-527C-C65A-CD9B-82675A95696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58786EDE-9B51-9C71-540E-6C10897B0901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30100E27-A3E0-8119-EBA9-E21C163CECB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EB7F652A-91E9-DB6C-4E97-B7190DB1B1C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792BC4AB-375A-3946-CD1B-5B3D908BC85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037DFC69-3337-AB7B-4214-F7F40F8BEC1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492CFD53-6C9B-ADEC-B11D-F5C0C971D08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8C984795-199C-2C2A-68D1-C1C2F9B601C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6A2CAD21-5397-A7E4-6F75-5346E9CEF0A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9C84D1FD-B984-794A-1E7F-2B2475674A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1CC34034-4103-868B-4F13-A9B418A72719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063C5A8B-4A64-4371-1DE5-3F16BDDFFAE2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C6BC22F0-F8D1-8F08-2567-2AA6204CB589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E6C35066-7F9D-17E6-D5CF-A9C136454D11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AA84CF76-C41A-5D00-A679-21D7137DEDEF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3BB21BCA-6C58-7B84-5B40-D113FBFB4B81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799C5126-4A16-887F-481B-6A9B65762B1F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6523452E-6960-18E5-FDB5-F1C82EB60E54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3547D9F3-5073-11F3-5D85-04F9CFDCEA24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9ADC64D5-06C8-4169-E102-A98CC08369E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C8F2AD78-F5E7-2BB6-91FA-424A7F62416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D7D87F21-4C86-9A8F-82AF-F7CBDB35F30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3981A265-B67E-CD72-99A6-CF4DCDAB1EA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C0ABDB0B-4690-D706-A10E-4BF981B8CBA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A1E22242-AF02-44C9-7DBC-2FF4E78A0BCA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AE839D47-FE9B-4C33-2EC0-D505AB0043B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9F07FCEE-80D1-059C-EFD9-DAB6151B61B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97578C56-1CF2-2B95-0FAC-9A4471C31CC2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5D45D740-CF45-AD11-E944-03F4285A58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937FF9A2-ADD9-54C7-083F-11549DAE573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025F4107-2AC5-A7DC-390E-BB29AFE7CE2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96A2A22F-1C47-894F-735E-80706DCD085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93D0BCEE-B617-0D13-70FB-F1C42828EF5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108EF27D-DDC8-EBB5-C917-DDF96473166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E0A58E2D-C065-3CE5-8A41-BD00A87F682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D2B96777-2C64-CA7F-F892-7E25FDCA040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0D453330-A69A-0FA0-399D-9E6D552C683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D4FB8462-D72E-5699-3EAC-56E5C1297A5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D205D1E3-14C2-D4C1-C23F-6A2A14A7730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E57DC3FB-AD13-DCDB-38C0-917A04AB2B3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6A684157-16AB-B202-54DF-749A24E88C4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4B932A4F-25CE-611D-3A76-C888074CB53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F1FA5420-2364-FFD6-C2DB-5A80115D75A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0B6A43D0-8F8C-8C53-CB55-3FA74CD2936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6363A51C-48D1-447A-A5C3-23597BE260C3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B11CA910-3579-F0E2-BFF7-3F2685D54E9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5F95EDB2-8D49-2D23-2A78-8394DB737A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C7E19B26-12AD-597E-4163-D7B5AC0200B0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9254CE15-C831-D3CE-61B3-093E058124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F059B2B0-D658-B449-50D3-A1B047238EC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016BF24F-B455-0AE6-C1E1-501780BAD4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07EC2FBC-95FA-2420-342A-2EC861DB10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8A5FDA0E-8609-78B3-47CC-19BF40AFE4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DAA9E1FD-2AC0-EA67-5388-671231F30A9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4EC9F615-6A20-28E4-34D8-CDA65C7DBAB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6BC20BE5-034C-DAEC-0561-D72B421BC4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D8629C85-6854-5E64-8FCF-E9A478A5FA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33EAC09D-EE4E-02F7-11AE-76F9400C18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332F3FC0-B9C9-55B8-ABD2-2794FBE46B7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CA1D7425-D984-C7C3-703A-5F026C0AE5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745D3835-0108-A1E8-B012-D17117D6A5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E5742B05-D724-364C-23AC-88910E9692DA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C21AFDE4-BB29-9DD8-F413-7498D02BA520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3B76038E-5407-BA9C-7738-D9C9390B5172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9960733A-95FC-CF76-9A0D-0A3FEE151F9C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F30B288B-DF3E-B158-BDA3-BAF06D80764C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D4EFA323-6165-33A7-0F93-5002C76F3AC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CD978D02-64DA-023A-C781-FE711527CE6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3A5169DD-F30B-B595-A0B4-248794786E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330ADBA1-DE66-65BD-9DDB-54B004B790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23913F9E-DE99-D1AE-4DA1-E89C770CA35E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76798954-4646-A399-C37B-C4C204E3E4BD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17FCD248-B60F-D4AF-8FED-8E44AB9AF061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E7549C66-2958-A353-FDB6-E44E10D68537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D54BADA0-68A0-94FA-3194-059F8B4D84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6F0E7618-3926-5B88-4A4A-B04DF7BEC718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F6524B98-6E81-0A87-1359-B6EDEA873FDF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E2F78CE5-6CF9-4568-8DE8-EA94CEFB876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9F24A2B2-123F-D8BC-2E10-EEA8A1E3391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749B5C5-2C59-9541-9393-2FF8267D6A3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FF68684E-67DE-4521-2C94-7A777948916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34BF4712-2681-F8E9-395E-FD0924A8753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96C96DC8-CB78-8655-A1F0-9D9E1537922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C15291EC-436C-9EF4-FA48-ED2AD72EDE8B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BBFF4EDF-4413-E6A0-4423-1F15F0067077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1E4AC1A7-F8C5-CA66-66D0-42E044F87B64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CD30EDCB-774E-11BF-050F-A383CFFEFFD7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F1AB53E4-5E2B-8B96-5C3D-3061F21DE218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EDCC9ECE-1CD8-DC3F-6ACC-C5E9C7C03A43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1F0DF267-0B3D-06D2-E117-EE45DF700B2D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544E84F2-F88A-CE49-641B-4DCB969526D7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BDCAF923-AED0-BCD0-7A32-F020A2B68CFE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C3FC3EBE-A7A7-1592-D3B9-786D82565040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F2811C73-F940-3893-99B4-E09F525A5B60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Kombinationstegning 22">
            <a:extLst>
              <a:ext uri="{FF2B5EF4-FFF2-40B4-BE49-F238E27FC236}">
                <a16:creationId xmlns:a16="http://schemas.microsoft.com/office/drawing/2014/main" id="{3BB02993-CC92-A15C-C100-5E7EEF71770E}"/>
              </a:ext>
            </a:extLst>
          </p:cNvPr>
          <p:cNvSpPr/>
          <p:nvPr/>
        </p:nvSpPr>
        <p:spPr>
          <a:xfrm>
            <a:off x="7060707" y="3988528"/>
            <a:ext cx="291769" cy="183422"/>
          </a:xfrm>
          <a:custGeom>
            <a:avLst/>
            <a:gdLst>
              <a:gd name="connsiteX0" fmla="*/ 22718 w 291769"/>
              <a:gd name="connsiteY0" fmla="*/ 183422 h 183422"/>
              <a:gd name="connsiteX1" fmla="*/ 493 w 291769"/>
              <a:gd name="connsiteY1" fmla="*/ 88172 h 183422"/>
              <a:gd name="connsiteX2" fmla="*/ 41768 w 291769"/>
              <a:gd name="connsiteY2" fmla="*/ 34197 h 183422"/>
              <a:gd name="connsiteX3" fmla="*/ 130668 w 291769"/>
              <a:gd name="connsiteY3" fmla="*/ 8797 h 183422"/>
              <a:gd name="connsiteX4" fmla="*/ 248143 w 291769"/>
              <a:gd name="connsiteY4" fmla="*/ 2447 h 183422"/>
              <a:gd name="connsiteX5" fmla="*/ 289418 w 291769"/>
              <a:gd name="connsiteY5" fmla="*/ 46897 h 183422"/>
              <a:gd name="connsiteX6" fmla="*/ 283068 w 291769"/>
              <a:gd name="connsiteY6" fmla="*/ 107222 h 18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1769" h="183422">
                <a:moveTo>
                  <a:pt x="22718" y="183422"/>
                </a:moveTo>
                <a:cubicBezTo>
                  <a:pt x="10018" y="148232"/>
                  <a:pt x="-2682" y="113043"/>
                  <a:pt x="493" y="88172"/>
                </a:cubicBezTo>
                <a:cubicBezTo>
                  <a:pt x="3668" y="63301"/>
                  <a:pt x="20072" y="47426"/>
                  <a:pt x="41768" y="34197"/>
                </a:cubicBezTo>
                <a:cubicBezTo>
                  <a:pt x="63464" y="20968"/>
                  <a:pt x="96272" y="14089"/>
                  <a:pt x="130668" y="8797"/>
                </a:cubicBezTo>
                <a:cubicBezTo>
                  <a:pt x="165064" y="3505"/>
                  <a:pt x="221685" y="-3903"/>
                  <a:pt x="248143" y="2447"/>
                </a:cubicBezTo>
                <a:cubicBezTo>
                  <a:pt x="274601" y="8797"/>
                  <a:pt x="283597" y="29435"/>
                  <a:pt x="289418" y="46897"/>
                </a:cubicBezTo>
                <a:cubicBezTo>
                  <a:pt x="295239" y="64359"/>
                  <a:pt x="289153" y="85790"/>
                  <a:pt x="283068" y="10722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FBEBB581-507D-78B9-2B01-8FAB28B594AE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970EE3F6-3CD4-CACE-5E3A-B20681F74929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233073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0DBAF9-4BD0-C474-0048-A2E0CB2295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C3FB011F-9B5B-6D38-BF7D-68E8C62284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2530" name="Picture 2" descr="Ww2, Tysk, Bunker, Regelbau">
            <a:extLst>
              <a:ext uri="{FF2B5EF4-FFF2-40B4-BE49-F238E27FC236}">
                <a16:creationId xmlns:a16="http://schemas.microsoft.com/office/drawing/2014/main" id="{9ED16E4A-4398-727E-F5C0-0D883D48774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Væg, Ydre, Grønt, Vedbend, Grøn, Løv">
            <a:extLst>
              <a:ext uri="{FF2B5EF4-FFF2-40B4-BE49-F238E27FC236}">
                <a16:creationId xmlns:a16="http://schemas.microsoft.com/office/drawing/2014/main" id="{23A84880-1A6F-7D1B-194F-6A79AF795D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2831" y="3846785"/>
            <a:ext cx="2376000" cy="1647196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D981B45C-A20F-F897-B531-55B854178FE1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9526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8477B5-AC41-0FC9-C4F1-C07D05E237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6A0DBD00-5C38-43FD-4118-014CB28713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B89522D8-E917-3B05-6FC0-AADC629711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4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E057BB80-2118-4FF9-2C33-F99A54E06049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1C939B29-8005-5EE4-03F7-D089B9A6ED34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721DA3EB-3DD3-36AE-2653-8E6852878CDD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netop en pære, men kun 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B36AFCC3-209E-551D-807B-ED428DDB20B7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610264CF-8BAF-FAD5-7336-233BBCEBCF1C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27752961-9120-C269-BA97-09C0840F42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42775BBA-FC8B-2D84-7BB3-F0014F2E7DD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BFEB8662-4B3E-79CF-62EB-DE239F87490B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9144246C-5335-7A22-3A9C-4C949C2D99C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8224ACF6-EEAD-0BAD-DA3F-CFBA72B89F0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2835B8DF-7548-9726-186F-7EC272980DE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A8924A82-7995-45C8-E14D-F6F48DFF0E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3B065623-8DE7-5D3A-4316-F5FB1561622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235D10F3-7277-9E3D-7E34-B539804FCC1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F9B113EC-FA6E-58D3-6E03-F0543DCBF13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BBAA6777-0DF1-CCE3-91D1-65BAAD107DB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A6C94BC3-15DC-4A96-1733-6DA019C1F40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2501C9CA-7CF4-BB54-B86A-E39D4065C77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AF46454E-B3EB-EB81-6984-4362E33C2C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AE9DFDDB-5AF2-CDA0-8E3E-32334745C0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13BB30B0-291C-65C5-D2C0-3F24E77D46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DCA9745F-37EE-41CC-633D-BE601DCDE3E4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2E40E1F0-AA73-4225-CC07-F1E1F0E373C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411F357E-24C9-D284-D4BF-21B8E75BD1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A738C97E-06B5-915B-1FD0-DB0D2E119AEB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F448C81D-2A70-A5FE-1064-EB0D92EA87B6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D03C9A60-DFBC-6DA8-4A83-8662FC96AB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B78A9DF9-D381-17EE-7EB6-C83E023D69F9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8ED17B9A-2AF5-1EAF-C130-2BDA03771E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DAB31FC7-94F1-6280-F1BD-E798C0A12C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1AE18646-A691-DFBD-0760-D3757A40094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63DB3063-8DD7-9547-57CB-C3AC790555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5448D291-0274-A9FB-13E8-225FEDB71B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8F184C48-B207-D48E-347A-877248C613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1ABB5A4F-2D16-80AE-273F-C74E5A8976F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3ECBB10D-0E73-2898-09C5-82DF86710F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93E0C7D2-4A2E-E629-4954-0C186AB2EA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2C6FDD52-2E2D-2732-4125-CE5BF36C84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D239284C-EC6D-3564-6D2F-E0678BC45C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83769E13-0C56-0FE5-FCCA-C411A3727D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E57D0A35-E4A3-6F41-455F-80CFE1A164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74A87B5F-4591-1E18-A54E-9A21E3BA7AD2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90F146F0-1064-D396-293A-0D695A3C508C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EDCE6136-07EE-9C00-18B4-66B080B90192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0EE3D476-6F7E-E951-B1B9-AFAED5B5DA4E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B7B6E3BF-AEA8-87B2-28E1-206D3F4A6ED4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18340740-78E5-A3E6-ECD6-DBBC5DDB7565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C042EA76-09CE-6E85-5CA3-13CC184841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0BE2FC81-2863-AE21-F233-F0ABF413AE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A95789FD-4A6B-2905-B87D-01192D3B21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E8C54FB1-B471-8326-FF52-6CE999BA24AA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3EC39920-A0D3-28B8-2207-BBC2A0E17AFD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92F9D0E3-B9E6-6909-D928-F3CC6A668D59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når kontakten er trykket ned.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7AF147D9-67A1-FE06-5684-58C98850BF47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96E50561-FD35-82BE-3CC7-5DA8D40AEE78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11027436-07BB-DCA5-D1F9-76FB65D8EC2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B2D77F88-78FC-5101-9599-CCB5C79E1F52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91479659-4588-CAC6-3ADE-A3CC46E9C773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8CB1C65C-5C42-943F-00F3-15DC972DD56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0FCB94AB-79B0-D524-D8F8-F7A08CF7616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B05A60D0-DE0B-0BBD-A8F8-EC6B401DCB4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361AC278-ADAF-DA37-0D23-F302570D451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993DA85C-5EC6-9E62-D45F-E41B3E8F2FD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62286BBC-2DD8-7877-9DAB-02E233E2041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311BF6D6-4E24-1F62-E068-44C4B4A254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A0CA174D-37C6-A84F-3F76-D21164D83723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A6869462-A1C9-A0BD-F052-CB9AEA44065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D034AB08-6C73-0290-0EA8-A95A0EE9E5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BC23ABC8-3BF5-2A45-84EE-56355A40A82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3CE27F5C-C7FB-0CBB-8311-25558C913A2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4EF1CA1A-9BDD-1315-13CD-CB63381F49F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3A21E8CB-C02D-0A43-CAAA-7FA78F86FD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BA6F9B5C-4B82-E2C7-D7E4-A4507C8383D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BC59A419-D9B1-BAAD-14AF-59101E1E6F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8AEDA925-6638-EA25-11C4-B6E5AB9643D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A485A16D-001E-B3F5-CC48-A4D60B70C9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B22E6EE4-71F6-301F-16AF-DCDC6D33D5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8FD7E09A-A973-6485-60B2-6488A4F26DD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1DB65ADC-0DC3-BA21-2CF1-D561E27FED5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B86CF2D3-70F9-4D6E-6F14-283F67F6198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8DD5BE72-9B67-9AF2-9733-DA0E495201B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3E4B8502-4279-B745-F10B-DF3F829438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3E059D58-5847-E1BF-0341-A655527E96B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8DEC30D1-457F-7A09-ED46-2EF07B7A2D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E28B0F02-2D0C-54AC-9B5F-2116AAFA0EA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D6B6AD4E-6184-3BAD-87C8-7605DBF7524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ED5BB8F0-49E1-0FBD-58BE-0C123D6BE7F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9EFB0DC7-2A50-50F7-8501-F06C7C260DE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0A546B13-847E-2D88-FEF1-E2692F136641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8CDCCA51-64DB-438B-887F-7707667D6E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AF5672FF-E3C8-D815-F434-214651BC617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45BA4696-943D-D482-CCC9-6F170AA288A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ED39A03F-A271-150C-4E1C-DE46A800A33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08F3C371-16EE-371C-5C75-06C8A1D5FF2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A23EC0C5-27A3-30B4-A17D-9261EE252B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437C821F-A367-ECC9-051F-3663A289095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5ACB0429-D27A-6C5B-4B31-F447E30E44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87008ADE-5C9D-9762-3B27-31F77A37F8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31C53772-656F-FB76-B395-7E770B2C16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C5DD7878-363F-5845-ADD5-894575A2E1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6569D6AA-1DF5-3112-7941-576906B8F7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DE5F6453-4198-00CE-D29C-6BDC021B7C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05B8BD94-C4B4-25CC-A19A-6B5CB5E1B516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B2C47577-27DE-8B30-5FEF-3ED0535EBFD7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3600634C-488E-0B4F-D1A3-878C039F7533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C786CA20-002C-A2B6-1EC6-0A6711EB388E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4A369714-88FC-000A-FD85-21CD45FBCD28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135505F1-9B79-20ED-B1C2-69F422BC0F12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67BA5CF5-DA7C-C14D-D6B6-12ADB700FEC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2B0F9DFE-C686-BD0D-DF18-E7FB79184E3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FEDBB076-781C-F84B-D13F-8264127D382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75E1AADC-6BF5-0A9E-688A-E70B5DCB0AD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43BDD11D-30AE-6576-5691-A60972A2CCCC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A1954CD9-213B-A9BA-0EF3-70D170298355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9DFEBAE9-FE9D-4D81-6B2D-2C57D7CD73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22203F18-83E8-8618-BEAC-A07F61CB4ABA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31CF75D8-2F55-D7CD-0ECD-F40F9C65C1F7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7FD03A18-E93A-E9BE-57C5-02325469A07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C8B36CB5-4492-C8CB-033D-1D81BF7637D4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F3AE418-3B66-3D7A-C375-00519D9AE92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984B5480-5993-63DC-D622-27898502E7A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10358D1B-5EA6-ADF8-97C4-29A6001A7D6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1D2E0027-B9DA-5D70-27B7-7EFE317A9AC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D6B85990-5C7A-0093-B5FC-8FBDD827C88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A69DAFE6-638B-213F-D16B-43CD7D849FBD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9D7A1732-707B-526E-B84F-19282CDCD640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81BE1EEA-EB74-F690-EEE0-ABD02195EF85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DA772A7E-6BE7-746D-16E5-412385475038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C4C1BDD4-5AD9-DF90-ECF7-FA5C834859E7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0E049C13-4642-73CD-5105-EB2C48AFB188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13A43253-F76D-BBF6-92E3-4C377B03987F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20756716-E6D5-6947-BD5B-5BDE085F21EF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43546712-5211-A707-8DD0-311C069F0448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8EFE9A73-7E1C-429F-7841-57FCEA5AE2C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ACD6AADB-9075-317A-35B3-A6A55592F20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F70CB345-5FB7-8141-13A5-A0C1DFF6751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A148F25F-F185-FAC4-AF9F-E2BB4A30F7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B9CE34C6-7C58-2327-B43F-BAAE701F35E3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F247391E-E9C5-3A62-922B-C4DB6953FADE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DA7B5FAC-E19A-EDEA-6970-99886F065070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FF13BB2A-24A7-BDF4-89D8-D09E44D0896F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4E7C5D1C-243F-CFDF-CE8D-EAD3C9627AB6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1133C1C3-DC4C-D98A-9335-F241D8BE8AEA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D595122B-AFDC-D100-BF4D-FA8C9D6BD456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3" action="ppaction://hlinksldjump"/>
              <a:extLst>
                <a:ext uri="{FF2B5EF4-FFF2-40B4-BE49-F238E27FC236}">
                  <a16:creationId xmlns:a16="http://schemas.microsoft.com/office/drawing/2014/main" id="{3934B8F7-1E86-856F-0017-D0C52A9F36BA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3" action="ppaction://hlinksldjump"/>
              <a:extLst>
                <a:ext uri="{FF2B5EF4-FFF2-40B4-BE49-F238E27FC236}">
                  <a16:creationId xmlns:a16="http://schemas.microsoft.com/office/drawing/2014/main" id="{416DDBA7-EA7C-2493-82AC-E34D79A2C0E4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3" action="ppaction://hlinksldjump"/>
              <a:extLst>
                <a:ext uri="{FF2B5EF4-FFF2-40B4-BE49-F238E27FC236}">
                  <a16:creationId xmlns:a16="http://schemas.microsoft.com/office/drawing/2014/main" id="{51BE4B26-711C-100E-26A1-B1D640E645B6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3" action="ppaction://hlinksldjump"/>
              <a:extLst>
                <a:ext uri="{FF2B5EF4-FFF2-40B4-BE49-F238E27FC236}">
                  <a16:creationId xmlns:a16="http://schemas.microsoft.com/office/drawing/2014/main" id="{DEAFE80E-0E6E-1CF2-CC63-2882FDEE149D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3" action="ppaction://hlinksldjump"/>
              <a:extLst>
                <a:ext uri="{FF2B5EF4-FFF2-40B4-BE49-F238E27FC236}">
                  <a16:creationId xmlns:a16="http://schemas.microsoft.com/office/drawing/2014/main" id="{3AE84479-3C0C-65A8-E705-627133E0FF22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3" action="ppaction://hlinksldjump"/>
              <a:extLst>
                <a:ext uri="{FF2B5EF4-FFF2-40B4-BE49-F238E27FC236}">
                  <a16:creationId xmlns:a16="http://schemas.microsoft.com/office/drawing/2014/main" id="{68C9A62F-93F2-488C-B307-F36AEA0D5EE3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3" action="ppaction://hlinksldjump"/>
              <a:extLst>
                <a:ext uri="{FF2B5EF4-FFF2-40B4-BE49-F238E27FC236}">
                  <a16:creationId xmlns:a16="http://schemas.microsoft.com/office/drawing/2014/main" id="{5569F14A-009B-4C70-DB5A-CF4E14F0DD13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3" action="ppaction://hlinksldjump"/>
              <a:extLst>
                <a:ext uri="{FF2B5EF4-FFF2-40B4-BE49-F238E27FC236}">
                  <a16:creationId xmlns:a16="http://schemas.microsoft.com/office/drawing/2014/main" id="{9EA1D006-21F0-EA6A-3FB7-478A490699BB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3" action="ppaction://hlinksldjump"/>
              <a:extLst>
                <a:ext uri="{FF2B5EF4-FFF2-40B4-BE49-F238E27FC236}">
                  <a16:creationId xmlns:a16="http://schemas.microsoft.com/office/drawing/2014/main" id="{B1321F97-EB27-FBB7-FE8B-5131CD44A3B4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213" name="Freeform 949">
            <a:extLst>
              <a:ext uri="{FF2B5EF4-FFF2-40B4-BE49-F238E27FC236}">
                <a16:creationId xmlns:a16="http://schemas.microsoft.com/office/drawing/2014/main" id="{7B7D72E5-84C4-7A97-6D59-5AF7D7097387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2E87D567-ADE8-E06E-2096-22687EBF23C0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854CF77B-09F8-442D-0772-5AC24546A9CD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87CD5AA1-D4B5-CDBF-8E83-867916E2D0D5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653AA4B1-2493-20E2-508F-E84503504FC2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319ADCD2-EB48-2E1F-ADC3-870015615DB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95AF8214-A377-3087-02E9-71DDCCF719A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F103E7CF-9DCD-D190-914F-5B23A0F02E1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758BFD4-0DFC-B9EB-45E1-BC1DBCB5D4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ACEC68CA-C7D7-6C07-9BC8-FB836234E8A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32616C81-B5DA-F059-759D-491157C6C6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2B80C52C-028D-3BD0-468B-91F9CCFCF5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9DFB034F-2B6A-6BE3-B7E0-BF26A95C80CA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DF519697-0C6A-B728-6CAE-98A90D217D9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BF87604C-05E8-D034-A527-23EF4D712DE7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F09DF0E5-A9E7-D866-C13D-44BD7E21D7D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B76319EC-7870-0B15-862B-31C2298D1202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88E95B9-92D4-FABE-133A-0A3AD41ABF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D33C66C0-1B25-C363-4765-9E032BC67EE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83EE410B-6DBC-7019-7483-3203E0E54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3A266485-585F-0B2D-648C-806CD1544AD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60D68988-5E09-93F7-6A5C-98010722F962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F1889BF0-64AA-D7FB-4F91-ECCBA14E98C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B2189DE0-A9C4-5798-AE22-4E66A3818A1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79105AA7-19F9-F3B2-4363-324109B87AF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4F91DF45-8674-3527-2AF2-93279D21B678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053111A3-A4A9-505A-985C-D1B13FDEAD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86A7BB4A-D829-5655-CA0B-5B15B3702BF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0A723E44-FFA6-1F00-01D5-F4C4729E93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A15C49C1-9333-E91E-39A2-E60E114199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66863175-B3FE-709A-44F4-CAF836075B35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31FD8847-B59A-AE1E-9C6F-6577BD8AD89B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5FE71170-9CBD-F11D-2EB1-92692E8A6357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50CAFE07-715C-666C-C06D-9E73BDF7E4C7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146F9C65-AA7A-25B1-B154-687762DB9822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52E35E63-9A01-BD85-DEDA-77D94A45338C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5A55C0D7-5A6F-8294-488B-41FF9B5B8A0A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139F33FF-5544-E288-C14E-7A9F8A1EB96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98A194CE-25F1-45DF-F91C-CE0496490668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2B6D7CEC-4C0F-AF03-94DD-F098B3AE30F3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686641F9-C171-04D7-FE5A-52CDD5EDD2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E3379307-9165-135F-6CCD-E5DE71D063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BA6B1E85-9727-4A20-056E-1E9BBF0E1F3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4BDB39A7-4142-7A60-D8F1-06F160A12F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665126FB-93CA-3CFA-D812-343082DDAC3A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08A75F2C-2414-40CD-F53B-60E25035630C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51F68C67-A518-5BD8-30C7-56AF11FB7F10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218F2060-A350-CF58-962E-DF130DD739F0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F257BCA9-2801-5A41-CE8C-5AC58E6D892B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0671194E-D13C-9DAA-DBCC-E4D975D15BEA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0A1264F9-5BA7-5FB7-051D-37068B9A55A4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2CD1247F-8B34-7B9F-534C-E3EC6A42E39D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7ABF8283-69A3-03A7-B36B-433D006CCF4A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6F89C9AA-D420-4BD7-B999-3727CCB3DE67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0E4B8B5F-E1C0-4BAC-BC85-2139D56BDE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74CDF3B8-CEF1-AB41-14D1-F3369B2B37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2BBDE0C7-E5CB-3815-D0B1-C3A394AC35F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5EA7D1DA-57F3-DDF3-88F2-96302D0722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50A03460-7248-630C-7C23-EC55AC05455C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3E1676D3-2806-93E4-208B-DE0EBC4C5A8D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57E03ABF-DB4F-D67F-EC35-DC34968D410A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E7DA9668-E996-D671-20A5-76121970DDCD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CAED63B9-47B4-7F2E-A16F-992B78DE7C8F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8B1CBF9D-B479-129B-C0DC-1CD5FD420FB7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338D67C1-54A5-5078-9DD2-66D3878A30AF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8F1E2A6A-3029-99D9-2EE4-06EC21746CD1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3D22E104-A8F2-21C5-EED8-4D253881B7BD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E56A7B8B-D319-B177-D948-9FF0C05DFCC0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8BBAE1E9-65E6-0E80-2BDB-1A19E95007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413328BB-0597-9F4D-392E-5A6CB47BAA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A2BC05AC-5900-8F6D-B221-7323915FFF5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4CC12FFB-10CA-A889-CBB2-F2722AD105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0BABC848-ACF2-3FA4-4A17-DA74AEB92E37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6D09E956-61EB-8B20-21A0-D89577A034B4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E723E792-369F-1620-D6CB-8DF1F8F8EA4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7A7070F7-0114-B8BD-E1DE-2D1B79EB92AD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201781BF-7E7F-B6D7-504F-4CFF9915B616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F711F0AF-2817-0DF7-6EA9-30F968DC0B87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0AD286B0-8198-108F-C6DC-D3641688F5BA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D96F1BE3-0D95-6256-D3E3-9B37C0BF3BA6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2B10C040-522C-C590-D501-4FC7D7F77604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C6D23804-E688-B4EA-0958-AF64C5B4A662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69493134-2FDD-B676-3D8C-1FACB7648CF7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A34AC187-2BA2-BF2E-1DCD-0436D75543BA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23D46DED-9E2E-D8CC-70BC-D159875C983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D8A7CE3E-1A5E-27BE-844A-66E6E70170F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9A01D0A1-EDC2-43FB-C1CD-E81C8469981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87D67B34-DCE6-ED9D-6358-B934BF05CBD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04AC488E-FE2B-AABB-C071-D0E369900F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6229EEBC-CA20-C25E-B503-0F46CEE9BAC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82EDBAED-31A5-2BFD-6515-FAC7AB78A7D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D460502B-2E85-335B-56EB-50BB43B397A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FA22ED0B-7923-6630-66C1-03AFE7C7A210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2722BA4-E75E-6C96-B4E3-AC8D7D13654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43AEF168-34C0-079C-0FDA-F99DEFDAFC7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90C67C81-6BFE-7266-0979-5BA59D9ECEE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3B3BEB34-2A69-1E67-179F-7EE29DAF3E5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E83A731F-9147-EB09-5BD3-08802FA614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FCBCD6C1-B544-24AF-B3D7-A5FDE221659D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B2A3A5FD-A18B-2E80-D669-42A9D9D8EBE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EA34142F-2236-26FF-A6D4-A4CB5B92D47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E5428750-86AC-1071-616F-F38CD4501F79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4D7A0C37-E165-41B6-9050-9CD432931D1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7E7D4363-DA38-4FC5-3DB1-6D44972738E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E07BD695-9134-8DC1-9B07-7061A336BC8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2313CD27-F1AA-042D-E7A5-EE954C86FDF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442E79F8-0AF9-637C-271E-4A89EFE2735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C3E7A369-CE50-DEC9-4D39-D9C63B9F6F2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A5567047-64D7-BB72-2A09-3B064176B40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C0C8AAE8-176F-171F-BC29-CDB521A53CA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CB99BC1F-69D1-9BB2-EB30-CD33D7B752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595286A6-59AA-CE83-C366-3A105924339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405AE95D-88C7-B3A8-F3BC-1F72E8AA538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CB20A214-0ABA-BA38-48A3-29E10F969A9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35FA8EC4-882F-6FF8-92F9-194DC9B0428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58462CD6-2D0F-903C-9115-CF151D2A35F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33A5A7C5-63B9-D0EF-7981-BD1A693EB1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946ACEFE-0457-AE64-5BDA-E714966F568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1C2B4BE9-212C-9BE2-C3BD-D170969C4FE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CF3F40F5-6C88-38E4-4A19-523FB4F3DA4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C4964949-CFDB-9119-567B-774CA985CAB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19491E5E-0A59-D7F7-FA8D-8D7A2F958ECA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5601C819-E445-DF01-1F57-DDC53DE9AC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752E9BAC-62F2-FB1C-92B4-55D732562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B837F021-BE4F-0C62-DB9B-4979FC6569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017459B3-105A-0880-68B4-E5E37BDA7A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FC53FE9B-540E-4AFE-574F-2A051AD603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628792E2-DD7E-DB2B-2300-1E486CC015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91184A86-A7C1-5EC5-BE51-DCEAB02214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B956F4C7-179D-4C80-548A-D905E8DB92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68151AFB-2979-880C-74F3-F8A5E54AF8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9F6F8FF8-27CC-812A-C6C2-8D9DA5551E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0EA11495-3C97-2701-202C-DF81991109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7770D50E-C311-45AB-32B1-A3D0573E9A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C3ACAE2E-C1BE-DA7E-33DA-4E093A966D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D8310265-6C6C-AD39-DBF6-07A0FA36DD3D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5839204C-63D2-0DF7-5F97-5CE47697CCA3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440405FC-D392-2FBF-1102-163C7EF2787B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F64C2C85-6891-A1B3-999F-45C680301A43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61877A36-29C5-DD10-8719-F684AF09A25B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7AFC2738-D325-0547-15FB-145A869D62A5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293E3B74-6BE2-BE63-DEDB-979339CF090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5FE4A3FA-3675-E7A9-E235-8FC60581897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6539AEE8-02E0-66FB-50F4-B23CB324B1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1A081A44-C617-4107-7650-8CA7FA6E9379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727988FE-20AA-B83F-049C-97AA58AF72BC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AF53B133-A45C-EA96-C67F-B3795BB63A12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B12BE873-F7F6-7849-4895-68956210298E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0288A1A6-FD2A-2793-E7AC-BE0EA914FFBB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9C1274E3-CD76-94C6-0150-9B40A34C38F2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C3F74127-EBB6-4654-C129-B931C5CFA7F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50A4F8D0-EE6A-4A53-5287-D7E83C646874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3E39A39D-703B-D30C-C93E-B695E4CF9253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040A6851-6615-860F-0803-D35659252C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308566E3-4E96-9691-9001-40E17F401028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839CC6F3-AEEE-67EA-71D6-5D0597DD69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FB6F66AC-B814-FECB-63E6-B2B6A4DA20DE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2132493B-690F-BC4C-C3D9-1DB9048980A3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CE8609E9-6221-86E3-6BFB-5D1018CB5495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FEAA0B0A-6B38-B559-4E81-AAA7D38DF7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AE57D98B-7127-A215-4D60-5D80734FCE2E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B1ED3B93-56E1-265A-FECC-D4B7C589C825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C700A3D1-A89F-8310-D171-6035A2FB81E7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9046275C-63C1-E0B2-E9F3-045569C6596A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5CDEDBF3-8384-21B9-319F-59A2E8079943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DC0F1A8B-2875-08E7-F429-FE2DE110CC61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56DADC32-AD27-5DA1-FD0D-067953798DD6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423A1131-F958-5697-F572-A77195AE99DC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D92FF8CB-D377-71A2-7BCC-2ECECFB74A69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1864C291-B581-15DD-FF72-5B8D83165D70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F5266177-47F0-CBE9-8173-708C15C61E68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55449A75-6913-C81C-F79E-FCD403B1EA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4A485B73-E50B-1B30-1BF9-2297F9074A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36090E8B-BABC-3867-7643-555C9947C16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C7090DCA-3160-DB2C-2D6B-6EAE2806E0BB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F3A63875-CC78-ED90-C6EA-A9385AD0BE6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81D284CE-DBF3-A4E8-46C4-BA48E45CC13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050BCB76-1651-05E5-15EE-BDBEA77CB988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C6EA66C3-95AA-4BAF-A6E6-A810E7D1FF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45CF2034-8630-3CD1-1C28-C33DA3440DB8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A26BBA37-9437-6086-489C-303421A6ABC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420B958B-6585-BCF7-413A-4C476068C95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AADF5DFB-0735-F4B5-1284-06EDA1FB05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D32198EF-2430-3158-C90C-5C7BAA805845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E3372197-F0CF-AAE0-059A-23949C94244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26A6DEA4-37F9-AD3C-2A5A-4E7A6A28CAC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CFDD37B1-5498-AA42-30EA-C90066E859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7172138A-5477-3FA7-57EE-6CD6238C51C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1DFC86EB-F1B6-9EE2-1FFB-85D78CFFFED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00D130AA-B4F1-5030-FFF1-8510882A524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E572EF8E-CDC8-FA51-A238-B5FF6FAC71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E71D4A4F-C07F-0DAE-4C20-D2AE7E21FF85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797E841E-2E7A-D1DF-A858-56D8D66F2E1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EA4EE9EA-01E3-7E7A-86D6-292000BF88E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7E73B64C-7DC9-FDAB-CD9A-766FAF8EAC21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6B3EAA0F-14FA-C590-DF27-A9120F0D3F2D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EE137763-ECEB-6549-A844-766EC443D88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E583E9B6-1AEA-E502-4DDE-5473BB4DB64C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5AD077CD-1243-C2AD-E85A-6C3DFD2C10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77E5D330-3B95-6B3B-58D1-096491B3C1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341E77C7-22F4-74E0-D911-8336D2B7F4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A9410C66-98A5-844D-8E2E-DBF68E0DA3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7BF9253A-5F94-8FE7-FBB9-BE6D5F1D53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E4B9946B-48AF-78D1-73AA-43B0AE03C4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B04CA4A6-38E3-C9A1-6405-1A2F618510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5F1A516B-A02B-93F7-8E75-AF0B4D44D1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76AAC5A7-26D0-12F6-73DE-43A6220432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FE96CF9C-4006-FDEA-EC80-AF81198842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9FD87BDC-26F5-C561-CE8C-F797A600D6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B09A583F-F2C7-D4DA-6B7D-D38F0B1524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3FD4B94F-BD51-A256-B6B3-6CD4B0DBA21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2CD5A022-1544-2E43-CEC3-EFFC2145C7A8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53F241AE-EB3E-41D6-8534-434CBEA22B50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C64AAFDF-6A8D-0A72-B529-F11028FC3753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F5A15F66-4F10-1B9D-FAC1-83E3A257083F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01BF6CEC-919A-60A7-29A1-3590BDED96FC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5A120EB5-ABBE-9F58-36E7-531B5249FC26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07E33ECC-E8BA-C494-C2AE-18BF787931BB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02AE380A-9E86-931C-4CE1-04DD1FE4EB71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813D07F0-B54C-0822-2B79-41E9046635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AAFC12AC-68E0-9BFD-E22A-82AB8797DE7E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EE20BBB0-45AF-4D35-04CB-E96D7F13C99C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7033BA3A-334D-9D5A-A09E-CD619335F510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7DB07E8D-1151-2BFB-C137-6C9163BAAD29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CC8F43AD-F68D-9719-8C04-49A4B4498045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BB1D6D6E-1AF3-D3F0-38BB-709237F388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18973083-19B6-41B0-3E6D-D6A9F0C69D10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76BD387E-9CB8-2C51-AD44-6038E94B1E3A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8CAD5BE3-999C-3575-04CF-2D25EC2BE2E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2476F66A-B816-42EE-CDDF-02961F97A36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41B806FE-7DFB-406F-987D-A6354017AB4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72851E1F-52EF-8659-5915-D2E2BB9EE03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C3918978-71E3-9710-0307-5E326576726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36780832-DF52-984D-72C2-F7FC458F569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B0621C70-2937-3A0D-8E77-CC071AE4364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5F7EFE5E-C3B4-0637-24E8-5B47E6441682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866B8939-ED42-C396-EC49-B864D06CAA4F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BBFEBF98-E22D-7555-44E5-30201D21C4DF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2A896EFC-190D-9E1E-DC4F-12F3ECB389AC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B8510145-01FA-1163-F370-07EEA06B12D0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004BF4BF-5502-995D-D4CE-F7D5A1D51AC8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1A1581E0-7C61-D5EA-BB86-1940CD38787D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57E7B196-3803-F582-6E07-5A1A06697DC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5615A945-BB9E-CE4C-1F37-E7A013C3A54F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622BF2FD-4F86-6EFC-BF75-8D6C140A8E7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0CB62AE5-23C7-1049-D897-C12F98192A1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A857D0FC-E06C-9888-C12C-F93495445B7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578DC8A8-A74C-EEAF-AA87-525E74AD9B0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599D1495-A628-C5EF-F496-AE8202962F0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DCC8247C-ED6D-9E97-91D0-DB2EDBDC388B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7BEB2513-EC08-358C-0FBE-0857BA2E62C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E37D8D0C-98E3-36F4-8488-66AD1566D45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EFA8F46A-5EB3-42AD-0596-DFA896CD07ED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AC9A20B0-DADA-9D72-E301-9E03FD95C53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3FA91625-C530-6384-7458-172CFE7B586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60DA0FE8-CD9D-DCB5-2B4B-8469BB6F22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00289412-A6F8-DF95-1616-80F58BB3EB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DFAE714E-7358-72F1-F496-42BA9819EF6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38901573-1DEE-0CE4-1879-E25B138CB83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5627F45E-58A5-FA2D-2CAC-1B1FBCE789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3441882A-BDEF-9656-CEA0-85C523937EA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0C13055E-29E9-2A49-72CC-5AE40BB8096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B867DAA6-4B5B-71FC-C9DE-21FB1E2D3D3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959C465C-07C8-0495-FFBD-86B67726FB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7887C901-DE78-35BB-CDA2-0E66285347E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D70E4C35-085F-40E4-9CC9-3E18209988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91ACF7E2-5FEB-3328-B642-B9FDAD86BB8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1CEDCE4E-606C-CE65-61B4-7B6B408B963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58074AC7-41D3-C2E1-ADFB-4C1B287F1D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C4E72CA8-A491-E7B1-DA6A-2227A74380E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1B390079-81EA-F29F-D2B8-49977589F61B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E2F61596-BCB1-F6C5-F2BD-F5F81640F25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76746695-1692-E644-2FE6-671E83BFFD59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42FE82AD-F219-AE8E-B4BC-6A5F5E51DC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01AA60FE-49B4-E174-AD11-16600B71F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19E63A09-BB83-F6C2-3C3F-59A958DA20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4B9DE8B8-64F0-2582-C496-C4E30ABD151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DA32A9E2-BD9B-D0E4-A73D-22901DDB52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C9FCB463-E9C8-CB9D-F392-4C9E83179A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D0A0B73D-66DB-4691-1BDC-89BFA9841A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52AF7804-01A0-ABC8-94FB-EB97EDF9FF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FA5B035A-926C-BB33-93DC-152D81D82A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1BBA2C06-5052-B8E8-66DF-5A186C2A36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2416BF9E-BE52-974E-A9C3-EC2A269F73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14112757-63F8-6798-0AAB-562F8C0BEB0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F23E9F35-BFFA-DEE1-C205-8DBB94799A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82A7BC4F-AA76-CC5B-9493-9314D10D8A93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246B80EA-A942-180D-403A-5CB059DAE9F5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0FD83A5E-1877-1A39-DC9F-E5492F3CB6E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F05F2A83-6128-587F-A0E0-EB761CD92AC2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606E2107-C66B-196C-BC46-6BF533C7B13D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06887106-19C8-DF84-080F-4954E47C161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E3FD84EB-8742-8C5E-9589-E15BF77C011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04E09A6D-0522-FA1B-17C3-547FC9E1568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A880EB9C-1951-533F-5AFE-41FCC5EA423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30F3EBDE-0BA1-C4F0-BB76-D6AF51FDB3D6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96DAAC9C-E88E-DDE9-A1A7-CFD85A829484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68F8C426-443C-1D9A-C632-209D43AAA2B0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EA08636A-EC92-490F-8DFF-9DB457189FFF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FA8595C1-16E3-4A46-912E-62037AA0167F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45E2DBB1-EA43-2EB1-DDB4-431246B69554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03E7BE97-E57E-DBA3-CEA5-D99A728E3D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7DB4B4AA-A657-FFA0-9C87-8A1EFE5B21C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F62A4C24-3833-41B1-B550-91C83EE734F8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5C7E09D9-6AF7-608A-EAA3-B1B1F066AFD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24ED187A-1005-E2F3-B927-7C450B8957C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9852D6AC-8341-1A36-2EE5-A6C03B31E72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3244E87B-8B9D-E6E9-216B-BFABEFCE59A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F6376CC0-47CA-1ADF-6469-7375C37C3FE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480E8595-126D-9AA1-4A61-FB512CDFDEF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9D6AFC1D-5442-A228-C953-805D2E4F86E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DBA0037A-AEB9-9244-09C5-210395A4557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ADBC9F83-3582-2495-99A4-36F934305AD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2C8FE280-6D2B-AB73-9CCE-3FD9B9C67CB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0F507CFE-EA0A-9EB3-9EEA-87E28E7EB3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CC72C471-1670-467B-B563-020F1DAE211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016654BD-7FF3-8A4A-3E65-F27151737B3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5868EF68-A826-2D85-C0E8-FDCF85187A89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850D9704-B4AB-6B0A-F20E-C027695646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66329189-BFED-9A04-73D8-435819AEE5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117E5728-E22B-09EF-C0B7-75860E85067B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DE3036F0-85B4-9132-DE56-65874FE23223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3AEDDE91-0B6D-A45A-1004-9695CDAA5C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96B7F97E-EF6B-EA6C-29A8-F7EC0FED2009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80040BB7-D897-E035-0536-970E6B3608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5E2A48C4-7D18-16A1-3453-A196AF5186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4508BDD2-9982-AEF4-2131-8B6E8EE5C2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2F3DBF51-A9F2-3B11-EA9D-BBA3DCFD50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6D8231AA-E4E3-F8AD-C426-93393FC271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7D380332-46B7-440C-6BFA-E27E13D270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7B5FE587-AA51-76ED-0256-B880154DA3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29E0376B-28CE-CD5E-D46D-C12166A194E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A6C433A8-32C8-0169-B96F-4C5935217C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7AED3567-7E5E-9699-14E5-31E90AF469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10523948-F98E-62CA-851D-10682B2A7A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A5711688-482A-3513-894C-6CA44D89A5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0F47A997-969C-BE33-5F5D-183AFC4716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05705711-7A9F-AC33-588E-203D582B905A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B484F8FF-7189-961F-ACD6-C214BC2192D6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FB5EECF6-7C28-EAF9-5B3D-9F588E46C8A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A70E8CB7-A010-F963-D341-F47DA67B1669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7490512B-CE1D-5961-899B-A42ADE313581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F6C8EA3C-4DDF-6885-F7FD-56BCD3EE7FA1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C23B99EC-406E-EF92-CC60-659A8EC4D9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D18A2E2A-1C97-C99D-A287-6FDC3F71D06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98DF36C5-AFA3-D12D-BA0C-1DD1E40DAB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62648313-3B22-29A5-EB93-6ED101A7233D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ADCBA8F0-2605-993A-C2E6-82D5C241C5F6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476C922E-A713-92D2-A009-10FA6E46A11C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B6B1EC8C-77B4-7C99-8EBF-CD2A9867EF51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D0D25128-EE19-BF48-0F04-73F0691C8A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E9497F1F-B22E-919F-F0FA-C4E3E7B6B60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A45B4ECE-DA3C-85E5-4EEF-7E87D7E99FE6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8E74B844-6EA0-DA40-512E-75CF5B493B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230257D9-509F-40C9-8C80-838D129EAE04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07A06E48-334D-9FCC-A87B-98348016542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DC16AE9E-340B-2756-1C04-4B2DE1580B9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0AC0B48F-C4FA-6B69-314F-7282065F739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63AFC52D-6B6B-6376-040A-13DCF49F757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90DDA794-E7A9-768C-2638-102A1C23FCC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34FEC1E9-ADD3-E28E-EDF4-8AFD5C6D26C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40C7C11B-6445-C1BF-C830-87B1F29E3D2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40A6CEA8-376C-BBFA-A8F3-6AA713716AF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0C4ED235-90F9-F925-AF74-E3515A92A12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F167B959-B76A-3ED2-32E6-9DEBCE43DA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65E37499-9A18-D547-DEDE-CD58BAEB5B1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88D74966-F1F6-850F-C98B-ABE2748B9F2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465D3C65-A6D6-FA7E-47F7-2622CCC564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69F047C7-4479-7564-2EF5-79E88E44D50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6FE19195-1B46-E57D-38B2-CBA43F2B31EF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87922C8E-D1BF-B9CA-A29A-CF498F7257C2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8030B09F-C3A9-08C9-59D5-558DF56498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48D41F01-4157-8172-67E5-2C32D3411794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9E562579-30AA-FEAF-02C7-6FA1680298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EA3512D0-9141-4BAA-AF74-81413A27C1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38100DAC-B346-C03A-2BBF-278ABE319F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BAF131F0-503A-64E5-9B1F-8E6B37C2AB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71EB3584-A21B-F3BB-3527-FBB5876BE16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05F72A4C-032A-7A52-589A-0E4B378158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90B07DE7-EBEC-B428-8F33-7C18B6EC97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14037620-5CCB-8B67-365B-B98A9F007B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4A62075B-25ED-4EF6-9FFA-8CEF1D5E30B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C27DDE22-2352-413A-84E8-86F17BFFEF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73C1C44E-48F4-4187-41FD-020C542C774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FA9C9832-BBBD-8AED-1D15-E2305ADC399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1409F980-9071-583D-00D9-2D0350EFC8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2AAAF66F-45C5-E706-CFB0-FC07DDF8F571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9FE8411A-F9C2-D278-3F6A-D5B104A8A90B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25ADD11C-1E4D-87DF-9FD7-96EE6AAAB09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933A8979-2946-D541-79A6-038D4471C0C1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C0B33D2B-8051-78A9-4005-A7ABB3BCF84F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6ED76D29-AF18-3FEA-FA2D-4E1F7782B79F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6CB192A8-9012-5A72-E216-C972C8FE88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DE858C8E-2071-B0B4-11E3-8ABD4B1086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AED83282-EE83-CD6D-28B9-76C1F4A4EB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460EB68A-E259-4780-AD55-B73B84A9EA4F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9593CE48-9785-538A-9DDA-63AFA1D43E36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8483B7BB-6F9B-7106-483F-BAEA94231FD7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A7340B81-9DF5-44F8-CB1E-DC8ADBF50065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45A9551C-CD25-B6EF-22AA-75B720610A75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B01374B7-DD24-E88F-F128-2AC6FAD1A1E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CC0CA956-DEE5-D357-96ED-6EAA8215DE2C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FE7114AC-E33E-BFAD-05B2-DA705CA6485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520D693C-39BC-D5BA-B198-77D126A2487E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59A6CD6-F2AF-25A2-2099-FE0FEC8E9D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D36C0A68-4C98-1E5F-B750-04FB2B054F40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885F0D2A-71AB-DC13-E370-ED1210FBC5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4494A5A8-785E-7295-A6E9-CE386A36AC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F0C37C22-0CD9-06C9-0F2C-3233FCD9D514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2D8E8411-103A-EE70-DE8F-60FFA21D992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A3DD5D8E-6B66-CF9D-33F9-49326EF242A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BD33FBE5-6F5D-092D-4B96-A7F8D350CAA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960A8E78-E662-CF25-E90C-19D39170724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33DA22AD-6D4A-3702-51CA-BBDF4F23C0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07FF4AE8-064A-28B4-E337-88425C0A87C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00C0990C-8D53-C954-4D54-6BEEACCC37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42CC5214-EE45-3231-F36A-03D5DD6AAF2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C4D3B47E-8025-6D96-D6BE-50D1B8843226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D47EFB56-66FE-63A9-0A24-CEA34B009853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3211135A-BEA7-7B12-68A5-39454C22311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CD59EF9C-0448-ADC0-F8D1-0E148DD2573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7F47575F-58CA-FF25-7582-7F92B04B20C6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129DC7EB-0D90-89FA-0CB7-C3A35936EC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CB5BF31A-7DCD-3B3B-946F-36EC1F183FCA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DC914CD7-CA23-928F-2A40-FC45993E4E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8103E585-F69D-D22D-017D-4B386071C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1B796DDF-D55C-CCAF-AFBD-FDC1BDFA7E44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D55B40E3-940F-DCDB-6EBC-4D43BBBCEABB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CF8D8A2F-0BD7-DC74-2A7D-74766E36408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D640CC6E-6B49-4856-9BD4-955BDA04DAE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93AC451E-1CA4-839E-0B52-9640015C4446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C161831-095B-8A3E-8F8C-49BC42FACE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1BB986D6-41F0-6839-0F64-F5B68A6CFF6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72C2C5B2-3FBA-3A64-A6BE-243F723CDF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1CF969C3-CD5B-B547-8A46-26D1A66AE7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5B526336-ECFE-A09B-CA9B-D4D778753403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585260E7-7318-4B57-328E-78FD99F8D23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EA86B5F1-E263-D4F1-B3B8-89E721CE74A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1FDF6E78-28D7-B2EB-CF09-FB83B65C5F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CD6E0451-605B-5F15-FC2F-E1FA65B0448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E0BBDF05-DDE0-68E4-8609-B62503E6F0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DF674BA5-20C2-7487-BF90-EEEBFF4D633C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3997179A-D95F-A7E9-4CDC-A0FAD00AC2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FAA7A970-7DC8-08AF-1C95-4423676E9A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02D2CBEC-FC1B-0D6B-34E6-570A99929AED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F21C8951-5960-975A-BBEB-6F716089D3BE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DFB79AAF-AE2A-A859-7DC3-2C4375FE663A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B726B942-ABB8-AB4F-FE85-54EA645A8F60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BCA37235-F9EA-6688-DDBF-75C92B39F04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FBF111FD-74D6-B769-2E6E-A9C84E42354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666B96E3-59CA-FAFE-A58C-2338EF65EA7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7BE03F6-F7D5-F8EE-7D86-0DF45B30FD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568588BA-96D6-E1B6-BB2F-BF28264CC70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322C7090-3603-0EBD-F1DD-9528C8A894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37C6C87B-FC3A-984E-385E-C18F2B0CB8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05BDE3AE-CAED-BF84-5669-AA7274D5DD98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CB616546-2304-EF2B-F18E-72D0C4E526DF}"/>
              </a:ext>
            </a:extLst>
          </p:cNvPr>
          <p:cNvSpPr/>
          <p:nvPr/>
        </p:nvSpPr>
        <p:spPr>
          <a:xfrm>
            <a:off x="3229583" y="1896498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BBFD629B-6C63-B840-E22F-96BC4E1F7F3F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5B66CE6D-B4AD-CE5E-38CE-9FCAAF2701CC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3C90A140-BE7B-5165-7B88-E25F1471B29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2F3683FE-D88A-240D-073E-DBC6F75B347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A1BBD64A-44E6-6FD7-D19C-27D674C39BF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C999A721-C746-83C7-5797-61E132A8674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0A07C5DE-4245-4CE7-1F6C-E05B364C2F5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EA105AF0-17BA-FF8D-1887-4530C7A1E71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8E81290D-6E1A-1B2D-0E55-094752096B7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9E44C9EF-4ADC-CFC1-639F-5E0655F6C68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96CD5A0D-EDDF-86D3-F222-071F0C059E0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EC2061D4-85F9-DC73-2C4C-798F2B256E1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A3028EF4-852E-A140-147C-CC2CDB5190AC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9A7E6632-BFAA-1DD3-2715-B4738BA5C6F8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F3A25FF4-A22B-F3A2-6433-6863A5B79708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0464DC1A-C0A0-F6F6-E15D-C17B5AD32260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429D44E8-D08F-CD04-6CF9-096D39D158C1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80F92F98-0F1D-B2C2-D44C-EB8186DE51D3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91015E81-DAA5-D615-D70D-883DDDB018BE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FF994B72-811E-A9E6-518C-4FF05005B96F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F0276288-789A-E23B-4E7A-C6A6EECE7DFC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12744A52-775A-6438-A853-2AD696C6B96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4E3435C2-3869-68D7-E5D3-A8F98A4D256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552D1A20-CD62-6C19-DAC3-F3A03925F38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202C8192-EB5B-5DD1-07C2-A4178F20406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7923F699-E923-492E-3151-140A694EE2C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BAAB8535-47D0-6BB4-AE5A-F2CFE1C18216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11FA0EDE-78A3-6EA4-13F4-885D87B847D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3CB2ED8C-3707-2D9D-0F3F-031B450DD3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9025313B-30EA-F26E-CA2A-528B827DC3A4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EC98F3BC-80DA-F965-EEE8-775DE77070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4150D297-A997-AB7C-5837-86113F004B3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1886C526-D3CA-BCA0-56D8-16DA7E4D182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3A4759DF-FE07-A3F3-64E9-517E8495DA6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90EE14B8-5587-042A-19E8-2260B8E4FCF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CB6AFFDE-3D6A-DDED-69FE-BDAD0259D99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C3D40B98-7399-02CE-2E92-53C166372E6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81279320-E582-6BC1-8CA3-42D78CF11AB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9259A863-D430-536F-3639-8E4BF218BC7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3FBD0252-F52E-A613-63D8-7F0876DADE0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F6ADA0FA-C3A4-84A5-CE4D-051DAAD1132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7CBA270B-0F9B-548D-81CA-CB6136117B9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5F7F37F6-5F41-2BFD-3BF4-AE936C7112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322B6D69-79CB-9367-CD01-BA4D1B3A413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BFBD7057-9DCA-5B82-0929-9F2146AC69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3EE52AFD-337B-8776-EADC-572BA09E1E9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11C6D837-1B66-92DF-7BC8-5581A2B9F20B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A4A5809B-5FF0-F176-CBEA-263D7F0BFD4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991D7411-723E-5D55-805E-5CD51544376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2F5B5FF0-B1B0-3D22-5C62-0D248900B3C3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676E9302-B6D9-4D31-98E7-D39461C310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46E7A444-573E-2D5F-CA32-4E0E33C571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09301155-1C5C-4077-7D28-926364D3573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A25FFF36-0C01-9AA2-BC8C-CA4B34C794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E550200D-62B8-FCAD-00D1-3AD0380514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1FF8D367-9BA9-C8B1-A9C7-07C8ED31E3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31D6F5B3-AE04-9858-4453-49BD1118A8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8A4A6FA4-340A-14C7-DF82-442BF062C5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4090013F-CC2D-977F-249E-1D775E7963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844B0081-66B6-1EE1-3DBE-E5515E8319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12C191F1-3F36-FED9-49BC-C4F21E953A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778EAB39-64DD-42BF-8855-20073CE23E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F99BEACB-F3A3-9A7C-031E-03566B64F6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005BBFFD-0552-4412-0CFF-1D5F351087FA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8102F2EC-20DB-3250-EED5-1A0C3591899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D033AFDB-AD64-B0EE-C8ED-0C057E7BD89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A213B19F-5418-6A52-A1B4-89729E897F61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B3A32DBF-83EA-4345-9EB8-39481AD04C00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809F0FEB-36D9-A815-B2C6-CA9CCE07E4B1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1781B105-AB36-A18F-069F-79C5F03938C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4E820C5B-6A4D-9FC9-CF79-974074D3B76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D50F4D39-B55C-0412-6991-A984F975B5B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95F24F6C-C172-DB9E-A8A2-C6B3312CDE22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A6930A29-07F7-7367-24F4-7E2296071B16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FB995B1A-D461-6A66-3115-79EA50B4B7CD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C5F07375-120E-12E8-4269-6D64F3AD5D62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A594CECC-9A1A-DAAC-EA31-E45E5FFDA5F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C7E59D44-6BE7-A111-F9D3-88A0F4C98CEB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5375AEB3-72EF-BB22-0E2F-009A5FD5348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363449B4-2F8F-0483-2081-B9055936EE5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2D98AB50-A197-35CC-5E6C-6A61839E39A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D0769EA7-54AE-2AE7-7870-E4A2FC8AA43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E433C2F3-76DF-17BF-B56B-FBA6566A0F87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398AB8C9-AFB3-2DDF-8D65-BD1B856BEB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66CFD21D-455A-9DAB-37E2-98B9AB99FBE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DE795058-43DB-EFA9-1DE0-DE21E163C6AC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3BB1D702-8BD7-1EA5-1A79-CF1C95D86BAB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774602DE-63ED-40C9-5DEB-0593F20EB72D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901A09F6-79D0-0A94-4BF2-7F3A197C7A48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1C8EF6DA-3941-CE6D-43EC-AFEFF3A61735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50FE1E4F-EE56-E931-B4A2-9F8680CE4A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FFB59FA0-5153-44CB-FC43-FF0D4FF9C651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8B18D464-C8B4-64D2-37C0-00144F0891B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9CB3854D-F842-4211-9A15-11B323D8DD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6EF6833A-9BA8-A3CD-4E05-2FB0BB7D1AFB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34E1C4A2-9CAC-F2A3-0B86-E2AE324C139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4B23DC31-AFD4-616D-14F3-F5F8410A342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4D4F5BBA-BE3C-2F16-57DD-3B5C746EDB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56493B0B-BCA2-1C22-423D-E46A18A0388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78706CE5-AE04-C124-7FB1-EEF618A446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5A124E72-4052-BD1C-C321-A42122512650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E2F45A79-125F-794C-20D6-FEF2F7B83D5E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551C6FCD-353E-7BFE-BE44-67F7B99EDB35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92F96014-6D48-E734-02E3-214D6B2F4232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ED3525AA-A475-C400-09E5-048CAB49C204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74A98A04-84B5-DA45-240C-836F0A16805E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CF5C8A53-AEFE-A8F6-EF2B-F899ABB97D0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6188DEEE-EC4B-A602-AB04-4338EF031F28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4E9B389F-223B-A9D0-2FC4-14CF4DE3179C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5DE4AAD3-49F7-A417-E339-F36D55315B1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DE7CC73D-90B7-3955-8C2B-8751BA94D4E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E54354AB-C3BE-83AA-0F5B-128CE755866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093E03AB-314A-9AB4-99E5-387455E00A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FE11FB83-C1DE-FD3C-D824-B5970BF7CB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EFD2FBBE-A39F-EC1A-42A7-24928BEBA1BD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D531808D-C00F-6BF0-1E10-8527ED06CD7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DF748294-0B5D-390D-A0E8-43A47C839D4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95D33CAF-9109-5B9A-E911-57932FA27BBE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11EEC182-D979-58A8-54E8-BC94A612CD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74E5DF39-83C6-7C43-D4DA-11F35429CE9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73249A71-1D50-7090-25B9-DA523DE38F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2B43C736-B6BD-897A-9DC8-63CE8BF8B6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E978968A-8226-8BBA-480F-2C74FCABF9A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5325CBA4-4E73-4E01-8C0D-3BA87A8C8F9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32EA9AAA-A0D2-BBC1-B24D-7FB35EC57F9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3CC58A56-5575-9B09-7272-3AC644CA6C8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E276428D-EE1C-DEAC-A20F-407088C76CC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3AAC4282-2B36-AEA2-95B6-D82A58836F6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2311B905-B110-380F-ADBC-FB7A5F3A173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E3654653-D1B4-3E08-17C4-8E83BC06038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5C402FB7-1116-056D-14B0-EA5167FFE5A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63488B41-6F99-3DEA-B87F-19994C83F7F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635C842F-97E9-51A6-B68D-D1BABC96454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B16D090C-D760-B7E5-E194-3C28D986FB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5AC5C4AA-E945-BE6F-5545-C31C3B069D2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30B5038C-920E-7CF5-1B15-C4EB0E6ECC42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6E91CC5B-D4E2-B58F-C29A-0B68C0307E3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07A1BFC9-93EF-9156-198A-37E55F0C21C4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7DF570FB-E995-F6A1-BAEC-507494E835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BADE5955-F2BB-54EB-26B1-BBBD40AFE5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406D2CF4-7EBA-1BD0-21F2-40DF4C6172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AFC0B308-4281-83A3-3790-4BA781281A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4E9313D7-9F12-5853-F537-F8CD4BB23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F0CF4043-C701-08A7-9051-D9C86AD5192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ADCB6FB6-24F3-DCDF-6D0E-20C7C7C516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8D77C82C-016F-80EB-9E22-9ED5E0DA49E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C5B414A2-942B-A938-526D-E14C6C5409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3414CC4B-DCE6-02AC-49AC-C455095947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9AE06F4B-F8C5-9FAF-7D2A-6BAF420C08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F4B4698B-46BF-6B78-B153-172D4B6064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91C2DB08-DDD5-8458-D906-88FD52689C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B0590D1F-4B69-4CEA-7ED9-6B1C49FEE147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7552F3DC-9F90-9D0E-6D6F-4C65BC158B84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D7D08DC6-42CE-AC42-9829-77AAD9905EF7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C3C326FC-19E8-1EEC-3ECC-510A6F3ADB91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59CAB3E0-22DA-D2E7-B30F-6C28B3D8D575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A175DD01-9D95-E18B-70D5-B789D1DFF6F9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9C0D1966-22CF-10FD-4A7B-A59BFEDC787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9C240BD1-847C-623D-FA1F-D9F82FEE390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9208ECBD-BD8A-99B4-CCBF-B4EF52AC3E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9BA4A633-0492-D5AC-3537-54D2A0BB3092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C651D202-D0EC-4BA7-5DF3-1CB659FFEB08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A4EFE55E-94FA-E9D9-D250-12A50CEDCBB0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FE68E876-531B-78FE-EDC4-41349BCE65F0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AF9C1FD2-ADC3-12E9-DB64-10FED04D2D1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F1D8F44C-7333-0DD6-A4E4-1A2C63B67BDA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8E203F6B-80EC-60BC-A2C2-F193160F05A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7C348377-AD89-A0F8-9461-C1E0041983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A1744EBC-6929-478E-F340-AD5A5B6B8B2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09026AB9-8497-AAC0-AECB-DCF4A626065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ECBBA1B4-42BD-1852-A5B8-26BD7D2F1D64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0C8AC65D-36AC-D6F5-B6B6-43041875339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83657FA7-A028-F01B-78FB-B33CBC08430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39829A96-17C2-85F3-356D-348C55D8E027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9E76A403-62EA-1A50-E9C6-EE7087A06270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5FA3ACFF-61A9-8F0C-006F-427FC818DA8C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27513558-6DA2-3239-B45C-1E1805787BFD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FC6D9413-EC78-E2DB-BFE2-34698C6E4310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DDADDAE9-233D-41ED-89C4-16545B71EFED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6AE81269-FC87-CA9F-9C8A-58301D6105D8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897E7094-992F-0BEB-A4D3-3CA5676B583D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49DAF779-34F3-CFE1-6DCE-08C0FDB582B9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86A50330-00FF-1271-5A93-E7C2B55F6DFC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E3CC5BB5-CCBD-76FF-C345-EBBA7BD53A9F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362B8FC8-60BC-7CD3-CEF6-EBD422B996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E0F0B986-0B7D-7DD2-9FE0-D62D5CAAFFB6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6A1490DF-C2B3-9A5C-712D-AD9854C362C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0A49A6F6-F141-B20D-9F02-0201DBD46C8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83B8E772-942E-C137-494D-AE330221725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D5EC9E2B-9F7E-550C-CA6A-524FAE70470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E5B1DAFC-EB67-45B1-6C56-F2FA0780700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FFB5B261-D615-7ED0-8530-41514E19A77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24CD6C86-7EDC-C556-37A1-F31EA965E55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52B3B57F-37C9-18FC-EA34-BE0BB7434D1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D5E30AD7-F788-E9A5-391B-E5CC641D610C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00E63EFC-91F5-B5F5-46EC-940F1C4A4524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D436FD91-8596-7449-3909-353BB33CFA8B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FF796171-BD88-6907-B681-F1C5097400F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DE582F8E-5EC7-6CA4-1A3A-F76D2A4AF920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47EC8FA2-636B-1C9F-3F05-9C0FC6F236C3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173C3147-3227-DD34-5B23-1C9E23C25867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0FB8063F-BC2A-36CC-0ABA-99AAE47D6D33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ACA2ABF0-BDFA-AEFD-A5B2-E39FA995A58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1E1E7D52-7B0B-2CFE-3B0B-940BB5820E2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C6FBBCA2-F72D-BE89-966D-E81AE10AAFC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C255FDB9-1874-B658-6E99-0D7DE914EA3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FF13E17C-5C98-FB8D-FA70-140928FE453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19DF2537-69FA-E6E9-863E-33153F64F06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F6EF260E-EBE3-5BBB-D859-0FBB4F99E1A8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2C30775A-046C-7374-6157-B6EB2879247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203B7393-CEC6-7DC7-8A65-83E8DCE3B1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A71AA425-CC79-BF30-B10B-C8D2537BDBCE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5BDAF003-BB9B-B1AF-0F36-DA61CF7E745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D2BC8929-B9EF-5CB9-ACDC-8CCC69FEF6F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10B0AD14-E8A6-F669-8825-0641135DBA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381D3058-4AC4-AC00-5E41-EA8B70770A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C6D81656-AC5C-25E1-FBB2-63C77CCFE19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02CDFAF7-98C3-C1E2-E2AF-3A86531F228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3665A293-2D41-A7BD-AB70-9432DF8CB0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39777657-54C6-7462-7BB1-8395C13305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24F2391E-6C50-1B93-EEA0-19986D3C03A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521D693B-2695-9B57-973A-9552E24B7EB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89CD16EC-FB4B-5293-BB82-A9E1182049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45DB6D09-0BB3-1F14-DC31-EFBE16DAD33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F92D30CB-28CB-A7C9-9A16-6D47FD4B372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B212BD6B-19A6-6032-CB63-1F67972671D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E90C1884-7D6F-972D-2B59-B5D02BD07B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362AE884-7E81-26D6-E157-765C6E14358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8D6A2342-5BD0-BE64-03FF-29980F3098B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C5A14338-4435-4BF3-8C6B-7EFF07D9D9A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5D07C52A-03DA-6C66-DA63-F706ECCCCB4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7CD59BD8-4075-522F-77E8-BB0E78F47047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AFF617E5-F729-9BB3-4E5C-CD38FAA6B7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36D7E9FB-77F7-5EB8-6E18-3BA83BEB86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0A97F8FE-8DDA-5139-4BC2-62C894F223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C1B64153-B422-18B1-ED2F-062B84E31B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E855C7E9-90D0-00E5-1D60-6BA30EFA970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9A83FCB2-0EFB-EC21-6643-F01CA41144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B7156DC1-FE9F-1300-5F35-7A88FB1A15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DB8309E8-E191-C080-6BE9-D936CC2ADCD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12968A12-B38A-1BD2-8D98-3F35524700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D081C8C9-5383-136A-3A23-45954050C8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BDB48A37-28CA-425C-EC27-0F52C0717D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DE3DC93C-577D-F482-4352-E5D515BA06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001B0CB9-9287-D4DC-E00E-AE0933DAEF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DE2379FF-6C98-7B46-D03E-455931BA737C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F83C9946-7EDF-C777-94FE-FA0123E0A77E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5155E2E0-04F9-B23D-7213-9FCA85C41B03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45049841-C6FF-DCCC-E5B4-C1E0917B198B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D6D0768E-09C6-0C8A-A3A0-14C13FE736FB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E6C3D4D2-DCE2-1A02-D9B9-6F3FB575B037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9E99B5DB-F38C-2BCE-0386-98F4A33252B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BF2C03CF-93E4-BE71-25C6-1E7E2223D7D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02C25CF2-EFEC-6E5C-A4F2-8783BB58383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CF1DE858-7DFD-14D4-3340-5757BF1920E3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C8886D90-288F-088F-C18A-EC351E838155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0C60B895-4101-7E16-B2BD-B0DCC448B197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12718D3C-F149-BE95-FC8D-718E319E2966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0A9C22D0-B40A-A841-5AF2-8A02DE07053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92167B61-3C0F-53E1-69EF-CA548E1B7E2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2EAD4D1B-431E-53B8-482D-E8A1B048472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519567DA-0083-7FAF-4A00-A5AC523828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0B83C551-A9EC-9B1D-1272-54D876D620C3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B77B3DB1-78C5-59B7-A5C6-0167F48575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1EA962AB-ED8E-928A-1286-08A36D9D468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7C60642E-FC72-BEAE-F48C-7EFCF5FA716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CB772B57-50A3-4700-D66C-E8DE108CFFD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F13849DE-6991-C906-7F0D-410DB0BC99A5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2E67B68E-1596-5529-01CE-C8DBBA9BC825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F58B1F6A-FF12-4989-937F-37F95E7EEFDB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1E483C5E-C15F-0F95-0AE5-950D3BA04BD0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212144F3-A6F0-B8C8-D0AD-5AC769A240E6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C76DD733-BD60-B423-26DC-8AF56BD2A24D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30187637-D556-2A45-6961-E0DE0B0E202A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0B5ACD02-046E-9252-3877-D2809C536FCF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3C104E60-6556-238D-8FA1-5EF7FC0935DC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E29CDFB6-DB14-69DD-F1B7-7104155C513B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345B42CC-4459-B8C0-B5B1-96B0323DA196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Kombinationstegning 22">
            <a:extLst>
              <a:ext uri="{FF2B5EF4-FFF2-40B4-BE49-F238E27FC236}">
                <a16:creationId xmlns:a16="http://schemas.microsoft.com/office/drawing/2014/main" id="{92B5CC5C-8E01-6BDE-3B9C-D52575848868}"/>
              </a:ext>
            </a:extLst>
          </p:cNvPr>
          <p:cNvSpPr/>
          <p:nvPr/>
        </p:nvSpPr>
        <p:spPr>
          <a:xfrm>
            <a:off x="7060707" y="3988528"/>
            <a:ext cx="291769" cy="183422"/>
          </a:xfrm>
          <a:custGeom>
            <a:avLst/>
            <a:gdLst>
              <a:gd name="connsiteX0" fmla="*/ 22718 w 291769"/>
              <a:gd name="connsiteY0" fmla="*/ 183422 h 183422"/>
              <a:gd name="connsiteX1" fmla="*/ 493 w 291769"/>
              <a:gd name="connsiteY1" fmla="*/ 88172 h 183422"/>
              <a:gd name="connsiteX2" fmla="*/ 41768 w 291769"/>
              <a:gd name="connsiteY2" fmla="*/ 34197 h 183422"/>
              <a:gd name="connsiteX3" fmla="*/ 130668 w 291769"/>
              <a:gd name="connsiteY3" fmla="*/ 8797 h 183422"/>
              <a:gd name="connsiteX4" fmla="*/ 248143 w 291769"/>
              <a:gd name="connsiteY4" fmla="*/ 2447 h 183422"/>
              <a:gd name="connsiteX5" fmla="*/ 289418 w 291769"/>
              <a:gd name="connsiteY5" fmla="*/ 46897 h 183422"/>
              <a:gd name="connsiteX6" fmla="*/ 283068 w 291769"/>
              <a:gd name="connsiteY6" fmla="*/ 107222 h 18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1769" h="183422">
                <a:moveTo>
                  <a:pt x="22718" y="183422"/>
                </a:moveTo>
                <a:cubicBezTo>
                  <a:pt x="10018" y="148232"/>
                  <a:pt x="-2682" y="113043"/>
                  <a:pt x="493" y="88172"/>
                </a:cubicBezTo>
                <a:cubicBezTo>
                  <a:pt x="3668" y="63301"/>
                  <a:pt x="20072" y="47426"/>
                  <a:pt x="41768" y="34197"/>
                </a:cubicBezTo>
                <a:cubicBezTo>
                  <a:pt x="63464" y="20968"/>
                  <a:pt x="96272" y="14089"/>
                  <a:pt x="130668" y="8797"/>
                </a:cubicBezTo>
                <a:cubicBezTo>
                  <a:pt x="165064" y="3505"/>
                  <a:pt x="221685" y="-3903"/>
                  <a:pt x="248143" y="2447"/>
                </a:cubicBezTo>
                <a:cubicBezTo>
                  <a:pt x="274601" y="8797"/>
                  <a:pt x="283597" y="29435"/>
                  <a:pt x="289418" y="46897"/>
                </a:cubicBezTo>
                <a:cubicBezTo>
                  <a:pt x="295239" y="64359"/>
                  <a:pt x="289153" y="85790"/>
                  <a:pt x="283068" y="10722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6" name="Kombinationstegning 25">
            <a:extLst>
              <a:ext uri="{FF2B5EF4-FFF2-40B4-BE49-F238E27FC236}">
                <a16:creationId xmlns:a16="http://schemas.microsoft.com/office/drawing/2014/main" id="{2F5744DD-EFB2-E365-B766-7E6239331C5F}"/>
              </a:ext>
            </a:extLst>
          </p:cNvPr>
          <p:cNvSpPr/>
          <p:nvPr/>
        </p:nvSpPr>
        <p:spPr>
          <a:xfrm>
            <a:off x="2730260" y="1815860"/>
            <a:ext cx="191881" cy="504646"/>
          </a:xfrm>
          <a:custGeom>
            <a:avLst/>
            <a:gdLst>
              <a:gd name="connsiteX0" fmla="*/ 0 w 191881"/>
              <a:gd name="connsiteY0" fmla="*/ 0 h 504646"/>
              <a:gd name="connsiteX1" fmla="*/ 77638 w 191881"/>
              <a:gd name="connsiteY1" fmla="*/ 150963 h 504646"/>
              <a:gd name="connsiteX2" fmla="*/ 176842 w 191881"/>
              <a:gd name="connsiteY2" fmla="*/ 250166 h 504646"/>
              <a:gd name="connsiteX3" fmla="*/ 189782 w 191881"/>
              <a:gd name="connsiteY3" fmla="*/ 504646 h 5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881" h="504646">
                <a:moveTo>
                  <a:pt x="0" y="0"/>
                </a:moveTo>
                <a:cubicBezTo>
                  <a:pt x="24082" y="54634"/>
                  <a:pt x="48164" y="109269"/>
                  <a:pt x="77638" y="150963"/>
                </a:cubicBezTo>
                <a:cubicBezTo>
                  <a:pt x="107112" y="192657"/>
                  <a:pt x="158151" y="191219"/>
                  <a:pt x="176842" y="250166"/>
                </a:cubicBezTo>
                <a:cubicBezTo>
                  <a:pt x="195533" y="309113"/>
                  <a:pt x="192657" y="406879"/>
                  <a:pt x="189782" y="50464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9" name="Tekstfelt 28">
            <a:extLst>
              <a:ext uri="{FF2B5EF4-FFF2-40B4-BE49-F238E27FC236}">
                <a16:creationId xmlns:a16="http://schemas.microsoft.com/office/drawing/2014/main" id="{53A0F970-A3C4-E146-340E-2257FE6628DF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CA0310E7-934D-9A4C-5EA4-8F8B49FA3370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54061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A0D58F-6340-C866-4869-EEE5D69FBA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0DB87D50-3FAC-F97E-C7B5-6861A16E9C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1B54EBD4-0877-9276-58AF-DC0E975EB4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5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841907A7-468F-89A4-4891-DE64CBB1BFDB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08D09159-0907-70D7-D933-73020053EE2E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3F40C5B1-BEC3-E18A-86C1-23114E7ED416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begge pærer med fuld styrke, men kun 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4370624D-0F81-8339-3DB7-2E4B4D5E70D3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AAFB23F5-3E01-25F7-AB9E-BD84EA0EC0D9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33E67C3C-E275-E46A-567D-A335EEBA3EA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7B3DE421-EED5-917D-1FD8-A18317D836A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A1D52DD3-F518-D93D-EAD8-B8201CEBF55F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7BEA0140-E8B0-7521-AF6E-54A937DE92B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A431FAFE-F283-F155-DE14-407D0CE38C7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EACE7D1C-8EAF-53D5-2830-FFA3170E160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6C8E0BDD-847F-CD2C-440A-69A10D599C7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8A81852D-E29F-5912-60B1-545C3DD9454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748D02F8-F744-B9C7-4235-7A7E0B0E9D5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C61E4E94-0399-7A9C-6C79-48BBC0B1ACF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BBE6FD13-0242-5AF9-5448-A67F7B023C4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27ADCB18-491C-B7EE-B2C8-26CA926383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5A04EC76-C079-ECFB-E566-4B33A1F5CCD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D1E51F2A-34C3-AB85-A96D-5C724BB11AE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EF542E0E-E820-9B8C-A875-86F45A0BBA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06F58E28-440A-A641-7397-E714748A246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96273F3A-2F61-8E78-9935-5C99961287D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25B2DF87-8146-B75D-9A9D-F9578E9F397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24647EE6-1665-99FD-FB1A-DF6D229752D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01260395-B099-CBDE-A0B6-050C92EDF811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ADE39958-E170-DB6A-ED7F-E2252E318EAB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63222F91-1C20-57EC-1696-715C61CDF7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CFA1E114-689A-4ABC-412A-415DBCC0B87A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6C9904E3-BC48-7E9D-14A4-BF12F212C3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AE158737-6F4D-34AE-7C6D-2EDCA90FCF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C18CEEB3-4C92-D938-E532-F9DFC3861E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F0A26667-D725-A468-12B8-F08E89A78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72337E54-F28D-89B1-8665-4FE6FFD8CE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2E7177F3-6F21-B70A-E688-4038EB4FB7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5C4E45A2-0D1F-4CB2-039A-E3BFE2CE822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4BE20CF2-83AD-3C08-CED7-3061240AA5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0EBEB188-0474-EAE9-F16C-E410475A40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A43B0267-CE38-C341-E8B6-1D56EC50397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5F75B519-EED0-0F56-3932-30F498CB9B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7529E869-DA83-82DE-C476-4648259E25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3B4F3016-DDD2-5C0F-B3E2-94C8834A42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8AADE8F2-CEA3-3CBC-617F-8385246D8445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2E777BA3-27EC-69C0-0950-1C6303AE80C5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93A9B552-0DE3-BA16-4943-6336AA5F1FAE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E9215CB7-4640-78F5-746B-89211DBFF9F8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152AC33A-312A-C056-E9FF-4333126D80B2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9BE8EF40-38DE-94E9-159F-0D055E4C5F54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E3E9A3B3-D7A4-16B0-1C90-953EAF406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CDED4C67-20A7-BB7A-E93F-F26BF981B2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2B99A572-A9B7-CB57-9EF4-750B6AC25A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AD4DB3BC-E8F4-51BD-536A-3A29D2F17333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A7A5686B-62CA-8E1E-44F0-1863C6920A35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C06177D5-7CEA-209D-7BC0-7EC2D67F5EEF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når kontakten er trykket ned.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802541D1-E560-59B2-6452-4611D936A472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469B0F2E-C9E9-5A14-5CD2-8FE67D543553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36C106DF-BBC5-A9C2-00A2-A16EC32130A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1D9B7F83-08C4-B33B-C1C1-B7FC6F89709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20AFB6A5-E9FF-9CF9-17C0-CCC18577D75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65B2E18D-6F74-C837-8D02-CE203D89CDE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813484FA-3DC2-CA9D-A27B-4D4B71502D0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58DF585-FD66-7FD1-9DE7-A3991B5BE77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6671609B-5425-CD16-A93D-4141534C901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8E0A1584-F178-C5CA-BC2E-A332CD81ED6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3417420D-3330-0594-85A5-AF63DAAD898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7EE627F9-E69E-17D8-25C3-4254DBC661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233AA782-09C9-8682-85DA-7D5D6092ACC6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F03478A4-4BCF-2026-372C-CD82E110567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43D31BCB-2F88-A821-9D82-AD4D536DE8D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14BFF97B-8715-811D-658D-DBCDD8D95F51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721B14B3-895E-3A0F-F30D-12AC3EA743B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9EE58434-1722-419F-7064-26F71899733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EA322B1C-0BAF-F798-FF4F-4784C47829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0B82577C-B21F-9E62-601B-8D95757AD2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233BF773-2808-B111-86EE-AAECA26AD00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E28E7AF2-EF17-A394-66A8-03B8382756F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A00A9C22-E0AA-99CE-49FF-1DE8F50E7DC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5C689EDB-BB40-25F6-0587-D4A58DD388D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932CFFC2-DE83-9028-293D-8837DE50010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A24E6E55-39E9-1856-2657-5C4D7325AF4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D24CDF2C-BC4D-5386-6BAA-6A1CF9842A0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E64C7E20-F505-3A06-E465-4473EE1134A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E06717CB-D37A-1FF5-C6DF-498BFD28167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5BC6D459-EE51-9B69-D993-C7B8BDF0AE7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69C6D464-45CD-2564-5A3C-337B26765F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CE12F43D-C096-B1F1-0002-5A8F7463DD1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B76142A9-7601-6ABD-9D0B-A2E95E95A9D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82993832-4D4B-C3BC-5E15-D056F1850837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60C0B3F3-DF93-5F40-2203-41FB8EED3E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1F33138B-B5BC-DE1C-E3A5-B16A222FCF9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63CE092F-FE76-9700-8045-223C511B24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4490D7F0-DD24-902F-A910-C614EF31DA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4AC96754-FB3F-33EC-28E5-2451837E896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9FD0EAC1-C6F9-995F-8A8A-3A6B58B1E6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63314013-A77F-496E-34B3-D2AEFE7868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0A69C92D-500F-CCE3-247E-9AE461CD24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85EA7F3B-AAD2-C7B9-AC59-E0694CAF11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2D81A8D4-0C66-3BCE-816C-396E042A9C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CCBCF1DE-81CD-8DE4-9F3A-A6BB7B07A8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1DEA3A4B-BD99-C7B3-875D-F072844F4C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6D4FDD8B-1442-D06B-B7F0-54321C7E14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61B9743F-163D-F79D-A71E-330E6867A28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C2F687DD-8A56-C8B7-8190-6D14F21199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D7861339-59BC-9310-C067-B908D2D9D2C6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237D045D-FB21-A6EA-99F1-3BB2391CB7F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0A5DFAE9-3431-1DF4-3DB4-99F0FF4B4C60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DE2A8108-8E90-2A3B-2C9D-D64996DE35D3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890F428F-4235-5A46-0FA0-BD05286009F5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DE1C244B-0B03-D6F0-31C9-0ED1CBD13B86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67845CCC-70E8-2F1F-DDF9-DE8537DCF91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33B551DC-4DF8-A996-0AAF-34F376F4148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A1F67A50-5A0C-4A8B-7520-1F3D9ADDE9C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2F900465-73D4-E366-990D-C78B40FF18C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A70959FD-061E-1C89-FEEF-41E16241E9FA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603CC192-F40B-9739-A401-B50A80B71996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4163F4BC-F1DA-414C-1A87-EA140794609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5736D3B5-F9B1-0FDE-7A22-F964D3DF3F4E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86595E5C-4CF7-0441-618E-CBA79D35BF9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99373986-3D23-FB99-6E70-E268CEBDA86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5FAF9F86-533A-30CA-5A4D-9C3191117AF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ED9BA2DA-5510-3150-69A8-4FB2F6A084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051282EB-B177-ABC0-D22A-20D61F9DAFE5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E2EF6CEB-DCE4-6725-089A-3ABA968F23B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7955AA11-1EF4-6DCC-6BDC-170F71F3234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498FA8E7-96F2-F81F-7F12-8C7432342E4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8061DE99-10B9-E2BA-C77D-7FD7066336B0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13A324AA-734D-EC2A-6A90-258373412DCB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2E755EF3-4E7B-A944-F1BC-31C6EEF956B1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B1E80C13-6ADD-7548-C4DD-1D1333BE6575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4D8779A9-13D3-2A59-15CB-F9C5357DBE1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82FD9891-A7CE-0E68-DA1B-8B051A8BED24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0682C392-9B92-F03B-77DD-B747CE54E75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0D8BA0F0-2548-F829-3BA9-E784853D292D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97FBD3D3-4A61-7CB6-72DD-ED5E3924D7F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1845CD2C-CDEE-53FE-C6AA-E02F3F322C2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59F4C239-FF12-0608-7905-C2A9D44188C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5989921D-4E49-8B61-C2AE-C92717B5966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2B827504-CBF8-6739-97FB-0E83B895FA8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082F4D75-134B-BFA7-D4BD-4B17A219CF93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FEF9C1D9-6C43-1A29-29CE-3038FB950B12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9BFC5CC6-B6A5-E62E-ACAA-0FD0B095DAB5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B5982523-D7D5-F8DB-5F91-D736EA1C5C51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157D6A26-209E-08BF-2D43-92FF76EE98B1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2D711B52-2F29-6F5A-E92F-0352018B086F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C59DF689-7F18-F9F0-B07D-73233FC589FF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3" action="ppaction://hlinksldjump"/>
              <a:extLst>
                <a:ext uri="{FF2B5EF4-FFF2-40B4-BE49-F238E27FC236}">
                  <a16:creationId xmlns:a16="http://schemas.microsoft.com/office/drawing/2014/main" id="{F1C42B3A-D316-F1A5-DDC6-546C3C21406F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2" action="ppaction://hlinksldjump"/>
              <a:extLst>
                <a:ext uri="{FF2B5EF4-FFF2-40B4-BE49-F238E27FC236}">
                  <a16:creationId xmlns:a16="http://schemas.microsoft.com/office/drawing/2014/main" id="{ECEF4DF6-FC5D-835D-46C3-49FF158DDAD1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2" action="ppaction://hlinksldjump"/>
              <a:extLst>
                <a:ext uri="{FF2B5EF4-FFF2-40B4-BE49-F238E27FC236}">
                  <a16:creationId xmlns:a16="http://schemas.microsoft.com/office/drawing/2014/main" id="{1948A960-4A75-7E17-10F6-0D3E8F7AE1EC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2" action="ppaction://hlinksldjump"/>
              <a:extLst>
                <a:ext uri="{FF2B5EF4-FFF2-40B4-BE49-F238E27FC236}">
                  <a16:creationId xmlns:a16="http://schemas.microsoft.com/office/drawing/2014/main" id="{46CA634D-D42E-0F5D-3BE1-923C37931F02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2" action="ppaction://hlinksldjump"/>
              <a:extLst>
                <a:ext uri="{FF2B5EF4-FFF2-40B4-BE49-F238E27FC236}">
                  <a16:creationId xmlns:a16="http://schemas.microsoft.com/office/drawing/2014/main" id="{FC059156-101D-EEEA-A40A-B488599472C2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2" action="ppaction://hlinksldjump"/>
              <a:extLst>
                <a:ext uri="{FF2B5EF4-FFF2-40B4-BE49-F238E27FC236}">
                  <a16:creationId xmlns:a16="http://schemas.microsoft.com/office/drawing/2014/main" id="{969D8804-6AE6-44B2-E9DD-59975FE92088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2" action="ppaction://hlinksldjump"/>
              <a:extLst>
                <a:ext uri="{FF2B5EF4-FFF2-40B4-BE49-F238E27FC236}">
                  <a16:creationId xmlns:a16="http://schemas.microsoft.com/office/drawing/2014/main" id="{AFBBAC31-BC9B-2000-6BF5-CF05DB2F7B9D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2" action="ppaction://hlinksldjump"/>
              <a:extLst>
                <a:ext uri="{FF2B5EF4-FFF2-40B4-BE49-F238E27FC236}">
                  <a16:creationId xmlns:a16="http://schemas.microsoft.com/office/drawing/2014/main" id="{BCF00260-63F7-DB81-7C25-714FF67622ED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20E8C313-D1E8-CC89-AD49-15636B152F96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213" name="Freeform 949">
            <a:extLst>
              <a:ext uri="{FF2B5EF4-FFF2-40B4-BE49-F238E27FC236}">
                <a16:creationId xmlns:a16="http://schemas.microsoft.com/office/drawing/2014/main" id="{EA784BEE-C9A8-73F3-AB21-F7A2EF997CB0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1D830489-DD24-7BD0-6E9C-298882B8E4B5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BDFFD678-1D2A-E9E9-B107-5CC1B575F02A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973EDE5F-F9EC-6907-0DF1-5D6CDE73A1D5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FA86008D-4387-8056-0F62-82A1CDA1A14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0CD35980-39E2-B142-21A6-C6EBE0ECB9A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A22EA901-AAFE-CA97-ACBC-22FEAB275A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FE5898C6-DE1D-1DA8-DD3B-C8742D837BC9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B81051F-833E-AFA2-6370-4974825FA1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1ABBB02D-1FE7-7C7C-81A4-B96457C4E1D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690B707F-88AF-8BE6-152C-DFF42DD6FF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34B9F6AC-1A06-F31D-F231-C6F19D85F4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9A642861-E031-FD2A-9CE3-CECC21765B81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2F112CAC-DADF-0F25-4AD1-C4B17C2AF17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A38AB240-9F49-5C82-5B6D-E9E08C1278A7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E6CD72B0-583D-FD58-9772-F90D29D8917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5846BF96-CD34-47D9-672C-215797EDA06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48DA5C8-CDE4-92CA-9EA6-1AA748929E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0AE15ADA-A2AE-6FDE-CB1B-A7E56A60795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24D4DC79-3C09-4522-7BCD-03E83C2210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4524304A-5F52-6595-7AFF-5DE3EF9B80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155F8EBF-D5B8-331C-FD8B-2EF912089B08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B21F0F10-BE0F-E777-6F2B-DBEDC7BEB44C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E14F126C-77F7-41FA-FE6B-C7D1385A696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C13D69E5-BA7F-C57B-4612-B2592836E5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58CD9DF7-D0E5-23E1-C738-44861E5FCCF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10EE516-AF89-9797-B12D-0D888D7A65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C8CAFEC8-A681-066C-4981-789A7654D9DA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3EE43465-51E3-C705-71CC-2B3763C25A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24CC6B48-ACE5-1EC9-A0FE-4C4EA6BEF8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19ADD934-15D0-8332-1470-9431E6E6D246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A632726A-8DB1-09A1-72CE-86FB4CB42A4C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2A324D52-9D79-C973-0972-2DD9AB859388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361DD839-8468-3355-2748-3F0138A34F62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6D609F52-C24B-3765-7BE1-86197D221246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E9F3CB66-CCBC-AEDA-D20A-59FA5991B545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8B741E53-8BF6-5C1C-0FC1-BEE19AB87864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F44A0B62-578A-5613-8CAF-44D32C3B22D5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257312C2-7433-B1FD-DA36-BBD9D14010C3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CBE24D1A-D4BA-4CA5-A230-19F5A3880C90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69EFF4EE-141D-8274-5628-1992182D85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B6E020C1-DDE2-7712-9C8D-156FF4CDEF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35EE5FD2-2E76-FCAA-7EDD-778AFBBEA16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41BB5E9A-10B2-6549-7D30-470C0C9242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C5D67120-4660-5735-FD4E-2C458BA8B1AF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C4333BAD-07D2-100A-1342-06890D66511A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734A9FB6-808B-7414-C0F0-DFCF40A31DC5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4382FFEC-EC0A-975E-CBAF-670B55CB5E4E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6FEA8326-D7B1-D4D4-E94E-0EC2FA2F4A18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6D81CC58-B132-6789-9056-5E4DC8F17108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ECB69069-29C7-35AE-EA13-DBCF937821E1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264D55D5-CC90-B30A-0CCF-05E1D0FBAFE4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02801382-D625-F0DF-B000-982FD5F71326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CDAA7BA0-B82F-370F-B93D-3E22FCF0A77F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21160E1D-375D-5830-0F93-5582123D30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81AAAC20-154E-1106-5D8F-D3523E588A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5D4BB24E-D21B-E831-8C0C-A00E162C300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D3D90880-11D1-5D1D-EE2D-E13BEDFD1C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E0A76997-AD6F-AA04-D281-0E76B33049DF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93AB59B0-6814-94F8-8EC5-46FAB5D0DE83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89AA3644-5923-DBB5-1B7B-DB71D7026C0D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1D45D08E-6478-A746-4438-AEA9CD04C78B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264158A3-C8C6-4A4C-14AC-278FB4BE5CCE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D3EA77D8-51DB-FF7A-8BB1-40BB0EB6E9DF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77D36AE5-812A-AEE8-2DE6-CE9E191682B3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050D1B76-BB1C-8807-7C8E-672CB22529E7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CBDB7E1C-A27C-5E6E-DB1C-620721D8B06E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7113F729-4FF3-FE6A-DD87-16597EFEAC1A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221D0781-4AE9-B22E-565B-D344F9B22D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8D44E30B-4719-AA49-5390-B2EFC37CE5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A32B750A-8B15-0C4F-1F53-652440FD953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C3C2A0C2-8EEB-85DD-79B9-8B20FF3476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E32458B0-29DC-62E5-3098-7410B431B6FE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9038957D-63D5-8ABD-630B-91D1231D40EB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C75C7D4E-EBE2-8EEA-C7A2-F0127D4FC73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7A31E750-D805-05E5-2F81-70550DE5CA53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475531C9-5C0B-4A45-B0F5-6CCD13E98E7E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BE2B859D-FAB1-6377-EB55-A7037AE17732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2BCCE18A-EB07-1EC1-EC60-AA6E2C68E36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F25579F9-9CD3-79E9-9940-97B4E9CC29C0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577696FF-9F04-B28A-86C5-56F8C9A949BD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E8142BB4-3068-DD31-FD51-A7F198620FDD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505C511A-92ED-A227-1DBD-116B44CE905A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CC2B2CEB-4574-0A03-CD45-045EC068C488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4DB9A511-CC92-E9CA-993C-744ED1C2666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47E67A11-0014-5AA8-B06F-82328E8FA34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45DAAEAD-E1CB-40B7-9FA5-5ADC73B7DAA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8954BCE3-4071-9745-684E-8E417A624F1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4FE906CA-DF22-99C1-6A4D-46D394D201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2F4DDCCA-D24B-A7F0-20CA-5C0A2B3A4D0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CB0A5792-A6D1-D88D-C4C8-8A01703247E7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0671F32A-664D-3214-F08F-DD92E8575A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84C39237-A6D9-9730-C724-C7BAB5C5976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8EB92A99-1FD2-AC9E-5474-38AB979927B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7F4D1EB8-FFAB-9E3B-FCE3-96D68E6F68BE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884E65B9-4EE7-274A-9ED0-C7D7BBBB1F2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607D7200-7CE1-DE7A-2EA0-69AB937AFA6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856CEF8F-5320-E317-A6CA-8C1DD2328A1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8D01B458-FA77-27B4-6DCC-F9881F26DAE0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5F7004E4-5954-A350-0927-0AC0878AF6A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E7DDD795-BB38-D941-C477-58BE6CE6384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0708B707-23E2-533F-3405-0C148DDD97A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5DAA2F54-9FB1-C924-34C6-C46A0AF01C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C7F47EDA-E87C-204C-D9B7-2A9FE1D4081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82441DE2-9BFA-C630-4893-FE752109A0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FA387B0E-8221-F9A9-7698-9FAEB1BA73D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7C00413B-63F9-8B80-E5FC-6E082B09F7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337EB09A-F640-9108-F5E0-0989F5EEB37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34E6B8AA-9908-172D-7B7C-1DE72CBFD30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13AD785F-69A7-8FC4-9084-DFAF4F35E4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592BDB4E-F739-43D7-FBFE-4DABB318ED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8343363D-D421-B752-F50A-3BCA7E2A133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D1B976D6-78B0-AD47-4C5E-4721D488EEE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ED23F5E2-983A-4A92-E65F-731D88D2957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BA16FC09-0D01-700F-A996-9C8DD30093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1DB49595-2B57-D6C4-F527-549775B4FFF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59AD1887-5433-EB8D-5BCE-27718EEE790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36D31BB6-2AE4-C77D-29AB-0B10A840351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D1EFEB03-8EC4-F186-ACAA-6206DCD2B7F3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D80458D5-37BB-1E33-C2C4-F65DB99B34D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572153C8-BDB9-D08F-B3FD-8D8035316E4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F49C41ED-07E4-3C27-E7EE-569786359B61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8B087317-C828-BD5B-7033-CDB9B10CB7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913AB28D-C31B-6B69-2376-6F9A963C8E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21051940-BFB1-06CB-8161-DA0E5A2650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BDC275E0-FDA5-E29F-3D34-215D420B06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60B4EADF-B6A7-B4BC-137B-81398693D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C21630F3-39F7-53A1-CB29-4E969F9E4D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A24F4318-4C44-6D84-B7AB-435C65953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BA9E9B78-3D04-9E84-3E80-2FF998266C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325FA067-B218-5130-EB7D-956F1CDDC63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82E1B6D5-7D65-D2F5-E096-80296A3A8D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56D7B3E5-C288-570F-79F3-4A8BEFE169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B6562C09-BDE3-EBDD-1F98-AFAB33E50C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27EAC94B-FB2B-C8FE-1252-04BD6771DE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0A26EE4D-A43F-62A7-9F3F-8D88D80DB015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633B028A-7199-6B46-8184-0E2D7AAADE84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80A51688-331C-2C20-D62F-4B83A280E147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678E3290-6C72-7B5D-826E-5542C7C85764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8604B05F-48B6-BFA0-10C8-17644CCC4C8C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FC48EB1E-B01C-9991-2311-38AD96A2D58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3EB96C5B-9E7C-DAB0-DDBD-258B129CDF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010093DF-9F8B-88D3-CB26-AB5DFD459EB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2DB3C6ED-8CF1-A873-47A7-8F271033129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49392FD8-D3D6-5644-B4BB-82D6959B701E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0C5D3794-E5CD-EE69-47C7-426B4836FED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D5A46B99-8673-92ED-1999-3C1947357A3A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9F0A587D-C4EC-9D06-2A09-249A458E6F11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EBD1805D-CC3F-AB68-0AE0-FD43421F593F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22092C29-8CCD-81DA-8B70-4B18A74B160C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E57FF839-AB67-AD9F-5E02-E896C465830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C7EF3491-247E-8D4F-1F69-CB0D05FE40B8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BBDD76D2-0F64-CA42-CB8B-E753354F42F7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E743E64F-3776-F42D-FAFC-2027CD4762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11CC5F4F-7829-183B-2C7D-2D281FF15497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6A778E82-98C9-E684-3FA1-0C38AABDEB6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CAB9B6C4-BC1E-7FE7-FDF1-BEB32D299008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0A4578DA-14F6-E7F4-5B5A-FDF62FB2B0BF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045DECBD-CA2C-C9CE-6330-89E9AB8122AF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4D958C04-983C-92DC-5A68-55B7FA7C0B5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91760A7C-CB04-000C-06A1-47562947E4D5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4F7F25B4-EDDB-FA4B-FC01-4B51B391ECDF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FED2108D-FC48-84FB-9989-A055536452BE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92F489CA-6E0D-B6BA-15C4-8BC7135C66BC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D52A02F7-7D3A-8333-28ED-1C9A0C9650AA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A2329074-C0A7-713F-07C8-F4E3BC05B8A6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FBF1AA22-8DA3-3809-9AFC-215CB9033B99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C76FEEE7-5332-49DC-C851-E453B77AE1A4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DC932F8F-6D27-E8B9-7F8C-E4E724630E70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C2C3DBCA-FEC7-A74F-DC4B-30FDA6B643E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1152CB1D-E270-3219-5E96-028E1ED5F26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F7898100-25A6-F269-2EDF-A909B9607C9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1FA3B4F7-8D05-796B-3C1E-E6CE374A49C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3EB3507F-5F8C-A763-138A-5CA7D20B713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539AB7D6-5CDC-71B6-206E-47F278059423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CC04B530-1CB7-8469-9027-54E760F1B45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7226028D-99DA-C22C-6829-18529735813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DE1E5D0C-40A2-594C-DC5B-B9AE3C205654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2C53922E-613E-E5E3-23D3-C246D8F466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E29AE725-ACD6-6CB2-878C-BA433F4DCBD4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EE783E90-C6BB-235C-6078-1E1C783445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753C80E4-7BEE-E636-B1A9-C6525B9F004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A6A0B391-D123-7057-0BDD-85D24531C7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B576E359-41ED-184C-DBE4-A9EAF2143682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13487DB0-CF58-CF87-06B5-E43BC6A9017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F420EB77-5F2A-E069-DDAA-C057ADBD06B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41A1F7EE-64BC-5053-63FE-C181C5CF39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976F50CE-142C-9D17-BAE1-CAEEF4B3818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9A911779-0DEB-AFE0-685F-3890637F29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E5BDB6E3-3DA8-2267-3437-ABD7B7356C1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FB91A29C-2855-5AB4-C32C-BDAB98726E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C1464043-8735-992A-8C41-946A73C3669B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656D0068-38F0-FE04-881E-94F96E0F536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BC5C4D6E-964D-0338-8E8D-4CF73E4B40E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2B2696A8-34B5-2065-F797-DD9645DB01B7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ACCE0BF6-7A64-310E-AB66-E774F4FADF2C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F023D7FC-D3A0-2D09-7ADC-FF7B3052325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B7B5EED7-5A03-0D2E-7932-2F66DEED3460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1F4D4CFF-3D7A-3F57-6BF1-6A69D0CFE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54E0AD99-BDAA-E7AA-6E41-B56E69C67C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BAA4D2FE-F068-089F-8AD8-DBA91CACAE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169A4479-4D8C-CD93-DC86-6E074E3498F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2E2F7CC0-6DC5-B408-4A36-9FF7B44CEE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B873D5D9-FEC5-B6BD-CB88-07089E699A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5BAAB7AD-8043-699C-62F9-1C1E9A3088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5F8B2507-59E3-7028-7E8A-C549390BF2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6F290EEA-FAE1-7056-2750-1BA06D2342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5A15E8BD-D0C0-AE77-E933-473F45F245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CA74471D-DE28-70C6-7B1D-A70BEB529E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0C56EC5D-0E33-A769-5A31-F5E7998122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D1A88EC8-BF8A-4397-46DF-A8F69DAE80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45B0399F-C1AD-600A-A5C8-D3A7DF41C5A2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BDED9C9E-CCD0-68FB-56CD-55E8AB8BA3E4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658821BF-D303-B6A6-20A2-42777BB23EFF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9A0678DB-2431-72B0-E9DA-9046B42A8597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4DABCB64-1669-9E7A-11C2-58F306F0CDF1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38C25D32-999D-E35B-F3A7-8E5200882660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80FED8EF-A091-86A7-5987-F7AFF4ED215B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C341A232-B5F9-0F44-B7C2-D1254C8ABFEF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1CCF0FD4-F268-2239-72C6-FAF2564CB6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389EBD2C-181F-5330-809F-7DDB408CBA57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A0E7E45C-09F2-F613-888F-5F15BD8FC37E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5BDD1B45-7DE8-5798-D320-D34BFC4CADFE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BB7FECE5-5145-1E2B-A930-B7F558B8D2B5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1C563324-75AE-BB32-4A42-114C66744643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E62CAEBA-2A76-3C94-CE24-5B530F4C011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0278C0EC-46F8-A60A-0C7A-4F69C94F8F7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50A7977C-51F9-66FF-9708-D75CC417A98F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B1050DB6-6ADC-0497-F5D8-E6DDF3300D2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D84401DA-2D7B-AB0D-1FD0-0FBC8EB6800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3CC00140-328B-AF07-544A-0DBD3727097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DCDE5A11-97DF-9E20-5BB3-C956BFC1D32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E07D30C0-3E07-ECEC-580B-D1BC8E4EC8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BA8E1421-8C2D-601D-FF9F-D15B8BDCBDF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CF08BC55-D122-0DF8-2C3D-EA92D4104B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33366460-CEAC-8876-005E-BE1729D6F56E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2CFBCEF9-D31D-F943-187D-1BB33F45ECA6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8C31E6D0-7BCD-E30D-51CE-3A8BA2CEEBB3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69AF2C1D-AC3D-2E55-9D25-6463C0D68078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EF4489F7-CB5D-BEB4-CCDB-2DC7A971A0CC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C6964CFB-ADFA-E273-EA0E-4D7CC6D29D71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B96F52B5-5A07-7CAE-D520-E2325389AB5A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9892FBB7-AEA6-CEB9-B81F-07E28F3C3551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601C0C9B-3315-D1F6-C98E-8352B3CF200D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1FCF303B-60AA-28E9-290F-B9FD0268A4C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BA044E95-6501-4C1F-5CFC-DE927008EAA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4F0A84DC-4DCA-E884-7242-FEC77417D39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ECC54832-B24D-8B0D-ED8A-240DDD6A27F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6406253E-7422-E14F-C39E-898335BDF76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31AA821D-0DFE-7D97-6F96-F0CD1242847D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77BD2CFE-86D8-9506-612C-3586F85A8E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E5493865-59D6-E837-C96C-563E0697916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4C694F80-E21E-BC10-DDF8-A512ECF2D67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39656E49-B2BD-B847-413D-EF6532643B8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66DE06EA-6A28-30BD-6E45-D6892779705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7FE60AD8-2746-849C-0AEB-11EA33E8DBF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2B8D0F78-B138-B51D-2330-AB4A9099B81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EC8385FF-DCFA-5595-CCF9-E4290466979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A5AF16C4-6F9F-CAF9-6615-C33F2A2D447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2B4B0357-5F25-EFA6-2E03-440D772920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011F8586-4A34-79C0-7819-4581E25C91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3639DB47-A98A-1EB4-6455-2BD84C8ACFC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A064029B-8C3C-3EC8-4CFC-1F263F5D844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5FC0F3BD-071B-3FE9-81B0-AC0DB0CD6B6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F7403474-DC24-34F9-A3EA-11C50390917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C34FA7C2-D948-7E54-F7C4-8C018897A3F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33D8D121-3373-8FFF-9188-EEE5C188DD9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ABD7442E-0B39-EE96-0DCB-4AB133DB917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269EA98C-C226-9B7F-BA70-4A366616755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B54B5391-BFFD-6FC1-6031-969AD5A325B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DB630955-1275-307E-3F22-EC335EDEA12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29F90988-4C0C-095F-C0AD-A57AAAB7C6C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D5F09C05-4FD6-CA11-9C43-CC3952679A3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29371AF6-2346-DD8B-CCBA-55BF3FA6C3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6F55BF5E-B0A8-71CE-2255-E1346DDEDA4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D3D1150E-F3E5-E154-53CB-10E033C3B08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C25C041E-400F-16FA-E6A5-5EDF355C19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6A486069-5E95-2650-B57D-4E16E18527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2FC398A7-3C5F-EB49-2542-3AF6170026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FCB045FD-6915-DA49-B93D-E6BF1755306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44D3554B-E204-E80E-64F2-206B784759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669DCB6A-9CD3-5EA8-7A37-E8786406F3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2BCA4C97-75E8-0C1D-441D-8B82E297D1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7FB74176-6F1D-2C98-764A-90D4E5C76B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341181BD-0785-A962-E1AC-98361A23CD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6F9A57FE-C910-0C81-CDAE-4188492CFF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7DAD5B17-1350-1984-398F-D3FA322C2F8E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A3C580A6-5E26-B62A-D8CA-45A97969E4E1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40CC969A-D08D-5C48-A101-E189BE0F2F2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F385DE62-9D18-E562-A199-D6077F4F7850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28C678A7-94FC-1892-C22B-7EEE8BEEFDD7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ED7E59F4-3626-8C69-9501-4A51BA92F954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0B823C2E-1408-F675-7C53-B58CC544859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2694643A-C8A0-3FBC-6DC3-303F300A8F6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FEFB62D9-3F7F-BAFA-95EF-9FFCF8F0B88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9C086F9F-FB9F-0410-85C9-9D2D663256C2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A8FE2114-9339-D140-26CF-AF12EE3A0F81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C6C2F21A-7C61-4DA3-08B1-199E6A48FC7C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EDEF0C92-26F2-884A-2AA5-6DB10E8AE10E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A1C33519-7FA8-5541-A0C3-A0F3E59B17A5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A724D0A2-2242-4327-3D98-3FF7E9E98BE0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F2B3B8CC-CFA4-8F62-0472-8B008B94D5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E86CD826-7485-4282-D40C-D5DDCD5BF5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7F62A56D-7F2A-A35F-89D3-7671F1379462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CD4846B5-24C3-1F03-B248-7E35B1351A4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FC6BE05A-3824-27AE-F6FB-CD1605EE003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6DF8169B-2B6C-E48C-381E-EAB343F7A01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C25FFFE2-AA93-AAF5-66F8-7A7A20129B2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96C6525E-22E5-0B15-5C6A-05F53938DBF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52D916B7-4DA5-A248-27AB-E9E1A921E6C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DFCEF617-5C06-F5CC-8027-124FBD6F32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277ADE8C-44C2-354C-E927-2A5FBC4242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2F7FAE82-DC83-C7F8-3A76-D41B8C25F1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FDDA9FE1-09D5-A701-C044-90F1B7CB04B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480EEEF7-D2A0-E0CA-BB87-A4EAB5E2A09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867780D2-8D34-3C08-71C6-826616C35CB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B2C883D4-7924-4784-5359-105F427A209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3D2D1DB3-A0D8-BFB6-28C2-4269FE22445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6856FAEA-53EE-A46F-0152-887E193390D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A90F7B9E-3F64-C665-F8A2-FF98A627C8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028766D9-522C-A43C-10CE-6E1AC3272D2A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DB5DEFAB-9AD8-62C3-914B-05B8DC037CF2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D47DD21D-A1DF-84C0-B246-2D9B8385D2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91DB5013-1A5A-5B51-FA34-36B36DE34701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A446D7AF-8AA7-923D-A8DC-62666E0EC9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6615F833-F4C7-3A04-D4C7-79DD81562C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542410B7-7ED8-A908-BC41-043953DC0A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32E81E6F-847D-38BA-BA18-0D55E8F735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10188BAA-1EA0-11C8-3A6D-98659307B1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A6A8DC99-256C-8EDC-DD44-98CEFB88BB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5C57A9F7-4EFE-F079-2B88-8D19F7AC18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08EC47A6-B87A-773A-A762-1B459101DD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1D4833D9-0D34-E6A5-7A51-50933B98A8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53169286-EAE7-35F7-E18D-8C42E5AB9E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8F31B356-F220-1C46-3C0B-4EA91861FA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FCE168F8-253B-F0B6-5357-FCE919A696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2D576A32-EB5C-0E8C-9891-29BDEC011E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59B8B3DD-7977-593B-95DE-64BE6AD2F72E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F903D636-7008-DB10-6B70-8BD53C051666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18FD1513-BB68-46E7-B64C-B1EBF3AC223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55F99A94-8672-B1A9-360F-9E6730AB455D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9C187F6E-12C8-1B7A-4C9A-4C2501C2B021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5B30D353-70E9-1E29-C7D6-07CD6AC785FD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13D110F8-24D8-E6F5-0C5A-F01618E5FC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746C4FA9-D60F-BB21-7B9D-1552D949EC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3B39FC18-6528-ED95-34BC-FD2E74FFA5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F0F62A2D-B509-C254-199D-EA4165ADAB0D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CA87BA6F-91FB-BEBF-A38B-7FAAC6C94E6A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D234AE8A-296A-919E-651D-7A6357B35CC2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07591D62-EA03-E2D0-CF5B-E1261928EB02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9CE3DE4C-FF82-C9DC-AB11-A84351AF8B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7592E34B-4E89-2CEC-E37C-8DA91B90271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C49A7061-DB64-5312-8681-9DB7A78E59E0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9CF1775A-C80C-EAAF-AB73-36E16EF7479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3F95645A-0EDE-3A93-37A7-B9D4113B963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F47EE116-1976-BCDC-E7E5-F0E243F9E2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5FA744DD-E8F0-79A3-AC83-CA1CF370C97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69011379-BAE2-D2AE-76E0-8B4C1AC393F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59B8D472-5D6E-4E31-A780-A26FBA4D384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ADF496DD-BDBF-207A-7AC1-52CCDE83275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BDFAA8F2-E097-DBDD-8DE9-C550CEBD06E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7FC6914E-6F15-2F66-8BEB-AC15EE69FB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B51B8A2E-D5A6-46C8-0110-B4E10552EFB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29616403-27A6-49D1-7BC6-BA5ECD1032B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03A4D752-47C0-F21E-2DA7-C5DBE36E6B3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24213DBA-10AE-C8AC-4CEB-1DD663E003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7F49199E-881D-AEDF-647A-5DC03106FDF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D3475BD7-9CC1-86DC-4A80-B3465F4C9F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B512CFDB-1B52-97EA-E016-5E56B869F84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4F79261B-0EB0-5EF5-5442-E6771BCCB094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0DEE68D7-C2B9-8F70-D47C-372B2271CA1D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6BA7B2E6-6239-EDB9-EA69-BF47E1AF52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F5221550-C276-2F61-0199-42201D2D471C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A0A54A4B-B758-3D14-E162-5B83C40A4A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5992E75A-7BAC-69BA-3343-A8ACC1DC580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2EB155C0-9CEC-D9CB-405C-DFCC98E283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59C48744-D4A7-4B70-0137-F71741F91C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C3770CBD-0B5F-C018-2757-2CF99DF70B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B56037B9-058E-F7FE-DD3D-40C23A7B57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736ADBB6-8A78-71C0-8ECB-E5EA9426F9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6485AC11-1780-2DA4-2668-D141336B12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34F59AF9-CCD3-1DF2-9CAC-8E352570F8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F0D0E086-2FB0-6C0D-B261-0A42A37A64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96126DD2-5435-5882-6C16-3C92EA14E43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3A9D3378-F435-FD46-DCC2-2417DE4315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9F9C7530-7E2F-83CB-5004-DD91CD0058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6B4ECF0F-370C-2C4A-695C-B6C3A54F8AD0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D220977A-2BBF-5068-B787-34ED5AD1781D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551289D2-92CE-5208-DDBE-A1D3AC8D5439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494C579A-9EB2-2D2F-16C8-432217F8ACEE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7DFF873F-3435-ACAB-FB98-EF414D466D47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999EA072-DBC6-8687-3A37-8A0DE6EAB51E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F5E912F2-AA5A-9E31-AE03-407EFD5A4A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1A09FAC0-D776-5AFF-4F29-BF3475BF64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14D6B176-C537-F94B-65C9-B0F9D76DD21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D8B0EABA-A779-694E-8D3F-3ED439AA1C5E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C6724248-5A92-74AB-D188-06DB5D3CA64A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D50F87A9-EFC1-8802-9470-FDAC0878D6B2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35FB835B-8B80-0554-306B-117CBEFF8147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5C414CB7-C8D2-EC48-F939-B5B9DF2CBB1E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29505F39-D47E-9DC1-3CD1-8618064D83A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52EC88AB-6F7B-4297-6085-EA0E1876EC3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739F10C0-839F-CD39-D980-9A5949ABE8C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D33B706D-FE6B-743B-4792-BA1CC37C04E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5F3A20D-65D0-0B2E-DF28-93A4850AEB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F21ACB9A-8936-9F49-549F-D18EE6D6A0B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6646D594-1A26-3708-E629-4D3972EDCE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2B1AB400-0C02-D8D7-FE09-3429334736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7CB647BA-B593-AE2B-9093-3263650598C2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A096209F-F2BC-67EE-2F88-FFD2327C370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113B2755-B3EA-A1F5-3EFE-4D3B9570D12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8E978072-335D-A604-7F45-43AB706E562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736C13D3-EC23-69CC-CC65-2DDD71A38A2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44E30C3-7FAC-F198-C970-9DE871FDFA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A17E4CFF-6C65-101C-C019-2774FA86A85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9C484364-6C54-ECB4-FA8B-E99C8FDD67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4970BCFF-A6EE-A125-ECD6-2901AFC37B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C65FC0F0-E456-A25F-AFFB-39170BC37084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433B2B02-74BC-647B-554E-58E202979A5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8279AF25-1AFB-51C8-754C-156F3181AD6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E0D6F3EB-BF35-8A2A-1B2F-8B6BD8C940E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B38EEA10-F136-06EF-785E-CA3243694A4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14E171AD-F3C7-634E-22A3-56D803B0F9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1957E5D1-3D99-F265-2F18-E7DB2A871A2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B3BEDE16-3C2B-4529-228D-006BE7B20A8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CB5CF41D-A688-F2C2-9835-F23D489F5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50617FE4-2D21-1F95-9540-235993E7E7A9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FB4CEDBF-8CF4-8E01-367F-A1142C052DC9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3A0800E1-E6A3-339A-A183-945113B695E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0A2943B8-3E30-1EB4-658D-FF96FCAFE89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8089255B-774F-0EDB-A8F5-DA7F10A339B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41A0B4A-7979-1BEB-DACD-08D1CB017E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110BE400-E459-63B2-8FA2-D033A4BC1381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0B0383E4-3DDD-97CD-3BF3-90F962B508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9AA661B3-F585-DA25-82CF-D9C3A7DB4D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B308AAD8-D65F-6E0A-A723-07AB455C3F08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B25CA1E5-4C28-C973-8BA6-C3449037DE0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E6C869C6-33B6-3AB7-0DB7-0830A5EE79E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3B1DB2F8-FA1D-8D79-FCD8-4B0C75D5F03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AE83084A-9E36-B22E-7EB1-F62D1DA0F9CF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A001CD7-E377-AB9D-8D0F-B747F25670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30041DF0-7A5C-8481-A04F-BE4AC751421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B99032F9-D5AD-B6ED-971C-5F90B84792F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6B3DC49F-3978-D79C-684A-32375E0E36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5D37A700-4485-D176-2C3E-7F8E1ACE4CB2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13E74684-32F3-2101-B648-E8E58EA415BD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00A5D9E8-2031-907F-A9ED-861BADC56884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92A2AED3-F130-DF87-85B0-268E77140791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CFD36F55-9664-B5ED-364D-E9C6700FA2A1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9C6314EA-1517-E467-19DB-004B6110485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7DCBB922-8ABC-5CFD-997C-D3474DBEB43F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94BA1E9-CB40-51CC-9DC2-AF116D4586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ECF332F5-4222-6240-DF32-BC19DAA6946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41196C6A-DA9A-4852-9042-9AA9324BF4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BC50EEB4-6868-9762-2CE3-82E19B8CE5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052C8BE7-D671-A7F2-18CE-CC669AD342AB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6712E037-720C-ECE2-7186-E99760EACAB9}"/>
              </a:ext>
            </a:extLst>
          </p:cNvPr>
          <p:cNvSpPr/>
          <p:nvPr/>
        </p:nvSpPr>
        <p:spPr>
          <a:xfrm>
            <a:off x="3229583" y="1896498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8A3F8AC3-71F3-921B-41A3-B520E121E600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34635178-E398-F599-AF08-27AA170057CA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E5769A10-1EBC-44A4-BD12-84C051B6EB4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978356D4-2D89-746B-1FE8-0C3CC9B6A375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40D7AC34-244C-8CB5-A98B-0675400F780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CD709F6C-B63C-9B2B-5171-8B8286E0BA7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860F1E60-11D4-8B0E-EE95-1D2BCC6E7ED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3156B518-B3E8-8F11-FBC5-CCE941CE137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ED8750ED-4BDF-5E6E-9A74-3F8DDF0D3B96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079E4920-1B8C-159B-C3B7-1F612037286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8F0B41F6-1FF5-3F79-387B-1CEB5A88DBB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D97B75B9-E653-B9C5-2140-498645D1A60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262B7BEF-D83A-3A83-ECB6-3B7CF9FFE187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28194914-E442-7A6F-8C25-1D935986E5C8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FE766EC9-D545-0BB5-064C-36693A4D5346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F293E305-5EFD-FD1E-7C38-CD985D031F95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CA3ADB6F-14B6-E0F2-E52D-55245861CFE5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EF41E135-136E-D9DA-D955-CBBCF26F8A86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5D032B5C-3491-B76D-0BA8-469A92FD5573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88B833BF-1FB3-2F4E-A476-621B6EF5C0AA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2FCC9E09-E2D3-3B14-4E9B-488905FE155C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7C72FA1A-502D-92D5-0F88-7FD128520B0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1B14EB3F-15A7-40AF-83A6-B9B8B1A42ED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71EA1002-DE97-9956-C8C6-CCF5B8B5BD5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C0BFB5CF-0C17-00E3-B03A-D6A126466F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5B339D0C-E44E-05A1-23C3-2356E90B09A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58C54F81-CE67-1D34-8DC8-F134C4826AEC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A4F80535-1372-F89F-5EA2-B39035D4DB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80B5CE12-8F73-EB6E-AC9A-6F623E14EA9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682D9F63-425C-B1A3-49A2-D3B88C000AAF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AA27BF53-C62E-1025-FECD-5BBDEDDACC6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7CB6E034-5C64-DD5D-3DD9-D7CA6D5B3FE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0366DCEF-9DC8-CDB2-A0F9-E4F2CE90B7C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20776E7A-BCD6-F1C9-E657-037561A9295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658AF7E0-1E3D-F649-BEB7-423BDB0AD8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E5513AB0-75D9-AA98-B1B5-3D21A7251D5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732088A9-AB3A-480B-5B93-6C9C4C3BA3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9E52244A-A4D2-208F-593C-3D62D998BA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774859B0-3C83-275C-9764-9EAFB0C3D6B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FB7E99D0-0BC7-6F87-4D3B-324F0CA4B90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966B0332-017D-C30E-DC0A-2C607D88B3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B0B2B0D9-45AB-9E8D-D11E-63ED22C16B0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C94A92DA-EE5E-D890-5015-17B093ECC5B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AC45429A-3D9C-C5D8-055E-3EB0CC15FF8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BB9E5CFD-FFEA-5CB6-C624-5125B6D138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D516414C-2496-1F8E-D70F-2FA86823E12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F7A4B2D1-7D71-504E-9D6F-138F5FCCC26D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9B13CAC0-1897-8E02-5221-61690D0FCD93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3C9736DE-5A97-BB9E-FCAB-42AE1F9CFD8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D815474B-CB9D-ADD3-6AE2-4398C9F6B00D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E236396D-2ED0-0C97-4A38-42D36AEFFA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C8512B0A-5B77-D92F-430C-551507B213E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E12C0635-3EF0-8915-2E48-B1981CA267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505D709B-C64F-5EDE-BF13-2826B97DDE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F7E944D1-B963-CCD1-22CB-9829196FAE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93C8E0D2-C819-56D8-7645-8C3D0A4666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D6CDB62F-3EDB-5C58-CAD7-6F3B5984A7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7699FA5D-01D0-7E47-0F43-AABF5A2D53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0EED5FF6-D190-8444-E2FE-AB54739478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7A737162-1FCE-44AE-0210-864B9FDF161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E35E3D50-A424-A74F-19BF-88D6DB7C6EA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379D9A06-8FFE-C17E-E0AC-158D355543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2200ABA2-86C5-2116-2160-7063208F0B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F5BB0F04-EB5F-D91F-C230-AFEC1A729389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10592048-1042-6ED9-1E7C-F1565A7AEEA7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4D4DF348-5D1C-74AC-1F17-CF3ADAA2CD19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505562BB-2D52-0C14-F3E2-25D0AC978BEB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7CB365D5-1B05-5CC7-AEFA-AFA68A2A902C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72E5AC94-F345-7CC0-7ED0-4F39CA409447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D3BF0D9E-3FAC-400A-3D46-B6EA8FA28F5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E8628B90-5DAF-46EB-1613-0D97D9324A0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9555FB1E-0D63-2B15-1F75-73CA6FBE5F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5C4720F0-64DB-FA22-0A3D-6681A05F8DA9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17255B70-8C69-DBFA-FC39-EA34F7B6837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D0DACFC0-5A8D-DE0A-031D-8D20CF98B691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E0F07BB5-85C5-F659-7D60-4DD94D8D60BE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45A3C5AB-201E-EE8A-4F2D-B80034CF289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2C8A4416-AD64-D16F-AC9F-DB12BE2CBC96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EF41FF41-898D-D833-EC4C-1EF8D4E48DC3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6155C4F3-2C31-BBC5-3441-92B4EC3AB10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B5B06097-010F-1037-F7BB-80B76EFE40C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B4284389-60AA-6ACC-92C0-7232218195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6150D2ED-0164-6F9A-25D1-E13B54BA42E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F0132308-7E83-87D2-9EF3-3D67CA57486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0E2CFD9E-9DD0-624B-283E-C4BED746B30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F68C95B0-7928-2E43-AC37-52BBD20537B2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6C722599-A2EA-AB91-FA70-B8D806D4DA09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076F8607-C62B-7E20-1971-0B3C04CCBF32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36367C95-FDFB-B131-654A-EF74A3053AEF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0293DB1B-1CC1-0D6F-FBCC-1C4026AAF6BA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C7414578-ECF5-96A4-071E-7ED31E61BCE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9A9CB2EB-A55B-A1A0-5C55-EB384D5F1CB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43EB9022-E02F-E0E1-2E8A-4EE0794E4F3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3CC8A5A4-94E2-8FF4-FF12-BBDC84174EE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CDFEE410-D104-9160-E088-953404260F40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F955E1F-29F9-B959-7457-AB1CC48C49A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FE938037-5EB6-AC42-1A45-12EE8E72ABD6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4FAAC3E5-B8E7-9E7C-E2E8-FCE43FE5286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B1D26850-9CB8-8E2D-0BA1-4E8A4582B7F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AE29EE9C-6E4D-A76E-27D6-21BC4D22F9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EAAFB7CC-D420-F141-3EFC-15992F14265B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2AF805FD-91CB-763B-165C-F0385C09B333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74270CD5-4393-5802-4405-E86A517B7D14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15842B50-6756-B004-08D3-6AC5254F6EE1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6715FB01-DAEE-B32F-04AB-F15ED9EE1647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850D4AEA-9634-6A09-6903-AA2583443300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01F04849-C7FF-8E3B-BF4F-3D09CEEEBDEB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A9DE44CB-7C41-3516-76AF-26CF898FEA21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1BCBA78C-334E-90C6-633F-AA25FC57363B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C726BC56-1DB9-CBDC-7088-B3739E10A52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B28EAA36-AEDC-1F4E-4E73-0680833A08D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DB8FD4EB-2277-A8C0-119F-44C74E5D2BA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ECCDE9E4-86DA-4DFE-0018-0EFCC9CB4EE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73B050CA-3EF5-520E-F515-D2A758E3268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69A21945-5BFD-5F6A-B465-F8839FC8EC67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3D4D9639-EBB9-3575-A2FE-A1033869EFE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E52ED802-52FF-638F-AB28-262045FD8D3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951E5C99-0F1B-B061-51BB-1A597921E31B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F251674D-E177-FEDF-DD40-E3EF1E1BEAC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221485BB-F3EC-E5CA-D326-0A2B7D0AAF4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61008408-F779-16D0-F13D-AD1E81B0C1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041EA57F-2560-1205-0363-1964B748CAF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3358AF07-28DC-AAB6-F644-1C7C274AD00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F9317BD3-C62C-19A9-CC52-0985B16CFF9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E7370D88-2F22-96A4-97E4-246C921C9A5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81CD0BDF-F40C-A156-893C-492A095A13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1FCCF0ED-8D98-B484-E5A4-9B27F297A1D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51AC7629-78B8-66C7-B0CB-6244067E583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9F3DFA7A-8239-C1A8-E177-DEE5F919801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A48F9901-E8CC-C857-18C6-30B76ED838B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0E1DDEA2-A178-6B62-DDE7-324DD4736F3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EFC8E842-1A04-858E-6535-866E03164C4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DDA29D8E-BF2F-50F4-BCB8-B6A63AE466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356C157B-8997-04DC-AD1B-FB7B6CDE1E8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DCFF382F-F0FC-148E-0F3F-8B4BDCF615E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E79A8656-6DC2-8559-D581-7144CF0F7C8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90936E70-CF21-DAEC-43B3-5B90D3AC6F3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629032BA-4AD4-FD1C-41EF-C662337AF30F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3E0B4761-6B96-5617-15B0-983C0837CE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0E6E7C5B-7962-73BF-6832-844FF26B67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819AA2BE-D0E6-89F2-5F51-DBCF8D8E3CA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25084E43-012E-1308-4BD9-2D68174D21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3701D9C9-AA05-AA1D-EEDB-26F9FB5892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4CD4A6F2-CE9B-1714-4DCC-B244BCF058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25716111-82E6-90C0-6E8B-D0600F415C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69DB4914-4F14-F5B5-B7F6-53418D761C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C0CC0B8F-3FE1-1AFD-4153-3CCF2462C62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441D4724-3997-093A-E2A0-DC610210350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55CE7F90-BCA6-8441-D5AD-19C931AB5F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87493750-0B0D-CD7C-2831-4A2E1DB0EB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35A56AAB-4BAE-F081-2BD7-DCB17DADC4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E40B5C62-F1EE-0154-B475-4091FF647DD1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4378F472-5E0E-6402-210B-951AC0C16C81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A5DCC295-E8A8-8133-797B-E0BF50A70033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C95F8100-2124-9355-DAA1-28A8D9577CDE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F5286AD8-3E9D-0B8C-9378-27EA31A27DC5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53E72D14-7314-D0D6-D6CF-A2448D1513B9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4883F738-246A-7EDA-6656-53CF5187009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E62265E7-860B-27E5-250D-C2C2EE81655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AEBA9F30-03AA-D572-7DD9-F2450A042DF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449263A7-F2DD-D51A-E20C-E955F616EF8C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F087EE61-C956-FA79-8428-AB2FEF9FD4E0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33558FC8-408E-8344-A945-5E7405E40532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EE930214-4EE5-8B37-2746-452FC05B31C8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F77E7D8D-E67F-9D81-7692-A6FE8808C2F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0429CA36-ED97-8C91-E996-A8B179C36CF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11D802BC-1655-BAF7-610F-AAD94001424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CB2FB4F0-9E9D-EB5C-7ACB-9737D8A5E12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150E0660-8004-1BD6-5C70-C562027059C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3F803CA-4131-8A33-C749-F1B3858E688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0E130026-263D-D172-F158-8D3818708B45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667A7647-D168-A3E8-AAF2-24F1E5B9E7A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B1CF1EFE-9BA6-3C67-B3BB-79BA5297CE5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C2BE9795-DFF8-CEC9-8E41-0AF67DE69F7E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55EF2FB1-6484-CB8C-920C-607CD11875CB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0C36FA54-1B13-3FB1-FE57-C903E98CF825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3FDEB776-A2B3-192D-6EEA-1343380F0A77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91ADCDA4-B550-720C-4E40-2ACC4B2699AA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25298610-FC61-8793-CA80-08FE4E660769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9026A0B8-F982-9463-D73B-9FD06D21DD9A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5969B4FC-7AEB-EB81-0E20-BD44E96E7169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6F6ABF74-AFB6-66B6-7D55-C4C153AA1D35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AB722E7A-0C15-2328-C874-C3161F466E1F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8666D705-59BA-EF73-767E-C523BACD3F2C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E3B39370-5F31-B46E-FEBD-847F4F5C630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43F51AC0-E2F5-1ED5-B985-2D7779524640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B303FCAE-0BA7-E5D4-D401-D49FAF89DA84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864444A3-4F2E-FEC2-B6CE-FF74A775A2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EDB961A3-22C4-A632-0F19-763FC7F37E8A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575A5B96-4870-32B1-81CD-F31B849802B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EB9E0701-B0A0-1504-1345-8F45A7C658A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A5039111-B36D-028A-D37E-EB46C7C3F5B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92E0FB62-D928-B518-CD5F-8BD4C1F2402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C802F99D-FC11-DC62-B86E-3E364B0C2D9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EE9D1615-5FF7-2FCF-AE9B-E5AFEA25F640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AF2079A6-015C-4943-A07A-032B3DE1FDF1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3B18B99F-A1CE-630C-67C7-9144BF8AD1C8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21679D96-86E7-7319-704E-9938CCD1137C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9CC49F97-B370-48D4-9A92-C68FD48C4FD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49B41660-297D-E24D-457E-5591DFEDB726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1DD40418-1C0C-EE39-A55D-9814A9D35AA0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1474CB4E-3A0D-28FE-2C82-39B731587770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D956350E-83DD-2969-1AAA-9CD7BEB85B6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FD07C002-460D-AB7E-91C0-DB92EB68C17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9FD92DB3-3E1D-F0C0-BF87-0E4AD541DE4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C156770C-3C04-A3AD-3B11-52388FF2BEE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26F4303C-1597-D0EA-2032-07C464060B2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E40694D6-977F-7D5D-1EAA-56D75217B1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FC829499-F78A-DE78-7922-06EAEAD250CA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915EEF0C-8CF0-D983-9AE2-EEB63DBF44F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8EB23004-72F6-B4F8-170F-8AFBBBF1146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C437F0DB-3651-149C-C2EC-B6C3E639AC8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442B09E4-B7D3-8A5E-9C77-327B6725A6C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284114DD-23F7-45CD-9490-CF64A1A58FB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E20D3BFC-2755-4EFF-25E7-1BF7EF68554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98883400-EAC4-2046-9794-060577C459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1707A0F4-7041-9E49-1C5F-7FB6EBACB44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C35BCBF3-6F9F-8AF8-B8E3-81433A3EA7C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8197BD64-7821-1B22-BD85-8A6E487586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50433983-EFA9-A361-D22E-8CEDE31D76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D278E19B-05C4-305B-2575-BDE30BBDAA6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73074A21-1E72-E297-BC10-24F8E6DAD7A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A6430F09-72CE-BF1E-4197-6B4E75A2FC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9D8BF831-405C-7582-13C5-17412C5F58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7DA53953-F96B-861B-3DE0-3FCA2DE3706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486DE8A1-A6D4-F607-8B39-125D32CA92C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478DD109-AF7C-4C98-7177-E891B65185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9B72DF52-E88B-90B5-7F85-CA0F3035DD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7C8769E1-6B4F-506C-54D3-A14ED2CFC2F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9A3564A9-CDBF-0ADB-ACD8-D76475F29F1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2B44DB41-1F55-F552-39BF-211A1F55587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C04D916A-F847-5B77-D847-0AF18CB6A6D4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E23A58ED-D01F-746D-BC5C-8F06835D908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FFAFCCC8-5EA3-9ECF-7A9D-7407ED18FD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B470DCB4-58C6-F2DC-B197-92C32D61A2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5902D548-16A4-DC33-023B-57B9B2A34C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F32CE2C4-8FC2-E735-CB80-B744595164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46708DFA-97A3-D7DA-18FC-E3C5DAB036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46AB5675-3771-022D-9A39-214CD7A0C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E1ADED6B-D190-AE93-9465-43BB79EF7F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80A121E6-3F15-E019-18DB-D0E546E381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8F248E4C-A90E-2088-187F-1B743E6F674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C9FDA77E-1ECD-7F97-30AB-9930FD08F9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2679E24B-7F13-41E3-C549-F7DE7C4F0A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BAE22829-AA19-C2AB-3844-BAC660E1D1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38AFCA56-D4E5-BBA0-CE01-B41DC3BBC65D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1D0E8178-1D43-F411-9C3B-961600873924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0324354D-54AC-74C9-63F9-BE2CB5E3FAEF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F4B0541C-E970-9630-A22C-6200C0B151B7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F057E120-E4E6-B1B1-A434-6F29D5989840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FE06511E-77BF-AA97-3A7A-32F473FC75AE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B399D9CE-B7F9-95CE-10FB-9B0D7E4351B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7809F63D-11CF-ACD7-3785-ADF9F515550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97E12FB9-6D4A-8E4E-D6CA-8254A7454C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D20920B7-C556-BDAF-1136-506103578741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63627B08-0D00-9134-1C67-778CC7DEB4F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01268596-C528-54DC-3797-932A2D72A433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F110D580-1AA1-8327-4CB7-B467487067C8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EA81A2D8-FBFE-CA2A-2DE2-E6A20209A7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954CCFA3-765A-C771-64DF-5265CB505A06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CC4A2B40-EDEE-8634-8642-A5517EF0C42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7CD93DB8-7EDA-AA75-65F5-D4DE2FF2543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99DAB645-9DC6-FB3F-35E5-AF9674C2B215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9B956C68-647D-52C9-1BA4-DF2BFD971CB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B8FE3690-9F27-807B-1F9F-AA01B6598F4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64304FB2-6894-26CA-C656-AF4DFFEF3AB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8450F36F-BB25-3E4A-8FF5-6C70A3413E3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F119BBA1-44F2-8212-F333-ED02EAD842AB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EB01E11C-AF16-3013-D82B-C911A93063E9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43D85BB4-B77B-9CEE-9A48-48DBF25C9599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29A6A1D4-7213-9DEA-2413-8FFE8DD5C90C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59212F51-C540-95B6-1451-E78C00B21AD4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C81CB852-0B15-092F-63BD-B0855B10EBD9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84CDA9B4-588B-BAB8-C6F7-047F505C3BE4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232E3989-3FBE-9ABC-BEDF-AEB6567CE49F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FAECF470-C142-3F40-AB79-94485C65347F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E382D3FF-9D30-982D-3CEF-8AE327632B4E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83888F0A-F64C-37D8-682E-B82114CF85F1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Kombinationstegning 22">
            <a:extLst>
              <a:ext uri="{FF2B5EF4-FFF2-40B4-BE49-F238E27FC236}">
                <a16:creationId xmlns:a16="http://schemas.microsoft.com/office/drawing/2014/main" id="{B3ACB3B7-3A7C-FB0E-CE06-B7462E596FFB}"/>
              </a:ext>
            </a:extLst>
          </p:cNvPr>
          <p:cNvSpPr/>
          <p:nvPr/>
        </p:nvSpPr>
        <p:spPr>
          <a:xfrm>
            <a:off x="7060707" y="3988528"/>
            <a:ext cx="291769" cy="183422"/>
          </a:xfrm>
          <a:custGeom>
            <a:avLst/>
            <a:gdLst>
              <a:gd name="connsiteX0" fmla="*/ 22718 w 291769"/>
              <a:gd name="connsiteY0" fmla="*/ 183422 h 183422"/>
              <a:gd name="connsiteX1" fmla="*/ 493 w 291769"/>
              <a:gd name="connsiteY1" fmla="*/ 88172 h 183422"/>
              <a:gd name="connsiteX2" fmla="*/ 41768 w 291769"/>
              <a:gd name="connsiteY2" fmla="*/ 34197 h 183422"/>
              <a:gd name="connsiteX3" fmla="*/ 130668 w 291769"/>
              <a:gd name="connsiteY3" fmla="*/ 8797 h 183422"/>
              <a:gd name="connsiteX4" fmla="*/ 248143 w 291769"/>
              <a:gd name="connsiteY4" fmla="*/ 2447 h 183422"/>
              <a:gd name="connsiteX5" fmla="*/ 289418 w 291769"/>
              <a:gd name="connsiteY5" fmla="*/ 46897 h 183422"/>
              <a:gd name="connsiteX6" fmla="*/ 283068 w 291769"/>
              <a:gd name="connsiteY6" fmla="*/ 107222 h 18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1769" h="183422">
                <a:moveTo>
                  <a:pt x="22718" y="183422"/>
                </a:moveTo>
                <a:cubicBezTo>
                  <a:pt x="10018" y="148232"/>
                  <a:pt x="-2682" y="113043"/>
                  <a:pt x="493" y="88172"/>
                </a:cubicBezTo>
                <a:cubicBezTo>
                  <a:pt x="3668" y="63301"/>
                  <a:pt x="20072" y="47426"/>
                  <a:pt x="41768" y="34197"/>
                </a:cubicBezTo>
                <a:cubicBezTo>
                  <a:pt x="63464" y="20968"/>
                  <a:pt x="96272" y="14089"/>
                  <a:pt x="130668" y="8797"/>
                </a:cubicBezTo>
                <a:cubicBezTo>
                  <a:pt x="165064" y="3505"/>
                  <a:pt x="221685" y="-3903"/>
                  <a:pt x="248143" y="2447"/>
                </a:cubicBezTo>
                <a:cubicBezTo>
                  <a:pt x="274601" y="8797"/>
                  <a:pt x="283597" y="29435"/>
                  <a:pt x="289418" y="46897"/>
                </a:cubicBezTo>
                <a:cubicBezTo>
                  <a:pt x="295239" y="64359"/>
                  <a:pt x="289153" y="85790"/>
                  <a:pt x="283068" y="10722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6" name="Kombinationstegning 25">
            <a:extLst>
              <a:ext uri="{FF2B5EF4-FFF2-40B4-BE49-F238E27FC236}">
                <a16:creationId xmlns:a16="http://schemas.microsoft.com/office/drawing/2014/main" id="{D8BC30F7-9DAF-C3EF-A0A3-2B4381257369}"/>
              </a:ext>
            </a:extLst>
          </p:cNvPr>
          <p:cNvSpPr/>
          <p:nvPr/>
        </p:nvSpPr>
        <p:spPr>
          <a:xfrm>
            <a:off x="2730260" y="1815860"/>
            <a:ext cx="191881" cy="504646"/>
          </a:xfrm>
          <a:custGeom>
            <a:avLst/>
            <a:gdLst>
              <a:gd name="connsiteX0" fmla="*/ 0 w 191881"/>
              <a:gd name="connsiteY0" fmla="*/ 0 h 504646"/>
              <a:gd name="connsiteX1" fmla="*/ 77638 w 191881"/>
              <a:gd name="connsiteY1" fmla="*/ 150963 h 504646"/>
              <a:gd name="connsiteX2" fmla="*/ 176842 w 191881"/>
              <a:gd name="connsiteY2" fmla="*/ 250166 h 504646"/>
              <a:gd name="connsiteX3" fmla="*/ 189782 w 191881"/>
              <a:gd name="connsiteY3" fmla="*/ 504646 h 5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881" h="504646">
                <a:moveTo>
                  <a:pt x="0" y="0"/>
                </a:moveTo>
                <a:cubicBezTo>
                  <a:pt x="24082" y="54634"/>
                  <a:pt x="48164" y="109269"/>
                  <a:pt x="77638" y="150963"/>
                </a:cubicBezTo>
                <a:cubicBezTo>
                  <a:pt x="107112" y="192657"/>
                  <a:pt x="158151" y="191219"/>
                  <a:pt x="176842" y="250166"/>
                </a:cubicBezTo>
                <a:cubicBezTo>
                  <a:pt x="195533" y="309113"/>
                  <a:pt x="192657" y="406879"/>
                  <a:pt x="189782" y="50464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9DFBEA31-39F7-3BCE-1D47-4219061DB697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837E71E2-3988-E2BD-2F73-80FE69B07A2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13246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DDF19A-D7E2-752A-2563-2AC7826B83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FC094E0B-46B6-8F52-04E7-D81FF44A9B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0DE3D369-1CD7-347D-41FC-C02B7400E7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6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4A633A19-5921-D1C3-C90E-EC36BEAA00AC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65395C46-B382-6878-44DE-AC6C9B543AC8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33F85D32-E37A-B092-3B49-7603DD600E3E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begge pærer med halv styrke, men kun 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1F07EF13-377E-096D-18BE-718EE36156CB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12965275-0810-A27E-EB92-DF27C3E668BC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5B24DD29-9BA6-356F-5051-A6650961E1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54E3CB83-F70A-0EA2-E609-FF7E8EDB0EF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B05ABC19-C4CB-88E6-440A-9C78567568D3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E26C18F3-F43D-F00E-3681-0B1815AA3DF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EA7712B7-B83A-C06F-5FC5-89526F20599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91A3E1BC-2C1E-4C35-3E80-0D46DB6533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D84F5424-8E71-E50F-4C76-0F300F6667E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15F95E9B-755F-F9E7-EB12-44D0EB50CFF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1BE4CE24-2570-8BD1-898C-AB264799956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1AA55979-1A67-C846-ED8A-2647B955EBD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8C01A990-C922-DA78-8A29-C98987D332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194357E1-8FB1-087D-1150-BA96BC650D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FD65AD42-3CBC-7916-1CF3-871D1503B10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2987E04C-0D4A-E517-5DE9-B3AB3330F7A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93BB3EE2-89EE-6ADC-CD6D-E52C6094BA5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1BB2E10D-0288-CFA0-439C-8A725A19C09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5E81B971-1615-81E0-4F3C-5B9E61349310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95A176AE-37B0-7BF6-A833-075A0300F3A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493659FA-2B78-8A5E-4D31-F601FFCA618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963FA1AE-A6D4-A096-5630-DD279E3D7AE5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386A7560-9B33-7BC1-7251-E4180B92CCE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36F680D7-878E-11F4-8B34-198B5BA6D1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63ADFC8B-7AED-E30D-CB77-6F8940906820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9724FC5C-0EC5-D3E3-2F94-C0640E3FD6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CEF3BFCD-6A0C-E46F-BC72-47C3D39B29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141A3355-6CFE-614A-324D-5D6F539798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956FB6CD-808E-4153-7C8E-389208AE4F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CF2FAFA4-560C-ADD6-87DE-855EA0B1D6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4E9692F5-7109-79D7-A9F4-7D4CDEC554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66A372A6-120D-E3C8-A139-E72AE4FF106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54F62999-CFB0-4B1E-B77D-259E05BD9A4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FE86CFC4-F137-1FDC-9E25-43111CEAF1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37100DF2-778B-403C-578D-BFD7D2CD32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0E379D07-E9B1-4C60-146C-984C6E9DCD1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683C97C7-8BD8-381A-AC87-ADC2CAC231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1EAEFCF4-493A-2152-D994-E2D46351A6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9E7B9FC1-1ABB-CABF-AA90-FF670999B478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176E2073-91AD-9F16-BC29-7C43D328938B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ABF67984-7424-77FD-A205-FD99C44C917F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FFA3AACA-3A67-DD18-E3F9-3AFABC13E86A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E5BEE446-033C-B7CA-6F9A-124BEF14FDA7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8197B2F9-A894-7001-36EF-982571011CA5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55D13041-C4C7-813F-D2E0-7BB01483474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C885369F-AFBA-8FB9-A234-64387D6DED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02F4AD22-8A31-7190-3D1B-00352FF8F5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007B947D-9904-6A07-95D6-0B44FD89376F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CAB2B593-C940-B69D-C7BB-2AD50BA7AC6A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53A55614-1943-FAC2-D2CE-05D0D74E2D1B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når kontakten er trykket ned.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0C73DA03-1DE6-3DD9-043F-CB5C7A234536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0509D507-1F34-72F3-975F-3B739056A3AD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642CC0D2-B26D-CAAE-7A30-9A3A37D23CB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4E6906FA-DE29-EC9D-646B-242D565FA781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3CD341DE-3323-D99A-AA87-63B5A240F987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41EF5E12-DE30-E702-0653-41DD8627596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10238213-909A-6F13-05FC-CE7E8E37A249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2393930-BB2F-4F95-D955-007F7A235A9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F06B90A1-B6EC-612D-371F-92432CE9FBFB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F26F489C-754F-C80E-42BE-10CE47E1B54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D4C7E9D6-7D71-2626-C45B-D3672E28483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560CCD60-EFC5-7410-8CAC-1D86A8B41D5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0C52E7DC-965C-9BF5-F883-B66E605508C5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5FC2A8FD-FE02-FBA3-5F2C-DB27FB1B10C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3E2F25E2-5498-4CAE-3E59-A846DE46797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0E8A7F35-74F8-FBFC-6E64-F39D74DFEA4E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5D951772-D2D8-2C2C-DDB1-061BC3A6CE4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C19EDE81-78C5-02CF-DF7B-BF0D984F11D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E9CE89D1-9A72-E3DB-8029-5021FE1D71B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0474B2F0-B8FB-C935-FEE5-F49A94BC6E3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F8507CD2-FA44-5561-A069-3A2A85D8379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E07FB734-B968-B84D-02D4-85C435184AB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213ECAA7-2318-2395-4090-283CA143B4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188AA820-6702-4BE3-53E9-20A6A9F556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B678DE6F-C1A7-3D75-F608-B6214788171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BD6FF84E-F911-B061-2C7B-FCE174CD488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237E4390-853E-E29A-A434-12CB12F8CB9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E5C9EAE3-9D2B-742A-5469-53530494148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F133AFBC-03A1-4BA9-0A8A-88DEDBE2D74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BD150314-9122-9646-B272-A131EC93FE2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D72B9CD4-8809-33D8-83C3-64EFC31D34F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60B8AA88-1C9A-2CEC-6F68-7AAB26F278E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2ED86A40-FF98-848B-DC47-9B79A6B5DEC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C88BDA62-6EB9-4FC2-8D93-8ECFCB572CA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F7C72661-280B-00A0-E841-0083201540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E4020557-1C4E-096A-0A72-EAD387F98D92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4DB695B3-A0DA-C644-D6ED-F432A55955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A7E9DFC2-60CC-466F-FA1A-428BBC3FCE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77D01E25-570E-C25E-6E06-D7FA411447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886F734C-EAD0-5105-20A4-AA459706FC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01CAF339-A68E-E436-AD6E-39B4659C02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C4BAFC32-5A49-B99C-6591-15A23A2147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F62DF22A-4EBD-EA21-33E4-E0E63AC893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9148AE04-A01F-598E-6778-65D2F64C88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A5A6D43C-6BC0-C956-6960-7FE051436DA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3895797B-0E78-A257-0C93-07E90E962A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55E629CC-EDF4-7838-A600-CDAD3339CF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DE114EBA-C9BC-31A9-8008-293F8788F4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63AD3963-32F4-5FA6-84BF-8711405991C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BC60D03B-6905-DDBC-32A5-FC8469E14045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C4A08454-66DE-9096-1AB3-FC600412A363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8D731F09-CADC-0D16-DEEA-173F4C1D5AE7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2B7DFED9-3793-2B59-458C-31D28D3B2C96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62828845-35C5-A6B8-2513-0DFF038F51F3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D3EC637F-B19C-630A-A0BC-9622AA1BEF46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DB9CEA6B-9086-9B8A-045D-2509F5C5C0A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9CEC2A8F-AF26-0B4A-F99C-63434A54431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DB953AEE-CBB0-68C4-EC70-23E28C6C18D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0ABEA0B2-1199-EED2-5723-2B17DEFDA574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1391B265-A9CA-277A-7781-989B7EDA08B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8A46025D-7386-72EE-AEBA-119EE3C0D07C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E2786250-D115-1FB3-8F32-5E28D56C6C9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BFC8085B-2E19-3F8C-C768-AAA397977BD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32E60642-37FF-FD73-3DD9-23C038DE110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D430DD52-C118-47FA-27D8-84ABEC2F8C5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A1FBF779-C0F2-1CE0-1FA5-59C81A78AD0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9C147EE1-A2A3-5E90-957A-C8876F47D31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F4F50521-B7AA-4229-9B6E-1B2E47747744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C08A2504-FB94-FFCB-ED31-567130CC360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D68AC867-9E77-B78B-2935-922674C28C7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8DCC180D-DA5C-B054-4C6D-353C4E9EE5E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D1B89172-5CF3-2A3C-A0B5-B661DAB3B68A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5C31C0A9-3C72-AA81-54E3-68BA22CDB325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8A52EB47-489A-48D4-3BFC-039DB666F327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F31B07AE-300C-D571-F8BB-1AECE9E80CBB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90695D1B-60FA-84D6-8595-5B2E07C6D305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FB060B3D-AB17-8E13-E463-EF6F30CC099D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9355343D-E0CD-6FE4-CFD9-17C616262E71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5AE1C6F0-E7ED-4C80-9756-2263A717975D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324D55F5-0C44-02F5-1F91-59B3F96000C3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9C702C67-893A-FC6C-FD95-1B7370635D7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D2F72FD9-7AA8-5215-0875-CDD69295F5D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AAE8CD9C-E6F9-A3DB-B3B7-4010A5EFF62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EEE6643E-9BC5-F821-4596-302FF1E4DB8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EE84BF0B-D5A3-7FC1-C9C0-82A81A8D87A4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2FF306D8-4F74-5F22-22E3-C205B9342355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2C18CB1D-3DFA-EB81-2791-EE53DD822F40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469F985F-5206-024D-B1E1-8C91AA9DFCED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D4230019-16FF-197D-B707-616FC6DD782E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9C94E1CA-36AE-2AA4-AE04-93F40E5B0B3E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C6853D80-6480-3ADE-662E-32352D278508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2" action="ppaction://hlinksldjump"/>
              <a:extLst>
                <a:ext uri="{FF2B5EF4-FFF2-40B4-BE49-F238E27FC236}">
                  <a16:creationId xmlns:a16="http://schemas.microsoft.com/office/drawing/2014/main" id="{A971088A-9926-3EB2-56BF-6FCAFA2E7D76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2" action="ppaction://hlinksldjump"/>
              <a:extLst>
                <a:ext uri="{FF2B5EF4-FFF2-40B4-BE49-F238E27FC236}">
                  <a16:creationId xmlns:a16="http://schemas.microsoft.com/office/drawing/2014/main" id="{271AADFF-1D7E-4008-5396-BD391504291A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2" action="ppaction://hlinksldjump"/>
              <a:extLst>
                <a:ext uri="{FF2B5EF4-FFF2-40B4-BE49-F238E27FC236}">
                  <a16:creationId xmlns:a16="http://schemas.microsoft.com/office/drawing/2014/main" id="{8275106A-FE84-6872-5375-568C4AA29094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2" action="ppaction://hlinksldjump"/>
              <a:extLst>
                <a:ext uri="{FF2B5EF4-FFF2-40B4-BE49-F238E27FC236}">
                  <a16:creationId xmlns:a16="http://schemas.microsoft.com/office/drawing/2014/main" id="{1268F315-CAF5-8731-5A2F-02A55ACBD6F8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2" action="ppaction://hlinksldjump"/>
              <a:extLst>
                <a:ext uri="{FF2B5EF4-FFF2-40B4-BE49-F238E27FC236}">
                  <a16:creationId xmlns:a16="http://schemas.microsoft.com/office/drawing/2014/main" id="{789A0544-AD39-458B-C697-29619C234AC1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2" action="ppaction://hlinksldjump"/>
              <a:extLst>
                <a:ext uri="{FF2B5EF4-FFF2-40B4-BE49-F238E27FC236}">
                  <a16:creationId xmlns:a16="http://schemas.microsoft.com/office/drawing/2014/main" id="{B4D4ECD1-C7BD-565F-7CE8-F1F83F650AFD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2" action="ppaction://hlinksldjump"/>
              <a:extLst>
                <a:ext uri="{FF2B5EF4-FFF2-40B4-BE49-F238E27FC236}">
                  <a16:creationId xmlns:a16="http://schemas.microsoft.com/office/drawing/2014/main" id="{30AEEFA4-6D67-473B-41D4-D1FA1DA949FE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3" action="ppaction://hlinksldjump"/>
              <a:extLst>
                <a:ext uri="{FF2B5EF4-FFF2-40B4-BE49-F238E27FC236}">
                  <a16:creationId xmlns:a16="http://schemas.microsoft.com/office/drawing/2014/main" id="{8E2E70A1-A19B-25B3-C2EE-CE6A25AF91EF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3255201A-F66C-6930-CFC5-EF7D547591AB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213" name="Freeform 949">
            <a:extLst>
              <a:ext uri="{FF2B5EF4-FFF2-40B4-BE49-F238E27FC236}">
                <a16:creationId xmlns:a16="http://schemas.microsoft.com/office/drawing/2014/main" id="{A085836C-8950-E073-3DC5-F2CC6966E291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6929763" y="2040364"/>
            <a:ext cx="213458" cy="471283"/>
          </a:xfrm>
          <a:custGeom>
            <a:avLst/>
            <a:gdLst>
              <a:gd name="T0" fmla="*/ 167 w 380"/>
              <a:gd name="T1" fmla="*/ 839 h 839"/>
              <a:gd name="T2" fmla="*/ 339 w 380"/>
              <a:gd name="T3" fmla="*/ 467 h 839"/>
              <a:gd name="T4" fmla="*/ 339 w 380"/>
              <a:gd name="T5" fmla="*/ 216 h 839"/>
              <a:gd name="T6" fmla="*/ 94 w 380"/>
              <a:gd name="T7" fmla="*/ 18 h 839"/>
              <a:gd name="T8" fmla="*/ 7 w 380"/>
              <a:gd name="T9" fmla="*/ 106 h 839"/>
              <a:gd name="T10" fmla="*/ 138 w 380"/>
              <a:gd name="T11" fmla="*/ 449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839">
                <a:moveTo>
                  <a:pt x="167" y="839"/>
                </a:moveTo>
                <a:cubicBezTo>
                  <a:pt x="238" y="705"/>
                  <a:pt x="310" y="571"/>
                  <a:pt x="339" y="467"/>
                </a:cubicBezTo>
                <a:cubicBezTo>
                  <a:pt x="368" y="363"/>
                  <a:pt x="380" y="291"/>
                  <a:pt x="339" y="216"/>
                </a:cubicBezTo>
                <a:cubicBezTo>
                  <a:pt x="298" y="141"/>
                  <a:pt x="149" y="36"/>
                  <a:pt x="94" y="18"/>
                </a:cubicBezTo>
                <a:cubicBezTo>
                  <a:pt x="39" y="0"/>
                  <a:pt x="0" y="34"/>
                  <a:pt x="7" y="106"/>
                </a:cubicBezTo>
                <a:cubicBezTo>
                  <a:pt x="14" y="178"/>
                  <a:pt x="116" y="394"/>
                  <a:pt x="138" y="449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F5EEF6D8-3AF8-E037-4DDB-A09A561C13EF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8B2521D9-244D-2415-751A-47A816462C4B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F164FE64-BE36-CDD7-21DF-FAE0471984CA}"/>
              </a:ext>
            </a:extLst>
          </p:cNvPr>
          <p:cNvGrpSpPr>
            <a:grpSpLocks noChangeAspect="1"/>
          </p:cNvGrpSpPr>
          <p:nvPr/>
        </p:nvGrpSpPr>
        <p:grpSpPr>
          <a:xfrm>
            <a:off x="6605593" y="2133997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9C38BAD8-77D1-DE5A-35BA-90D7861D478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1A4C2564-F2B9-EC31-B58F-A0173826BBD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2C2EDCD5-D839-E2AC-0BDA-B0AA49D2C2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CE89C07D-2CD4-BD24-569F-311F83D7AE3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11B74F8-CA93-908F-6161-2BCD103EDA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F20DD10D-28C6-0855-2287-8C48680EA47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B93D9B8C-466B-CF7E-B071-3388D0C0B2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073B5A8B-2D26-DCFA-27C6-69396C699C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BE76BA9A-D1CB-56CA-2523-7D0890683EF5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45D1DF3D-E279-BDE8-F5A8-DD1FA71B3C4C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5FCC8A08-0CAA-8112-64FB-64C6EF8DEA9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B172C9C7-0559-D114-35BF-BCE27D9FAD1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4154BFCF-9A78-F77E-41F1-A7430DA8913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590C2A5-2A4C-1AFA-DC65-0712DEF477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B6EBCDEA-2558-A6D6-28D6-74D1E2B7F98A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46293023-8857-FFF2-F1D2-7CF77DD7DE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88F13BC3-0AAA-701C-CA63-0B8FD18EC8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D8C90C8E-F99C-AD80-9CB6-C94FDCDE8F36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F0594E6C-E87F-F761-3CC8-5865F9C56D5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A66B7331-0A5A-7718-99DE-315129D22F7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9117484A-09C2-24E5-F5BC-FF1370EA494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77A8B54A-A5E0-645B-4101-EB0E42B826E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3EB7A876-1B03-5F33-169C-1E84E0B3CB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01EA8CFB-1178-4FDF-C99B-9A74200E347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85951CE2-B7F8-2012-059C-EFBDED052E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2FAD68F9-F80A-1FB6-F0AC-18A0A0254C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C87D3665-1EAA-4060-C799-18F6082D7FA1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1BA9C620-29C7-436A-2873-10F09A520D9C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8F2A90A4-7BF9-5395-AB0D-7A578DF41FBD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F0C17CB6-DD57-BBF2-C39A-1FEB032B74B1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89D7D9E8-0E5A-0005-8BA8-FFDACB384973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BAE50B1D-6BA5-5091-E337-EF35B6EE942B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AA3904BC-37C9-A1E4-A492-68183E43E6DF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94DDF1B4-67BC-5052-AF28-302680B01326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FD9E7DC2-236B-DE57-E0BB-D29594CC3691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9C454F70-7BE6-B86D-701B-C13E035A7612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CC748C36-64C0-9EDC-772F-CB7FDBC8A4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3D99D8A5-85A4-5D80-ADC9-2F040A8EFF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D2CADA94-9A7B-C0BF-4B36-EF1588293AB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40CE2854-BAB2-9D27-FE13-8D8137FC31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26A7E852-18F6-7A5D-D2A4-C7CE818BE1E8}"/>
              </a:ext>
            </a:extLst>
          </p:cNvPr>
          <p:cNvGrpSpPr>
            <a:grpSpLocks noChangeAspect="1"/>
          </p:cNvGrpSpPr>
          <p:nvPr/>
        </p:nvGrpSpPr>
        <p:grpSpPr>
          <a:xfrm>
            <a:off x="6955591" y="2431911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3EBB1B14-7273-B8B6-39F7-320E9A294B23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FDE84014-54B5-4D7E-A2B3-763E8899518D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F68E9D3B-3C3B-C826-1D9A-AA798FE08842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A384A1E2-FD25-CE77-B093-5289CC0E8F89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AC182EED-7480-C4A3-9509-AC061DAF27BA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057B361D-377B-7090-165D-D8A051169E2A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26EEA442-7FF9-E324-4F27-1AADCEFBDC70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A53FF100-C7F4-9F66-0AF4-7333F8A85F00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945F509E-6657-567E-ECD2-6F8A40EF0ADE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09C9DC13-0E6F-C6AF-4EBF-6C84C6B5C0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06E265D4-B2C4-169B-977F-B45A0595F4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0897C19B-B992-9C5C-B0BF-0A95D80A0FD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BA654168-7B5D-6697-A637-C1ED86E74D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0DFC1D09-8E8A-7ECC-D5F3-D53238189747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50971E8D-20A4-CE48-0A35-2AF1E207996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23C920C8-1755-8AB8-03EE-E5481F617F45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863D33D0-0854-209D-9960-73F4A508A7BB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4CD88AFA-0906-DF7A-BCD8-1B685846E05F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32F4371E-A731-15B1-F378-2B2BFC089D4A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F617AEAE-0A0D-0AB6-1877-EED91505C31B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80124C76-78A1-7879-329A-4372FA4230BF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66501142-3279-DEEE-3289-E5476E707CC2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D468A904-727C-8FB9-9B35-00270FEE1D13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5266615E-04B4-C043-D987-6D9107425F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65096844-4CED-5419-F445-E45597B57A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99A0825F-1A61-8EEE-8BF6-D298B523364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696F2931-C2C9-0F28-E152-1471C5582C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380D2FCA-A427-14D4-F168-C443D1A978EE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FEBA0AEC-3675-8321-B53B-3C41C65254DA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95917F45-B1FB-5066-9CEE-56DCA8FAD7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B2331BD1-2E6E-5B9A-F3CD-5EBE15A1592B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156FCD48-86FE-0106-9433-D1A5486F610B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EE3FB758-0BE5-0AB6-0413-2A425F8EE85A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C367804F-404C-3092-405E-650B16097BE6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7E0146A5-417F-3D01-D61F-BB88D6E73E13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8DDF14AD-0532-65D3-7E5E-7D856A6A6A6A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65FD1D3E-59B2-9323-4631-E6FC045961B7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8DCE6064-5A2D-2AEB-5DCA-C3F3355C103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CBF6671C-8836-6A14-CC57-5DAB66D8908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F17985EF-D1AA-EB80-64B4-B2B91CFE788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EF73907B-3921-6202-41FE-B804207D1BD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9B30C1ED-FD3B-FB2F-71CF-900E47C6493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EEB312D3-F608-45C6-1B2F-C7A22CA9956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D1917C0E-0963-DD97-88B4-3BA30B958D6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A90804F5-1EC7-B5C7-BE2A-EC3C2B2E3175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8ED356AC-429D-E9EC-53D1-11759EE5AA37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F6B5F916-0BD1-140F-E354-F3BD5699E4D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F2DC1CE9-261D-1FEC-30D3-043B9B587FA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536D6BD-3BFC-E5D8-DA9F-2BC7A83A94C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D6E3C746-9BA8-C5E6-EA93-147F95DA70CD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F210E274-0FA3-3763-5598-771A995EA28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81A9D97B-F44E-5D5A-AF10-63A9EC51FF2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5899C511-0866-59CD-BFC7-A11A7661846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3CB45A47-85F1-FF61-F519-868646EE6761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094B0363-8E2B-4106-003D-1A8EC1C9FD3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AA87B8D8-9086-29C9-B06F-0A2EDC40CB7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AFE4EEAF-216A-05BE-5349-67A2CEEAD67B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1C975B16-AEBD-855D-2F97-16B96CDE959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18CDB491-233F-165F-8537-2F3C5CDC7F0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10D14370-7E8D-033B-7215-54228649A0B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C5CAE7F5-4AEB-3691-45D5-CB9825DD65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81BCDA32-F1FD-9196-37DA-A784F25BCE9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BA3C7C27-23FA-BF05-0F74-F39CCB9ECDC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55E8A838-8998-F84A-8E99-23BD37D9377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1BE76776-3786-67E5-0783-43FA74BCA22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9E090D51-AAF3-F155-A2D1-E44B771DD31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2D3DC0C1-4EFF-833C-13B9-2006DA1634C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748E728E-0932-468F-0056-672FF5C823E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D855CD57-5876-FF19-CA08-4DAE58B8A56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3B08559E-E9E4-1FBE-FFE9-D72BFE3066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7B1A7A63-1024-90F4-ACC6-25D60A13C02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6DED0FE5-E569-86D7-BFD9-56A8F862EA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E18FF2F2-A422-EB20-D96F-A9D88E83F30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40F0E4A4-452D-6557-8F53-6D0574788597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7B6385AB-C651-A0AF-0D0A-A79F769DAC1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6327EF89-B997-073B-0619-A2D86EA936C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86930ECE-7142-5043-F633-61AAA4528CD6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9B614A0F-469A-D7E4-D056-2767B759DD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FFA3D105-1842-779A-17C7-288B7B24A6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E8EB4992-30D3-474D-A978-950667BA7C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85C2251B-B244-B731-984B-9B004239B0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5CED1FF2-FC41-F5A8-8862-BDCF02AE16A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BE498EF0-16CC-7BBD-7EC3-08BA5C55C3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EECFBE53-D4EE-2AFD-5468-A384EC9DED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129FC2AF-5451-E707-DFA1-1778FBACA4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BB6768B6-BD58-F2C8-15D1-1AAF17791C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E2733787-2721-D3C8-91BF-ACA888423F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DECF9155-607E-19FD-E7C5-0BB875F574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C0AA9C3D-46E8-454C-729D-BA4F326351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CB27D71D-850F-759F-F47F-AE456EEE74C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84D04CDD-8AA9-8B8D-DFBE-92E6846C8F76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C2B65AD0-2930-40B5-F01B-01F76942052E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0EF3DCC9-1AC4-17D0-81A4-573A2D5CCD6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9EFE9A5B-2DAF-3E28-25CF-F0B542461337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DA188B42-CA19-EBBC-B938-351AEA00372F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197DDC6F-9C65-B241-D600-1E957EECD9A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511553A2-0B3B-33DD-9F94-5026C095153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447F59E5-4314-CD3E-8500-09AFF8BDDCA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41C41460-FDE4-9508-E421-538CE3C883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099AF971-275B-0DCB-7DE1-E150D5185E0F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B4060857-06AD-7CB6-4801-49051A38570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A2848D2E-2E1E-00D4-9FD4-6FB43D8E7AA3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97CFA190-7D5A-02AE-5890-E29F25669005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A1F547E9-BA7A-F446-7047-B3A1F959FEB1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935E2D41-22C5-E847-A807-4562FC48D412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B01367FC-DE6A-507E-F16F-BD9D618DF9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A4548A02-D324-E11E-9555-1CE978CDF0EF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AEB530D3-318E-2513-81A2-3BC4AB9F712E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72341867-F703-C2E1-50E5-0113E5422E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7EF2CF7D-CF2A-F02B-5098-8F7832929CDE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E5BDA261-C934-74AA-DDA4-C6D7FFDA429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45BECDCF-E7B9-875F-8314-14EE647CFEFF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37F3274D-0A2F-070C-6F12-D82C6A4DAC3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19086714-5CFB-503A-3D63-8E861066698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6EE2684B-5497-3EDA-9879-FE43697E29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264E6610-EC27-C118-B283-4B863EBF3A1B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48DB7399-0F2B-8F24-EC3F-C9514B489E6E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B5AF18E1-0C7E-9960-9E71-769B5D05EB6D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E0D7E46D-AE8D-75FA-B2C3-2453BD7B4229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A77F091A-55DE-0E71-80E0-8C24A6B8013E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5B1C4F95-3115-428B-7B56-92A033A856B8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B7656D8C-A36A-5807-C915-3B5CF7C91AA8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0D2AD5A8-5DF7-BE93-63DE-EFCBE58F2DC4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31729118-0EC3-FC6F-E457-5CA90EF24FB5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B7F932FB-42B5-45FF-2AE2-932F0CE4C98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7EFE7A17-C36A-48D3-5D00-FF547DEE8B0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8CBAB829-50C5-C413-6F51-5F6FC580BCC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C98B8AAB-E982-81BA-FFDB-56A993EA24D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2E5E22E8-3963-CA14-4838-F6CDAC559A3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26D885EA-235D-C061-14DA-EECA84E28478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2FD63DC3-DB76-A2B4-F4C5-4483CE67C1B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51136BB2-5950-9280-2BA3-FCD8C63F060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EC3D3F3D-51F1-9866-BD5F-A2E1918439D0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B32377E6-2E95-9F66-80DD-B81AD69C15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4C35101A-4601-977A-997E-8B4D4B6E6B06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C46FFE93-11F4-FCA7-9F93-49FF39B5C18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04D96499-E3F1-26AC-FF0F-BBBF8D93293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8E73122A-8099-BF95-94DB-8CA6B399F1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4F4C41EC-DF6C-55D0-1F12-D11CAAB80CCB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5145C903-73D8-32BA-C32E-87D65C4BC39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978E843D-554A-2154-006C-56146F01D63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0CE7B006-5EF0-7779-89C7-0F8A295C66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9511A7AA-E9B1-44CA-7F7D-E4FC3BC82F23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FA3FB182-3FED-D15C-D32D-8860552E3E6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4E68C9EC-5F94-2C4B-653D-19DA179425E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9AEB22CD-735D-7FB7-BEAA-915C35781E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D8E62BA2-7230-3F7D-2EAC-6B1DB6F393EF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479C223A-C491-B4D4-BC0B-11AF3A9B12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7A8FE951-55D7-2AD8-AAC4-D9189EEBD86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5A567AD4-E6A5-0F78-425B-DDF5626FD69B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D9C56ADE-BF31-D1A9-1B2F-0D713BD51FF3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D5FE094F-8E00-AC62-2A00-639A5657CE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B66B443B-DEF1-1BCF-F509-2A5EB8C9686F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BB4FF7EA-9849-0C7E-E380-397342CF30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94658FFF-B4C7-1DDB-9745-D94FFDEFD5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27C982E4-D8EA-9641-3FD5-53FF1E8ADE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C5668AE7-D74F-4962-277A-F1A6412B61C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59170949-42B5-2008-23B4-6AA7CB2D90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8EEC4125-1AEC-AC22-85E5-9886EE2A05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14C7371E-D163-EBD4-C195-492075C53D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52A27F12-13FB-8D3D-BCC4-26B1D12050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7DAC984A-A295-8BA4-F359-3F64EF27C6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A2114CAE-D3DC-3367-C631-03014915FD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3E28FBB5-0ECC-64B2-CB61-89F98A1297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24275458-0610-5411-147F-03BDEDE9EA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B0EB170D-D4A2-2846-CAF1-0ED453EC32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6B14FD35-F1D9-06CF-19E6-7612B7F8EB46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7C100AA6-10B3-D1D4-2582-6DCDB49308F4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7C401579-BED5-CB94-6AA1-EC3498B6464B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7B1B6F05-7122-CFD6-6179-A2E5B054FAB6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3E4CA813-2179-B462-E392-F198F801FAB2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97055EE3-3163-2BF7-3CF9-D3A347DC0B25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B9C132EE-9D35-AD63-6F2E-DB1874384C7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4D48E1A5-335C-F217-8140-F29CE23417F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95F3FDF9-E406-FD4E-C317-99A8B669BB3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D3077D3F-AA16-AA0A-774E-ED69E567ADE6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1B736532-58B3-E574-A098-8C1BF6986A37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18CF9265-F5B8-3CA1-8C86-554A006E698B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45C364FE-CD0E-83D5-5192-7891C79BF176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F172F9DF-6541-9EC4-3F9A-5841E4A7CDE1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611E3800-5051-6DEE-AD0D-596C6736A6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4FA73005-06CC-14CA-D903-93B95982C0C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5D858F99-1928-E761-FB88-9A2F7761C14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E57DE6B8-48ED-6324-FAD1-050B1900264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CA8051D0-DAF8-14BD-91BC-65AAF8A91B03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47DCA14D-530E-A6FA-40B0-A7E6C8B3BD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F34C0BD0-30DE-9DBB-2D70-BF1EFE9E404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FB755AFA-235B-541E-A738-6393E701232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138210C9-8A2C-BC9C-6AE2-EFBFB11A683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8850C702-F437-1E2A-51F7-2D3CD22CA5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FEF0D5FE-ACE9-5A87-6F77-24AB442D3246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A5F8729A-3ACD-AEF9-2021-2C88C77CD4FF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9E45CC2B-1BA9-AC36-79DD-DE8AADAC2C1C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F2B3321B-D77C-DEE7-A98E-F45B202C6700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ADFA8FCC-449F-EEA1-4FE9-7809D18346B3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9DB9E767-DDA1-131C-D137-2ECE048CF69F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E313CE48-412C-C92B-5256-A70C6A9E5E66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175C4B53-8C8F-F229-9BC1-018AB24244FC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8C52BDEA-ADC6-73E2-4191-75ED8F9689E4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757EEE15-E043-9954-AB2A-CCF4D3C2C8D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62294403-B052-9920-411E-95BCA6956CE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3F86D8F2-7E38-5440-572D-F2787682457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DF1363DC-8038-4790-9D5E-62FA9FB3CE7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F6135DF1-8808-63E1-54AC-B8905D77FAA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22920847-059C-7273-768A-433D9A00696E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A3BC757A-D963-DC71-145B-4183DF81D90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26150E8E-24B1-C017-F77A-919610B4AD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1802FC45-010E-9EEB-616B-D1AC7EA6F32F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B93840B7-3CAD-2590-3BCE-4BBF421485D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DCEDE2F9-D67F-30EF-F76B-E391D8C2FCC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71F1CD41-867F-C680-BF51-8BD02D1C8C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18FB7CD6-C0B3-90E0-AB16-7A59A9E23ED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C2F907A1-C5C8-8F64-D5DE-EFE07475603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1FCCCBB7-32DE-F070-ECF1-7919EED76E2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909992D7-C938-9318-42CE-6DADA11895F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33A08EE7-133B-9859-5B7D-A49C6DE12CF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2C2525A8-E9B4-6542-2B00-B5B9347B32D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4E09AD57-C789-B3BC-81CF-B62774293A4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9ECF2D39-10D4-B039-8696-58B3E94232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2795BF74-946A-CEA8-1E49-ECA506AA720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BD065172-8626-D779-39D7-2BFD41E73D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80E32314-D4AC-7811-457F-BF42A913ED4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643873B2-77C4-F94C-45C1-20D33E8ADE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045C2A42-4803-DAD1-1301-5B7AD7B86D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49D1BC45-7536-4A18-18DC-A1762B7B50E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AB7F3004-4300-6FBB-3830-8A66A05000D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C88CE9C4-DB4C-F317-6CE6-FF2353058AC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7489AA2E-3283-D05D-5375-382088C16F40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D93A4412-C00F-B2A6-556E-FF3A67E42E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BF94783A-446E-ED00-1CAC-F3510A3397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0BF24874-9B3A-26E7-4523-B10B6D446C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376BFB09-7CDF-F8AA-95F8-E2718B293A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D66144C8-CEB0-9322-7A61-1D11BBD192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4E2ECCA2-76C0-FF26-C694-CA9A68798D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D23744D7-6586-4B3A-5B87-D832C67AAD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F32DDA29-0190-F26F-F1DE-DC5632E707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5C15C882-0F26-1509-6A1E-FD55C922EB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4A1C0001-E659-32C5-EA42-09A38C1ED9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48932C68-DFDE-017E-5015-FA5E83546F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F2F7B11F-ACD7-9D0C-FC3B-9E6821D06E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E6EC5FA0-84D2-1FE5-0EBF-1217AC76CC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1B3066DF-E64F-46C2-2799-D6AE41E609DA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99EE849C-6AF7-CAA9-55DF-929C1C8D6D09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FD781DDA-12DE-1A2C-D1C0-65577CB63AF0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7DADF971-1B3C-CF89-E420-A5F5FD63C51E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CD36D444-586E-FCDE-F832-46C4A18029E1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07C8A21C-EF9B-C40E-5565-D2D51AA11F9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0E7BF589-7707-152B-8437-FD55DE6317C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A7DDE920-5C8A-4747-DA52-593A92B6898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BB2E757D-4A43-AF19-2740-900F9FA85B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A03E0696-0739-9933-E145-08D13916D564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D194F5EF-988B-6B47-622C-5D33DE305E1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5D45F7B3-7061-DD47-ED6B-93FED825AF1B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010" name="Kombinationstegning 3009">
            <a:extLst>
              <a:ext uri="{FF2B5EF4-FFF2-40B4-BE49-F238E27FC236}">
                <a16:creationId xmlns:a16="http://schemas.microsoft.com/office/drawing/2014/main" id="{2FA62CC8-46CA-9CEF-7389-5573FD91AF86}"/>
              </a:ext>
            </a:extLst>
          </p:cNvPr>
          <p:cNvSpPr/>
          <p:nvPr/>
        </p:nvSpPr>
        <p:spPr>
          <a:xfrm>
            <a:off x="6696402" y="1776119"/>
            <a:ext cx="459964" cy="508000"/>
          </a:xfrm>
          <a:custGeom>
            <a:avLst/>
            <a:gdLst>
              <a:gd name="connsiteX0" fmla="*/ 404309 w 459964"/>
              <a:gd name="connsiteY0" fmla="*/ 0 h 508000"/>
              <a:gd name="connsiteX1" fmla="*/ 456991 w 459964"/>
              <a:gd name="connsiteY1" fmla="*/ 90311 h 508000"/>
              <a:gd name="connsiteX2" fmla="*/ 325287 w 459964"/>
              <a:gd name="connsiteY2" fmla="*/ 158044 h 508000"/>
              <a:gd name="connsiteX3" fmla="*/ 122087 w 459964"/>
              <a:gd name="connsiteY3" fmla="*/ 229540 h 508000"/>
              <a:gd name="connsiteX4" fmla="*/ 16724 w 459964"/>
              <a:gd name="connsiteY4" fmla="*/ 376296 h 508000"/>
              <a:gd name="connsiteX5" fmla="*/ 1672 w 459964"/>
              <a:gd name="connsiteY5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9964" h="508000">
                <a:moveTo>
                  <a:pt x="404309" y="0"/>
                </a:moveTo>
                <a:cubicBezTo>
                  <a:pt x="437235" y="31985"/>
                  <a:pt x="470161" y="63970"/>
                  <a:pt x="456991" y="90311"/>
                </a:cubicBezTo>
                <a:cubicBezTo>
                  <a:pt x="443821" y="116652"/>
                  <a:pt x="381104" y="134839"/>
                  <a:pt x="325287" y="158044"/>
                </a:cubicBezTo>
                <a:cubicBezTo>
                  <a:pt x="269470" y="181249"/>
                  <a:pt x="173514" y="193165"/>
                  <a:pt x="122087" y="229540"/>
                </a:cubicBezTo>
                <a:cubicBezTo>
                  <a:pt x="70660" y="265915"/>
                  <a:pt x="36793" y="329886"/>
                  <a:pt x="16724" y="376296"/>
                </a:cubicBezTo>
                <a:cubicBezTo>
                  <a:pt x="-3345" y="422706"/>
                  <a:pt x="-837" y="465353"/>
                  <a:pt x="1672" y="50800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AF590FBF-EDA9-710E-7E3F-33549895F718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08E9AC6D-2598-CCFD-A48E-89819A8CE119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A12FA833-D7DB-816C-5431-806FB7D78E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FC4750DD-7AFE-F54F-F625-81E9BFC8B34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94CAD514-4B70-10BE-40E0-0DEC7AEAFBB1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1869E518-1B7A-7A5C-29B5-D30BB84EA23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CE6E736E-31EB-FF86-381F-7F2CE57D597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CF6706BF-6613-B87A-EE8E-F17447D3F9D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8BA0A704-B62D-29D5-D36B-94751E1E6F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44D88B36-8C5B-6A5D-A4FE-FC72E20D4B4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DAA2E482-12B0-FA4A-053F-E3B483CAFFB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03D93F25-CE78-7286-1BFD-CD02B8F409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471C2441-B475-8BAF-4D4C-7A26FF4BEBD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536BDE9F-FA81-9EF5-432D-DA98CFE9DB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C7457D41-03DE-DC39-BC19-60CC520C9BD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1D8CEEBD-356C-461C-56AF-4BE26C48F5F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835893B6-0F6C-8736-7CA6-921EED7DB4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0AD910EE-47B5-0CE3-6C90-B15D63BEA2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1268A931-2BCE-64E9-FA3A-FB6AAEA4E38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20B160A7-17A6-A8C0-2321-24D7800798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E0044FC0-B748-7D64-569B-E3C79F27986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7020650B-0C4B-4016-A54E-90FFD474B7D3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B652640C-82D4-CAB8-032F-BEB17DA8CB57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8C870112-4721-4359-F156-2BB43692B1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90CE8BA5-CF7F-1D1A-912B-D33F94F79E82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346886CA-7D19-7132-255E-97E24CE654A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F50F6DBE-01CC-D16E-13F1-5A3C1481EC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60F8482E-E32D-5F0E-A524-BE945B5E47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BC210681-DA42-6538-BEA4-BB56B88FC6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91649A11-BEAD-9C0C-5E6F-A01EECAB9AD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453759B0-9A2A-688F-5D56-3ABB1580357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16354BE5-5E75-22EA-50E3-13252D4D6F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60F771E0-68B5-5064-CA65-8F0B5A85CF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43C22932-236D-7EB1-2977-B3085B0B01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857D0421-A5E1-65DA-4770-C4AF8BD66F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24D7CA6B-6E69-D33A-6C3C-AED99283AB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A0303F7A-D15D-9AEC-68A0-C5BEC33E11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72E0CD5F-F4D4-378E-0554-384BB6F06FA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4B3EBEB1-95BD-CF3E-40FE-DA495C9511BE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FA94EB85-43BF-AB6F-4389-324564A71B00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E5B615F9-6566-BE03-68D5-3511F5C08148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3E075773-4B83-D252-C13F-02496C1338A1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D2A20A5E-566B-8C3F-FCE3-6B50BABADAC0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30B14539-FF76-7010-34D9-7EA3AB569C1C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3AEDF15C-4E0B-21F9-968E-131E3D9614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D19B111B-A275-E762-4F16-114794AD11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710E5B2D-9080-7FDF-2471-7EBDAC272F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A6749FD3-5775-823C-9DFE-61032E67373B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A9FEB80B-B7B5-BFF4-A3CE-F825451A61CE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5F72B196-84C3-BEF0-8D57-9CE25A63F185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E4CC0BFA-E6CD-FF8A-D6AC-64FED7A64D70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507EFD1D-760B-6811-0323-EA49D6CF41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E2824DEF-B468-983D-2197-E2460BC7B33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B1D1F71D-6EC1-3ABB-0DA8-2CF472DFC891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7D2E69DD-1486-C48A-FAA1-2A3A5BB9CC7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B11574A4-6FFA-4E67-D44F-33F56A3395C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2E342EEB-C412-B76B-BEE8-8EBAC3602A8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43480A4C-655A-7840-B10F-12C8CFEB079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65EAABC4-6DE8-2861-2A75-3DB3618B3DA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8974F681-E453-6FF2-2491-42D48EA6A095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F405823E-1FA5-2106-03D7-8ED94CED0D3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BAA36936-D0A3-1DE9-6091-1508129234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F2ECF62F-D4A3-009A-2AF3-950F3926483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613C9C04-5503-D789-3ACE-5F89C17AD472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4D3EB4C3-D1A0-71B9-1A0C-0FCF80B6F5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BA619C1D-378E-5A9C-6D5E-6855147E00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B3DD7E9A-BE48-DE66-EC85-E2EF26383A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CCB2012B-222A-B299-B133-F6EDFA1DF18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74EA7A0C-8725-FFCB-5E93-5DF7717D255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7E09AC01-B4A2-05F3-3D13-8018769903F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DDCC0DD9-156C-E0C5-895C-50372FFB2F22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EB73B384-A502-975C-8641-DB77D12CA94A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B751BF98-E0FC-7C79-51FA-18C0443C92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EFAFCC53-014F-81AE-7EFC-B17AE1E8D0DD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ADD3426C-1B69-8859-16E5-6098B2FBD3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E3F245DB-491B-49B3-31F3-8302D1F54E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6C8C48AE-0A96-B9FC-A213-261CFE83F5D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B5F68DC8-9ED9-9866-8C6A-442E5C4E04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10BBC4C2-40AE-4110-1485-3220D0EDF86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8960BF14-FE42-9F9A-58F2-DADB6F4D64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06123ACA-0358-FF35-5957-BA021B1593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6744D03C-04A6-5FBC-9DB7-0B5B1EAF65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A6EBCA8E-37B1-6E3E-F202-1BDAAE0898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44536599-F10C-D29A-CB6E-B3DC6850B5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5E39644C-D312-F000-470C-54A2876BB7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B82D067F-4FDC-B19D-D0CE-795CECDDC5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10C50140-F1EE-B9A3-8F14-4A957D69AD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EEEB6343-55BB-9F9D-7097-590A324364DB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EF500B18-D48F-6824-3977-9EF2ED193F54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EE7DD368-9B86-983D-CFFA-AEF3797B6A9B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966F07EB-8A37-F264-AB64-83A2127044A3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AE4467A6-EE66-95E0-4D24-6B7D83E02442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1CF29FD7-3D7B-F02C-019F-A7DDC93A29CA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035820E1-CC02-3FE0-4673-1655422735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729212EA-B966-A188-67BD-DB9FD64D5C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A81623CD-250A-60A3-E5C9-EFC886801A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ADE96C8F-0D27-2C6A-A73F-FA43CE1D386B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D851625B-E3E2-ABD2-5886-D57973D59BAE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FB0EB00E-C3AF-CFCA-18D5-D0B86C320772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DA480F3B-6D02-BAEA-F8ED-0FD062C6C7B8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E7F0F793-0F30-77BE-672E-242D6EDADFC6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38EF8D43-2FFA-5645-184C-9B295EBBB5F9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C8E00338-DCFF-DDD0-91AD-8BEBE9CC4BE1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508A1537-4020-731B-3359-51B8327B285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578203D7-345C-2EF1-626D-60226B85160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5593A48B-0F44-583A-D144-A12978157F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B5BE4C82-6211-525D-6255-C80588B36D6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FCA8E0E3-B7E5-B005-9DFB-DB65C82043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CEF4F9A3-534B-939B-0554-55AD8AE99B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408FA318-99B5-2AD9-A9BB-6093274FACE3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66909799-7163-2970-EC0A-24485F5318F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13F6BC10-5C4C-8911-B03E-ECCFA83D896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2117DF35-E9B9-0792-BE66-1B6814E3D8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D4B48A11-AF44-FEE5-9C7C-66B7C4836951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E0E46BB-0686-1356-3CDD-1010B1F1EA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6C299C28-15FD-8CE1-914A-ECCBC809C22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8A60340E-9929-4D14-6928-1ABE6E15D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90AEDACD-3EB9-7A0A-847C-ED59FA7CD0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26DCD9E2-BF30-A2EE-399A-70A55F51FF8A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B19FFD53-B003-57E3-EC3E-593C903972C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F580703C-EBE2-6380-820F-87A5CD57872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F051BC10-0FA0-5E20-7931-308D75E8FE1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7DFE687F-ECA1-5BF3-FDBC-005EE6BAD41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5E082A2-833F-A33E-B0A0-59D5C066FC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71C3827A-6CBE-C63F-1107-00116505F2CC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E8A0A0EA-DEC1-86E5-4ABA-E7E63696B6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EA7C3880-4783-957E-B5C7-AFAF0482DA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78C19E9C-F7E3-AD58-7AF7-4A5812BCB3D0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EEA3E670-4213-873B-1509-BBCB8FB5E16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2454FD47-0002-A888-1C43-2BEA9542D75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ACDFEAC1-2F2D-509C-DEE2-84BA3825EE4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486C519B-3C0A-6FC6-C236-9EC9A746F88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1CD748BF-D76D-DC53-B76D-5F6CDB1261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EB640FF0-69B9-0118-8940-D447F9E90CE5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88E272B7-5793-59B8-705B-D406E074FF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18D5A04C-F08F-A443-3F7A-52C8CB1E0E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A719B89D-EA93-FFAC-A33A-6FFA7F6F0255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BD48DBF0-D396-8C19-5ACD-6B785FB3632F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D09A9D6C-658B-AB21-8230-E4928F1EB60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D8C0B480-6EFA-8952-653E-9BBFB344A96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51192E44-1ACF-1811-B6EB-EB6789FEB8B3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FFC0A3A8-CC0C-D90A-A9F9-22B4D9E4D1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AA07E84D-03E3-B24A-DA5D-D6AB200286A2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6CCA312B-1782-9830-64EE-6C7B8184FF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38D84FC5-822D-395E-C32C-C25944590D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1B6C5D5D-4DC2-422E-A194-B42F785C333E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2FB166E3-9DB8-8FCB-0AC7-1F0715F7EA67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439DF025-94C3-CCC9-E6FF-321236DF9860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1A850BD7-F9D0-9A34-8D1F-7B51D6D2565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16BFD111-BCF8-6BE1-0A33-ABC1E0E5AA9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0C145E6F-A13B-1202-45D7-DBEEB7B5A92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BCC8E0BA-870E-B5BA-37D2-A1AD94F672B3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FCCBB05-76DE-96DC-3B3D-18EE1101A6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5A33F355-8688-1686-965E-F669A56C4D5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37BE2353-F21B-4FD9-F9B5-06861EF751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A35AA503-2112-2BAB-A9B5-8AB1221718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2738335F-2641-F295-6A29-267EE502979D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77" name="Kombinationstegning 3276">
            <a:extLst>
              <a:ext uri="{FF2B5EF4-FFF2-40B4-BE49-F238E27FC236}">
                <a16:creationId xmlns:a16="http://schemas.microsoft.com/office/drawing/2014/main" id="{61FD6B5D-D82F-3971-2A1A-2350EE54F0B8}"/>
              </a:ext>
            </a:extLst>
          </p:cNvPr>
          <p:cNvSpPr/>
          <p:nvPr/>
        </p:nvSpPr>
        <p:spPr>
          <a:xfrm>
            <a:off x="3229583" y="1896498"/>
            <a:ext cx="385411" cy="417940"/>
          </a:xfrm>
          <a:custGeom>
            <a:avLst/>
            <a:gdLst>
              <a:gd name="connsiteX0" fmla="*/ 217900 w 385411"/>
              <a:gd name="connsiteY0" fmla="*/ 75526 h 417940"/>
              <a:gd name="connsiteX1" fmla="*/ 237355 w 385411"/>
              <a:gd name="connsiteY1" fmla="*/ 13269 h 417940"/>
              <a:gd name="connsiteX2" fmla="*/ 326849 w 385411"/>
              <a:gd name="connsiteY2" fmla="*/ 9378 h 417940"/>
              <a:gd name="connsiteX3" fmla="*/ 385215 w 385411"/>
              <a:gd name="connsiteY3" fmla="*/ 118328 h 417940"/>
              <a:gd name="connsiteX4" fmla="*/ 338523 w 385411"/>
              <a:gd name="connsiteY4" fmla="*/ 246733 h 417940"/>
              <a:gd name="connsiteX5" fmla="*/ 167316 w 385411"/>
              <a:gd name="connsiteY5" fmla="*/ 242842 h 417940"/>
              <a:gd name="connsiteX6" fmla="*/ 38911 w 385411"/>
              <a:gd name="connsiteY6" fmla="*/ 262297 h 417940"/>
              <a:gd name="connsiteX7" fmla="*/ 0 w 385411"/>
              <a:gd name="connsiteY7" fmla="*/ 417940 h 41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5411" h="417940">
                <a:moveTo>
                  <a:pt x="217900" y="75526"/>
                </a:moveTo>
                <a:cubicBezTo>
                  <a:pt x="218548" y="49910"/>
                  <a:pt x="219197" y="24294"/>
                  <a:pt x="237355" y="13269"/>
                </a:cubicBezTo>
                <a:cubicBezTo>
                  <a:pt x="255513" y="2244"/>
                  <a:pt x="302206" y="-8132"/>
                  <a:pt x="326849" y="9378"/>
                </a:cubicBezTo>
                <a:cubicBezTo>
                  <a:pt x="351492" y="26888"/>
                  <a:pt x="383269" y="78769"/>
                  <a:pt x="385215" y="118328"/>
                </a:cubicBezTo>
                <a:cubicBezTo>
                  <a:pt x="387161" y="157887"/>
                  <a:pt x="374839" y="225981"/>
                  <a:pt x="338523" y="246733"/>
                </a:cubicBezTo>
                <a:cubicBezTo>
                  <a:pt x="302207" y="267485"/>
                  <a:pt x="217251" y="240248"/>
                  <a:pt x="167316" y="242842"/>
                </a:cubicBezTo>
                <a:cubicBezTo>
                  <a:pt x="117381" y="245436"/>
                  <a:pt x="66797" y="233114"/>
                  <a:pt x="38911" y="262297"/>
                </a:cubicBezTo>
                <a:cubicBezTo>
                  <a:pt x="11025" y="291480"/>
                  <a:pt x="5512" y="354710"/>
                  <a:pt x="0" y="41794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CF9AA9B9-78DE-A0EF-B8A2-7F2B80FC71B4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E4744F44-2059-23C2-EABF-9A5D7C3289D1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DD8DF8AC-E8B3-D1D8-F63A-26760692A7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A3761D2E-1006-92F7-C4BB-E79EAB86AD9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CD2FA6CB-9E1D-FBF0-0B69-A95C67E8751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5D974E46-5C98-47C4-7E19-DD420367486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446A6ED5-6C7F-5544-216E-74697EEFE2C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DFDB5AB-229F-772E-2B38-6C7EFF7E5C8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569CA2FD-2A79-D611-9737-1831D425D4D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94B955DB-D04C-A3DC-38EC-A058742F9D8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6DED7556-13B6-525B-1534-FD8D3309F1C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DF7DE9DB-D4BC-7BE6-8437-72BCE7644D0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360C5FEF-6B08-7A4F-3387-FB9C83506124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7B02AC5D-CEA9-4A20-30B6-42D22E293DBD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C8F088AD-F307-CBC2-97C5-90D57D3100AB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E15FFEE2-8AD5-CF24-0B68-656EB78049C6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1DE3D14B-211A-D929-6073-1406DFCBF0C0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D58350D1-6D48-40C8-D058-5DBAAFD0F550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E40F59CE-4A86-603C-9B5C-0892B815BFB0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8A3262B4-1192-9C82-0FA1-55E29F878206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567A2667-573A-A5FB-08A3-CD7FCB915932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EDACC4F5-E3DB-31EC-2573-D0DA51DA5CF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73FAF3E4-212D-E9B8-A1B8-0B42E601C69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A40A0593-2A0E-AD0F-0D58-AED7286A9BC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25C07972-E7CC-5EA7-6BB1-002BDA8A406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39523BFC-1FA0-8AB1-726E-70EDC168525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C0924481-560C-A9FF-2424-FCFEEA509732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C188C1B9-6BAF-F80E-A53D-5AC5D9B999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9751D19E-4632-4D58-DB04-DA29963BC6D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16D6DD57-AF15-74CE-225D-AB5628B7FBD9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C0DB7DD4-3085-0AF6-178B-B4BD7804D02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F12C5242-34B1-08E5-9E28-016683C3D61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5B3AD233-EDDF-092F-62C7-058FFAA0A14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D7E90A9D-E588-0F6A-1D67-86D17A28C14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DE93C5BD-C56C-12E5-DC5F-740D822E2A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826D5CF4-64FB-0B1E-6091-FB526E63D7D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CB856AEF-EF39-293C-0B8F-59E84A380AE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49DD4633-9AC7-F186-9521-1FC12B3BC1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7FF29AA7-D1E1-B464-767B-5B2023805A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410EB4C3-229B-3408-A43C-0D250496317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73D113DF-1C88-9144-8AE3-840ECC18E1C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C16C6055-29A6-03B1-CBFF-B9B52526379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10E27167-FF66-1D29-B322-31502D95724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3A4FA5F2-A723-3E1A-992C-D80D8791F59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67E571A7-2AE3-A757-D588-86D5BB64863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939186F9-5A40-1353-7035-0F49CCF63D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CABC1103-7C93-D939-332E-A5EE0930B180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51FFAD59-38E0-D172-8634-B05D56D0F93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9B6D65D3-E456-EF51-FDA6-5E1601AF859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898BEB99-FB4E-5D8E-1F7A-1922C9CF5AF0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14901F9C-8421-DECC-B6CF-6B2F2C6DDF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6304E0D4-E029-9379-6892-05B794E852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6E533631-79D8-FC55-6500-2ABA170E72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8F95D80E-4814-7BF0-FD28-9D9E06ABD8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ED34E8DB-30D3-4EA8-08B7-01C7AC04CA6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7021D29C-0FE7-B2DB-1DAA-A986D70680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88678ED4-2DE5-9D80-CA9C-9955B8D114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3B107178-29C3-589F-A523-A1964B6BC6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56F38091-3036-4A5D-CF53-A85A5D3946E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040BB9EB-0BB4-52C6-54AA-3624FCF4E6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43EE82CA-CC15-4FAE-5914-F841D78EAF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9E0954D7-15C1-BE82-3E33-5365699C79F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336E9D49-3F99-8C7E-432D-0F8EEBB10C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0FA9FFB9-D67D-957E-9C7C-7558499DD671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81CAC983-A003-3831-026A-29B5854CAA28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A826FDF6-6907-4BDE-CA41-AD31864AC56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9764058F-B88C-4B9B-722C-6A6B64A572FB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E41A333E-9C58-2B58-4114-A8DF25D44485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E7A06F0F-5BA0-DAFF-81F2-E9F17B73CED5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A18CE52A-F7E1-FE65-73B7-904664B107A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095AEC81-40D2-A216-94C2-1723D459728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EB915392-E9B0-B518-7769-8033FF3991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6675CC7F-8A79-AC1F-1971-7B372EE29601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4BB7CA28-A948-4FFE-61FB-9C8041944F0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9EAE3C96-B39B-98FC-7976-D3F4413E4D17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6701259F-CFFE-E68F-9CA8-FAC2473CBCA0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2BC6061F-6193-5105-8378-B497F188826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366A0772-BDD3-90F4-FD01-C5E5A8D94AF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445F0D2D-2E1B-02D3-73FB-081F7D2CDFCA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01D57288-7060-F936-27C0-C6049D5C91D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0BD687A9-F182-E906-0E83-58D40F5B93CB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41BF71E-3FE1-963E-4FB8-94D0D561696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9595A674-19DF-3B40-74B4-A9A5D3BD1E14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7570560D-B003-1A88-D366-8AB7B9BA8A4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18096D87-DEC2-DA64-B761-82DA44C83CF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6F109821-78DB-B448-8209-B581E766FB14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B3164D45-B346-8808-0C96-A25385AAD639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ACE92D91-5B7C-11C8-638B-FBAB6D7D88CB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95C8C598-DCCD-7495-223C-B4D2EBE38CC1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72B91E59-DB7C-99EB-D562-BEBF37D5C4BC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96399F08-13B2-6B7A-94AB-5DAD0589571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3F8E0D4C-17E9-ED64-BC79-9968E37DDCF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7AE594B7-02C1-0CB0-A181-F861990CE8D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E9529E9A-BF09-AC63-80C3-A536B5AB27D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FAE47FFA-2644-BEBE-30DB-29A2B1289BE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1019060E-FCA3-57E5-492F-AB0FC5DE465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3E111BB7-AEF0-67A9-027A-7EEC1389CB7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F3A29457-EA53-0D3C-17DF-ECC29667D28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17D12A01-ED45-3C88-80BF-758B638C932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0D80A0EA-A452-2DE9-3037-02BD5E9D13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ED533D83-272B-A992-ECF4-58A2DA40178E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0EEC86A1-EE13-8976-B621-ACB8AF295D80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7C114EBC-1971-4D11-6154-5C6F67B96FD5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3E54CBF7-782C-005A-AA8F-7BFEEE1B53D0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8E4238B1-799A-F3DD-C18F-3E216BA2A8B8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E6BB23F4-155B-071F-CACD-153A83ED0319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39207BE2-5159-8416-DC89-BE42825CB60A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48A41691-A0FB-A4B9-90F3-00C8EADD1F9F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87E99951-FC88-277F-98BD-CC9069ADD942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22EE53ED-F89F-21CD-521E-595792EB120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6C93E7F5-3242-4BDB-DACD-442075D9B5C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EF745B8B-69FE-0BDE-D174-80653343343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72D36FBF-4B48-68F2-9450-BB2CCCCE0DA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972F01C6-11B1-29A9-4EC2-558A0AA6D60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5CD2CEB5-B6A7-F02B-65A9-F63931763A94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C62D40F1-9186-51E2-5082-5B7BCD280BA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A16AC8B7-17D1-E09D-8764-8679C263336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31745AD5-1C9F-8E13-4BB5-A3048BC30A91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B52B88FD-9D63-4A1A-0253-AF2B4F07A70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DDC33F9F-8747-782C-08E5-43322946DC8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E268C9DD-4CE1-2161-65B6-F97FE00CBE4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891CACC8-31D2-879D-191D-7F78959049A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4D9B6152-527B-AD8D-DB84-EBE36D59804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A4E36191-8873-F3A8-8608-BC8AC78F6FC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99430EC8-0DC8-73BB-0FCD-034D479C97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B86305B8-CBD2-CA7B-A9E3-CD4FD9A620D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B9EBD4DE-0E8D-C3A1-C77A-74149ECF352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FE9467B2-65CA-49D4-41F5-24FF6711974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D2838C82-D152-E78A-C6A6-CE0EC04505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3B9A867E-1A9F-D309-9F5D-E359DA3114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53A253DE-37CF-2A7B-651C-CA6197BAA63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9B22DE72-1632-F3EA-0388-E2E8A401128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9180B447-E375-5EA9-05A4-2CFD04F5BCB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DC1BCCDD-7896-2B69-E9E8-F63805BEBBE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6B98EAFB-28D8-B56B-F4EB-76CBDE584170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C110BA8C-B791-95E0-3198-440DCFE28A20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0A745AF4-B99E-9387-853A-5E0D0FCAF5C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E5D105D7-844E-18E7-11A1-3ACD564B848A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D1880BF1-1C56-76BB-77F7-B51D6C09CF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5E2A59BE-5DCD-D03F-4261-EFE7A4CEFF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74D2D34C-704E-2A60-5094-AB9CA6CA43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46A7A1C1-727A-3DA5-D79E-EB8F81ACF82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FF11F6BD-DEFA-080F-DE81-3193ABB8CD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CCD771DD-A5B3-6FDC-58CE-5E5EE37EAC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6DFAA7AE-AD0F-4D1E-0579-08AF6DB380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80C7C88D-3160-C480-8057-05FD51E8A8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65A68CB4-D4E0-776D-3C6F-B783752EFD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775DA743-486A-8D8F-C0BE-838D9623C2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3B156862-362D-8110-42AB-5A2CC07C7F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57763103-500E-7A29-1DE8-C642967A543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E0F94B3B-0A33-10ED-5392-178DE9766B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6ECF240A-56DD-C4D9-2E80-D3717C9C8641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E6190A64-DA83-5A0A-B816-BAA1168A830F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02C7E935-30B8-CFCD-BC78-2502ACB2253F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4A19D52D-0F9E-073F-8CA0-67A445728168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46C27AE0-4A6E-FA7C-8DAB-B866534CF868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0CF20AC3-EAD7-3DAF-6C4C-79587D823D4D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1ABF4B39-D831-541C-C8C7-5CB236C51E6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EA98E1E8-B902-8B33-66ED-07C064B4550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637FE7A4-04A2-014E-C437-D43136B269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91E1414C-A2D1-02A0-24F2-1D99B1D347EC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A29FDA71-FE34-EB3C-1C02-0360A12C474A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8D1D93DB-B7DE-83C0-758E-3B860A83E58F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F4ED8857-2CFA-7C3C-2454-E79933064F75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4249E704-A976-DA60-2451-647889F17D2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843E1A78-339B-3E10-9A96-F621EC64DBF8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F362D918-54D5-93BA-339E-9D30D80530D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3F141E0C-06F0-76B2-FE7B-3EBA9EF66F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B1BD3A7E-AFC1-D375-28DD-CE089EA19D2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058DD4F-B04F-E6F7-97C3-C9CAEE18825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854EDB7D-D785-E2A2-4E4D-9AAD9B5D3A9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7FF975AB-49F6-A6AB-3F3B-7A64D279B9D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73A1666C-D61F-E3F6-4A3E-CDFA6864420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8B68B9DC-C603-B4E4-5461-387E35EA1E06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9DFCA5A5-7744-9414-D811-DDCCEA13FE77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2" name="Kombinationstegning 3301">
            <a:extLst>
              <a:ext uri="{FF2B5EF4-FFF2-40B4-BE49-F238E27FC236}">
                <a16:creationId xmlns:a16="http://schemas.microsoft.com/office/drawing/2014/main" id="{655B433B-E631-5872-1FD3-69761FEF2485}"/>
              </a:ext>
            </a:extLst>
          </p:cNvPr>
          <p:cNvSpPr/>
          <p:nvPr/>
        </p:nvSpPr>
        <p:spPr>
          <a:xfrm>
            <a:off x="7167340" y="1770434"/>
            <a:ext cx="183611" cy="723738"/>
          </a:xfrm>
          <a:custGeom>
            <a:avLst/>
            <a:gdLst>
              <a:gd name="connsiteX0" fmla="*/ 0 w 183611"/>
              <a:gd name="connsiteY0" fmla="*/ 0 h 723738"/>
              <a:gd name="connsiteX1" fmla="*/ 66148 w 183611"/>
              <a:gd name="connsiteY1" fmla="*/ 101168 h 723738"/>
              <a:gd name="connsiteX2" fmla="*/ 101167 w 183611"/>
              <a:gd name="connsiteY2" fmla="*/ 330740 h 723738"/>
              <a:gd name="connsiteX3" fmla="*/ 175097 w 183611"/>
              <a:gd name="connsiteY3" fmla="*/ 486383 h 723738"/>
              <a:gd name="connsiteX4" fmla="*/ 178989 w 183611"/>
              <a:gd name="connsiteY4" fmla="*/ 723738 h 72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611" h="723738">
                <a:moveTo>
                  <a:pt x="0" y="0"/>
                </a:moveTo>
                <a:cubicBezTo>
                  <a:pt x="24643" y="23022"/>
                  <a:pt x="49287" y="46045"/>
                  <a:pt x="66148" y="101168"/>
                </a:cubicBezTo>
                <a:cubicBezTo>
                  <a:pt x="83009" y="156291"/>
                  <a:pt x="83009" y="266538"/>
                  <a:pt x="101167" y="330740"/>
                </a:cubicBezTo>
                <a:cubicBezTo>
                  <a:pt x="119325" y="394942"/>
                  <a:pt x="162127" y="420883"/>
                  <a:pt x="175097" y="486383"/>
                </a:cubicBezTo>
                <a:cubicBezTo>
                  <a:pt x="188067" y="551883"/>
                  <a:pt x="183528" y="637810"/>
                  <a:pt x="178989" y="72373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3" name="Kombinationstegning 3302">
            <a:extLst>
              <a:ext uri="{FF2B5EF4-FFF2-40B4-BE49-F238E27FC236}">
                <a16:creationId xmlns:a16="http://schemas.microsoft.com/office/drawing/2014/main" id="{F9673FC0-159B-A8A6-ED26-90BFC42EA373}"/>
              </a:ext>
            </a:extLst>
          </p:cNvPr>
          <p:cNvSpPr/>
          <p:nvPr/>
        </p:nvSpPr>
        <p:spPr>
          <a:xfrm>
            <a:off x="7147884" y="1762652"/>
            <a:ext cx="657621" cy="311285"/>
          </a:xfrm>
          <a:custGeom>
            <a:avLst/>
            <a:gdLst>
              <a:gd name="connsiteX0" fmla="*/ 0 w 657621"/>
              <a:gd name="connsiteY0" fmla="*/ 0 h 311285"/>
              <a:gd name="connsiteX1" fmla="*/ 136187 w 657621"/>
              <a:gd name="connsiteY1" fmla="*/ 93385 h 311285"/>
              <a:gd name="connsiteX2" fmla="*/ 307394 w 657621"/>
              <a:gd name="connsiteY2" fmla="*/ 101168 h 311285"/>
              <a:gd name="connsiteX3" fmla="*/ 435799 w 657621"/>
              <a:gd name="connsiteY3" fmla="*/ 50584 h 311285"/>
              <a:gd name="connsiteX4" fmla="*/ 575878 w 657621"/>
              <a:gd name="connsiteY4" fmla="*/ 66148 h 311285"/>
              <a:gd name="connsiteX5" fmla="*/ 653699 w 657621"/>
              <a:gd name="connsiteY5" fmla="*/ 143969 h 311285"/>
              <a:gd name="connsiteX6" fmla="*/ 642026 w 657621"/>
              <a:gd name="connsiteY6" fmla="*/ 229573 h 311285"/>
              <a:gd name="connsiteX7" fmla="*/ 607006 w 657621"/>
              <a:gd name="connsiteY7" fmla="*/ 311285 h 311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621" h="311285">
                <a:moveTo>
                  <a:pt x="0" y="0"/>
                </a:moveTo>
                <a:cubicBezTo>
                  <a:pt x="42477" y="38262"/>
                  <a:pt x="84955" y="76524"/>
                  <a:pt x="136187" y="93385"/>
                </a:cubicBezTo>
                <a:cubicBezTo>
                  <a:pt x="187419" y="110246"/>
                  <a:pt x="257459" y="108301"/>
                  <a:pt x="307394" y="101168"/>
                </a:cubicBezTo>
                <a:cubicBezTo>
                  <a:pt x="357329" y="94035"/>
                  <a:pt x="391052" y="56421"/>
                  <a:pt x="435799" y="50584"/>
                </a:cubicBezTo>
                <a:cubicBezTo>
                  <a:pt x="480546" y="44747"/>
                  <a:pt x="539561" y="50584"/>
                  <a:pt x="575878" y="66148"/>
                </a:cubicBezTo>
                <a:cubicBezTo>
                  <a:pt x="612195" y="81712"/>
                  <a:pt x="642674" y="116732"/>
                  <a:pt x="653699" y="143969"/>
                </a:cubicBezTo>
                <a:cubicBezTo>
                  <a:pt x="664724" y="171206"/>
                  <a:pt x="649808" y="201687"/>
                  <a:pt x="642026" y="229573"/>
                </a:cubicBezTo>
                <a:cubicBezTo>
                  <a:pt x="634244" y="257459"/>
                  <a:pt x="620625" y="284372"/>
                  <a:pt x="607006" y="311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4" name="Kombinationstegning 3303">
            <a:extLst>
              <a:ext uri="{FF2B5EF4-FFF2-40B4-BE49-F238E27FC236}">
                <a16:creationId xmlns:a16="http://schemas.microsoft.com/office/drawing/2014/main" id="{11BF8B8C-976E-0900-8E62-7938C1BB8A29}"/>
              </a:ext>
            </a:extLst>
          </p:cNvPr>
          <p:cNvSpPr/>
          <p:nvPr/>
        </p:nvSpPr>
        <p:spPr>
          <a:xfrm>
            <a:off x="7330612" y="1944800"/>
            <a:ext cx="151400" cy="557154"/>
          </a:xfrm>
          <a:custGeom>
            <a:avLst/>
            <a:gdLst>
              <a:gd name="connsiteX0" fmla="*/ 144122 w 151400"/>
              <a:gd name="connsiteY0" fmla="*/ 109682 h 557154"/>
              <a:gd name="connsiteX1" fmla="*/ 148013 w 151400"/>
              <a:gd name="connsiteY1" fmla="*/ 39643 h 557154"/>
              <a:gd name="connsiteX2" fmla="*/ 101320 w 151400"/>
              <a:gd name="connsiteY2" fmla="*/ 4623 h 557154"/>
              <a:gd name="connsiteX3" fmla="*/ 58518 w 151400"/>
              <a:gd name="connsiteY3" fmla="*/ 4623 h 557154"/>
              <a:gd name="connsiteX4" fmla="*/ 15717 w 151400"/>
              <a:gd name="connsiteY4" fmla="*/ 43534 h 557154"/>
              <a:gd name="connsiteX5" fmla="*/ 152 w 151400"/>
              <a:gd name="connsiteY5" fmla="*/ 109682 h 557154"/>
              <a:gd name="connsiteX6" fmla="*/ 23499 w 151400"/>
              <a:gd name="connsiteY6" fmla="*/ 203067 h 557154"/>
              <a:gd name="connsiteX7" fmla="*/ 89647 w 151400"/>
              <a:gd name="connsiteY7" fmla="*/ 276997 h 557154"/>
              <a:gd name="connsiteX8" fmla="*/ 101320 w 151400"/>
              <a:gd name="connsiteY8" fmla="*/ 335363 h 557154"/>
              <a:gd name="connsiteX9" fmla="*/ 15717 w 151400"/>
              <a:gd name="connsiteY9" fmla="*/ 557154 h 557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" h="557154">
                <a:moveTo>
                  <a:pt x="144122" y="109682"/>
                </a:moveTo>
                <a:cubicBezTo>
                  <a:pt x="149634" y="83417"/>
                  <a:pt x="155147" y="57153"/>
                  <a:pt x="148013" y="39643"/>
                </a:cubicBezTo>
                <a:cubicBezTo>
                  <a:pt x="140879" y="22133"/>
                  <a:pt x="116236" y="10460"/>
                  <a:pt x="101320" y="4623"/>
                </a:cubicBezTo>
                <a:cubicBezTo>
                  <a:pt x="86404" y="-1214"/>
                  <a:pt x="72785" y="-1862"/>
                  <a:pt x="58518" y="4623"/>
                </a:cubicBezTo>
                <a:cubicBezTo>
                  <a:pt x="44251" y="11108"/>
                  <a:pt x="25445" y="26024"/>
                  <a:pt x="15717" y="43534"/>
                </a:cubicBezTo>
                <a:cubicBezTo>
                  <a:pt x="5989" y="61044"/>
                  <a:pt x="-1145" y="83093"/>
                  <a:pt x="152" y="109682"/>
                </a:cubicBezTo>
                <a:cubicBezTo>
                  <a:pt x="1449" y="136271"/>
                  <a:pt x="8583" y="175181"/>
                  <a:pt x="23499" y="203067"/>
                </a:cubicBezTo>
                <a:cubicBezTo>
                  <a:pt x="38415" y="230953"/>
                  <a:pt x="76677" y="254948"/>
                  <a:pt x="89647" y="276997"/>
                </a:cubicBezTo>
                <a:cubicBezTo>
                  <a:pt x="102617" y="299046"/>
                  <a:pt x="113642" y="288670"/>
                  <a:pt x="101320" y="335363"/>
                </a:cubicBezTo>
                <a:cubicBezTo>
                  <a:pt x="88998" y="382056"/>
                  <a:pt x="52357" y="469605"/>
                  <a:pt x="15717" y="55715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D7C834DA-5C6F-33C4-AC16-956F00660F9E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454D5C47-490F-64D4-706B-199524A9EEF0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421C9702-F190-A864-EFAA-B0A382F8A0FB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CB72DDCE-C515-59C4-D592-53E2D12078E3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5E8DD101-BF79-505A-DF1C-A2191277EE19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ED318873-3F30-6C6B-7FD4-B52B6AD0AE49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9C74D205-BB51-EA15-6E94-D3805500180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1998AD06-259E-94DB-7DE5-B9904087EF0C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91CCC878-657E-2EB7-534F-F78B20F5AA3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287A3BC1-6266-3D76-F715-4A5C7E752DB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986458AD-5D0B-B672-F95F-4636ECFEC42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5DD567B7-0957-9614-C1AF-6FE27B49C81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7B2BF350-6F38-033B-7D3E-89BFECB81966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7D09E505-2AA8-D464-9D36-C933C7FDA48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1EB30B72-A114-709F-F4D7-1872E6307D5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DCFFB7F7-2992-3613-EA28-2A6BDB8AA78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972465A7-6E32-7A27-2A33-D2ACD833869E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3CF403C4-98DD-F9E1-17FA-3300FFC469D8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A6DEC259-7975-39A5-2312-1A2DC592AA3A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E0464253-9D60-8ABD-88FE-D1F444FF47FE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DE46E016-3D96-79CC-ADD2-12AEB8E38AD8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281B82C4-074D-E362-6E4E-88EC1BE6437A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2F887E0F-6037-7467-E8CF-57F18CECF7DB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DD298350-D920-4AF0-6328-F69440265980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A954C749-E06A-EF62-0DF6-5EE62BD4D012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36B29DE8-1B1C-FF7E-0BED-633631E1123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15E62DC5-B031-0247-3807-EFF41EF081F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914BE53D-29AA-54FC-A1EA-F71FFE24CF8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8C3179B1-9B02-7F22-001A-7D39DD2A80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BB6FA77A-9C6C-0DFE-5580-992786BEA46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526F34BA-7A69-26DB-1B3A-9E251CDDD04D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E152DD89-300B-8152-0C26-E4605979393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E26A760B-5FF5-89AB-D678-55BA314C4F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4D62B34A-4FD2-7868-A9DD-0CC49703EB6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94437EEC-5386-88F1-048F-3D757FFF976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B8052285-6C9F-3C18-F6C5-0E6504C144B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9404CDF7-F8A4-6213-54EA-07D75128FA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81862E97-3380-5F9A-78E1-130541B43D6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5E8DD5E1-CCBC-9549-D194-7E9BA019DD5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0D071684-6903-624B-7F0F-EE144981DCB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2C16F764-784A-DF7E-2C5B-01D513F88F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98D63BB8-1D05-1B7B-B8CB-9E53CD7C07A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CCA9D5D1-08F1-2DE2-DCCF-33CF81FE18D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6821F2C6-5078-5BE1-99A8-A66279D06BC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70F28280-0433-BCBE-91F2-795D0F649E2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AFEAAC65-5105-76BC-20E8-36D44FAE6C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67B416E8-6376-8C83-CB13-FB7540C2955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6BEABD58-EC24-B714-1CFA-7738F043FC5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34B0FA90-8FE2-A7BB-210F-D77665F8B8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C90D6C3D-5852-F76E-0103-D1AB752A9C2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1E272BE1-E8A9-4947-4E0E-E06F43C4F98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044D765C-C271-1933-BFCE-C393F014CBF2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D9E4E649-73C2-2471-94B7-8974B302FA2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95B8D924-6F07-5268-5EF3-452F7B53CBB1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06A14B1F-699D-027B-CA9B-89309E58C4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7EDA76DE-D46F-D946-A5AF-B947233DE5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0F101D67-B0FB-815C-C3B6-AA30E81E31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A407BB24-55DC-AF56-B6EA-FCD6B3CA08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9AE21524-D663-C3A2-E569-7EE648CA92C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511E5D0B-64CC-0389-3724-98F357678C2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7D84F862-02BC-FAC4-5BE6-090DB9D79F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54A3ED61-5CE7-453F-DF12-84521970DE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80D60593-AFF6-89C9-B8CA-6D1D1E4361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D0D2855C-B108-F24B-A2F1-B8709B7C25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ECA44560-F25E-D143-7A57-9BD02F25D7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2A6E42BF-E17B-84D9-922E-EE2008F96E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95705A47-C6B7-3716-E4F4-AB76A9CD88E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77178EAB-911C-DBE9-1C8D-E19C2444E4E3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E039BF3B-B1DE-37D6-3076-6F7997136DB8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6EE3B571-67D6-7909-C7F1-A8699B833460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2EAABD07-A770-F096-20EA-522A4AEC40DD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CC86DFF3-06C4-D8FE-2E17-FF3F82122D7E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20D30324-9E0D-D404-6279-2ADB16CCAD5C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ED647A5D-1552-526C-71B3-96F603459D6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91028F2A-142E-0967-5C6D-310EE17CA4A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81131A9E-88B8-9FE5-1A5A-E75B08EC41F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2B0A2BC7-D899-DF5C-A172-169AB42E2880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3F72C844-EA49-A4AF-FD06-4732898F422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838B626A-FDA1-2AF6-937B-C7D385BAEDE9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ED88BDDE-991E-64D8-ABE7-E28F337E745F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831A62B3-3231-E20C-9A7F-EA2D8738518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83B6E686-E5A7-D549-B874-E2C8E84B649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DAA2AEB6-736E-D76B-CB28-7036704EFD8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C4191EC1-E312-F475-51AD-47097D8A9CE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29BE81CE-BAA9-2A4D-EF60-11453AFC8E8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F4769D5-5329-40AC-433A-FF6585325FF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D0C76315-429A-9327-FF35-C1BFF387E2C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37337B39-49ED-9F6D-0218-A642B9084A2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C7FB87D4-0DC2-C645-B21D-CB73F9A18D0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E14BA020-45E1-2474-0483-8F19FC9D9DD3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CE0B49F1-7714-E06C-FEDA-356D10EA31A9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469A0CAA-0279-AF0D-3B48-A6776ACD1FDD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10242540-BE7D-CFFD-AEA7-4DB8A7BEEFCF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D0C0FFCD-E2E6-308A-CB3C-1AE2C56F160C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3594FB61-1AB0-2BE3-9134-70D5F8CBCC2E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A1293E71-F4CD-3353-E77A-839E65060914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AD7B28CD-4DCC-785E-7647-F2129FDB5CC6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21617C38-9C2C-91E0-5E29-74F1590D674F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136B3CDE-2801-3CE6-92BC-35B2A333201A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1677BF2B-B377-E5AC-01C1-33B3B7134743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Kombinationstegning 22">
            <a:extLst>
              <a:ext uri="{FF2B5EF4-FFF2-40B4-BE49-F238E27FC236}">
                <a16:creationId xmlns:a16="http://schemas.microsoft.com/office/drawing/2014/main" id="{912EAB01-F207-A8E7-4D02-2929EC46A3E5}"/>
              </a:ext>
            </a:extLst>
          </p:cNvPr>
          <p:cNvSpPr/>
          <p:nvPr/>
        </p:nvSpPr>
        <p:spPr>
          <a:xfrm>
            <a:off x="7060707" y="3988528"/>
            <a:ext cx="291769" cy="183422"/>
          </a:xfrm>
          <a:custGeom>
            <a:avLst/>
            <a:gdLst>
              <a:gd name="connsiteX0" fmla="*/ 22718 w 291769"/>
              <a:gd name="connsiteY0" fmla="*/ 183422 h 183422"/>
              <a:gd name="connsiteX1" fmla="*/ 493 w 291769"/>
              <a:gd name="connsiteY1" fmla="*/ 88172 h 183422"/>
              <a:gd name="connsiteX2" fmla="*/ 41768 w 291769"/>
              <a:gd name="connsiteY2" fmla="*/ 34197 h 183422"/>
              <a:gd name="connsiteX3" fmla="*/ 130668 w 291769"/>
              <a:gd name="connsiteY3" fmla="*/ 8797 h 183422"/>
              <a:gd name="connsiteX4" fmla="*/ 248143 w 291769"/>
              <a:gd name="connsiteY4" fmla="*/ 2447 h 183422"/>
              <a:gd name="connsiteX5" fmla="*/ 289418 w 291769"/>
              <a:gd name="connsiteY5" fmla="*/ 46897 h 183422"/>
              <a:gd name="connsiteX6" fmla="*/ 283068 w 291769"/>
              <a:gd name="connsiteY6" fmla="*/ 107222 h 18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1769" h="183422">
                <a:moveTo>
                  <a:pt x="22718" y="183422"/>
                </a:moveTo>
                <a:cubicBezTo>
                  <a:pt x="10018" y="148232"/>
                  <a:pt x="-2682" y="113043"/>
                  <a:pt x="493" y="88172"/>
                </a:cubicBezTo>
                <a:cubicBezTo>
                  <a:pt x="3668" y="63301"/>
                  <a:pt x="20072" y="47426"/>
                  <a:pt x="41768" y="34197"/>
                </a:cubicBezTo>
                <a:cubicBezTo>
                  <a:pt x="63464" y="20968"/>
                  <a:pt x="96272" y="14089"/>
                  <a:pt x="130668" y="8797"/>
                </a:cubicBezTo>
                <a:cubicBezTo>
                  <a:pt x="165064" y="3505"/>
                  <a:pt x="221685" y="-3903"/>
                  <a:pt x="248143" y="2447"/>
                </a:cubicBezTo>
                <a:cubicBezTo>
                  <a:pt x="274601" y="8797"/>
                  <a:pt x="283597" y="29435"/>
                  <a:pt x="289418" y="46897"/>
                </a:cubicBezTo>
                <a:cubicBezTo>
                  <a:pt x="295239" y="64359"/>
                  <a:pt x="289153" y="85790"/>
                  <a:pt x="283068" y="10722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6" name="Kombinationstegning 25">
            <a:extLst>
              <a:ext uri="{FF2B5EF4-FFF2-40B4-BE49-F238E27FC236}">
                <a16:creationId xmlns:a16="http://schemas.microsoft.com/office/drawing/2014/main" id="{A18A5C7D-AAF4-AE43-F360-19D56DA8816B}"/>
              </a:ext>
            </a:extLst>
          </p:cNvPr>
          <p:cNvSpPr/>
          <p:nvPr/>
        </p:nvSpPr>
        <p:spPr>
          <a:xfrm>
            <a:off x="2730260" y="1815860"/>
            <a:ext cx="191881" cy="504646"/>
          </a:xfrm>
          <a:custGeom>
            <a:avLst/>
            <a:gdLst>
              <a:gd name="connsiteX0" fmla="*/ 0 w 191881"/>
              <a:gd name="connsiteY0" fmla="*/ 0 h 504646"/>
              <a:gd name="connsiteX1" fmla="*/ 77638 w 191881"/>
              <a:gd name="connsiteY1" fmla="*/ 150963 h 504646"/>
              <a:gd name="connsiteX2" fmla="*/ 176842 w 191881"/>
              <a:gd name="connsiteY2" fmla="*/ 250166 h 504646"/>
              <a:gd name="connsiteX3" fmla="*/ 189782 w 191881"/>
              <a:gd name="connsiteY3" fmla="*/ 504646 h 5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881" h="504646">
                <a:moveTo>
                  <a:pt x="0" y="0"/>
                </a:moveTo>
                <a:cubicBezTo>
                  <a:pt x="24082" y="54634"/>
                  <a:pt x="48164" y="109269"/>
                  <a:pt x="77638" y="150963"/>
                </a:cubicBezTo>
                <a:cubicBezTo>
                  <a:pt x="107112" y="192657"/>
                  <a:pt x="158151" y="191219"/>
                  <a:pt x="176842" y="250166"/>
                </a:cubicBezTo>
                <a:cubicBezTo>
                  <a:pt x="195533" y="309113"/>
                  <a:pt x="192657" y="406879"/>
                  <a:pt x="189782" y="50464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4E18C60B-9711-0315-0F69-ACFA60015163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6621C6B3-FC10-EF78-8AAE-08683BA3B07B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91972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C22B6C-F417-A101-C565-7E8E8A65FA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A02296E5-F88D-55CF-7484-A1B53620BA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469A9C1F-38C1-5107-88D4-D28379F4B6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 7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D5C96816-05C0-2AF6-ED62-63342B7B4614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Ellipse 14">
            <a:extLst>
              <a:ext uri="{FF2B5EF4-FFF2-40B4-BE49-F238E27FC236}">
                <a16:creationId xmlns:a16="http://schemas.microsoft.com/office/drawing/2014/main" id="{9E51F538-FA6B-D69F-4DEC-102952B566D7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9D1FF7E6-6ACE-4502-216A-06B2506D7D08}"/>
              </a:ext>
            </a:extLst>
          </p:cNvPr>
          <p:cNvSpPr txBox="1"/>
          <p:nvPr/>
        </p:nvSpPr>
        <p:spPr>
          <a:xfrm>
            <a:off x="625924" y="1154366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Nedenfor ses 10 kredsløb. I hvilket af de 10 kredsløb</a:t>
            </a: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 lyser begge pærer med fuld styrke, men slukker 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806" name="Gruppe 2805">
            <a:extLst>
              <a:ext uri="{FF2B5EF4-FFF2-40B4-BE49-F238E27FC236}">
                <a16:creationId xmlns:a16="http://schemas.microsoft.com/office/drawing/2014/main" id="{016357E7-1180-F575-A2FF-ED7D5F49E0CC}"/>
              </a:ext>
            </a:extLst>
          </p:cNvPr>
          <p:cNvGrpSpPr>
            <a:grpSpLocks noChangeAspect="1"/>
          </p:cNvGrpSpPr>
          <p:nvPr/>
        </p:nvGrpSpPr>
        <p:grpSpPr>
          <a:xfrm>
            <a:off x="6806803" y="1383841"/>
            <a:ext cx="792000" cy="566599"/>
            <a:chOff x="5175798" y="1871002"/>
            <a:chExt cx="5057331" cy="3618011"/>
          </a:xfrm>
        </p:grpSpPr>
        <p:grpSp>
          <p:nvGrpSpPr>
            <p:cNvPr id="2807" name="Gruppe 2806">
              <a:extLst>
                <a:ext uri="{FF2B5EF4-FFF2-40B4-BE49-F238E27FC236}">
                  <a16:creationId xmlns:a16="http://schemas.microsoft.com/office/drawing/2014/main" id="{4599A255-43F8-AD91-9870-8DA2AEF63562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2852" name="Picture 4">
                <a:extLst>
                  <a:ext uri="{FF2B5EF4-FFF2-40B4-BE49-F238E27FC236}">
                    <a16:creationId xmlns:a16="http://schemas.microsoft.com/office/drawing/2014/main" id="{918FB383-4767-BAA8-C16D-2F78B59E5E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53" name="Rektangel 33">
                <a:extLst>
                  <a:ext uri="{FF2B5EF4-FFF2-40B4-BE49-F238E27FC236}">
                    <a16:creationId xmlns:a16="http://schemas.microsoft.com/office/drawing/2014/main" id="{0734904C-A224-584F-55A3-49060AE1166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854" name="Afrundet rektangel 34">
                <a:extLst>
                  <a:ext uri="{FF2B5EF4-FFF2-40B4-BE49-F238E27FC236}">
                    <a16:creationId xmlns:a16="http://schemas.microsoft.com/office/drawing/2014/main" id="{19E94DC5-03DC-6933-EDB8-10A4E4DBFD90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8" name="Gruppe 2807">
              <a:extLst>
                <a:ext uri="{FF2B5EF4-FFF2-40B4-BE49-F238E27FC236}">
                  <a16:creationId xmlns:a16="http://schemas.microsoft.com/office/drawing/2014/main" id="{3082EA40-E0D0-87FC-D3C9-856419543BB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2849" name="Ellipse 2848">
                <a:extLst>
                  <a:ext uri="{FF2B5EF4-FFF2-40B4-BE49-F238E27FC236}">
                    <a16:creationId xmlns:a16="http://schemas.microsoft.com/office/drawing/2014/main" id="{D996439C-36BE-AB5C-9B39-97DA9E55B563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0" name="Ellipse 2849">
                <a:extLst>
                  <a:ext uri="{FF2B5EF4-FFF2-40B4-BE49-F238E27FC236}">
                    <a16:creationId xmlns:a16="http://schemas.microsoft.com/office/drawing/2014/main" id="{CBFD23F3-C214-9736-0C13-7513ECCFBC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51" name="Ellipse 2850">
                <a:extLst>
                  <a:ext uri="{FF2B5EF4-FFF2-40B4-BE49-F238E27FC236}">
                    <a16:creationId xmlns:a16="http://schemas.microsoft.com/office/drawing/2014/main" id="{03AA163C-ED71-A7F8-9E91-5A47B4C42C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09" name="Gruppe 2808">
              <a:extLst>
                <a:ext uri="{FF2B5EF4-FFF2-40B4-BE49-F238E27FC236}">
                  <a16:creationId xmlns:a16="http://schemas.microsoft.com/office/drawing/2014/main" id="{3052A9B5-D90C-D59B-BEF8-29368630C8C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2846" name="Ellipse 2845">
                <a:extLst>
                  <a:ext uri="{FF2B5EF4-FFF2-40B4-BE49-F238E27FC236}">
                    <a16:creationId xmlns:a16="http://schemas.microsoft.com/office/drawing/2014/main" id="{0559B740-A100-0C81-F4F7-B58435299BB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7" name="Ellipse 2846">
                <a:extLst>
                  <a:ext uri="{FF2B5EF4-FFF2-40B4-BE49-F238E27FC236}">
                    <a16:creationId xmlns:a16="http://schemas.microsoft.com/office/drawing/2014/main" id="{16A608C3-9952-66E0-F8F9-C09D728AC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8" name="Ellipse 2847">
                <a:extLst>
                  <a:ext uri="{FF2B5EF4-FFF2-40B4-BE49-F238E27FC236}">
                    <a16:creationId xmlns:a16="http://schemas.microsoft.com/office/drawing/2014/main" id="{EBAAE683-D368-7897-C5D4-6B7FB4F0F0A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0" name="Gruppe 2809">
              <a:extLst>
                <a:ext uri="{FF2B5EF4-FFF2-40B4-BE49-F238E27FC236}">
                  <a16:creationId xmlns:a16="http://schemas.microsoft.com/office/drawing/2014/main" id="{48E3E19C-2137-57D9-6D0B-D625F18EB5D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2843" name="Ellipse 2842">
                <a:extLst>
                  <a:ext uri="{FF2B5EF4-FFF2-40B4-BE49-F238E27FC236}">
                    <a16:creationId xmlns:a16="http://schemas.microsoft.com/office/drawing/2014/main" id="{F1ACB4DF-2797-D9FD-30D6-1468222D82C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4" name="Ellipse 2843">
                <a:extLst>
                  <a:ext uri="{FF2B5EF4-FFF2-40B4-BE49-F238E27FC236}">
                    <a16:creationId xmlns:a16="http://schemas.microsoft.com/office/drawing/2014/main" id="{C52B5F63-9BF6-AC87-6FA6-2EF9B7248B3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5" name="Ellipse 2844">
                <a:extLst>
                  <a:ext uri="{FF2B5EF4-FFF2-40B4-BE49-F238E27FC236}">
                    <a16:creationId xmlns:a16="http://schemas.microsoft.com/office/drawing/2014/main" id="{13B78852-543D-3CEB-A8B8-3F2DEB7E6B7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11" name="Gruppe 2810">
              <a:extLst>
                <a:ext uri="{FF2B5EF4-FFF2-40B4-BE49-F238E27FC236}">
                  <a16:creationId xmlns:a16="http://schemas.microsoft.com/office/drawing/2014/main" id="{623E0082-58C4-6CD8-F8FA-2975666F0D7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2840" name="Ellipse 2839">
                <a:extLst>
                  <a:ext uri="{FF2B5EF4-FFF2-40B4-BE49-F238E27FC236}">
                    <a16:creationId xmlns:a16="http://schemas.microsoft.com/office/drawing/2014/main" id="{F404EFED-6E09-4A76-2FDA-F65DF8FFF0B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1" name="Ellipse 2840">
                <a:extLst>
                  <a:ext uri="{FF2B5EF4-FFF2-40B4-BE49-F238E27FC236}">
                    <a16:creationId xmlns:a16="http://schemas.microsoft.com/office/drawing/2014/main" id="{ED084BB6-4A5B-ED56-0A8B-88FE8FF7F93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42" name="Ellipse 2841">
                <a:extLst>
                  <a:ext uri="{FF2B5EF4-FFF2-40B4-BE49-F238E27FC236}">
                    <a16:creationId xmlns:a16="http://schemas.microsoft.com/office/drawing/2014/main" id="{B7F5D265-4259-108B-14F2-46CE8C88854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2" name="Tekstfelt 2811">
                  <a:extLst>
                    <a:ext uri="{FF2B5EF4-FFF2-40B4-BE49-F238E27FC236}">
                      <a16:creationId xmlns:a16="http://schemas.microsoft.com/office/drawing/2014/main" id="{0412EA35-8C40-B45B-08BD-34AE22C5E2FF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3" name="Tekstfelt 2812">
                  <a:extLst>
                    <a:ext uri="{FF2B5EF4-FFF2-40B4-BE49-F238E27FC236}">
                      <a16:creationId xmlns:a16="http://schemas.microsoft.com/office/drawing/2014/main" id="{7A5DB32F-DE80-A56F-7D44-DA09A36A17FC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814" name="Afrundet rektangel 34">
              <a:extLst>
                <a:ext uri="{FF2B5EF4-FFF2-40B4-BE49-F238E27FC236}">
                  <a16:creationId xmlns:a16="http://schemas.microsoft.com/office/drawing/2014/main" id="{43E3A5F9-23BF-CE71-118C-F2CE2EFEC5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15" name="Alternativ proces 56">
              <a:extLst>
                <a:ext uri="{FF2B5EF4-FFF2-40B4-BE49-F238E27FC236}">
                  <a16:creationId xmlns:a16="http://schemas.microsoft.com/office/drawing/2014/main" id="{F6ACF764-0BAF-F4FF-019A-8CD2107E2039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2816" name="Lige forbindelse 2815">
              <a:extLst>
                <a:ext uri="{FF2B5EF4-FFF2-40B4-BE49-F238E27FC236}">
                  <a16:creationId xmlns:a16="http://schemas.microsoft.com/office/drawing/2014/main" id="{572DC4B2-A284-B61D-697A-A8080ABF9C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7" name="Lige forbindelse 2816">
              <a:extLst>
                <a:ext uri="{FF2B5EF4-FFF2-40B4-BE49-F238E27FC236}">
                  <a16:creationId xmlns:a16="http://schemas.microsoft.com/office/drawing/2014/main" id="{5F876835-59D2-7A29-A14B-1953D5C02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8" name="Lige forbindelse 2817">
              <a:extLst>
                <a:ext uri="{FF2B5EF4-FFF2-40B4-BE49-F238E27FC236}">
                  <a16:creationId xmlns:a16="http://schemas.microsoft.com/office/drawing/2014/main" id="{A1050397-06AF-9637-951D-4C5D86E808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9" name="Lige forbindelse 2818">
              <a:extLst>
                <a:ext uri="{FF2B5EF4-FFF2-40B4-BE49-F238E27FC236}">
                  <a16:creationId xmlns:a16="http://schemas.microsoft.com/office/drawing/2014/main" id="{ADD006A9-48AB-C6EE-5914-6168EAB3D8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0" name="Lige forbindelse 2819">
              <a:extLst>
                <a:ext uri="{FF2B5EF4-FFF2-40B4-BE49-F238E27FC236}">
                  <a16:creationId xmlns:a16="http://schemas.microsoft.com/office/drawing/2014/main" id="{C4F03579-CE22-BA18-EC1A-C59EBFF8D0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1" name="Lige forbindelse 2820">
              <a:extLst>
                <a:ext uri="{FF2B5EF4-FFF2-40B4-BE49-F238E27FC236}">
                  <a16:creationId xmlns:a16="http://schemas.microsoft.com/office/drawing/2014/main" id="{EDE9C2BA-A3E5-BD66-720B-EC86F08804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2" name="Lige forbindelse 2821">
              <a:extLst>
                <a:ext uri="{FF2B5EF4-FFF2-40B4-BE49-F238E27FC236}">
                  <a16:creationId xmlns:a16="http://schemas.microsoft.com/office/drawing/2014/main" id="{D129D857-BF8E-BF30-F454-8A285EB1FD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3" name="Lige forbindelse 2822">
              <a:extLst>
                <a:ext uri="{FF2B5EF4-FFF2-40B4-BE49-F238E27FC236}">
                  <a16:creationId xmlns:a16="http://schemas.microsoft.com/office/drawing/2014/main" id="{DDCB94B0-E818-5C65-F4A4-768D4B5E87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4" name="Lige forbindelse 2823">
              <a:extLst>
                <a:ext uri="{FF2B5EF4-FFF2-40B4-BE49-F238E27FC236}">
                  <a16:creationId xmlns:a16="http://schemas.microsoft.com/office/drawing/2014/main" id="{045E41EC-3922-6D03-ABA9-423039389A8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5" name="Lige forbindelse 2824">
              <a:extLst>
                <a:ext uri="{FF2B5EF4-FFF2-40B4-BE49-F238E27FC236}">
                  <a16:creationId xmlns:a16="http://schemas.microsoft.com/office/drawing/2014/main" id="{DDF46D88-AB5B-87E1-6DF0-BB2CDD2620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6" name="Lige forbindelse 2825">
              <a:extLst>
                <a:ext uri="{FF2B5EF4-FFF2-40B4-BE49-F238E27FC236}">
                  <a16:creationId xmlns:a16="http://schemas.microsoft.com/office/drawing/2014/main" id="{DDF270EE-D82A-DC02-21DC-60EB80AAC7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7" name="Lige forbindelse 2826">
              <a:extLst>
                <a:ext uri="{FF2B5EF4-FFF2-40B4-BE49-F238E27FC236}">
                  <a16:creationId xmlns:a16="http://schemas.microsoft.com/office/drawing/2014/main" id="{E91B64F9-E98A-6FEB-B774-2469F56739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8" name="Lige forbindelse 2827">
              <a:extLst>
                <a:ext uri="{FF2B5EF4-FFF2-40B4-BE49-F238E27FC236}">
                  <a16:creationId xmlns:a16="http://schemas.microsoft.com/office/drawing/2014/main" id="{166FB93D-E9FE-6037-423D-14F067216F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9" name="Ellipse 2828">
              <a:extLst>
                <a:ext uri="{FF2B5EF4-FFF2-40B4-BE49-F238E27FC236}">
                  <a16:creationId xmlns:a16="http://schemas.microsoft.com/office/drawing/2014/main" id="{2D226FC7-6CFC-E1DD-64BF-963FE63B4147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30" name="Gruppe 2829">
              <a:extLst>
                <a:ext uri="{FF2B5EF4-FFF2-40B4-BE49-F238E27FC236}">
                  <a16:creationId xmlns:a16="http://schemas.microsoft.com/office/drawing/2014/main" id="{1876C034-85EC-FE64-723E-F9D812AF8B03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2838" name="Kombinationstegning 2837">
                <a:extLst>
                  <a:ext uri="{FF2B5EF4-FFF2-40B4-BE49-F238E27FC236}">
                    <a16:creationId xmlns:a16="http://schemas.microsoft.com/office/drawing/2014/main" id="{0256F831-91D7-E223-451B-0EBB42A9EC23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9" name="Ellipse 2838">
                <a:extLst>
                  <a:ext uri="{FF2B5EF4-FFF2-40B4-BE49-F238E27FC236}">
                    <a16:creationId xmlns:a16="http://schemas.microsoft.com/office/drawing/2014/main" id="{4A9894C9-08F6-EBE0-0948-BA5DF94B89E0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31" name="Gruppe 2830">
              <a:extLst>
                <a:ext uri="{FF2B5EF4-FFF2-40B4-BE49-F238E27FC236}">
                  <a16:creationId xmlns:a16="http://schemas.microsoft.com/office/drawing/2014/main" id="{1054D432-4647-5565-F13C-8F400AA86BF5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2835" name="Afrundet rektangel 2834">
                <a:extLst>
                  <a:ext uri="{FF2B5EF4-FFF2-40B4-BE49-F238E27FC236}">
                    <a16:creationId xmlns:a16="http://schemas.microsoft.com/office/drawing/2014/main" id="{E5154611-76EB-B77D-94F5-E7C520468BE9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6" name="Afrundet rektangel 1052">
                <a:extLst>
                  <a:ext uri="{FF2B5EF4-FFF2-40B4-BE49-F238E27FC236}">
                    <a16:creationId xmlns:a16="http://schemas.microsoft.com/office/drawing/2014/main" id="{64566931-C548-DA90-7AE2-3E3A9E9AAF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37" name="Afrundet rektangel 1053">
                <a:extLst>
                  <a:ext uri="{FF2B5EF4-FFF2-40B4-BE49-F238E27FC236}">
                    <a16:creationId xmlns:a16="http://schemas.microsoft.com/office/drawing/2014/main" id="{90E36894-256D-D744-E317-81807CA91A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32" name="Rektangel 1055">
              <a:extLst>
                <a:ext uri="{FF2B5EF4-FFF2-40B4-BE49-F238E27FC236}">
                  <a16:creationId xmlns:a16="http://schemas.microsoft.com/office/drawing/2014/main" id="{422F9BF4-DC4F-4EF1-A3F2-F9C257819F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833" name="Tekstfelt 2832">
              <a:extLst>
                <a:ext uri="{FF2B5EF4-FFF2-40B4-BE49-F238E27FC236}">
                  <a16:creationId xmlns:a16="http://schemas.microsoft.com/office/drawing/2014/main" id="{0F74EBC2-3343-E984-CDC5-45F0FF447427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2834" name="Kombinationstegning 2833">
              <a:extLst>
                <a:ext uri="{FF2B5EF4-FFF2-40B4-BE49-F238E27FC236}">
                  <a16:creationId xmlns:a16="http://schemas.microsoft.com/office/drawing/2014/main" id="{92844481-B04F-5493-B812-79C44A188E35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2" name="Tekstfelt 21">
            <a:extLst>
              <a:ext uri="{FF2B5EF4-FFF2-40B4-BE49-F238E27FC236}">
                <a16:creationId xmlns:a16="http://schemas.microsoft.com/office/drawing/2014/main" id="{7697F439-6794-9597-8F41-761833230C99}"/>
              </a:ext>
            </a:extLst>
          </p:cNvPr>
          <p:cNvSpPr txBox="1"/>
          <p:nvPr/>
        </p:nvSpPr>
        <p:spPr>
          <a:xfrm>
            <a:off x="625924" y="1355358"/>
            <a:ext cx="8654152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da-DK" sz="1400" dirty="0">
                <a:solidFill>
                  <a:srgbClr val="C00000"/>
                </a:solidFill>
                <a:effectLst/>
                <a:latin typeface="Comic Sans MS" panose="030F0902030302020204" pitchFamily="66" charset="0"/>
                <a:ea typeface="Century Gothic" panose="020B0502020202020204" pitchFamily="34" charset="0"/>
                <a:cs typeface="Times New Roman" panose="02020603050405020304" pitchFamily="18" charset="0"/>
              </a:rPr>
              <a:t>når kontakten trykkes ned.</a:t>
            </a: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20" name="Gruppe 19">
            <a:extLst>
              <a:ext uri="{FF2B5EF4-FFF2-40B4-BE49-F238E27FC236}">
                <a16:creationId xmlns:a16="http://schemas.microsoft.com/office/drawing/2014/main" id="{325211BC-5619-FE11-2229-5A24E4F1FDDE}"/>
              </a:ext>
            </a:extLst>
          </p:cNvPr>
          <p:cNvGrpSpPr/>
          <p:nvPr/>
        </p:nvGrpSpPr>
        <p:grpSpPr>
          <a:xfrm>
            <a:off x="4146163" y="1209044"/>
            <a:ext cx="1374083" cy="1203240"/>
            <a:chOff x="4231891" y="937577"/>
            <a:chExt cx="1374083" cy="1203240"/>
          </a:xfrm>
        </p:grpSpPr>
        <p:sp>
          <p:nvSpPr>
            <p:cNvPr id="2375" name="Tekstfelt 2374">
              <a:extLst>
                <a:ext uri="{FF2B5EF4-FFF2-40B4-BE49-F238E27FC236}">
                  <a16:creationId xmlns:a16="http://schemas.microsoft.com/office/drawing/2014/main" id="{2ECF850E-F0D9-D7D9-734F-9D0608DA8667}"/>
                </a:ext>
              </a:extLst>
            </p:cNvPr>
            <p:cNvSpPr txBox="1"/>
            <p:nvPr/>
          </p:nvSpPr>
          <p:spPr>
            <a:xfrm>
              <a:off x="4355439" y="135346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grpSp>
          <p:nvGrpSpPr>
            <p:cNvPr id="2404" name="Gruppe 2403">
              <a:extLst>
                <a:ext uri="{FF2B5EF4-FFF2-40B4-BE49-F238E27FC236}">
                  <a16:creationId xmlns:a16="http://schemas.microsoft.com/office/drawing/2014/main" id="{5DBFECAD-816C-0E4B-A4C5-3840919424B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54162" y="1809597"/>
              <a:ext cx="468000" cy="228716"/>
              <a:chOff x="2655570" y="2187000"/>
              <a:chExt cx="6880860" cy="3362760"/>
            </a:xfrm>
          </p:grpSpPr>
          <p:sp>
            <p:nvSpPr>
              <p:cNvPr id="2405" name="Rektangel 2404">
                <a:extLst>
                  <a:ext uri="{FF2B5EF4-FFF2-40B4-BE49-F238E27FC236}">
                    <a16:creationId xmlns:a16="http://schemas.microsoft.com/office/drawing/2014/main" id="{C0C8E71D-F861-9760-7D08-F2E19AD6C19C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06" name="Ligebenet trapez 2405">
                <a:extLst>
                  <a:ext uri="{FF2B5EF4-FFF2-40B4-BE49-F238E27FC236}">
                    <a16:creationId xmlns:a16="http://schemas.microsoft.com/office/drawing/2014/main" id="{6A0E3C57-958A-5F80-2DA3-2F79A9DC0741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07" name="Gruppe 2406">
                <a:extLst>
                  <a:ext uri="{FF2B5EF4-FFF2-40B4-BE49-F238E27FC236}">
                    <a16:creationId xmlns:a16="http://schemas.microsoft.com/office/drawing/2014/main" id="{D76828B7-EDCC-3A19-277F-6B1359DECEE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11" name="Cylinder 2410">
                  <a:extLst>
                    <a:ext uri="{FF2B5EF4-FFF2-40B4-BE49-F238E27FC236}">
                      <a16:creationId xmlns:a16="http://schemas.microsoft.com/office/drawing/2014/main" id="{582980DE-86D6-1D0B-6021-B4BD457C642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1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4E1B644-10F3-8BB0-BA29-A98135E66D3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08" name="Gruppe 2407">
                <a:extLst>
                  <a:ext uri="{FF2B5EF4-FFF2-40B4-BE49-F238E27FC236}">
                    <a16:creationId xmlns:a16="http://schemas.microsoft.com/office/drawing/2014/main" id="{68831B4C-F45D-3EBE-7282-9B2B7A9DB3F2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09" name="Cylinder 2408">
                  <a:extLst>
                    <a:ext uri="{FF2B5EF4-FFF2-40B4-BE49-F238E27FC236}">
                      <a16:creationId xmlns:a16="http://schemas.microsoft.com/office/drawing/2014/main" id="{C52DEE32-B78F-6A1D-A543-579CC1AF9EE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0" name="Cylinder 2409">
                  <a:extLst>
                    <a:ext uri="{FF2B5EF4-FFF2-40B4-BE49-F238E27FC236}">
                      <a16:creationId xmlns:a16="http://schemas.microsoft.com/office/drawing/2014/main" id="{6EB1439B-FCCA-CFFF-1C37-149F49AE50F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855" name="Gruppe 2854">
              <a:extLst>
                <a:ext uri="{FF2B5EF4-FFF2-40B4-BE49-F238E27FC236}">
                  <a16:creationId xmlns:a16="http://schemas.microsoft.com/office/drawing/2014/main" id="{0B04EE98-7A04-CBE6-1384-2C858CF30B0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20703" y="937577"/>
              <a:ext cx="792000" cy="566599"/>
              <a:chOff x="5175798" y="1871002"/>
              <a:chExt cx="5057331" cy="3618011"/>
            </a:xfrm>
          </p:grpSpPr>
          <p:grpSp>
            <p:nvGrpSpPr>
              <p:cNvPr id="2856" name="Gruppe 2855">
                <a:extLst>
                  <a:ext uri="{FF2B5EF4-FFF2-40B4-BE49-F238E27FC236}">
                    <a16:creationId xmlns:a16="http://schemas.microsoft.com/office/drawing/2014/main" id="{9AC67C3C-C882-DCF2-D87F-76D4F63AF534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01" name="Picture 4">
                  <a:extLst>
                    <a:ext uri="{FF2B5EF4-FFF2-40B4-BE49-F238E27FC236}">
                      <a16:creationId xmlns:a16="http://schemas.microsoft.com/office/drawing/2014/main" id="{1DAF2DC2-29A7-43F9-BA6C-3201BC1A519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02" name="Rektangel 33">
                  <a:extLst>
                    <a:ext uri="{FF2B5EF4-FFF2-40B4-BE49-F238E27FC236}">
                      <a16:creationId xmlns:a16="http://schemas.microsoft.com/office/drawing/2014/main" id="{57C14EC7-2EFB-6653-D308-03AD8361F47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03" name="Afrundet rektangel 34">
                  <a:extLst>
                    <a:ext uri="{FF2B5EF4-FFF2-40B4-BE49-F238E27FC236}">
                      <a16:creationId xmlns:a16="http://schemas.microsoft.com/office/drawing/2014/main" id="{A38E3C94-405F-60DA-AC7E-68DA6FA03886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7" name="Gruppe 2856">
                <a:extLst>
                  <a:ext uri="{FF2B5EF4-FFF2-40B4-BE49-F238E27FC236}">
                    <a16:creationId xmlns:a16="http://schemas.microsoft.com/office/drawing/2014/main" id="{55ECC81A-6F71-9279-0464-80B1E8BEFED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8" name="Ellipse 2897">
                  <a:extLst>
                    <a:ext uri="{FF2B5EF4-FFF2-40B4-BE49-F238E27FC236}">
                      <a16:creationId xmlns:a16="http://schemas.microsoft.com/office/drawing/2014/main" id="{0A966F10-C518-DC07-897B-BFCB518E89C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9" name="Ellipse 2898">
                  <a:extLst>
                    <a:ext uri="{FF2B5EF4-FFF2-40B4-BE49-F238E27FC236}">
                      <a16:creationId xmlns:a16="http://schemas.microsoft.com/office/drawing/2014/main" id="{644660E5-3297-5B46-74C4-45D0D5DE5C9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00" name="Ellipse 2899">
                  <a:extLst>
                    <a:ext uri="{FF2B5EF4-FFF2-40B4-BE49-F238E27FC236}">
                      <a16:creationId xmlns:a16="http://schemas.microsoft.com/office/drawing/2014/main" id="{58FF64A8-C3D9-0260-2A3C-C167FF7B234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8" name="Gruppe 2857">
                <a:extLst>
                  <a:ext uri="{FF2B5EF4-FFF2-40B4-BE49-F238E27FC236}">
                    <a16:creationId xmlns:a16="http://schemas.microsoft.com/office/drawing/2014/main" id="{D8046AC8-548A-AEF2-7CB4-3626BA6E9D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5" name="Ellipse 2894">
                  <a:extLst>
                    <a:ext uri="{FF2B5EF4-FFF2-40B4-BE49-F238E27FC236}">
                      <a16:creationId xmlns:a16="http://schemas.microsoft.com/office/drawing/2014/main" id="{FFEF4B8C-3604-84DD-3D50-FD3FFF1893D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6" name="Ellipse 2895">
                  <a:extLst>
                    <a:ext uri="{FF2B5EF4-FFF2-40B4-BE49-F238E27FC236}">
                      <a16:creationId xmlns:a16="http://schemas.microsoft.com/office/drawing/2014/main" id="{977BF3D8-1BA5-1BA3-5CE2-00CA50774D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7" name="Ellipse 2896">
                  <a:extLst>
                    <a:ext uri="{FF2B5EF4-FFF2-40B4-BE49-F238E27FC236}">
                      <a16:creationId xmlns:a16="http://schemas.microsoft.com/office/drawing/2014/main" id="{4B516A23-687E-835B-8782-B61FD9D4B99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59" name="Gruppe 2858">
                <a:extLst>
                  <a:ext uri="{FF2B5EF4-FFF2-40B4-BE49-F238E27FC236}">
                    <a16:creationId xmlns:a16="http://schemas.microsoft.com/office/drawing/2014/main" id="{C5E30ACA-F657-9A57-8396-BD9BFBA1D23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892" name="Ellipse 2891">
                  <a:extLst>
                    <a:ext uri="{FF2B5EF4-FFF2-40B4-BE49-F238E27FC236}">
                      <a16:creationId xmlns:a16="http://schemas.microsoft.com/office/drawing/2014/main" id="{3C24B92E-C374-4BD1-F6FF-4CED612D6E2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3" name="Ellipse 2892">
                  <a:extLst>
                    <a:ext uri="{FF2B5EF4-FFF2-40B4-BE49-F238E27FC236}">
                      <a16:creationId xmlns:a16="http://schemas.microsoft.com/office/drawing/2014/main" id="{44085501-93C2-202A-D1B0-53DAA30663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4" name="Ellipse 2893">
                  <a:extLst>
                    <a:ext uri="{FF2B5EF4-FFF2-40B4-BE49-F238E27FC236}">
                      <a16:creationId xmlns:a16="http://schemas.microsoft.com/office/drawing/2014/main" id="{2626FDC7-3DB0-C5BE-88F2-1EF81C556C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60" name="Gruppe 2859">
                <a:extLst>
                  <a:ext uri="{FF2B5EF4-FFF2-40B4-BE49-F238E27FC236}">
                    <a16:creationId xmlns:a16="http://schemas.microsoft.com/office/drawing/2014/main" id="{BDAA7252-3BE4-11B5-E88C-2FDD19F9EB1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889" name="Ellipse 2888">
                  <a:extLst>
                    <a:ext uri="{FF2B5EF4-FFF2-40B4-BE49-F238E27FC236}">
                      <a16:creationId xmlns:a16="http://schemas.microsoft.com/office/drawing/2014/main" id="{748DC645-9FB0-AF85-2A0C-8E05063F193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0" name="Ellipse 2889">
                  <a:extLst>
                    <a:ext uri="{FF2B5EF4-FFF2-40B4-BE49-F238E27FC236}">
                      <a16:creationId xmlns:a16="http://schemas.microsoft.com/office/drawing/2014/main" id="{D793C040-D9D5-F553-E306-1CB270B848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91" name="Ellipse 2890">
                  <a:extLst>
                    <a:ext uri="{FF2B5EF4-FFF2-40B4-BE49-F238E27FC236}">
                      <a16:creationId xmlns:a16="http://schemas.microsoft.com/office/drawing/2014/main" id="{37D95604-80C7-28D5-A84B-0432E44BED4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1" name="Tekstfelt 2860">
                    <a:extLst>
                      <a:ext uri="{FF2B5EF4-FFF2-40B4-BE49-F238E27FC236}">
                        <a16:creationId xmlns:a16="http://schemas.microsoft.com/office/drawing/2014/main" id="{2D01D0D1-8A66-090A-17E2-77212D6AD813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62" name="Tekstfelt 2861">
                    <a:extLst>
                      <a:ext uri="{FF2B5EF4-FFF2-40B4-BE49-F238E27FC236}">
                        <a16:creationId xmlns:a16="http://schemas.microsoft.com/office/drawing/2014/main" id="{BF2A3C05-AF1C-3CA9-4942-DFF687741C75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63" name="Afrundet rektangel 34">
                <a:extLst>
                  <a:ext uri="{FF2B5EF4-FFF2-40B4-BE49-F238E27FC236}">
                    <a16:creationId xmlns:a16="http://schemas.microsoft.com/office/drawing/2014/main" id="{B0BF748F-B974-DC8F-0DA9-E2E966CAED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64" name="Alternativ proces 56">
                <a:extLst>
                  <a:ext uri="{FF2B5EF4-FFF2-40B4-BE49-F238E27FC236}">
                    <a16:creationId xmlns:a16="http://schemas.microsoft.com/office/drawing/2014/main" id="{626A0FD2-7AA0-4295-F095-92E852C17116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865" name="Lige forbindelse 2864">
                <a:extLst>
                  <a:ext uri="{FF2B5EF4-FFF2-40B4-BE49-F238E27FC236}">
                    <a16:creationId xmlns:a16="http://schemas.microsoft.com/office/drawing/2014/main" id="{78A20B4B-41C5-0F25-6BD3-D3391DB982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6" name="Lige forbindelse 2865">
                <a:extLst>
                  <a:ext uri="{FF2B5EF4-FFF2-40B4-BE49-F238E27FC236}">
                    <a16:creationId xmlns:a16="http://schemas.microsoft.com/office/drawing/2014/main" id="{27F32B41-975F-87B0-16F9-40E3DC8852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7" name="Lige forbindelse 2866">
                <a:extLst>
                  <a:ext uri="{FF2B5EF4-FFF2-40B4-BE49-F238E27FC236}">
                    <a16:creationId xmlns:a16="http://schemas.microsoft.com/office/drawing/2014/main" id="{FA1372E9-F525-86E4-4BCD-6444C8271C1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8" name="Lige forbindelse 2867">
                <a:extLst>
                  <a:ext uri="{FF2B5EF4-FFF2-40B4-BE49-F238E27FC236}">
                    <a16:creationId xmlns:a16="http://schemas.microsoft.com/office/drawing/2014/main" id="{532ABAEB-FBF8-D07A-5BCA-BE6F93E81B4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9" name="Lige forbindelse 2868">
                <a:extLst>
                  <a:ext uri="{FF2B5EF4-FFF2-40B4-BE49-F238E27FC236}">
                    <a16:creationId xmlns:a16="http://schemas.microsoft.com/office/drawing/2014/main" id="{BEAC5D28-9167-116D-DEE8-B715DA8B61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0" name="Lige forbindelse 2869">
                <a:extLst>
                  <a:ext uri="{FF2B5EF4-FFF2-40B4-BE49-F238E27FC236}">
                    <a16:creationId xmlns:a16="http://schemas.microsoft.com/office/drawing/2014/main" id="{4BFA954D-1ADB-D63E-AD6D-B999003235A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1" name="Lige forbindelse 2870">
                <a:extLst>
                  <a:ext uri="{FF2B5EF4-FFF2-40B4-BE49-F238E27FC236}">
                    <a16:creationId xmlns:a16="http://schemas.microsoft.com/office/drawing/2014/main" id="{6D4A7AD8-42F4-3265-90DA-2392134301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2" name="Lige forbindelse 2871">
                <a:extLst>
                  <a:ext uri="{FF2B5EF4-FFF2-40B4-BE49-F238E27FC236}">
                    <a16:creationId xmlns:a16="http://schemas.microsoft.com/office/drawing/2014/main" id="{B8CBA8BA-DBD0-0EE0-D99D-E5639C42062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3" name="Lige forbindelse 2872">
                <a:extLst>
                  <a:ext uri="{FF2B5EF4-FFF2-40B4-BE49-F238E27FC236}">
                    <a16:creationId xmlns:a16="http://schemas.microsoft.com/office/drawing/2014/main" id="{037861EA-71EF-32E2-4875-9C1A6B77E1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4" name="Lige forbindelse 2873">
                <a:extLst>
                  <a:ext uri="{FF2B5EF4-FFF2-40B4-BE49-F238E27FC236}">
                    <a16:creationId xmlns:a16="http://schemas.microsoft.com/office/drawing/2014/main" id="{CAC89F76-71CA-820E-54F8-88491677C76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5" name="Lige forbindelse 2874">
                <a:extLst>
                  <a:ext uri="{FF2B5EF4-FFF2-40B4-BE49-F238E27FC236}">
                    <a16:creationId xmlns:a16="http://schemas.microsoft.com/office/drawing/2014/main" id="{99AE1610-9B6D-ADF1-17F6-EF1CF1B3C1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6" name="Lige forbindelse 2875">
                <a:extLst>
                  <a:ext uri="{FF2B5EF4-FFF2-40B4-BE49-F238E27FC236}">
                    <a16:creationId xmlns:a16="http://schemas.microsoft.com/office/drawing/2014/main" id="{0752AADB-7FD1-F287-AE95-CE8F01B0E2A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7" name="Lige forbindelse 2876">
                <a:extLst>
                  <a:ext uri="{FF2B5EF4-FFF2-40B4-BE49-F238E27FC236}">
                    <a16:creationId xmlns:a16="http://schemas.microsoft.com/office/drawing/2014/main" id="{40457B9F-18B1-A308-7734-B6FA5D1E44A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78" name="Ellipse 2877">
                <a:extLst>
                  <a:ext uri="{FF2B5EF4-FFF2-40B4-BE49-F238E27FC236}">
                    <a16:creationId xmlns:a16="http://schemas.microsoft.com/office/drawing/2014/main" id="{BDE43165-468B-F84D-8955-BB2A602B92D4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79" name="Gruppe 2878">
                <a:extLst>
                  <a:ext uri="{FF2B5EF4-FFF2-40B4-BE49-F238E27FC236}">
                    <a16:creationId xmlns:a16="http://schemas.microsoft.com/office/drawing/2014/main" id="{7BCA0141-C291-B32B-FD94-5DC3EDABAA95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887" name="Kombinationstegning 2886">
                  <a:extLst>
                    <a:ext uri="{FF2B5EF4-FFF2-40B4-BE49-F238E27FC236}">
                      <a16:creationId xmlns:a16="http://schemas.microsoft.com/office/drawing/2014/main" id="{921CDFA2-128C-AF3B-E947-AF617F1C354E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8" name="Ellipse 2887">
                  <a:extLst>
                    <a:ext uri="{FF2B5EF4-FFF2-40B4-BE49-F238E27FC236}">
                      <a16:creationId xmlns:a16="http://schemas.microsoft.com/office/drawing/2014/main" id="{C981235E-E093-8690-90EC-1BB8996B96A9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80" name="Gruppe 2879">
                <a:extLst>
                  <a:ext uri="{FF2B5EF4-FFF2-40B4-BE49-F238E27FC236}">
                    <a16:creationId xmlns:a16="http://schemas.microsoft.com/office/drawing/2014/main" id="{3F530648-C3D7-EA6D-8E7D-D584DBF76E5D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884" name="Afrundet rektangel 2883">
                  <a:extLst>
                    <a:ext uri="{FF2B5EF4-FFF2-40B4-BE49-F238E27FC236}">
                      <a16:creationId xmlns:a16="http://schemas.microsoft.com/office/drawing/2014/main" id="{FCFDB41A-15E6-4DDE-C9CC-56A301E29264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5" name="Afrundet rektangel 1052">
                  <a:extLst>
                    <a:ext uri="{FF2B5EF4-FFF2-40B4-BE49-F238E27FC236}">
                      <a16:creationId xmlns:a16="http://schemas.microsoft.com/office/drawing/2014/main" id="{6DAF86AB-39B7-176D-07FF-C3F141724FD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886" name="Afrundet rektangel 1053">
                  <a:extLst>
                    <a:ext uri="{FF2B5EF4-FFF2-40B4-BE49-F238E27FC236}">
                      <a16:creationId xmlns:a16="http://schemas.microsoft.com/office/drawing/2014/main" id="{6AF88C60-D3ED-140E-2955-89E6B202843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881" name="Rektangel 1055">
                <a:extLst>
                  <a:ext uri="{FF2B5EF4-FFF2-40B4-BE49-F238E27FC236}">
                    <a16:creationId xmlns:a16="http://schemas.microsoft.com/office/drawing/2014/main" id="{183DB501-065B-82EB-5A7F-B3C9E6128F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882" name="Tekstfelt 2881">
                <a:extLst>
                  <a:ext uri="{FF2B5EF4-FFF2-40B4-BE49-F238E27FC236}">
                    <a16:creationId xmlns:a16="http://schemas.microsoft.com/office/drawing/2014/main" id="{F65CCE8E-ACD3-4B67-B082-CDA8091889F7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883" name="Kombinationstegning 2882">
                <a:extLst>
                  <a:ext uri="{FF2B5EF4-FFF2-40B4-BE49-F238E27FC236}">
                    <a16:creationId xmlns:a16="http://schemas.microsoft.com/office/drawing/2014/main" id="{C0196DFB-C45A-556C-B272-9AC828E6B041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7" name="Kombinationstegning 3006">
              <a:extLst>
                <a:ext uri="{FF2B5EF4-FFF2-40B4-BE49-F238E27FC236}">
                  <a16:creationId xmlns:a16="http://schemas.microsoft.com/office/drawing/2014/main" id="{0E528625-F328-7D72-B027-75B1A924C6B2}"/>
                </a:ext>
              </a:extLst>
            </p:cNvPr>
            <p:cNvSpPr/>
            <p:nvPr/>
          </p:nvSpPr>
          <p:spPr>
            <a:xfrm>
              <a:off x="4446131" y="1321623"/>
              <a:ext cx="333182" cy="644152"/>
            </a:xfrm>
            <a:custGeom>
              <a:avLst/>
              <a:gdLst>
                <a:gd name="connsiteX0" fmla="*/ 273950 w 333182"/>
                <a:gd name="connsiteY0" fmla="*/ 0 h 644152"/>
                <a:gd name="connsiteX1" fmla="*/ 333182 w 333182"/>
                <a:gd name="connsiteY1" fmla="*/ 92550 h 644152"/>
                <a:gd name="connsiteX2" fmla="*/ 273950 w 333182"/>
                <a:gd name="connsiteY2" fmla="*/ 173995 h 644152"/>
                <a:gd name="connsiteX3" fmla="*/ 125869 w 333182"/>
                <a:gd name="connsiteY3" fmla="*/ 266545 h 644152"/>
                <a:gd name="connsiteX4" fmla="*/ 40722 w 333182"/>
                <a:gd name="connsiteY4" fmla="*/ 370202 h 644152"/>
                <a:gd name="connsiteX5" fmla="*/ 0 w 333182"/>
                <a:gd name="connsiteY5" fmla="*/ 644152 h 6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182" h="644152">
                  <a:moveTo>
                    <a:pt x="273950" y="0"/>
                  </a:moveTo>
                  <a:cubicBezTo>
                    <a:pt x="303566" y="31775"/>
                    <a:pt x="333182" y="63551"/>
                    <a:pt x="333182" y="92550"/>
                  </a:cubicBezTo>
                  <a:cubicBezTo>
                    <a:pt x="333182" y="121549"/>
                    <a:pt x="308502" y="144996"/>
                    <a:pt x="273950" y="173995"/>
                  </a:cubicBezTo>
                  <a:cubicBezTo>
                    <a:pt x="239398" y="202994"/>
                    <a:pt x="164740" y="233844"/>
                    <a:pt x="125869" y="266545"/>
                  </a:cubicBezTo>
                  <a:cubicBezTo>
                    <a:pt x="86998" y="299246"/>
                    <a:pt x="61700" y="307268"/>
                    <a:pt x="40722" y="370202"/>
                  </a:cubicBezTo>
                  <a:cubicBezTo>
                    <a:pt x="19744" y="433137"/>
                    <a:pt x="9872" y="538644"/>
                    <a:pt x="0" y="6441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56" name="Gruppe 3255">
              <a:extLst>
                <a:ext uri="{FF2B5EF4-FFF2-40B4-BE49-F238E27FC236}">
                  <a16:creationId xmlns:a16="http://schemas.microsoft.com/office/drawing/2014/main" id="{FCD57CA7-A353-EE01-716E-E65572CF16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7974" y="1374900"/>
              <a:ext cx="468000" cy="228716"/>
              <a:chOff x="2655570" y="2187000"/>
              <a:chExt cx="6880860" cy="3362760"/>
            </a:xfrm>
          </p:grpSpPr>
          <p:sp>
            <p:nvSpPr>
              <p:cNvPr id="3257" name="Rektangel 3256">
                <a:extLst>
                  <a:ext uri="{FF2B5EF4-FFF2-40B4-BE49-F238E27FC236}">
                    <a16:creationId xmlns:a16="http://schemas.microsoft.com/office/drawing/2014/main" id="{20FA3D31-3ED0-A973-2B1A-10FF57978F28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58" name="Ligebenet trapez 3257">
                <a:extLst>
                  <a:ext uri="{FF2B5EF4-FFF2-40B4-BE49-F238E27FC236}">
                    <a16:creationId xmlns:a16="http://schemas.microsoft.com/office/drawing/2014/main" id="{ECAA2F7A-84A4-17EB-970D-FB761F7A403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9" name="Gruppe 3258">
                <a:extLst>
                  <a:ext uri="{FF2B5EF4-FFF2-40B4-BE49-F238E27FC236}">
                    <a16:creationId xmlns:a16="http://schemas.microsoft.com/office/drawing/2014/main" id="{1DD3AA33-4538-287F-978C-4E7407827C0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63" name="Cylinder 3262">
                  <a:extLst>
                    <a:ext uri="{FF2B5EF4-FFF2-40B4-BE49-F238E27FC236}">
                      <a16:creationId xmlns:a16="http://schemas.microsoft.com/office/drawing/2014/main" id="{ADB659CA-FF85-CA17-BC6B-5FDE48CE505A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64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9477E5B-A2B0-BA46-B0A3-4DD47E713D0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60" name="Gruppe 3259">
                <a:extLst>
                  <a:ext uri="{FF2B5EF4-FFF2-40B4-BE49-F238E27FC236}">
                    <a16:creationId xmlns:a16="http://schemas.microsoft.com/office/drawing/2014/main" id="{AC6489E8-45C8-299A-7C4B-DC8B6961FD0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61" name="Cylinder 3260">
                  <a:extLst>
                    <a:ext uri="{FF2B5EF4-FFF2-40B4-BE49-F238E27FC236}">
                      <a16:creationId xmlns:a16="http://schemas.microsoft.com/office/drawing/2014/main" id="{D234EE2B-D1E5-4A28-952C-3E3B7597924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62" name="Cylinder 3261">
                  <a:extLst>
                    <a:ext uri="{FF2B5EF4-FFF2-40B4-BE49-F238E27FC236}">
                      <a16:creationId xmlns:a16="http://schemas.microsoft.com/office/drawing/2014/main" id="{50B09244-88E6-2F5D-201A-8F05E3A276F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278" name="Gruppe 3277">
              <a:extLst>
                <a:ext uri="{FF2B5EF4-FFF2-40B4-BE49-F238E27FC236}">
                  <a16:creationId xmlns:a16="http://schemas.microsoft.com/office/drawing/2014/main" id="{56787B7D-57FC-D3B3-A51B-72ACB37B0F2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51639" y="1797671"/>
              <a:ext cx="432000" cy="131419"/>
              <a:chOff x="2655570" y="4643215"/>
              <a:chExt cx="6880860" cy="2093270"/>
            </a:xfrm>
          </p:grpSpPr>
          <p:grpSp>
            <p:nvGrpSpPr>
              <p:cNvPr id="3279" name="Gruppe 3278">
                <a:extLst>
                  <a:ext uri="{FF2B5EF4-FFF2-40B4-BE49-F238E27FC236}">
                    <a16:creationId xmlns:a16="http://schemas.microsoft.com/office/drawing/2014/main" id="{E3F0153B-57F6-DF3A-7CAA-B88F0E831FC4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290" name="Rektangel 3289">
                  <a:extLst>
                    <a:ext uri="{FF2B5EF4-FFF2-40B4-BE49-F238E27FC236}">
                      <a16:creationId xmlns:a16="http://schemas.microsoft.com/office/drawing/2014/main" id="{F580CC73-F77A-B71A-8EC4-7B74B0E84744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91" name="Ligebenet trapez 3290">
                  <a:extLst>
                    <a:ext uri="{FF2B5EF4-FFF2-40B4-BE49-F238E27FC236}">
                      <a16:creationId xmlns:a16="http://schemas.microsoft.com/office/drawing/2014/main" id="{4CF6E202-9199-BBF2-136D-5292DFB83492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280" name="Gruppe 3279">
                <a:extLst>
                  <a:ext uri="{FF2B5EF4-FFF2-40B4-BE49-F238E27FC236}">
                    <a16:creationId xmlns:a16="http://schemas.microsoft.com/office/drawing/2014/main" id="{88E55B11-8529-BE36-A20B-2DDD1E174C1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287" name="Data 21">
                  <a:extLst>
                    <a:ext uri="{FF2B5EF4-FFF2-40B4-BE49-F238E27FC236}">
                      <a16:creationId xmlns:a16="http://schemas.microsoft.com/office/drawing/2014/main" id="{FA3655EF-562E-C487-1F14-9200D3EB608D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8" name="Data 22">
                  <a:extLst>
                    <a:ext uri="{FF2B5EF4-FFF2-40B4-BE49-F238E27FC236}">
                      <a16:creationId xmlns:a16="http://schemas.microsoft.com/office/drawing/2014/main" id="{6C5F2C1E-3EE1-6691-2ABB-BD302BE05DD5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9" name="Data 21">
                  <a:extLst>
                    <a:ext uri="{FF2B5EF4-FFF2-40B4-BE49-F238E27FC236}">
                      <a16:creationId xmlns:a16="http://schemas.microsoft.com/office/drawing/2014/main" id="{37D92E3D-4FB5-5E84-629B-8051A7E98C72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3281" name="Data 21">
                <a:extLst>
                  <a:ext uri="{FF2B5EF4-FFF2-40B4-BE49-F238E27FC236}">
                    <a16:creationId xmlns:a16="http://schemas.microsoft.com/office/drawing/2014/main" id="{10E836D2-8E31-7E38-6441-BD62CCE398E9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282" name="Gruppe 3281">
                <a:extLst>
                  <a:ext uri="{FF2B5EF4-FFF2-40B4-BE49-F238E27FC236}">
                    <a16:creationId xmlns:a16="http://schemas.microsoft.com/office/drawing/2014/main" id="{3F79C1E4-EDDF-9291-684D-D3DF64893A55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285" name="Cylinder 3284">
                  <a:extLst>
                    <a:ext uri="{FF2B5EF4-FFF2-40B4-BE49-F238E27FC236}">
                      <a16:creationId xmlns:a16="http://schemas.microsoft.com/office/drawing/2014/main" id="{2CD82162-9D72-1000-4213-F24361EFEA5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286" name="Cylinder 3285">
                  <a:extLst>
                    <a:ext uri="{FF2B5EF4-FFF2-40B4-BE49-F238E27FC236}">
                      <a16:creationId xmlns:a16="http://schemas.microsoft.com/office/drawing/2014/main" id="{291F4547-847A-9FC3-D4E8-D31FB5FA193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283" name="Cylinder 3282">
                <a:extLst>
                  <a:ext uri="{FF2B5EF4-FFF2-40B4-BE49-F238E27FC236}">
                    <a16:creationId xmlns:a16="http://schemas.microsoft.com/office/drawing/2014/main" id="{B236C6A0-3D15-C9EC-C372-5986DE6EFFA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84" name="Cylinder 3283">
                <a:extLst>
                  <a:ext uri="{FF2B5EF4-FFF2-40B4-BE49-F238E27FC236}">
                    <a16:creationId xmlns:a16="http://schemas.microsoft.com/office/drawing/2014/main" id="{C2C887B8-3F66-9694-D46A-080EF7A4474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292" name="Kombinationstegning 3291">
              <a:extLst>
                <a:ext uri="{FF2B5EF4-FFF2-40B4-BE49-F238E27FC236}">
                  <a16:creationId xmlns:a16="http://schemas.microsoft.com/office/drawing/2014/main" id="{44CA9BB7-6B2A-5F7D-C43B-C994343C9FB6}"/>
                </a:ext>
              </a:extLst>
            </p:cNvPr>
            <p:cNvSpPr/>
            <p:nvPr/>
          </p:nvSpPr>
          <p:spPr>
            <a:xfrm>
              <a:off x="4735425" y="1757174"/>
              <a:ext cx="287938" cy="207813"/>
            </a:xfrm>
            <a:custGeom>
              <a:avLst/>
              <a:gdLst>
                <a:gd name="connsiteX0" fmla="*/ 287938 w 287938"/>
                <a:gd name="connsiteY0" fmla="*/ 94972 h 207813"/>
                <a:gd name="connsiteX1" fmla="*/ 229572 w 287938"/>
                <a:gd name="connsiteY1" fmla="*/ 13260 h 207813"/>
                <a:gd name="connsiteX2" fmla="*/ 120623 w 287938"/>
                <a:gd name="connsiteY2" fmla="*/ 5478 h 207813"/>
                <a:gd name="connsiteX3" fmla="*/ 46692 w 287938"/>
                <a:gd name="connsiteY3" fmla="*/ 67735 h 207813"/>
                <a:gd name="connsiteX4" fmla="*/ 0 w 287938"/>
                <a:gd name="connsiteY4" fmla="*/ 207813 h 20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938" h="207813">
                  <a:moveTo>
                    <a:pt x="287938" y="94972"/>
                  </a:moveTo>
                  <a:cubicBezTo>
                    <a:pt x="272698" y="61574"/>
                    <a:pt x="257458" y="28176"/>
                    <a:pt x="229572" y="13260"/>
                  </a:cubicBezTo>
                  <a:cubicBezTo>
                    <a:pt x="201686" y="-1656"/>
                    <a:pt x="151103" y="-3601"/>
                    <a:pt x="120623" y="5478"/>
                  </a:cubicBezTo>
                  <a:cubicBezTo>
                    <a:pt x="90143" y="14557"/>
                    <a:pt x="66796" y="34012"/>
                    <a:pt x="46692" y="67735"/>
                  </a:cubicBezTo>
                  <a:cubicBezTo>
                    <a:pt x="26588" y="101458"/>
                    <a:pt x="13294" y="154635"/>
                    <a:pt x="0" y="2078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3" name="Kombinationstegning 3292">
              <a:extLst>
                <a:ext uri="{FF2B5EF4-FFF2-40B4-BE49-F238E27FC236}">
                  <a16:creationId xmlns:a16="http://schemas.microsoft.com/office/drawing/2014/main" id="{FB221ABE-2EC1-1426-60E3-967B898F7B31}"/>
                </a:ext>
              </a:extLst>
            </p:cNvPr>
            <p:cNvSpPr/>
            <p:nvPr/>
          </p:nvSpPr>
          <p:spPr>
            <a:xfrm>
              <a:off x="4782117" y="1319071"/>
              <a:ext cx="260963" cy="548640"/>
            </a:xfrm>
            <a:custGeom>
              <a:avLst/>
              <a:gdLst>
                <a:gd name="connsiteX0" fmla="*/ 0 w 260963"/>
                <a:gd name="connsiteY0" fmla="*/ 0 h 548640"/>
                <a:gd name="connsiteX1" fmla="*/ 182880 w 260963"/>
                <a:gd name="connsiteY1" fmla="*/ 167315 h 548640"/>
                <a:gd name="connsiteX2" fmla="*/ 256811 w 260963"/>
                <a:gd name="connsiteY2" fmla="*/ 315176 h 548640"/>
                <a:gd name="connsiteX3" fmla="*/ 245137 w 260963"/>
                <a:gd name="connsiteY3" fmla="*/ 548640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963" h="548640">
                  <a:moveTo>
                    <a:pt x="0" y="0"/>
                  </a:moveTo>
                  <a:cubicBezTo>
                    <a:pt x="70039" y="57393"/>
                    <a:pt x="140078" y="114786"/>
                    <a:pt x="182880" y="167315"/>
                  </a:cubicBezTo>
                  <a:cubicBezTo>
                    <a:pt x="225682" y="219844"/>
                    <a:pt x="246435" y="251622"/>
                    <a:pt x="256811" y="315176"/>
                  </a:cubicBezTo>
                  <a:cubicBezTo>
                    <a:pt x="267187" y="378730"/>
                    <a:pt x="256162" y="463685"/>
                    <a:pt x="245137" y="54864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5" name="Kombinationstegning 3294">
              <a:extLst>
                <a:ext uri="{FF2B5EF4-FFF2-40B4-BE49-F238E27FC236}">
                  <a16:creationId xmlns:a16="http://schemas.microsoft.com/office/drawing/2014/main" id="{1520AC52-1E49-8F13-ADF5-9DB5649E6C26}"/>
                </a:ext>
              </a:extLst>
            </p:cNvPr>
            <p:cNvSpPr/>
            <p:nvPr/>
          </p:nvSpPr>
          <p:spPr>
            <a:xfrm>
              <a:off x="4774335" y="1249011"/>
              <a:ext cx="787473" cy="280177"/>
            </a:xfrm>
            <a:custGeom>
              <a:avLst/>
              <a:gdLst>
                <a:gd name="connsiteX0" fmla="*/ 0 w 787473"/>
                <a:gd name="connsiteY0" fmla="*/ 62278 h 280177"/>
                <a:gd name="connsiteX1" fmla="*/ 280157 w 787473"/>
                <a:gd name="connsiteY1" fmla="*/ 128426 h 280177"/>
                <a:gd name="connsiteX2" fmla="*/ 459146 w 787473"/>
                <a:gd name="connsiteY2" fmla="*/ 81733 h 280177"/>
                <a:gd name="connsiteX3" fmla="*/ 645917 w 787473"/>
                <a:gd name="connsiteY3" fmla="*/ 20 h 280177"/>
                <a:gd name="connsiteX4" fmla="*/ 782104 w 787473"/>
                <a:gd name="connsiteY4" fmla="*/ 89515 h 280177"/>
                <a:gd name="connsiteX5" fmla="*/ 747085 w 787473"/>
                <a:gd name="connsiteY5" fmla="*/ 280177 h 2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473" h="280177">
                  <a:moveTo>
                    <a:pt x="0" y="62278"/>
                  </a:moveTo>
                  <a:cubicBezTo>
                    <a:pt x="101816" y="93730"/>
                    <a:pt x="203633" y="125183"/>
                    <a:pt x="280157" y="128426"/>
                  </a:cubicBezTo>
                  <a:cubicBezTo>
                    <a:pt x="356681" y="131669"/>
                    <a:pt x="398186" y="103134"/>
                    <a:pt x="459146" y="81733"/>
                  </a:cubicBezTo>
                  <a:cubicBezTo>
                    <a:pt x="520106" y="60332"/>
                    <a:pt x="592091" y="-1277"/>
                    <a:pt x="645917" y="20"/>
                  </a:cubicBezTo>
                  <a:cubicBezTo>
                    <a:pt x="699743" y="1317"/>
                    <a:pt x="765243" y="42822"/>
                    <a:pt x="782104" y="89515"/>
                  </a:cubicBezTo>
                  <a:cubicBezTo>
                    <a:pt x="798965" y="136208"/>
                    <a:pt x="773025" y="208192"/>
                    <a:pt x="747085" y="28017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6" name="Kombinationstegning 3295">
              <a:extLst>
                <a:ext uri="{FF2B5EF4-FFF2-40B4-BE49-F238E27FC236}">
                  <a16:creationId xmlns:a16="http://schemas.microsoft.com/office/drawing/2014/main" id="{DE2111C1-C621-A5EB-6E5A-023C389E7FC0}"/>
                </a:ext>
              </a:extLst>
            </p:cNvPr>
            <p:cNvSpPr/>
            <p:nvPr/>
          </p:nvSpPr>
          <p:spPr>
            <a:xfrm>
              <a:off x="5073817" y="1433498"/>
              <a:ext cx="245267" cy="422539"/>
            </a:xfrm>
            <a:custGeom>
              <a:avLst/>
              <a:gdLst>
                <a:gd name="connsiteX0" fmla="*/ 144100 w 245267"/>
                <a:gd name="connsiteY0" fmla="*/ 91799 h 422539"/>
                <a:gd name="connsiteX1" fmla="*/ 151882 w 245267"/>
                <a:gd name="connsiteY1" fmla="*/ 37324 h 422539"/>
                <a:gd name="connsiteX2" fmla="*/ 105189 w 245267"/>
                <a:gd name="connsiteY2" fmla="*/ 2305 h 422539"/>
                <a:gd name="connsiteX3" fmla="*/ 31259 w 245267"/>
                <a:gd name="connsiteY3" fmla="*/ 10087 h 422539"/>
                <a:gd name="connsiteX4" fmla="*/ 130 w 245267"/>
                <a:gd name="connsiteY4" fmla="*/ 64562 h 422539"/>
                <a:gd name="connsiteX5" fmla="*/ 23477 w 245267"/>
                <a:gd name="connsiteY5" fmla="*/ 150165 h 422539"/>
                <a:gd name="connsiteX6" fmla="*/ 97407 w 245267"/>
                <a:gd name="connsiteY6" fmla="*/ 266897 h 422539"/>
                <a:gd name="connsiteX7" fmla="*/ 229703 w 245267"/>
                <a:gd name="connsiteY7" fmla="*/ 344718 h 422539"/>
                <a:gd name="connsiteX8" fmla="*/ 237485 w 245267"/>
                <a:gd name="connsiteY8" fmla="*/ 422539 h 4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7" h="422539">
                  <a:moveTo>
                    <a:pt x="144100" y="91799"/>
                  </a:moveTo>
                  <a:cubicBezTo>
                    <a:pt x="151233" y="72019"/>
                    <a:pt x="158367" y="52240"/>
                    <a:pt x="151882" y="37324"/>
                  </a:cubicBezTo>
                  <a:cubicBezTo>
                    <a:pt x="145397" y="22408"/>
                    <a:pt x="125293" y="6844"/>
                    <a:pt x="105189" y="2305"/>
                  </a:cubicBezTo>
                  <a:cubicBezTo>
                    <a:pt x="85085" y="-2234"/>
                    <a:pt x="48769" y="-289"/>
                    <a:pt x="31259" y="10087"/>
                  </a:cubicBezTo>
                  <a:cubicBezTo>
                    <a:pt x="13749" y="20463"/>
                    <a:pt x="1427" y="41216"/>
                    <a:pt x="130" y="64562"/>
                  </a:cubicBezTo>
                  <a:cubicBezTo>
                    <a:pt x="-1167" y="87908"/>
                    <a:pt x="7264" y="116443"/>
                    <a:pt x="23477" y="150165"/>
                  </a:cubicBezTo>
                  <a:cubicBezTo>
                    <a:pt x="39690" y="183887"/>
                    <a:pt x="63036" y="234472"/>
                    <a:pt x="97407" y="266897"/>
                  </a:cubicBezTo>
                  <a:cubicBezTo>
                    <a:pt x="131778" y="299322"/>
                    <a:pt x="206357" y="318778"/>
                    <a:pt x="229703" y="344718"/>
                  </a:cubicBezTo>
                  <a:cubicBezTo>
                    <a:pt x="253049" y="370658"/>
                    <a:pt x="245267" y="396598"/>
                    <a:pt x="237485" y="42253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7" name="Kombinationstegning 3296">
              <a:extLst>
                <a:ext uri="{FF2B5EF4-FFF2-40B4-BE49-F238E27FC236}">
                  <a16:creationId xmlns:a16="http://schemas.microsoft.com/office/drawing/2014/main" id="{ED862D6F-25DE-4E1B-1092-EE42BE5130BD}"/>
                </a:ext>
              </a:extLst>
            </p:cNvPr>
            <p:cNvSpPr/>
            <p:nvPr/>
          </p:nvSpPr>
          <p:spPr>
            <a:xfrm>
              <a:off x="4231891" y="1767082"/>
              <a:ext cx="1227941" cy="373735"/>
            </a:xfrm>
            <a:custGeom>
              <a:avLst/>
              <a:gdLst>
                <a:gd name="connsiteX0" fmla="*/ 1102758 w 1227941"/>
                <a:gd name="connsiteY0" fmla="*/ 77282 h 373735"/>
                <a:gd name="connsiteX1" fmla="*/ 1114431 w 1227941"/>
                <a:gd name="connsiteY1" fmla="*/ 11134 h 373735"/>
                <a:gd name="connsiteX2" fmla="*/ 1168906 w 1227941"/>
                <a:gd name="connsiteY2" fmla="*/ 3352 h 373735"/>
                <a:gd name="connsiteX3" fmla="*/ 1211707 w 1227941"/>
                <a:gd name="connsiteY3" fmla="*/ 46154 h 373735"/>
                <a:gd name="connsiteX4" fmla="*/ 1227272 w 1227941"/>
                <a:gd name="connsiteY4" fmla="*/ 127866 h 373735"/>
                <a:gd name="connsiteX5" fmla="*/ 1192252 w 1227941"/>
                <a:gd name="connsiteY5" fmla="*/ 209578 h 373735"/>
                <a:gd name="connsiteX6" fmla="*/ 1071629 w 1227941"/>
                <a:gd name="connsiteY6" fmla="*/ 236816 h 373735"/>
                <a:gd name="connsiteX7" fmla="*/ 873185 w 1227941"/>
                <a:gd name="connsiteY7" fmla="*/ 264053 h 373735"/>
                <a:gd name="connsiteX8" fmla="*/ 694196 w 1227941"/>
                <a:gd name="connsiteY8" fmla="*/ 287400 h 373735"/>
                <a:gd name="connsiteX9" fmla="*/ 635830 w 1227941"/>
                <a:gd name="connsiteY9" fmla="*/ 330201 h 373735"/>
                <a:gd name="connsiteX10" fmla="*/ 534662 w 1227941"/>
                <a:gd name="connsiteY10" fmla="*/ 369112 h 373735"/>
                <a:gd name="connsiteX11" fmla="*/ 344000 w 1227941"/>
                <a:gd name="connsiteY11" fmla="*/ 369112 h 373735"/>
                <a:gd name="connsiteX12" fmla="*/ 157229 w 1227941"/>
                <a:gd name="connsiteY12" fmla="*/ 334092 h 373735"/>
                <a:gd name="connsiteX13" fmla="*/ 24933 w 1227941"/>
                <a:gd name="connsiteY13" fmla="*/ 267944 h 373735"/>
                <a:gd name="connsiteX14" fmla="*/ 5478 w 1227941"/>
                <a:gd name="connsiteY14" fmla="*/ 174559 h 373735"/>
                <a:gd name="connsiteX15" fmla="*/ 91081 w 1227941"/>
                <a:gd name="connsiteY15" fmla="*/ 85064 h 373735"/>
                <a:gd name="connsiteX16" fmla="*/ 176684 w 1227941"/>
                <a:gd name="connsiteY16" fmla="*/ 104520 h 373735"/>
                <a:gd name="connsiteX17" fmla="*/ 215595 w 1227941"/>
                <a:gd name="connsiteY17" fmla="*/ 209578 h 37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941" h="373735">
                  <a:moveTo>
                    <a:pt x="1102758" y="77282"/>
                  </a:moveTo>
                  <a:cubicBezTo>
                    <a:pt x="1103082" y="50369"/>
                    <a:pt x="1103406" y="23456"/>
                    <a:pt x="1114431" y="11134"/>
                  </a:cubicBezTo>
                  <a:cubicBezTo>
                    <a:pt x="1125456" y="-1188"/>
                    <a:pt x="1152693" y="-2485"/>
                    <a:pt x="1168906" y="3352"/>
                  </a:cubicBezTo>
                  <a:cubicBezTo>
                    <a:pt x="1185119" y="9189"/>
                    <a:pt x="1201979" y="25402"/>
                    <a:pt x="1211707" y="46154"/>
                  </a:cubicBezTo>
                  <a:cubicBezTo>
                    <a:pt x="1221435" y="66906"/>
                    <a:pt x="1230515" y="100629"/>
                    <a:pt x="1227272" y="127866"/>
                  </a:cubicBezTo>
                  <a:cubicBezTo>
                    <a:pt x="1224029" y="155103"/>
                    <a:pt x="1218192" y="191420"/>
                    <a:pt x="1192252" y="209578"/>
                  </a:cubicBezTo>
                  <a:cubicBezTo>
                    <a:pt x="1166312" y="227736"/>
                    <a:pt x="1124807" y="227737"/>
                    <a:pt x="1071629" y="236816"/>
                  </a:cubicBezTo>
                  <a:cubicBezTo>
                    <a:pt x="1018451" y="245895"/>
                    <a:pt x="873185" y="264053"/>
                    <a:pt x="873185" y="264053"/>
                  </a:cubicBezTo>
                  <a:cubicBezTo>
                    <a:pt x="810280" y="272484"/>
                    <a:pt x="733755" y="276375"/>
                    <a:pt x="694196" y="287400"/>
                  </a:cubicBezTo>
                  <a:cubicBezTo>
                    <a:pt x="654637" y="298425"/>
                    <a:pt x="662419" y="316582"/>
                    <a:pt x="635830" y="330201"/>
                  </a:cubicBezTo>
                  <a:cubicBezTo>
                    <a:pt x="609241" y="343820"/>
                    <a:pt x="583300" y="362627"/>
                    <a:pt x="534662" y="369112"/>
                  </a:cubicBezTo>
                  <a:cubicBezTo>
                    <a:pt x="486024" y="375597"/>
                    <a:pt x="406905" y="374949"/>
                    <a:pt x="344000" y="369112"/>
                  </a:cubicBezTo>
                  <a:cubicBezTo>
                    <a:pt x="281095" y="363275"/>
                    <a:pt x="210407" y="350953"/>
                    <a:pt x="157229" y="334092"/>
                  </a:cubicBezTo>
                  <a:cubicBezTo>
                    <a:pt x="104051" y="317231"/>
                    <a:pt x="50225" y="294533"/>
                    <a:pt x="24933" y="267944"/>
                  </a:cubicBezTo>
                  <a:cubicBezTo>
                    <a:pt x="-359" y="241355"/>
                    <a:pt x="-5547" y="205039"/>
                    <a:pt x="5478" y="174559"/>
                  </a:cubicBezTo>
                  <a:cubicBezTo>
                    <a:pt x="16503" y="144079"/>
                    <a:pt x="62547" y="96737"/>
                    <a:pt x="91081" y="85064"/>
                  </a:cubicBezTo>
                  <a:cubicBezTo>
                    <a:pt x="119615" y="73391"/>
                    <a:pt x="155932" y="83768"/>
                    <a:pt x="176684" y="104520"/>
                  </a:cubicBezTo>
                  <a:cubicBezTo>
                    <a:pt x="197436" y="125272"/>
                    <a:pt x="206515" y="167425"/>
                    <a:pt x="215595" y="209578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" name="Gruppe 2">
            <a:extLst>
              <a:ext uri="{FF2B5EF4-FFF2-40B4-BE49-F238E27FC236}">
                <a16:creationId xmlns:a16="http://schemas.microsoft.com/office/drawing/2014/main" id="{D9B0F35F-918E-6B8D-B332-3DE6AE31254C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5" name="Afrundet rektangel 4">
              <a:hlinkClick r:id="rId12" action="ppaction://hlinksldjump"/>
              <a:extLst>
                <a:ext uri="{FF2B5EF4-FFF2-40B4-BE49-F238E27FC236}">
                  <a16:creationId xmlns:a16="http://schemas.microsoft.com/office/drawing/2014/main" id="{A6F339E5-3123-293C-C9A9-3E909B327AA3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6" name="Afrundet rektangel 5">
              <a:hlinkClick r:id="rId12" action="ppaction://hlinksldjump"/>
              <a:extLst>
                <a:ext uri="{FF2B5EF4-FFF2-40B4-BE49-F238E27FC236}">
                  <a16:creationId xmlns:a16="http://schemas.microsoft.com/office/drawing/2014/main" id="{57816D3B-E951-D9AC-B956-4F835085B5E2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7" name="Afrundet rektangel 6">
              <a:hlinkClick r:id="rId13" action="ppaction://hlinksldjump"/>
              <a:extLst>
                <a:ext uri="{FF2B5EF4-FFF2-40B4-BE49-F238E27FC236}">
                  <a16:creationId xmlns:a16="http://schemas.microsoft.com/office/drawing/2014/main" id="{012F5413-7C31-A5D5-0B1F-2834A6917378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8" name="Afrundet rektangel 7">
              <a:hlinkClick r:id="rId12" action="ppaction://hlinksldjump"/>
              <a:extLst>
                <a:ext uri="{FF2B5EF4-FFF2-40B4-BE49-F238E27FC236}">
                  <a16:creationId xmlns:a16="http://schemas.microsoft.com/office/drawing/2014/main" id="{0C8E661A-09C0-7FE8-265A-F6BDBE77D006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9" name="Afrundet rektangel 8">
              <a:hlinkClick r:id="rId12" action="ppaction://hlinksldjump"/>
              <a:extLst>
                <a:ext uri="{FF2B5EF4-FFF2-40B4-BE49-F238E27FC236}">
                  <a16:creationId xmlns:a16="http://schemas.microsoft.com/office/drawing/2014/main" id="{9D1A06D8-DDA9-301F-5C55-6C49668F1E2A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" name="Afrundet rektangel 9">
              <a:hlinkClick r:id="rId12" action="ppaction://hlinksldjump"/>
              <a:extLst>
                <a:ext uri="{FF2B5EF4-FFF2-40B4-BE49-F238E27FC236}">
                  <a16:creationId xmlns:a16="http://schemas.microsoft.com/office/drawing/2014/main" id="{1576F310-F67A-09BB-57F0-80432EA45604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1" name="Afrundet rektangel 10">
              <a:hlinkClick r:id="rId12" action="ppaction://hlinksldjump"/>
              <a:extLst>
                <a:ext uri="{FF2B5EF4-FFF2-40B4-BE49-F238E27FC236}">
                  <a16:creationId xmlns:a16="http://schemas.microsoft.com/office/drawing/2014/main" id="{F74D1F99-1EF8-04BE-7B30-FF89C2DE4B41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2" name="Afrundet rektangel 11">
              <a:hlinkClick r:id="rId12" action="ppaction://hlinksldjump"/>
              <a:extLst>
                <a:ext uri="{FF2B5EF4-FFF2-40B4-BE49-F238E27FC236}">
                  <a16:creationId xmlns:a16="http://schemas.microsoft.com/office/drawing/2014/main" id="{DABCE6DC-516F-5EED-FE7A-2C1D09B8F22B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3" name="Afrundet rektangel 12">
              <a:hlinkClick r:id="rId12" action="ppaction://hlinksldjump"/>
              <a:extLst>
                <a:ext uri="{FF2B5EF4-FFF2-40B4-BE49-F238E27FC236}">
                  <a16:creationId xmlns:a16="http://schemas.microsoft.com/office/drawing/2014/main" id="{2E635CAB-730E-4B3E-5BA7-B7714358BE30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4" name="Afrundet rektangel 13">
              <a:hlinkClick r:id="rId12" action="ppaction://hlinksldjump"/>
              <a:extLst>
                <a:ext uri="{FF2B5EF4-FFF2-40B4-BE49-F238E27FC236}">
                  <a16:creationId xmlns:a16="http://schemas.microsoft.com/office/drawing/2014/main" id="{EF31B657-EE19-5BE0-B2C4-EC86044C96D6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2378" name="Tekstfelt 2377">
            <a:extLst>
              <a:ext uri="{FF2B5EF4-FFF2-40B4-BE49-F238E27FC236}">
                <a16:creationId xmlns:a16="http://schemas.microsoft.com/office/drawing/2014/main" id="{6EB44759-B733-DE3A-F5E5-0047E3C9ABC8}"/>
              </a:ext>
            </a:extLst>
          </p:cNvPr>
          <p:cNvSpPr txBox="1"/>
          <p:nvPr/>
        </p:nvSpPr>
        <p:spPr>
          <a:xfrm>
            <a:off x="6729709" y="363878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2380" name="Tekstfelt 2379">
            <a:extLst>
              <a:ext uri="{FF2B5EF4-FFF2-40B4-BE49-F238E27FC236}">
                <a16:creationId xmlns:a16="http://schemas.microsoft.com/office/drawing/2014/main" id="{BE2E2F88-E9DD-5AA2-8C78-87D1CC345F40}"/>
              </a:ext>
            </a:extLst>
          </p:cNvPr>
          <p:cNvSpPr txBox="1"/>
          <p:nvPr/>
        </p:nvSpPr>
        <p:spPr>
          <a:xfrm>
            <a:off x="7814791" y="29494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440" name="Gruppe 2439">
            <a:extLst>
              <a:ext uri="{FF2B5EF4-FFF2-40B4-BE49-F238E27FC236}">
                <a16:creationId xmlns:a16="http://schemas.microsoft.com/office/drawing/2014/main" id="{35CE322D-C623-C6F0-FA88-8338D3B21871}"/>
              </a:ext>
            </a:extLst>
          </p:cNvPr>
          <p:cNvGrpSpPr>
            <a:grpSpLocks noChangeAspect="1"/>
          </p:cNvGrpSpPr>
          <p:nvPr/>
        </p:nvGrpSpPr>
        <p:grpSpPr>
          <a:xfrm>
            <a:off x="6610602" y="2011230"/>
            <a:ext cx="468000" cy="228716"/>
            <a:chOff x="2655570" y="2187000"/>
            <a:chExt cx="6880860" cy="3362760"/>
          </a:xfrm>
        </p:grpSpPr>
        <p:sp>
          <p:nvSpPr>
            <p:cNvPr id="2441" name="Rektangel 2440">
              <a:extLst>
                <a:ext uri="{FF2B5EF4-FFF2-40B4-BE49-F238E27FC236}">
                  <a16:creationId xmlns:a16="http://schemas.microsoft.com/office/drawing/2014/main" id="{F3D091B8-43A1-0E49-55C1-F5F10782E3B0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42" name="Ligebenet trapez 2441">
              <a:extLst>
                <a:ext uri="{FF2B5EF4-FFF2-40B4-BE49-F238E27FC236}">
                  <a16:creationId xmlns:a16="http://schemas.microsoft.com/office/drawing/2014/main" id="{5B22AD60-DA14-D48C-7BCA-31219D748EDD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43" name="Gruppe 2442">
              <a:extLst>
                <a:ext uri="{FF2B5EF4-FFF2-40B4-BE49-F238E27FC236}">
                  <a16:creationId xmlns:a16="http://schemas.microsoft.com/office/drawing/2014/main" id="{CDC98931-5903-F056-B04D-3CA96D6966A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47" name="Cylinder 2446">
                <a:extLst>
                  <a:ext uri="{FF2B5EF4-FFF2-40B4-BE49-F238E27FC236}">
                    <a16:creationId xmlns:a16="http://schemas.microsoft.com/office/drawing/2014/main" id="{C5781E3F-915C-B40C-B6A3-50CC1F2741A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4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7F25C65D-7FA2-1B12-D1FA-F4F68A9E2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44" name="Gruppe 2443">
              <a:extLst>
                <a:ext uri="{FF2B5EF4-FFF2-40B4-BE49-F238E27FC236}">
                  <a16:creationId xmlns:a16="http://schemas.microsoft.com/office/drawing/2014/main" id="{5746D0C9-CF01-D423-FD0E-729276727FE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45" name="Cylinder 2444">
                <a:extLst>
                  <a:ext uri="{FF2B5EF4-FFF2-40B4-BE49-F238E27FC236}">
                    <a16:creationId xmlns:a16="http://schemas.microsoft.com/office/drawing/2014/main" id="{344F821B-9A5F-1565-42BB-27E9DFE9C9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46" name="Cylinder 2445">
                <a:extLst>
                  <a:ext uri="{FF2B5EF4-FFF2-40B4-BE49-F238E27FC236}">
                    <a16:creationId xmlns:a16="http://schemas.microsoft.com/office/drawing/2014/main" id="{7426FEB5-F076-6648-F5C3-CC4C9482D2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49" name="Gruppe 2448">
            <a:extLst>
              <a:ext uri="{FF2B5EF4-FFF2-40B4-BE49-F238E27FC236}">
                <a16:creationId xmlns:a16="http://schemas.microsoft.com/office/drawing/2014/main" id="{272C56FD-CC48-57F6-E8C9-F2E5A897CA7F}"/>
              </a:ext>
            </a:extLst>
          </p:cNvPr>
          <p:cNvGrpSpPr>
            <a:grpSpLocks noChangeAspect="1"/>
          </p:cNvGrpSpPr>
          <p:nvPr/>
        </p:nvGrpSpPr>
        <p:grpSpPr>
          <a:xfrm>
            <a:off x="7250776" y="3937140"/>
            <a:ext cx="468000" cy="228716"/>
            <a:chOff x="2655570" y="2187000"/>
            <a:chExt cx="6880860" cy="3362760"/>
          </a:xfrm>
        </p:grpSpPr>
        <p:sp>
          <p:nvSpPr>
            <p:cNvPr id="2450" name="Rektangel 2449">
              <a:extLst>
                <a:ext uri="{FF2B5EF4-FFF2-40B4-BE49-F238E27FC236}">
                  <a16:creationId xmlns:a16="http://schemas.microsoft.com/office/drawing/2014/main" id="{AFA2C3E6-018F-FC89-A652-F0ECF7CA810C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51" name="Ligebenet trapez 2450">
              <a:extLst>
                <a:ext uri="{FF2B5EF4-FFF2-40B4-BE49-F238E27FC236}">
                  <a16:creationId xmlns:a16="http://schemas.microsoft.com/office/drawing/2014/main" id="{A312860A-D7E6-6DC7-D0B9-EE598E2C374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52" name="Gruppe 2451">
              <a:extLst>
                <a:ext uri="{FF2B5EF4-FFF2-40B4-BE49-F238E27FC236}">
                  <a16:creationId xmlns:a16="http://schemas.microsoft.com/office/drawing/2014/main" id="{18548A2B-3C63-6487-90CE-D8CD87418A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56" name="Cylinder 2455">
                <a:extLst>
                  <a:ext uri="{FF2B5EF4-FFF2-40B4-BE49-F238E27FC236}">
                    <a16:creationId xmlns:a16="http://schemas.microsoft.com/office/drawing/2014/main" id="{EDE9F1E0-2800-D92A-7D92-9EA6339C4228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5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AA7FCF8-3A5E-10AD-F74F-8F6E339BF5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53" name="Gruppe 2452">
              <a:extLst>
                <a:ext uri="{FF2B5EF4-FFF2-40B4-BE49-F238E27FC236}">
                  <a16:creationId xmlns:a16="http://schemas.microsoft.com/office/drawing/2014/main" id="{5EECCB3A-2E50-71CC-2F48-02685EC9E2C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54" name="Cylinder 2453">
                <a:extLst>
                  <a:ext uri="{FF2B5EF4-FFF2-40B4-BE49-F238E27FC236}">
                    <a16:creationId xmlns:a16="http://schemas.microsoft.com/office/drawing/2014/main" id="{03EDE49A-0373-C8A0-D311-D95042371C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55" name="Cylinder 2454">
                <a:extLst>
                  <a:ext uri="{FF2B5EF4-FFF2-40B4-BE49-F238E27FC236}">
                    <a16:creationId xmlns:a16="http://schemas.microsoft.com/office/drawing/2014/main" id="{0C1B6DD0-040E-9852-F53E-4D157FC4B4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76" name="Gruppe 2475">
            <a:extLst>
              <a:ext uri="{FF2B5EF4-FFF2-40B4-BE49-F238E27FC236}">
                <a16:creationId xmlns:a16="http://schemas.microsoft.com/office/drawing/2014/main" id="{223B62DC-82DC-69B9-2E12-13A804E8B60F}"/>
              </a:ext>
            </a:extLst>
          </p:cNvPr>
          <p:cNvGrpSpPr>
            <a:grpSpLocks noChangeAspect="1"/>
          </p:cNvGrpSpPr>
          <p:nvPr/>
        </p:nvGrpSpPr>
        <p:grpSpPr>
          <a:xfrm>
            <a:off x="8703486" y="2898172"/>
            <a:ext cx="468000" cy="228716"/>
            <a:chOff x="2655570" y="2187000"/>
            <a:chExt cx="6880860" cy="3362760"/>
          </a:xfrm>
        </p:grpSpPr>
        <p:sp>
          <p:nvSpPr>
            <p:cNvPr id="2477" name="Rektangel 2476">
              <a:extLst>
                <a:ext uri="{FF2B5EF4-FFF2-40B4-BE49-F238E27FC236}">
                  <a16:creationId xmlns:a16="http://schemas.microsoft.com/office/drawing/2014/main" id="{BADEA259-098F-1D2B-00A0-A6F07438C55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478" name="Ligebenet trapez 2477">
              <a:extLst>
                <a:ext uri="{FF2B5EF4-FFF2-40B4-BE49-F238E27FC236}">
                  <a16:creationId xmlns:a16="http://schemas.microsoft.com/office/drawing/2014/main" id="{A5B886A8-6FCF-B03A-3B2D-E42CF3BDD65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479" name="Gruppe 2478">
              <a:extLst>
                <a:ext uri="{FF2B5EF4-FFF2-40B4-BE49-F238E27FC236}">
                  <a16:creationId xmlns:a16="http://schemas.microsoft.com/office/drawing/2014/main" id="{062B48C1-BECB-F71D-6AE8-43B37ADAB97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2483" name="Cylinder 2482">
                <a:extLst>
                  <a:ext uri="{FF2B5EF4-FFF2-40B4-BE49-F238E27FC236}">
                    <a16:creationId xmlns:a16="http://schemas.microsoft.com/office/drawing/2014/main" id="{A2AD8F32-0A0D-2AEE-44AE-0312D05D39BE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2484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1DD11A01-D454-8C35-1FCD-DB22BA82E8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480" name="Gruppe 2479">
              <a:extLst>
                <a:ext uri="{FF2B5EF4-FFF2-40B4-BE49-F238E27FC236}">
                  <a16:creationId xmlns:a16="http://schemas.microsoft.com/office/drawing/2014/main" id="{3A53EF9F-A3F5-F3E3-9FA8-1BE862437B0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2481" name="Cylinder 2480">
                <a:extLst>
                  <a:ext uri="{FF2B5EF4-FFF2-40B4-BE49-F238E27FC236}">
                    <a16:creationId xmlns:a16="http://schemas.microsoft.com/office/drawing/2014/main" id="{3A1830DC-2FD8-F411-F28C-73532A05A5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82" name="Cylinder 2481">
                <a:extLst>
                  <a:ext uri="{FF2B5EF4-FFF2-40B4-BE49-F238E27FC236}">
                    <a16:creationId xmlns:a16="http://schemas.microsoft.com/office/drawing/2014/main" id="{A0A1EA4D-A255-FA1C-87DA-D9AB710B30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499" name="Gruppe 2498">
            <a:extLst>
              <a:ext uri="{FF2B5EF4-FFF2-40B4-BE49-F238E27FC236}">
                <a16:creationId xmlns:a16="http://schemas.microsoft.com/office/drawing/2014/main" id="{8102A111-6C22-71C3-7E87-45F326D8F536}"/>
              </a:ext>
            </a:extLst>
          </p:cNvPr>
          <p:cNvGrpSpPr>
            <a:grpSpLocks noChangeAspect="1"/>
          </p:cNvGrpSpPr>
          <p:nvPr/>
        </p:nvGrpSpPr>
        <p:grpSpPr>
          <a:xfrm>
            <a:off x="6695856" y="4129716"/>
            <a:ext cx="468000" cy="142371"/>
            <a:chOff x="2655570" y="4643215"/>
            <a:chExt cx="6880860" cy="2093270"/>
          </a:xfrm>
        </p:grpSpPr>
        <p:grpSp>
          <p:nvGrpSpPr>
            <p:cNvPr id="2500" name="Gruppe 2499">
              <a:extLst>
                <a:ext uri="{FF2B5EF4-FFF2-40B4-BE49-F238E27FC236}">
                  <a16:creationId xmlns:a16="http://schemas.microsoft.com/office/drawing/2014/main" id="{B1A20827-F4B2-0DE3-F8C7-9F1ACADFB02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11" name="Rektangel 2510">
                <a:extLst>
                  <a:ext uri="{FF2B5EF4-FFF2-40B4-BE49-F238E27FC236}">
                    <a16:creationId xmlns:a16="http://schemas.microsoft.com/office/drawing/2014/main" id="{D7D6B6AA-472D-0351-A729-EA59ED8FD6BB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12" name="Ligebenet trapez 2511">
                <a:extLst>
                  <a:ext uri="{FF2B5EF4-FFF2-40B4-BE49-F238E27FC236}">
                    <a16:creationId xmlns:a16="http://schemas.microsoft.com/office/drawing/2014/main" id="{8730B6D2-47A9-3774-36B6-0271B161C478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01" name="Gruppe 2500">
              <a:extLst>
                <a:ext uri="{FF2B5EF4-FFF2-40B4-BE49-F238E27FC236}">
                  <a16:creationId xmlns:a16="http://schemas.microsoft.com/office/drawing/2014/main" id="{B684C928-A4EB-B279-6CE6-FE017B2512C7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08" name="Data 21">
                <a:extLst>
                  <a:ext uri="{FF2B5EF4-FFF2-40B4-BE49-F238E27FC236}">
                    <a16:creationId xmlns:a16="http://schemas.microsoft.com/office/drawing/2014/main" id="{59C847E5-59AA-B699-C946-8DE87B46A529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9" name="Data 22">
                <a:extLst>
                  <a:ext uri="{FF2B5EF4-FFF2-40B4-BE49-F238E27FC236}">
                    <a16:creationId xmlns:a16="http://schemas.microsoft.com/office/drawing/2014/main" id="{458A6F1E-FF27-D803-A799-6A38F6E410A9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0" name="Data 21">
                <a:extLst>
                  <a:ext uri="{FF2B5EF4-FFF2-40B4-BE49-F238E27FC236}">
                    <a16:creationId xmlns:a16="http://schemas.microsoft.com/office/drawing/2014/main" id="{FA15EB26-1627-2DE7-9F14-8C9F2AFC6578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02" name="Data 21">
              <a:extLst>
                <a:ext uri="{FF2B5EF4-FFF2-40B4-BE49-F238E27FC236}">
                  <a16:creationId xmlns:a16="http://schemas.microsoft.com/office/drawing/2014/main" id="{0E20008F-02E3-D192-5324-DD164C8E2011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03" name="Gruppe 2502">
              <a:extLst>
                <a:ext uri="{FF2B5EF4-FFF2-40B4-BE49-F238E27FC236}">
                  <a16:creationId xmlns:a16="http://schemas.microsoft.com/office/drawing/2014/main" id="{584F6E7A-AB9D-2DB8-C3C8-30A540CEF1E1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06" name="Cylinder 2505">
                <a:extLst>
                  <a:ext uri="{FF2B5EF4-FFF2-40B4-BE49-F238E27FC236}">
                    <a16:creationId xmlns:a16="http://schemas.microsoft.com/office/drawing/2014/main" id="{79188EA6-D667-5B8B-0AB9-088BCE7548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07" name="Cylinder 2506">
                <a:extLst>
                  <a:ext uri="{FF2B5EF4-FFF2-40B4-BE49-F238E27FC236}">
                    <a16:creationId xmlns:a16="http://schemas.microsoft.com/office/drawing/2014/main" id="{00D98AE6-A1A4-EC55-1AF4-3295077BBD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04" name="Cylinder 2503">
              <a:extLst>
                <a:ext uri="{FF2B5EF4-FFF2-40B4-BE49-F238E27FC236}">
                  <a16:creationId xmlns:a16="http://schemas.microsoft.com/office/drawing/2014/main" id="{05C3324A-8D65-C70E-D102-B4F105B7347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05" name="Cylinder 2504">
              <a:extLst>
                <a:ext uri="{FF2B5EF4-FFF2-40B4-BE49-F238E27FC236}">
                  <a16:creationId xmlns:a16="http://schemas.microsoft.com/office/drawing/2014/main" id="{689A98D7-92C4-EE12-9940-BBD55EFD78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55" name="Gruppe 2554">
            <a:extLst>
              <a:ext uri="{FF2B5EF4-FFF2-40B4-BE49-F238E27FC236}">
                <a16:creationId xmlns:a16="http://schemas.microsoft.com/office/drawing/2014/main" id="{543DA8D2-13DC-5B93-CDC1-BC2C3F946FA0}"/>
              </a:ext>
            </a:extLst>
          </p:cNvPr>
          <p:cNvGrpSpPr>
            <a:grpSpLocks noChangeAspect="1"/>
          </p:cNvGrpSpPr>
          <p:nvPr/>
        </p:nvGrpSpPr>
        <p:grpSpPr>
          <a:xfrm>
            <a:off x="7145378" y="2374365"/>
            <a:ext cx="468000" cy="142371"/>
            <a:chOff x="2655570" y="4643215"/>
            <a:chExt cx="6880860" cy="2093270"/>
          </a:xfrm>
        </p:grpSpPr>
        <p:grpSp>
          <p:nvGrpSpPr>
            <p:cNvPr id="2556" name="Gruppe 2555">
              <a:extLst>
                <a:ext uri="{FF2B5EF4-FFF2-40B4-BE49-F238E27FC236}">
                  <a16:creationId xmlns:a16="http://schemas.microsoft.com/office/drawing/2014/main" id="{D28D36F7-DCF9-4DE7-A7BA-C3C8741DA76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67" name="Rektangel 2566">
                <a:extLst>
                  <a:ext uri="{FF2B5EF4-FFF2-40B4-BE49-F238E27FC236}">
                    <a16:creationId xmlns:a16="http://schemas.microsoft.com/office/drawing/2014/main" id="{5B96D05B-81BA-BF28-9AFE-A3C7C2BA99BE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68" name="Ligebenet trapez 2567">
                <a:extLst>
                  <a:ext uri="{FF2B5EF4-FFF2-40B4-BE49-F238E27FC236}">
                    <a16:creationId xmlns:a16="http://schemas.microsoft.com/office/drawing/2014/main" id="{C1141E6A-B25A-3E30-8CE9-F8B453AA1A2D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57" name="Gruppe 2556">
              <a:extLst>
                <a:ext uri="{FF2B5EF4-FFF2-40B4-BE49-F238E27FC236}">
                  <a16:creationId xmlns:a16="http://schemas.microsoft.com/office/drawing/2014/main" id="{A77FFC73-E4EB-2283-A8E5-9A22358F9D74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64" name="Data 21">
                <a:extLst>
                  <a:ext uri="{FF2B5EF4-FFF2-40B4-BE49-F238E27FC236}">
                    <a16:creationId xmlns:a16="http://schemas.microsoft.com/office/drawing/2014/main" id="{E4EAE2EE-1697-E468-39AA-89887B3A3086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5" name="Data 22">
                <a:extLst>
                  <a:ext uri="{FF2B5EF4-FFF2-40B4-BE49-F238E27FC236}">
                    <a16:creationId xmlns:a16="http://schemas.microsoft.com/office/drawing/2014/main" id="{631E783E-33B4-7116-1CAE-9681F0C17365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6" name="Data 21">
                <a:extLst>
                  <a:ext uri="{FF2B5EF4-FFF2-40B4-BE49-F238E27FC236}">
                    <a16:creationId xmlns:a16="http://schemas.microsoft.com/office/drawing/2014/main" id="{B04232A1-D6E2-B250-4049-8C6A9E2C1D50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58" name="Data 21">
              <a:extLst>
                <a:ext uri="{FF2B5EF4-FFF2-40B4-BE49-F238E27FC236}">
                  <a16:creationId xmlns:a16="http://schemas.microsoft.com/office/drawing/2014/main" id="{D4A0511A-B4E2-8645-91FA-AE5F756A47F5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59" name="Gruppe 2558">
              <a:extLst>
                <a:ext uri="{FF2B5EF4-FFF2-40B4-BE49-F238E27FC236}">
                  <a16:creationId xmlns:a16="http://schemas.microsoft.com/office/drawing/2014/main" id="{6E397A8A-DD26-474D-BC44-774DCBB7172C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62" name="Cylinder 2561">
                <a:extLst>
                  <a:ext uri="{FF2B5EF4-FFF2-40B4-BE49-F238E27FC236}">
                    <a16:creationId xmlns:a16="http://schemas.microsoft.com/office/drawing/2014/main" id="{82607D1A-EB9E-D8E3-1211-8E7F221D68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63" name="Cylinder 2562">
                <a:extLst>
                  <a:ext uri="{FF2B5EF4-FFF2-40B4-BE49-F238E27FC236}">
                    <a16:creationId xmlns:a16="http://schemas.microsoft.com/office/drawing/2014/main" id="{B997C118-7E60-FD11-30AC-C6FAF824E3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60" name="Cylinder 2559">
              <a:extLst>
                <a:ext uri="{FF2B5EF4-FFF2-40B4-BE49-F238E27FC236}">
                  <a16:creationId xmlns:a16="http://schemas.microsoft.com/office/drawing/2014/main" id="{42A5A23D-BCD3-E234-4EC5-B5C0A88DE73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61" name="Cylinder 2560">
              <a:extLst>
                <a:ext uri="{FF2B5EF4-FFF2-40B4-BE49-F238E27FC236}">
                  <a16:creationId xmlns:a16="http://schemas.microsoft.com/office/drawing/2014/main" id="{E86BE1A2-0EE5-18C5-604F-363790D245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569" name="Gruppe 2568">
            <a:extLst>
              <a:ext uri="{FF2B5EF4-FFF2-40B4-BE49-F238E27FC236}">
                <a16:creationId xmlns:a16="http://schemas.microsoft.com/office/drawing/2014/main" id="{62B5DB7A-8FB0-C611-EC98-E7AA485F7CD4}"/>
              </a:ext>
            </a:extLst>
          </p:cNvPr>
          <p:cNvGrpSpPr>
            <a:grpSpLocks noChangeAspect="1"/>
          </p:cNvGrpSpPr>
          <p:nvPr/>
        </p:nvGrpSpPr>
        <p:grpSpPr>
          <a:xfrm>
            <a:off x="8005842" y="3363091"/>
            <a:ext cx="468000" cy="142371"/>
            <a:chOff x="2655570" y="4643215"/>
            <a:chExt cx="6880860" cy="2093270"/>
          </a:xfrm>
        </p:grpSpPr>
        <p:grpSp>
          <p:nvGrpSpPr>
            <p:cNvPr id="2570" name="Gruppe 2569">
              <a:extLst>
                <a:ext uri="{FF2B5EF4-FFF2-40B4-BE49-F238E27FC236}">
                  <a16:creationId xmlns:a16="http://schemas.microsoft.com/office/drawing/2014/main" id="{4695C1F1-8513-03B4-824F-B1B0B4104EF4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2581" name="Rektangel 2580">
                <a:extLst>
                  <a:ext uri="{FF2B5EF4-FFF2-40B4-BE49-F238E27FC236}">
                    <a16:creationId xmlns:a16="http://schemas.microsoft.com/office/drawing/2014/main" id="{CBACFD8B-21DB-80ED-E860-4334A8BD6D76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582" name="Ligebenet trapez 2581">
                <a:extLst>
                  <a:ext uri="{FF2B5EF4-FFF2-40B4-BE49-F238E27FC236}">
                    <a16:creationId xmlns:a16="http://schemas.microsoft.com/office/drawing/2014/main" id="{0F4CD612-8B22-CBDC-5888-D6EEE5DFD9A4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571" name="Gruppe 2570">
              <a:extLst>
                <a:ext uri="{FF2B5EF4-FFF2-40B4-BE49-F238E27FC236}">
                  <a16:creationId xmlns:a16="http://schemas.microsoft.com/office/drawing/2014/main" id="{7E2181E9-5C0C-2C2E-3C01-2378F7AA3CD6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2578" name="Data 21">
                <a:extLst>
                  <a:ext uri="{FF2B5EF4-FFF2-40B4-BE49-F238E27FC236}">
                    <a16:creationId xmlns:a16="http://schemas.microsoft.com/office/drawing/2014/main" id="{852EE5CA-BD9F-AA23-EBA8-86A0808D1881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9" name="Data 22">
                <a:extLst>
                  <a:ext uri="{FF2B5EF4-FFF2-40B4-BE49-F238E27FC236}">
                    <a16:creationId xmlns:a16="http://schemas.microsoft.com/office/drawing/2014/main" id="{AFF5B8EF-3124-1DF7-49EF-0BE4AE808876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80" name="Data 21">
                <a:extLst>
                  <a:ext uri="{FF2B5EF4-FFF2-40B4-BE49-F238E27FC236}">
                    <a16:creationId xmlns:a16="http://schemas.microsoft.com/office/drawing/2014/main" id="{B76F5B94-F737-1E42-E4A4-13EE4980B5F2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572" name="Data 21">
              <a:extLst>
                <a:ext uri="{FF2B5EF4-FFF2-40B4-BE49-F238E27FC236}">
                  <a16:creationId xmlns:a16="http://schemas.microsoft.com/office/drawing/2014/main" id="{F501B8E0-D4A2-E3BA-AE65-CE28232B888F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573" name="Gruppe 2572">
              <a:extLst>
                <a:ext uri="{FF2B5EF4-FFF2-40B4-BE49-F238E27FC236}">
                  <a16:creationId xmlns:a16="http://schemas.microsoft.com/office/drawing/2014/main" id="{A396E0BC-C2F1-84A5-8831-918937E7C935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2576" name="Cylinder 2575">
                <a:extLst>
                  <a:ext uri="{FF2B5EF4-FFF2-40B4-BE49-F238E27FC236}">
                    <a16:creationId xmlns:a16="http://schemas.microsoft.com/office/drawing/2014/main" id="{C8F41702-6546-3F30-C0B6-3E5E16B8C7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77" name="Cylinder 2576">
                <a:extLst>
                  <a:ext uri="{FF2B5EF4-FFF2-40B4-BE49-F238E27FC236}">
                    <a16:creationId xmlns:a16="http://schemas.microsoft.com/office/drawing/2014/main" id="{0FACD1B0-C8AA-EA9A-2AE6-E9A7561066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574" name="Cylinder 2573">
              <a:extLst>
                <a:ext uri="{FF2B5EF4-FFF2-40B4-BE49-F238E27FC236}">
                  <a16:creationId xmlns:a16="http://schemas.microsoft.com/office/drawing/2014/main" id="{3FDF0CAA-0F9A-8D42-1322-04CFAEE699D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2575" name="Cylinder 2574">
              <a:extLst>
                <a:ext uri="{FF2B5EF4-FFF2-40B4-BE49-F238E27FC236}">
                  <a16:creationId xmlns:a16="http://schemas.microsoft.com/office/drawing/2014/main" id="{A119BEC2-89A7-BCF5-0FE4-1EF55A50B3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797" name="Gruppe 2796">
            <a:extLst>
              <a:ext uri="{FF2B5EF4-FFF2-40B4-BE49-F238E27FC236}">
                <a16:creationId xmlns:a16="http://schemas.microsoft.com/office/drawing/2014/main" id="{687E179C-8739-1FA5-0177-8DFE79812336}"/>
              </a:ext>
            </a:extLst>
          </p:cNvPr>
          <p:cNvGrpSpPr/>
          <p:nvPr/>
        </p:nvGrpSpPr>
        <p:grpSpPr>
          <a:xfrm>
            <a:off x="2196319" y="1437093"/>
            <a:ext cx="1109958" cy="1195679"/>
            <a:chOff x="2155111" y="1135042"/>
            <a:chExt cx="1109958" cy="1195679"/>
          </a:xfrm>
        </p:grpSpPr>
        <p:sp>
          <p:nvSpPr>
            <p:cNvPr id="2372" name="Tekstfelt 2371">
              <a:extLst>
                <a:ext uri="{FF2B5EF4-FFF2-40B4-BE49-F238E27FC236}">
                  <a16:creationId xmlns:a16="http://schemas.microsoft.com/office/drawing/2014/main" id="{DFC48B38-C934-5DAD-F228-69F2831073B2}"/>
                </a:ext>
              </a:extLst>
            </p:cNvPr>
            <p:cNvSpPr txBox="1"/>
            <p:nvPr/>
          </p:nvSpPr>
          <p:spPr>
            <a:xfrm>
              <a:off x="2155111" y="150531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grpSp>
          <p:nvGrpSpPr>
            <p:cNvPr id="2381" name="Gruppe 2380">
              <a:extLst>
                <a:ext uri="{FF2B5EF4-FFF2-40B4-BE49-F238E27FC236}">
                  <a16:creationId xmlns:a16="http://schemas.microsoft.com/office/drawing/2014/main" id="{DC12A729-F6EE-BC94-CDC2-7A1ADCC0CE7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97069" y="1956653"/>
              <a:ext cx="468000" cy="142371"/>
              <a:chOff x="2655570" y="4643215"/>
              <a:chExt cx="6880860" cy="2093270"/>
            </a:xfrm>
          </p:grpSpPr>
          <p:grpSp>
            <p:nvGrpSpPr>
              <p:cNvPr id="2382" name="Gruppe 2381">
                <a:extLst>
                  <a:ext uri="{FF2B5EF4-FFF2-40B4-BE49-F238E27FC236}">
                    <a16:creationId xmlns:a16="http://schemas.microsoft.com/office/drawing/2014/main" id="{4835009E-E98B-6F04-74F0-DA9AD1C001E9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393" name="Rektangel 2392">
                  <a:extLst>
                    <a:ext uri="{FF2B5EF4-FFF2-40B4-BE49-F238E27FC236}">
                      <a16:creationId xmlns:a16="http://schemas.microsoft.com/office/drawing/2014/main" id="{3B5B9A17-275F-4B57-A01E-6C2D2B16084E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4" name="Ligebenet trapez 2393">
                  <a:extLst>
                    <a:ext uri="{FF2B5EF4-FFF2-40B4-BE49-F238E27FC236}">
                      <a16:creationId xmlns:a16="http://schemas.microsoft.com/office/drawing/2014/main" id="{07CADE83-9EE4-EDBE-80F9-03CD378AB497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383" name="Gruppe 2382">
                <a:extLst>
                  <a:ext uri="{FF2B5EF4-FFF2-40B4-BE49-F238E27FC236}">
                    <a16:creationId xmlns:a16="http://schemas.microsoft.com/office/drawing/2014/main" id="{DEFAB860-BAE3-C8CC-3B4E-6C5F61EAE44F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390" name="Data 21">
                  <a:extLst>
                    <a:ext uri="{FF2B5EF4-FFF2-40B4-BE49-F238E27FC236}">
                      <a16:creationId xmlns:a16="http://schemas.microsoft.com/office/drawing/2014/main" id="{5A91B7B4-B4E3-ED64-FB9E-EEDA73C30B3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1" name="Data 22">
                  <a:extLst>
                    <a:ext uri="{FF2B5EF4-FFF2-40B4-BE49-F238E27FC236}">
                      <a16:creationId xmlns:a16="http://schemas.microsoft.com/office/drawing/2014/main" id="{0937C93D-DD7F-09E7-C4A9-2A9524E62987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92" name="Data 21">
                  <a:extLst>
                    <a:ext uri="{FF2B5EF4-FFF2-40B4-BE49-F238E27FC236}">
                      <a16:creationId xmlns:a16="http://schemas.microsoft.com/office/drawing/2014/main" id="{3D3BADD7-1C03-7796-9F75-6FA204E3D7BB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384" name="Data 21">
                <a:extLst>
                  <a:ext uri="{FF2B5EF4-FFF2-40B4-BE49-F238E27FC236}">
                    <a16:creationId xmlns:a16="http://schemas.microsoft.com/office/drawing/2014/main" id="{04A9C516-F57D-49FE-B60C-57E92BD829BF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385" name="Gruppe 2384">
                <a:extLst>
                  <a:ext uri="{FF2B5EF4-FFF2-40B4-BE49-F238E27FC236}">
                    <a16:creationId xmlns:a16="http://schemas.microsoft.com/office/drawing/2014/main" id="{B3D01208-E3EB-8FDC-BF05-AD9500AF4214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388" name="Cylinder 2387">
                  <a:extLst>
                    <a:ext uri="{FF2B5EF4-FFF2-40B4-BE49-F238E27FC236}">
                      <a16:creationId xmlns:a16="http://schemas.microsoft.com/office/drawing/2014/main" id="{E2E40CF8-D104-6369-4CF2-4E41AAEBD33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389" name="Cylinder 2388">
                  <a:extLst>
                    <a:ext uri="{FF2B5EF4-FFF2-40B4-BE49-F238E27FC236}">
                      <a16:creationId xmlns:a16="http://schemas.microsoft.com/office/drawing/2014/main" id="{19F3D7BB-F1A2-50E6-4EB8-454C0895CB6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386" name="Cylinder 2385">
                <a:extLst>
                  <a:ext uri="{FF2B5EF4-FFF2-40B4-BE49-F238E27FC236}">
                    <a16:creationId xmlns:a16="http://schemas.microsoft.com/office/drawing/2014/main" id="{09677D6F-C9EC-7E71-5CA3-4024A5DE4A9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387" name="Cylinder 2386">
                <a:extLst>
                  <a:ext uri="{FF2B5EF4-FFF2-40B4-BE49-F238E27FC236}">
                    <a16:creationId xmlns:a16="http://schemas.microsoft.com/office/drawing/2014/main" id="{BF3EB884-15C4-3855-4715-BED219EA63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431" name="Gruppe 2430">
              <a:extLst>
                <a:ext uri="{FF2B5EF4-FFF2-40B4-BE49-F238E27FC236}">
                  <a16:creationId xmlns:a16="http://schemas.microsoft.com/office/drawing/2014/main" id="{DD626841-DA9A-CF7F-D94D-9063C24130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43492" y="2102005"/>
              <a:ext cx="468000" cy="228716"/>
              <a:chOff x="2655570" y="2187000"/>
              <a:chExt cx="6880860" cy="3362760"/>
            </a:xfrm>
          </p:grpSpPr>
          <p:sp>
            <p:nvSpPr>
              <p:cNvPr id="2432" name="Rektangel 2431">
                <a:extLst>
                  <a:ext uri="{FF2B5EF4-FFF2-40B4-BE49-F238E27FC236}">
                    <a16:creationId xmlns:a16="http://schemas.microsoft.com/office/drawing/2014/main" id="{3E5D45F7-1066-E8C4-3EE8-FB0EDA5735F2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33" name="Ligebenet trapez 2432">
                <a:extLst>
                  <a:ext uri="{FF2B5EF4-FFF2-40B4-BE49-F238E27FC236}">
                    <a16:creationId xmlns:a16="http://schemas.microsoft.com/office/drawing/2014/main" id="{E9783092-7153-A374-EE44-B06175B3B94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34" name="Gruppe 2433">
                <a:extLst>
                  <a:ext uri="{FF2B5EF4-FFF2-40B4-BE49-F238E27FC236}">
                    <a16:creationId xmlns:a16="http://schemas.microsoft.com/office/drawing/2014/main" id="{5249DC7C-14CE-26DD-A413-7D3143FB718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38" name="Cylinder 2437">
                  <a:extLst>
                    <a:ext uri="{FF2B5EF4-FFF2-40B4-BE49-F238E27FC236}">
                      <a16:creationId xmlns:a16="http://schemas.microsoft.com/office/drawing/2014/main" id="{48405FA2-D4D0-5F40-1C2E-CFF7FE943D0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4BC715D-6418-F27C-65A5-4640647D95A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35" name="Gruppe 2434">
                <a:extLst>
                  <a:ext uri="{FF2B5EF4-FFF2-40B4-BE49-F238E27FC236}">
                    <a16:creationId xmlns:a16="http://schemas.microsoft.com/office/drawing/2014/main" id="{953535D3-FF40-5465-8332-8B6032E0E97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36" name="Cylinder 2435">
                  <a:extLst>
                    <a:ext uri="{FF2B5EF4-FFF2-40B4-BE49-F238E27FC236}">
                      <a16:creationId xmlns:a16="http://schemas.microsoft.com/office/drawing/2014/main" id="{0700EDFD-D5C9-236F-994B-34C400D2175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37" name="Cylinder 2436">
                  <a:extLst>
                    <a:ext uri="{FF2B5EF4-FFF2-40B4-BE49-F238E27FC236}">
                      <a16:creationId xmlns:a16="http://schemas.microsoft.com/office/drawing/2014/main" id="{E10DB587-7525-498A-2D57-7035370EF13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97" name="Gruppe 2596">
              <a:extLst>
                <a:ext uri="{FF2B5EF4-FFF2-40B4-BE49-F238E27FC236}">
                  <a16:creationId xmlns:a16="http://schemas.microsoft.com/office/drawing/2014/main" id="{A257CA27-E2F8-3AE0-070F-86005409673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0931" y="1135042"/>
              <a:ext cx="792000" cy="566599"/>
              <a:chOff x="5175798" y="1871002"/>
              <a:chExt cx="5057331" cy="3618011"/>
            </a:xfrm>
          </p:grpSpPr>
          <p:grpSp>
            <p:nvGrpSpPr>
              <p:cNvPr id="2598" name="Gruppe 2597">
                <a:extLst>
                  <a:ext uri="{FF2B5EF4-FFF2-40B4-BE49-F238E27FC236}">
                    <a16:creationId xmlns:a16="http://schemas.microsoft.com/office/drawing/2014/main" id="{D59F35BF-68BB-467A-6761-11EBE218C059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43" name="Picture 4">
                  <a:extLst>
                    <a:ext uri="{FF2B5EF4-FFF2-40B4-BE49-F238E27FC236}">
                      <a16:creationId xmlns:a16="http://schemas.microsoft.com/office/drawing/2014/main" id="{5CBF64D8-C6AA-77A2-A115-7A9D7DCFA30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44" name="Rektangel 33">
                  <a:extLst>
                    <a:ext uri="{FF2B5EF4-FFF2-40B4-BE49-F238E27FC236}">
                      <a16:creationId xmlns:a16="http://schemas.microsoft.com/office/drawing/2014/main" id="{E3AC5948-2B73-F59C-063A-F9EC56AB6B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45" name="Afrundet rektangel 34">
                  <a:extLst>
                    <a:ext uri="{FF2B5EF4-FFF2-40B4-BE49-F238E27FC236}">
                      <a16:creationId xmlns:a16="http://schemas.microsoft.com/office/drawing/2014/main" id="{0016D7D7-845C-DE8F-BF81-3FD080DA869C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99" name="Gruppe 2598">
                <a:extLst>
                  <a:ext uri="{FF2B5EF4-FFF2-40B4-BE49-F238E27FC236}">
                    <a16:creationId xmlns:a16="http://schemas.microsoft.com/office/drawing/2014/main" id="{1FE59096-E6FE-4D08-2E29-9D6DBA8DC82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40" name="Ellipse 2639">
                  <a:extLst>
                    <a:ext uri="{FF2B5EF4-FFF2-40B4-BE49-F238E27FC236}">
                      <a16:creationId xmlns:a16="http://schemas.microsoft.com/office/drawing/2014/main" id="{33377DE7-1CA1-D598-90ED-E5CA34F0F03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1" name="Ellipse 2640">
                  <a:extLst>
                    <a:ext uri="{FF2B5EF4-FFF2-40B4-BE49-F238E27FC236}">
                      <a16:creationId xmlns:a16="http://schemas.microsoft.com/office/drawing/2014/main" id="{B945E266-7841-E15B-DBB6-E3278D1CAE7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42" name="Ellipse 2641">
                  <a:extLst>
                    <a:ext uri="{FF2B5EF4-FFF2-40B4-BE49-F238E27FC236}">
                      <a16:creationId xmlns:a16="http://schemas.microsoft.com/office/drawing/2014/main" id="{FD55F345-1854-7B2B-20DC-BE7186509ED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0" name="Gruppe 2599">
                <a:extLst>
                  <a:ext uri="{FF2B5EF4-FFF2-40B4-BE49-F238E27FC236}">
                    <a16:creationId xmlns:a16="http://schemas.microsoft.com/office/drawing/2014/main" id="{3C116A6F-CDFB-099D-9AA4-28C6A48445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7" name="Ellipse 2636">
                  <a:extLst>
                    <a:ext uri="{FF2B5EF4-FFF2-40B4-BE49-F238E27FC236}">
                      <a16:creationId xmlns:a16="http://schemas.microsoft.com/office/drawing/2014/main" id="{F7BF95CF-38A8-FC96-A4A2-4E9DF139122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8" name="Ellipse 2637">
                  <a:extLst>
                    <a:ext uri="{FF2B5EF4-FFF2-40B4-BE49-F238E27FC236}">
                      <a16:creationId xmlns:a16="http://schemas.microsoft.com/office/drawing/2014/main" id="{C1510BC3-AC51-F972-E32B-097C0354D83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9" name="Ellipse 2638">
                  <a:extLst>
                    <a:ext uri="{FF2B5EF4-FFF2-40B4-BE49-F238E27FC236}">
                      <a16:creationId xmlns:a16="http://schemas.microsoft.com/office/drawing/2014/main" id="{4290A29F-1444-DF05-365A-92EB1C5847D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1" name="Gruppe 2600">
                <a:extLst>
                  <a:ext uri="{FF2B5EF4-FFF2-40B4-BE49-F238E27FC236}">
                    <a16:creationId xmlns:a16="http://schemas.microsoft.com/office/drawing/2014/main" id="{9B2952DD-5370-D4B0-ADFE-65475896185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4" name="Ellipse 2633">
                  <a:extLst>
                    <a:ext uri="{FF2B5EF4-FFF2-40B4-BE49-F238E27FC236}">
                      <a16:creationId xmlns:a16="http://schemas.microsoft.com/office/drawing/2014/main" id="{C7BC08CB-769B-E4B9-47EA-BA6B884EC08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5" name="Ellipse 2634">
                  <a:extLst>
                    <a:ext uri="{FF2B5EF4-FFF2-40B4-BE49-F238E27FC236}">
                      <a16:creationId xmlns:a16="http://schemas.microsoft.com/office/drawing/2014/main" id="{1FD3143F-5DA2-2AD7-64E4-A6EAD2C392F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6" name="Ellipse 2635">
                  <a:extLst>
                    <a:ext uri="{FF2B5EF4-FFF2-40B4-BE49-F238E27FC236}">
                      <a16:creationId xmlns:a16="http://schemas.microsoft.com/office/drawing/2014/main" id="{4330558F-9543-E913-C3AA-F307C0443B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02" name="Gruppe 2601">
                <a:extLst>
                  <a:ext uri="{FF2B5EF4-FFF2-40B4-BE49-F238E27FC236}">
                    <a16:creationId xmlns:a16="http://schemas.microsoft.com/office/drawing/2014/main" id="{D3A2969C-F8A9-453A-6314-3204B002924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31" name="Ellipse 2630">
                  <a:extLst>
                    <a:ext uri="{FF2B5EF4-FFF2-40B4-BE49-F238E27FC236}">
                      <a16:creationId xmlns:a16="http://schemas.microsoft.com/office/drawing/2014/main" id="{B9A0169A-3BE4-FD9C-4F3D-4BA161F98E9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2" name="Ellipse 2631">
                  <a:extLst>
                    <a:ext uri="{FF2B5EF4-FFF2-40B4-BE49-F238E27FC236}">
                      <a16:creationId xmlns:a16="http://schemas.microsoft.com/office/drawing/2014/main" id="{9494DD0C-96E3-90BE-BD3B-2DF1ADB3AD1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3" name="Ellipse 2632">
                  <a:extLst>
                    <a:ext uri="{FF2B5EF4-FFF2-40B4-BE49-F238E27FC236}">
                      <a16:creationId xmlns:a16="http://schemas.microsoft.com/office/drawing/2014/main" id="{949B996C-A9A8-A7A7-0644-A3B38FFBC13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3" name="Tekstfelt 2602">
                    <a:extLst>
                      <a:ext uri="{FF2B5EF4-FFF2-40B4-BE49-F238E27FC236}">
                        <a16:creationId xmlns:a16="http://schemas.microsoft.com/office/drawing/2014/main" id="{275ED5E4-E474-FC09-66DB-6A837A6CEB2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04" name="Tekstfelt 2603">
                    <a:extLst>
                      <a:ext uri="{FF2B5EF4-FFF2-40B4-BE49-F238E27FC236}">
                        <a16:creationId xmlns:a16="http://schemas.microsoft.com/office/drawing/2014/main" id="{D528889F-1591-0AA7-D82D-2E0C56F1D13C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05" name="Afrundet rektangel 34">
                <a:extLst>
                  <a:ext uri="{FF2B5EF4-FFF2-40B4-BE49-F238E27FC236}">
                    <a16:creationId xmlns:a16="http://schemas.microsoft.com/office/drawing/2014/main" id="{9DBDD445-3022-6896-55B6-6CF0187F21B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06" name="Alternativ proces 56">
                <a:extLst>
                  <a:ext uri="{FF2B5EF4-FFF2-40B4-BE49-F238E27FC236}">
                    <a16:creationId xmlns:a16="http://schemas.microsoft.com/office/drawing/2014/main" id="{AC023962-BE8D-33F2-BD0D-56146A3B990B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07" name="Lige forbindelse 2606">
                <a:extLst>
                  <a:ext uri="{FF2B5EF4-FFF2-40B4-BE49-F238E27FC236}">
                    <a16:creationId xmlns:a16="http://schemas.microsoft.com/office/drawing/2014/main" id="{5F28FC65-E205-3326-A5A8-161B2479F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8" name="Lige forbindelse 2607">
                <a:extLst>
                  <a:ext uri="{FF2B5EF4-FFF2-40B4-BE49-F238E27FC236}">
                    <a16:creationId xmlns:a16="http://schemas.microsoft.com/office/drawing/2014/main" id="{DC5B8964-B604-1FA4-30B7-C85718945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9" name="Lige forbindelse 2608">
                <a:extLst>
                  <a:ext uri="{FF2B5EF4-FFF2-40B4-BE49-F238E27FC236}">
                    <a16:creationId xmlns:a16="http://schemas.microsoft.com/office/drawing/2014/main" id="{E3A0C90F-0531-BC02-D15B-42DC8BAB21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0" name="Lige forbindelse 2609">
                <a:extLst>
                  <a:ext uri="{FF2B5EF4-FFF2-40B4-BE49-F238E27FC236}">
                    <a16:creationId xmlns:a16="http://schemas.microsoft.com/office/drawing/2014/main" id="{30D8D0D9-67C9-D095-CF36-B305F85A45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1" name="Lige forbindelse 2610">
                <a:extLst>
                  <a:ext uri="{FF2B5EF4-FFF2-40B4-BE49-F238E27FC236}">
                    <a16:creationId xmlns:a16="http://schemas.microsoft.com/office/drawing/2014/main" id="{DA0267F3-7C78-CC37-DCCA-6CCFC1D3E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2" name="Lige forbindelse 2611">
                <a:extLst>
                  <a:ext uri="{FF2B5EF4-FFF2-40B4-BE49-F238E27FC236}">
                    <a16:creationId xmlns:a16="http://schemas.microsoft.com/office/drawing/2014/main" id="{256B3022-470A-D341-DDFD-D4CFDC905B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3" name="Lige forbindelse 2612">
                <a:extLst>
                  <a:ext uri="{FF2B5EF4-FFF2-40B4-BE49-F238E27FC236}">
                    <a16:creationId xmlns:a16="http://schemas.microsoft.com/office/drawing/2014/main" id="{EF8FCE5D-8E2F-C222-9B42-498A3605A6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4" name="Lige forbindelse 2613">
                <a:extLst>
                  <a:ext uri="{FF2B5EF4-FFF2-40B4-BE49-F238E27FC236}">
                    <a16:creationId xmlns:a16="http://schemas.microsoft.com/office/drawing/2014/main" id="{8E2CD344-B2FB-327A-179B-203FCE1DF6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5" name="Lige forbindelse 2614">
                <a:extLst>
                  <a:ext uri="{FF2B5EF4-FFF2-40B4-BE49-F238E27FC236}">
                    <a16:creationId xmlns:a16="http://schemas.microsoft.com/office/drawing/2014/main" id="{559DBA54-4098-DE2B-F726-14DADFD680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6" name="Lige forbindelse 2615">
                <a:extLst>
                  <a:ext uri="{FF2B5EF4-FFF2-40B4-BE49-F238E27FC236}">
                    <a16:creationId xmlns:a16="http://schemas.microsoft.com/office/drawing/2014/main" id="{CF366CFA-7AFB-3772-A774-266F9B0BCB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7" name="Lige forbindelse 2616">
                <a:extLst>
                  <a:ext uri="{FF2B5EF4-FFF2-40B4-BE49-F238E27FC236}">
                    <a16:creationId xmlns:a16="http://schemas.microsoft.com/office/drawing/2014/main" id="{51518CF5-0C0E-8305-FB12-9952D8FCA7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8" name="Lige forbindelse 2617">
                <a:extLst>
                  <a:ext uri="{FF2B5EF4-FFF2-40B4-BE49-F238E27FC236}">
                    <a16:creationId xmlns:a16="http://schemas.microsoft.com/office/drawing/2014/main" id="{B5CDECC6-D00C-76BF-EB02-43E28B63243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9" name="Lige forbindelse 2618">
                <a:extLst>
                  <a:ext uri="{FF2B5EF4-FFF2-40B4-BE49-F238E27FC236}">
                    <a16:creationId xmlns:a16="http://schemas.microsoft.com/office/drawing/2014/main" id="{48F5D601-68EB-D36A-5FB4-D9CB3B4DD1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20" name="Ellipse 2619">
                <a:extLst>
                  <a:ext uri="{FF2B5EF4-FFF2-40B4-BE49-F238E27FC236}">
                    <a16:creationId xmlns:a16="http://schemas.microsoft.com/office/drawing/2014/main" id="{ECB8960C-2214-8F64-07AE-87B250B0788D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21" name="Gruppe 2620">
                <a:extLst>
                  <a:ext uri="{FF2B5EF4-FFF2-40B4-BE49-F238E27FC236}">
                    <a16:creationId xmlns:a16="http://schemas.microsoft.com/office/drawing/2014/main" id="{E9B0C80D-0E02-531B-E530-8AB726F6A5A0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29" name="Kombinationstegning 2628">
                  <a:extLst>
                    <a:ext uri="{FF2B5EF4-FFF2-40B4-BE49-F238E27FC236}">
                      <a16:creationId xmlns:a16="http://schemas.microsoft.com/office/drawing/2014/main" id="{B3658C6F-BCF0-59A4-D5B1-32D8AC2885F1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30" name="Ellipse 2629">
                  <a:extLst>
                    <a:ext uri="{FF2B5EF4-FFF2-40B4-BE49-F238E27FC236}">
                      <a16:creationId xmlns:a16="http://schemas.microsoft.com/office/drawing/2014/main" id="{79E465B4-DC63-08A5-4665-7E99B2714D68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22" name="Gruppe 2621">
                <a:extLst>
                  <a:ext uri="{FF2B5EF4-FFF2-40B4-BE49-F238E27FC236}">
                    <a16:creationId xmlns:a16="http://schemas.microsoft.com/office/drawing/2014/main" id="{E4BE1753-46C6-72C3-BD9C-5DD62D223614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26" name="Afrundet rektangel 2625">
                  <a:extLst>
                    <a:ext uri="{FF2B5EF4-FFF2-40B4-BE49-F238E27FC236}">
                      <a16:creationId xmlns:a16="http://schemas.microsoft.com/office/drawing/2014/main" id="{BF2C5643-6E99-A388-2002-A56C51EB349E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7" name="Afrundet rektangel 1052">
                  <a:extLst>
                    <a:ext uri="{FF2B5EF4-FFF2-40B4-BE49-F238E27FC236}">
                      <a16:creationId xmlns:a16="http://schemas.microsoft.com/office/drawing/2014/main" id="{2B07DAB2-AC2A-EFE0-C6E5-D8C127696EC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28" name="Afrundet rektangel 1053">
                  <a:extLst>
                    <a:ext uri="{FF2B5EF4-FFF2-40B4-BE49-F238E27FC236}">
                      <a16:creationId xmlns:a16="http://schemas.microsoft.com/office/drawing/2014/main" id="{008767D3-8CB5-2C3A-F3E1-1180B789302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23" name="Rektangel 1055">
                <a:extLst>
                  <a:ext uri="{FF2B5EF4-FFF2-40B4-BE49-F238E27FC236}">
                    <a16:creationId xmlns:a16="http://schemas.microsoft.com/office/drawing/2014/main" id="{D9A64D2A-3C60-A989-F0F3-E7E00DAB09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24" name="Tekstfelt 2623">
                <a:extLst>
                  <a:ext uri="{FF2B5EF4-FFF2-40B4-BE49-F238E27FC236}">
                    <a16:creationId xmlns:a16="http://schemas.microsoft.com/office/drawing/2014/main" id="{2597EE6A-055B-8009-D13F-3C279674077D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25" name="Kombinationstegning 2624">
                <a:extLst>
                  <a:ext uri="{FF2B5EF4-FFF2-40B4-BE49-F238E27FC236}">
                    <a16:creationId xmlns:a16="http://schemas.microsoft.com/office/drawing/2014/main" id="{EBDB8F6D-0723-2978-97AC-38DC41E91FFF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646" name="Kombinationstegning 2645">
              <a:extLst>
                <a:ext uri="{FF2B5EF4-FFF2-40B4-BE49-F238E27FC236}">
                  <a16:creationId xmlns:a16="http://schemas.microsoft.com/office/drawing/2014/main" id="{B8BE6DFA-2264-1225-D702-DC452A7D8EC9}"/>
                </a:ext>
              </a:extLst>
            </p:cNvPr>
            <p:cNvSpPr/>
            <p:nvPr/>
          </p:nvSpPr>
          <p:spPr>
            <a:xfrm>
              <a:off x="2277873" y="1518834"/>
              <a:ext cx="410673" cy="733586"/>
            </a:xfrm>
            <a:custGeom>
              <a:avLst/>
              <a:gdLst>
                <a:gd name="connsiteX0" fmla="*/ 351673 w 410673"/>
                <a:gd name="connsiteY0" fmla="*/ 0 h 733586"/>
                <a:gd name="connsiteX1" fmla="*/ 408500 w 410673"/>
                <a:gd name="connsiteY1" fmla="*/ 154983 h 733586"/>
                <a:gd name="connsiteX2" fmla="*/ 284513 w 410673"/>
                <a:gd name="connsiteY2" fmla="*/ 237641 h 733586"/>
                <a:gd name="connsiteX3" fmla="*/ 88202 w 410673"/>
                <a:gd name="connsiteY3" fmla="*/ 325464 h 733586"/>
                <a:gd name="connsiteX4" fmla="*/ 378 w 410673"/>
                <a:gd name="connsiteY4" fmla="*/ 495946 h 733586"/>
                <a:gd name="connsiteX5" fmla="*/ 62371 w 410673"/>
                <a:gd name="connsiteY5" fmla="*/ 733586 h 73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673" h="733586">
                  <a:moveTo>
                    <a:pt x="351673" y="0"/>
                  </a:moveTo>
                  <a:cubicBezTo>
                    <a:pt x="385683" y="57688"/>
                    <a:pt x="419693" y="115376"/>
                    <a:pt x="408500" y="154983"/>
                  </a:cubicBezTo>
                  <a:cubicBezTo>
                    <a:pt x="397307" y="194590"/>
                    <a:pt x="337896" y="209228"/>
                    <a:pt x="284513" y="237641"/>
                  </a:cubicBezTo>
                  <a:cubicBezTo>
                    <a:pt x="231130" y="266054"/>
                    <a:pt x="135558" y="282413"/>
                    <a:pt x="88202" y="325464"/>
                  </a:cubicBezTo>
                  <a:cubicBezTo>
                    <a:pt x="40846" y="368515"/>
                    <a:pt x="4683" y="427926"/>
                    <a:pt x="378" y="495946"/>
                  </a:cubicBezTo>
                  <a:cubicBezTo>
                    <a:pt x="-3927" y="563966"/>
                    <a:pt x="29222" y="648776"/>
                    <a:pt x="62371" y="7335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802" name="Gruppe 2801">
            <a:extLst>
              <a:ext uri="{FF2B5EF4-FFF2-40B4-BE49-F238E27FC236}">
                <a16:creationId xmlns:a16="http://schemas.microsoft.com/office/drawing/2014/main" id="{3B4A56F7-BD71-FF1C-FAE6-FCAF7FE950CB}"/>
              </a:ext>
            </a:extLst>
          </p:cNvPr>
          <p:cNvGrpSpPr/>
          <p:nvPr/>
        </p:nvGrpSpPr>
        <p:grpSpPr>
          <a:xfrm>
            <a:off x="916552" y="2123839"/>
            <a:ext cx="1143645" cy="1281549"/>
            <a:chOff x="916552" y="2123839"/>
            <a:chExt cx="1143645" cy="1281549"/>
          </a:xfrm>
        </p:grpSpPr>
        <p:sp>
          <p:nvSpPr>
            <p:cNvPr id="2371" name="Tekstfelt 2370">
              <a:extLst>
                <a:ext uri="{FF2B5EF4-FFF2-40B4-BE49-F238E27FC236}">
                  <a16:creationId xmlns:a16="http://schemas.microsoft.com/office/drawing/2014/main" id="{4097493C-E259-390B-287C-2CD56404CD65}"/>
                </a:ext>
              </a:extLst>
            </p:cNvPr>
            <p:cNvSpPr txBox="1"/>
            <p:nvPr/>
          </p:nvSpPr>
          <p:spPr>
            <a:xfrm>
              <a:off x="916552" y="248038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grpSp>
          <p:nvGrpSpPr>
            <p:cNvPr id="2801" name="Gruppe 2800">
              <a:extLst>
                <a:ext uri="{FF2B5EF4-FFF2-40B4-BE49-F238E27FC236}">
                  <a16:creationId xmlns:a16="http://schemas.microsoft.com/office/drawing/2014/main" id="{B2E3F19F-7570-3027-E259-9B06C4CDBC9F}"/>
                </a:ext>
              </a:extLst>
            </p:cNvPr>
            <p:cNvGrpSpPr/>
            <p:nvPr/>
          </p:nvGrpSpPr>
          <p:grpSpPr>
            <a:xfrm>
              <a:off x="941692" y="2123839"/>
              <a:ext cx="1118505" cy="1281549"/>
              <a:chOff x="941692" y="2123839"/>
              <a:chExt cx="1118505" cy="1281549"/>
            </a:xfrm>
          </p:grpSpPr>
          <p:grpSp>
            <p:nvGrpSpPr>
              <p:cNvPr id="2395" name="Gruppe 2394">
                <a:extLst>
                  <a:ext uri="{FF2B5EF4-FFF2-40B4-BE49-F238E27FC236}">
                    <a16:creationId xmlns:a16="http://schemas.microsoft.com/office/drawing/2014/main" id="{20AE836D-7C77-02A1-AF0A-DEFB97A4E2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41692" y="3176672"/>
                <a:ext cx="468000" cy="228716"/>
                <a:chOff x="2655570" y="2187000"/>
                <a:chExt cx="6880860" cy="3362760"/>
              </a:xfrm>
            </p:grpSpPr>
            <p:sp>
              <p:nvSpPr>
                <p:cNvPr id="2396" name="Rektangel 2395">
                  <a:extLst>
                    <a:ext uri="{FF2B5EF4-FFF2-40B4-BE49-F238E27FC236}">
                      <a16:creationId xmlns:a16="http://schemas.microsoft.com/office/drawing/2014/main" id="{67B61FA6-719C-F92F-36D4-BE711B29EA46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397" name="Ligebenet trapez 2396">
                  <a:extLst>
                    <a:ext uri="{FF2B5EF4-FFF2-40B4-BE49-F238E27FC236}">
                      <a16:creationId xmlns:a16="http://schemas.microsoft.com/office/drawing/2014/main" id="{2FE6A9BB-4115-0C12-C1DC-5040A356DB71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398" name="Gruppe 2397">
                  <a:extLst>
                    <a:ext uri="{FF2B5EF4-FFF2-40B4-BE49-F238E27FC236}">
                      <a16:creationId xmlns:a16="http://schemas.microsoft.com/office/drawing/2014/main" id="{9424BCA3-737A-DB0A-A392-AA826B58E5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2402" name="Cylinder 2401">
                    <a:extLst>
                      <a:ext uri="{FF2B5EF4-FFF2-40B4-BE49-F238E27FC236}">
                        <a16:creationId xmlns:a16="http://schemas.microsoft.com/office/drawing/2014/main" id="{88D93771-2051-22C5-36D3-28FD78B49A0C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2403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26C730A6-AB45-C2AD-BC5B-EC77FE7162E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2399" name="Gruppe 2398">
                  <a:extLst>
                    <a:ext uri="{FF2B5EF4-FFF2-40B4-BE49-F238E27FC236}">
                      <a16:creationId xmlns:a16="http://schemas.microsoft.com/office/drawing/2014/main" id="{175986EF-F4A3-76B2-EB00-BA2654D16C64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2400" name="Cylinder 2399">
                    <a:extLst>
                      <a:ext uri="{FF2B5EF4-FFF2-40B4-BE49-F238E27FC236}">
                        <a16:creationId xmlns:a16="http://schemas.microsoft.com/office/drawing/2014/main" id="{8B0699C6-A501-BE21-6949-511C03E558C3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401" name="Cylinder 2400">
                    <a:extLst>
                      <a:ext uri="{FF2B5EF4-FFF2-40B4-BE49-F238E27FC236}">
                        <a16:creationId xmlns:a16="http://schemas.microsoft.com/office/drawing/2014/main" id="{6E4CD911-F43A-18B0-A280-62B4175E3CA8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grpSp>
            <p:nvGrpSpPr>
              <p:cNvPr id="2583" name="Gruppe 2582">
                <a:extLst>
                  <a:ext uri="{FF2B5EF4-FFF2-40B4-BE49-F238E27FC236}">
                    <a16:creationId xmlns:a16="http://schemas.microsoft.com/office/drawing/2014/main" id="{43B3190D-465E-74EF-F348-A61EBBFB61D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92197" y="3072964"/>
                <a:ext cx="468000" cy="142371"/>
                <a:chOff x="2655570" y="4643215"/>
                <a:chExt cx="6880860" cy="2093270"/>
              </a:xfrm>
            </p:grpSpPr>
            <p:grpSp>
              <p:nvGrpSpPr>
                <p:cNvPr id="2584" name="Gruppe 2583">
                  <a:extLst>
                    <a:ext uri="{FF2B5EF4-FFF2-40B4-BE49-F238E27FC236}">
                      <a16:creationId xmlns:a16="http://schemas.microsoft.com/office/drawing/2014/main" id="{FF43A3EA-BD42-FEAA-0382-983D04C86AA4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2595" name="Rektangel 2594">
                    <a:extLst>
                      <a:ext uri="{FF2B5EF4-FFF2-40B4-BE49-F238E27FC236}">
                        <a16:creationId xmlns:a16="http://schemas.microsoft.com/office/drawing/2014/main" id="{2512CF27-1A2F-D3FF-8A76-C4D8F3BBB2FE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596" name="Ligebenet trapez 2595">
                    <a:extLst>
                      <a:ext uri="{FF2B5EF4-FFF2-40B4-BE49-F238E27FC236}">
                        <a16:creationId xmlns:a16="http://schemas.microsoft.com/office/drawing/2014/main" id="{62728860-DC23-68B3-BF45-51A20967EBDC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585" name="Gruppe 2584">
                  <a:extLst>
                    <a:ext uri="{FF2B5EF4-FFF2-40B4-BE49-F238E27FC236}">
                      <a16:creationId xmlns:a16="http://schemas.microsoft.com/office/drawing/2014/main" id="{9D94E028-4CA5-F477-F648-6DC3389BAC35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2592" name="Data 21">
                    <a:extLst>
                      <a:ext uri="{FF2B5EF4-FFF2-40B4-BE49-F238E27FC236}">
                        <a16:creationId xmlns:a16="http://schemas.microsoft.com/office/drawing/2014/main" id="{BB38D076-8BB2-D298-8769-E176DFB14611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3" name="Data 22">
                    <a:extLst>
                      <a:ext uri="{FF2B5EF4-FFF2-40B4-BE49-F238E27FC236}">
                        <a16:creationId xmlns:a16="http://schemas.microsoft.com/office/drawing/2014/main" id="{EE0A39D2-62CD-B42D-A64C-0D6FEDCFF2CA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4" name="Data 21">
                    <a:extLst>
                      <a:ext uri="{FF2B5EF4-FFF2-40B4-BE49-F238E27FC236}">
                        <a16:creationId xmlns:a16="http://schemas.microsoft.com/office/drawing/2014/main" id="{825D197F-98B7-4F11-0145-2002B62F6A3B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2586" name="Data 21">
                  <a:extLst>
                    <a:ext uri="{FF2B5EF4-FFF2-40B4-BE49-F238E27FC236}">
                      <a16:creationId xmlns:a16="http://schemas.microsoft.com/office/drawing/2014/main" id="{6707A85D-4FD8-B7A5-B00A-B63367FCB908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2587" name="Gruppe 2586">
                  <a:extLst>
                    <a:ext uri="{FF2B5EF4-FFF2-40B4-BE49-F238E27FC236}">
                      <a16:creationId xmlns:a16="http://schemas.microsoft.com/office/drawing/2014/main" id="{5E3FDE82-242E-2AEC-78FB-65E95AA1CEE0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2590" name="Cylinder 2589">
                    <a:extLst>
                      <a:ext uri="{FF2B5EF4-FFF2-40B4-BE49-F238E27FC236}">
                        <a16:creationId xmlns:a16="http://schemas.microsoft.com/office/drawing/2014/main" id="{AA49EA75-8429-CBC2-49E8-CAF9C2023B62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591" name="Cylinder 2590">
                    <a:extLst>
                      <a:ext uri="{FF2B5EF4-FFF2-40B4-BE49-F238E27FC236}">
                        <a16:creationId xmlns:a16="http://schemas.microsoft.com/office/drawing/2014/main" id="{C870EAB1-4157-D3AF-F38F-331F9A28E0B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588" name="Cylinder 2587">
                  <a:extLst>
                    <a:ext uri="{FF2B5EF4-FFF2-40B4-BE49-F238E27FC236}">
                      <a16:creationId xmlns:a16="http://schemas.microsoft.com/office/drawing/2014/main" id="{2782458B-F1F7-7AE8-0C9F-6B15EE39CAF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89" name="Cylinder 2588">
                  <a:extLst>
                    <a:ext uri="{FF2B5EF4-FFF2-40B4-BE49-F238E27FC236}">
                      <a16:creationId xmlns:a16="http://schemas.microsoft.com/office/drawing/2014/main" id="{59FD7C2C-A30B-C5F8-0901-E9352E9A49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748" name="Gruppe 2747">
                <a:extLst>
                  <a:ext uri="{FF2B5EF4-FFF2-40B4-BE49-F238E27FC236}">
                    <a16:creationId xmlns:a16="http://schemas.microsoft.com/office/drawing/2014/main" id="{327B289C-14E7-51A5-32EE-7677D34E68D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046976" y="2123839"/>
                <a:ext cx="792000" cy="566599"/>
                <a:chOff x="5175798" y="1871002"/>
                <a:chExt cx="5057331" cy="3618011"/>
              </a:xfrm>
            </p:grpSpPr>
            <p:grpSp>
              <p:nvGrpSpPr>
                <p:cNvPr id="2749" name="Gruppe 2748">
                  <a:extLst>
                    <a:ext uri="{FF2B5EF4-FFF2-40B4-BE49-F238E27FC236}">
                      <a16:creationId xmlns:a16="http://schemas.microsoft.com/office/drawing/2014/main" id="{C8A88C34-60E1-5A09-37DE-9473D31B5795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2794" name="Picture 4">
                    <a:extLst>
                      <a:ext uri="{FF2B5EF4-FFF2-40B4-BE49-F238E27FC236}">
                        <a16:creationId xmlns:a16="http://schemas.microsoft.com/office/drawing/2014/main" id="{C9685F1C-D57F-74D0-D166-D40EAA0E37D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2795" name="Rektangel 33">
                    <a:extLst>
                      <a:ext uri="{FF2B5EF4-FFF2-40B4-BE49-F238E27FC236}">
                        <a16:creationId xmlns:a16="http://schemas.microsoft.com/office/drawing/2014/main" id="{AEA184A3-60A1-5FC8-4BB0-1290945B187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2796" name="Afrundet rektangel 34">
                    <a:extLst>
                      <a:ext uri="{FF2B5EF4-FFF2-40B4-BE49-F238E27FC236}">
                        <a16:creationId xmlns:a16="http://schemas.microsoft.com/office/drawing/2014/main" id="{A17081FF-DD73-0136-4D6C-6BA2653DA59D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0" name="Gruppe 2749">
                  <a:extLst>
                    <a:ext uri="{FF2B5EF4-FFF2-40B4-BE49-F238E27FC236}">
                      <a16:creationId xmlns:a16="http://schemas.microsoft.com/office/drawing/2014/main" id="{E0E95C44-69D3-6E88-7E29-461C1922B1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91" name="Ellipse 2790">
                    <a:extLst>
                      <a:ext uri="{FF2B5EF4-FFF2-40B4-BE49-F238E27FC236}">
                        <a16:creationId xmlns:a16="http://schemas.microsoft.com/office/drawing/2014/main" id="{A4CC3C85-09F0-34C4-7937-B14F5B3B5EC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2" name="Ellipse 2791">
                    <a:extLst>
                      <a:ext uri="{FF2B5EF4-FFF2-40B4-BE49-F238E27FC236}">
                        <a16:creationId xmlns:a16="http://schemas.microsoft.com/office/drawing/2014/main" id="{F171BAF5-94A9-96E9-0B99-E6A3A88CEDD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3" name="Ellipse 2792">
                    <a:extLst>
                      <a:ext uri="{FF2B5EF4-FFF2-40B4-BE49-F238E27FC236}">
                        <a16:creationId xmlns:a16="http://schemas.microsoft.com/office/drawing/2014/main" id="{89DA349C-BAFD-0C34-13B4-AF61503374D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1" name="Gruppe 2750">
                  <a:extLst>
                    <a:ext uri="{FF2B5EF4-FFF2-40B4-BE49-F238E27FC236}">
                      <a16:creationId xmlns:a16="http://schemas.microsoft.com/office/drawing/2014/main" id="{7BF699F9-931F-ED57-56C7-1D77511202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8" name="Ellipse 2787">
                    <a:extLst>
                      <a:ext uri="{FF2B5EF4-FFF2-40B4-BE49-F238E27FC236}">
                        <a16:creationId xmlns:a16="http://schemas.microsoft.com/office/drawing/2014/main" id="{82324DBF-6951-EE33-FDFA-2E297CEFC657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9" name="Ellipse 2788">
                    <a:extLst>
                      <a:ext uri="{FF2B5EF4-FFF2-40B4-BE49-F238E27FC236}">
                        <a16:creationId xmlns:a16="http://schemas.microsoft.com/office/drawing/2014/main" id="{83EA37B8-ABA7-D28F-A6A4-816734BCD9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90" name="Ellipse 2789">
                    <a:extLst>
                      <a:ext uri="{FF2B5EF4-FFF2-40B4-BE49-F238E27FC236}">
                        <a16:creationId xmlns:a16="http://schemas.microsoft.com/office/drawing/2014/main" id="{4C0C3888-00E7-1249-3414-A55AAAF6764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2" name="Gruppe 2751">
                  <a:extLst>
                    <a:ext uri="{FF2B5EF4-FFF2-40B4-BE49-F238E27FC236}">
                      <a16:creationId xmlns:a16="http://schemas.microsoft.com/office/drawing/2014/main" id="{E85E304B-8EDB-A8C0-4653-10BB6AB3D1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5" name="Ellipse 2784">
                    <a:extLst>
                      <a:ext uri="{FF2B5EF4-FFF2-40B4-BE49-F238E27FC236}">
                        <a16:creationId xmlns:a16="http://schemas.microsoft.com/office/drawing/2014/main" id="{0F28078C-4BF2-B5AE-FA71-9D237CBCE92B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6" name="Ellipse 2785">
                    <a:extLst>
                      <a:ext uri="{FF2B5EF4-FFF2-40B4-BE49-F238E27FC236}">
                        <a16:creationId xmlns:a16="http://schemas.microsoft.com/office/drawing/2014/main" id="{CB567FC6-277E-B872-0449-4BFA318D3D3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7" name="Ellipse 2786">
                    <a:extLst>
                      <a:ext uri="{FF2B5EF4-FFF2-40B4-BE49-F238E27FC236}">
                        <a16:creationId xmlns:a16="http://schemas.microsoft.com/office/drawing/2014/main" id="{D1452B0B-A673-BD34-6964-76D87B899ED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53" name="Gruppe 2752">
                  <a:extLst>
                    <a:ext uri="{FF2B5EF4-FFF2-40B4-BE49-F238E27FC236}">
                      <a16:creationId xmlns:a16="http://schemas.microsoft.com/office/drawing/2014/main" id="{88A5416B-78FF-EBEE-77A9-2FB6A16A43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2782" name="Ellipse 2781">
                    <a:extLst>
                      <a:ext uri="{FF2B5EF4-FFF2-40B4-BE49-F238E27FC236}">
                        <a16:creationId xmlns:a16="http://schemas.microsoft.com/office/drawing/2014/main" id="{BE196884-ABB7-4D26-0886-B3E7ECC2875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3" name="Ellipse 2782">
                    <a:extLst>
                      <a:ext uri="{FF2B5EF4-FFF2-40B4-BE49-F238E27FC236}">
                        <a16:creationId xmlns:a16="http://schemas.microsoft.com/office/drawing/2014/main" id="{DE6AEB41-7AA1-0608-F7A4-38490C4D073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4" name="Ellipse 2783">
                    <a:extLst>
                      <a:ext uri="{FF2B5EF4-FFF2-40B4-BE49-F238E27FC236}">
                        <a16:creationId xmlns:a16="http://schemas.microsoft.com/office/drawing/2014/main" id="{ACD18672-D7B5-530F-9060-C283A8FFED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4" name="Tekstfelt 2753">
                      <a:extLst>
                        <a:ext uri="{FF2B5EF4-FFF2-40B4-BE49-F238E27FC236}">
                          <a16:creationId xmlns:a16="http://schemas.microsoft.com/office/drawing/2014/main" id="{128C372E-4201-80B1-BB4E-3065DFC4559D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55" name="Tekstfelt 2754">
                      <a:extLst>
                        <a:ext uri="{FF2B5EF4-FFF2-40B4-BE49-F238E27FC236}">
                          <a16:creationId xmlns:a16="http://schemas.microsoft.com/office/drawing/2014/main" id="{628653B2-0B04-09E5-2403-04F8100BB4C0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756" name="Afrundet rektangel 34">
                  <a:extLst>
                    <a:ext uri="{FF2B5EF4-FFF2-40B4-BE49-F238E27FC236}">
                      <a16:creationId xmlns:a16="http://schemas.microsoft.com/office/drawing/2014/main" id="{B48FF83C-5F8C-2660-AD75-4EC2684061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57" name="Alternativ proces 56">
                  <a:extLst>
                    <a:ext uri="{FF2B5EF4-FFF2-40B4-BE49-F238E27FC236}">
                      <a16:creationId xmlns:a16="http://schemas.microsoft.com/office/drawing/2014/main" id="{190AA362-3208-8ECC-A739-6239079C0962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2758" name="Lige forbindelse 2757">
                  <a:extLst>
                    <a:ext uri="{FF2B5EF4-FFF2-40B4-BE49-F238E27FC236}">
                      <a16:creationId xmlns:a16="http://schemas.microsoft.com/office/drawing/2014/main" id="{415E59B4-D411-9DEC-A0DF-7C861509C0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9" name="Lige forbindelse 2758">
                  <a:extLst>
                    <a:ext uri="{FF2B5EF4-FFF2-40B4-BE49-F238E27FC236}">
                      <a16:creationId xmlns:a16="http://schemas.microsoft.com/office/drawing/2014/main" id="{968E6058-ACE8-6E0E-534D-94A5C8E669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0" name="Lige forbindelse 2759">
                  <a:extLst>
                    <a:ext uri="{FF2B5EF4-FFF2-40B4-BE49-F238E27FC236}">
                      <a16:creationId xmlns:a16="http://schemas.microsoft.com/office/drawing/2014/main" id="{DDC2093D-EA27-8C6C-9D92-FC53435C05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1" name="Lige forbindelse 2760">
                  <a:extLst>
                    <a:ext uri="{FF2B5EF4-FFF2-40B4-BE49-F238E27FC236}">
                      <a16:creationId xmlns:a16="http://schemas.microsoft.com/office/drawing/2014/main" id="{E3869EB7-7789-E9A3-9B0D-30E595C0E4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2" name="Lige forbindelse 2761">
                  <a:extLst>
                    <a:ext uri="{FF2B5EF4-FFF2-40B4-BE49-F238E27FC236}">
                      <a16:creationId xmlns:a16="http://schemas.microsoft.com/office/drawing/2014/main" id="{CBC80498-9E3A-027A-505C-B3EB188EF7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3" name="Lige forbindelse 2762">
                  <a:extLst>
                    <a:ext uri="{FF2B5EF4-FFF2-40B4-BE49-F238E27FC236}">
                      <a16:creationId xmlns:a16="http://schemas.microsoft.com/office/drawing/2014/main" id="{B87634F9-0DEE-14C0-2C3F-E7A56A5C11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4" name="Lige forbindelse 2763">
                  <a:extLst>
                    <a:ext uri="{FF2B5EF4-FFF2-40B4-BE49-F238E27FC236}">
                      <a16:creationId xmlns:a16="http://schemas.microsoft.com/office/drawing/2014/main" id="{88C69F43-181D-64CA-4C3F-FECF3A9A9E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5" name="Lige forbindelse 2764">
                  <a:extLst>
                    <a:ext uri="{FF2B5EF4-FFF2-40B4-BE49-F238E27FC236}">
                      <a16:creationId xmlns:a16="http://schemas.microsoft.com/office/drawing/2014/main" id="{7E8CF1A9-E0F3-73DA-BDF8-F9ADB2D36E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6" name="Lige forbindelse 2765">
                  <a:extLst>
                    <a:ext uri="{FF2B5EF4-FFF2-40B4-BE49-F238E27FC236}">
                      <a16:creationId xmlns:a16="http://schemas.microsoft.com/office/drawing/2014/main" id="{1F87F3CE-2414-DE7C-50B2-54AA18FBA8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7" name="Lige forbindelse 2766">
                  <a:extLst>
                    <a:ext uri="{FF2B5EF4-FFF2-40B4-BE49-F238E27FC236}">
                      <a16:creationId xmlns:a16="http://schemas.microsoft.com/office/drawing/2014/main" id="{6524EA77-E32B-56A5-702B-6A9B417BC8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8" name="Lige forbindelse 2767">
                  <a:extLst>
                    <a:ext uri="{FF2B5EF4-FFF2-40B4-BE49-F238E27FC236}">
                      <a16:creationId xmlns:a16="http://schemas.microsoft.com/office/drawing/2014/main" id="{1287FA1A-FA3D-A711-B864-54D5171A06D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9" name="Lige forbindelse 2768">
                  <a:extLst>
                    <a:ext uri="{FF2B5EF4-FFF2-40B4-BE49-F238E27FC236}">
                      <a16:creationId xmlns:a16="http://schemas.microsoft.com/office/drawing/2014/main" id="{73918565-BE71-57AA-0768-F57EF81366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0" name="Lige forbindelse 2769">
                  <a:extLst>
                    <a:ext uri="{FF2B5EF4-FFF2-40B4-BE49-F238E27FC236}">
                      <a16:creationId xmlns:a16="http://schemas.microsoft.com/office/drawing/2014/main" id="{720392A3-E47D-754E-97D2-40528D9644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1" name="Ellipse 2770">
                  <a:extLst>
                    <a:ext uri="{FF2B5EF4-FFF2-40B4-BE49-F238E27FC236}">
                      <a16:creationId xmlns:a16="http://schemas.microsoft.com/office/drawing/2014/main" id="{074F4B4E-2BC6-E472-EF2D-CA72A1E5F708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2772" name="Gruppe 2771">
                  <a:extLst>
                    <a:ext uri="{FF2B5EF4-FFF2-40B4-BE49-F238E27FC236}">
                      <a16:creationId xmlns:a16="http://schemas.microsoft.com/office/drawing/2014/main" id="{674B3BEF-5C9C-3724-A69C-1992359742CB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2780" name="Kombinationstegning 2779">
                    <a:extLst>
                      <a:ext uri="{FF2B5EF4-FFF2-40B4-BE49-F238E27FC236}">
                        <a16:creationId xmlns:a16="http://schemas.microsoft.com/office/drawing/2014/main" id="{1A78F9E8-DEEA-7368-B4F6-FD61C61210A6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81" name="Ellipse 2780">
                    <a:extLst>
                      <a:ext uri="{FF2B5EF4-FFF2-40B4-BE49-F238E27FC236}">
                        <a16:creationId xmlns:a16="http://schemas.microsoft.com/office/drawing/2014/main" id="{E76963DA-A580-F693-DE3C-9DA635D652D3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2773" name="Gruppe 2772">
                  <a:extLst>
                    <a:ext uri="{FF2B5EF4-FFF2-40B4-BE49-F238E27FC236}">
                      <a16:creationId xmlns:a16="http://schemas.microsoft.com/office/drawing/2014/main" id="{1D03DA4A-5E47-1552-F4D5-9FB0AD9692C5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2777" name="Afrundet rektangel 2776">
                    <a:extLst>
                      <a:ext uri="{FF2B5EF4-FFF2-40B4-BE49-F238E27FC236}">
                        <a16:creationId xmlns:a16="http://schemas.microsoft.com/office/drawing/2014/main" id="{1CB584C8-2D82-0092-2C22-8305CCA3D569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8" name="Afrundet rektangel 1052">
                    <a:extLst>
                      <a:ext uri="{FF2B5EF4-FFF2-40B4-BE49-F238E27FC236}">
                        <a16:creationId xmlns:a16="http://schemas.microsoft.com/office/drawing/2014/main" id="{85C87EA1-800A-ABEB-2141-38F3F75BF365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2779" name="Afrundet rektangel 1053">
                    <a:extLst>
                      <a:ext uri="{FF2B5EF4-FFF2-40B4-BE49-F238E27FC236}">
                        <a16:creationId xmlns:a16="http://schemas.microsoft.com/office/drawing/2014/main" id="{FDAEA6D3-6A53-B7B8-1403-66D264F73A7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2774" name="Rektangel 1055">
                  <a:extLst>
                    <a:ext uri="{FF2B5EF4-FFF2-40B4-BE49-F238E27FC236}">
                      <a16:creationId xmlns:a16="http://schemas.microsoft.com/office/drawing/2014/main" id="{21C2B75B-BDB2-8301-A6A1-125AA5C158B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775" name="Tekstfelt 2774">
                  <a:extLst>
                    <a:ext uri="{FF2B5EF4-FFF2-40B4-BE49-F238E27FC236}">
                      <a16:creationId xmlns:a16="http://schemas.microsoft.com/office/drawing/2014/main" id="{0A10FD2A-256B-300A-9A0B-497758AAE244}"/>
                    </a:ext>
                  </a:extLst>
                </p:cNvPr>
                <p:cNvSpPr txBox="1"/>
                <p:nvPr/>
              </p:nvSpPr>
              <p:spPr>
                <a:xfrm rot="21047471">
                  <a:off x="7289264" y="3147148"/>
                  <a:ext cx="1414622" cy="108091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00" dirty="0"/>
                    <a:t>V</a:t>
                  </a:r>
                </a:p>
              </p:txBody>
            </p:sp>
            <p:sp>
              <p:nvSpPr>
                <p:cNvPr id="2776" name="Kombinationstegning 2775">
                  <a:extLst>
                    <a:ext uri="{FF2B5EF4-FFF2-40B4-BE49-F238E27FC236}">
                      <a16:creationId xmlns:a16="http://schemas.microsoft.com/office/drawing/2014/main" id="{2FA05040-C3D4-AC09-176F-895A69C1A89E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798" name="Kombinationstegning 2797">
                <a:extLst>
                  <a:ext uri="{FF2B5EF4-FFF2-40B4-BE49-F238E27FC236}">
                    <a16:creationId xmlns:a16="http://schemas.microsoft.com/office/drawing/2014/main" id="{801D9B3E-2ADB-1D4A-1ED7-EE9574BFB622}"/>
                  </a:ext>
                </a:extLst>
              </p:cNvPr>
              <p:cNvSpPr/>
              <p:nvPr/>
            </p:nvSpPr>
            <p:spPr>
              <a:xfrm>
                <a:off x="963334" y="2515892"/>
                <a:ext cx="489460" cy="816244"/>
              </a:xfrm>
              <a:custGeom>
                <a:avLst/>
                <a:gdLst>
                  <a:gd name="connsiteX0" fmla="*/ 374686 w 489460"/>
                  <a:gd name="connsiteY0" fmla="*/ 0 h 816244"/>
                  <a:gd name="connsiteX1" fmla="*/ 488341 w 489460"/>
                  <a:gd name="connsiteY1" fmla="*/ 87823 h 816244"/>
                  <a:gd name="connsiteX2" fmla="*/ 421181 w 489460"/>
                  <a:gd name="connsiteY2" fmla="*/ 170481 h 816244"/>
                  <a:gd name="connsiteX3" fmla="*/ 240368 w 489460"/>
                  <a:gd name="connsiteY3" fmla="*/ 237640 h 816244"/>
                  <a:gd name="connsiteX4" fmla="*/ 80219 w 489460"/>
                  <a:gd name="connsiteY4" fmla="*/ 309966 h 816244"/>
                  <a:gd name="connsiteX5" fmla="*/ 2727 w 489460"/>
                  <a:gd name="connsiteY5" fmla="*/ 464949 h 816244"/>
                  <a:gd name="connsiteX6" fmla="*/ 23391 w 489460"/>
                  <a:gd name="connsiteY6" fmla="*/ 630264 h 816244"/>
                  <a:gd name="connsiteX7" fmla="*/ 80219 w 489460"/>
                  <a:gd name="connsiteY7" fmla="*/ 816244 h 81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0" h="816244">
                    <a:moveTo>
                      <a:pt x="374686" y="0"/>
                    </a:moveTo>
                    <a:cubicBezTo>
                      <a:pt x="427639" y="29705"/>
                      <a:pt x="480592" y="59410"/>
                      <a:pt x="488341" y="87823"/>
                    </a:cubicBezTo>
                    <a:cubicBezTo>
                      <a:pt x="496090" y="116236"/>
                      <a:pt x="462510" y="145512"/>
                      <a:pt x="421181" y="170481"/>
                    </a:cubicBezTo>
                    <a:cubicBezTo>
                      <a:pt x="379852" y="195450"/>
                      <a:pt x="297195" y="214393"/>
                      <a:pt x="240368" y="237640"/>
                    </a:cubicBezTo>
                    <a:cubicBezTo>
                      <a:pt x="183541" y="260887"/>
                      <a:pt x="119826" y="272081"/>
                      <a:pt x="80219" y="309966"/>
                    </a:cubicBezTo>
                    <a:cubicBezTo>
                      <a:pt x="40612" y="347851"/>
                      <a:pt x="12198" y="411566"/>
                      <a:pt x="2727" y="464949"/>
                    </a:cubicBezTo>
                    <a:cubicBezTo>
                      <a:pt x="-6744" y="518332"/>
                      <a:pt x="10476" y="571715"/>
                      <a:pt x="23391" y="630264"/>
                    </a:cubicBezTo>
                    <a:cubicBezTo>
                      <a:pt x="36306" y="688813"/>
                      <a:pt x="58262" y="752528"/>
                      <a:pt x="80219" y="816244"/>
                    </a:cubicBez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2805" name="Gruppe 2804">
            <a:extLst>
              <a:ext uri="{FF2B5EF4-FFF2-40B4-BE49-F238E27FC236}">
                <a16:creationId xmlns:a16="http://schemas.microsoft.com/office/drawing/2014/main" id="{7B05FC08-1CB4-E3C3-13EB-EB332F72B396}"/>
              </a:ext>
            </a:extLst>
          </p:cNvPr>
          <p:cNvGrpSpPr/>
          <p:nvPr/>
        </p:nvGrpSpPr>
        <p:grpSpPr>
          <a:xfrm>
            <a:off x="1936876" y="3299489"/>
            <a:ext cx="1010863" cy="1193158"/>
            <a:chOff x="1936876" y="3165927"/>
            <a:chExt cx="1010863" cy="1193158"/>
          </a:xfrm>
        </p:grpSpPr>
        <p:sp>
          <p:nvSpPr>
            <p:cNvPr id="2373" name="Tekstfelt 2372">
              <a:extLst>
                <a:ext uri="{FF2B5EF4-FFF2-40B4-BE49-F238E27FC236}">
                  <a16:creationId xmlns:a16="http://schemas.microsoft.com/office/drawing/2014/main" id="{68A93F05-2E83-7E9A-97D2-E6495EB44844}"/>
                </a:ext>
              </a:extLst>
            </p:cNvPr>
            <p:cNvSpPr txBox="1"/>
            <p:nvPr/>
          </p:nvSpPr>
          <p:spPr>
            <a:xfrm>
              <a:off x="1936876" y="344163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2422" name="Gruppe 2421">
              <a:extLst>
                <a:ext uri="{FF2B5EF4-FFF2-40B4-BE49-F238E27FC236}">
                  <a16:creationId xmlns:a16="http://schemas.microsoft.com/office/drawing/2014/main" id="{5DA4A4DB-0EA2-5D1C-30DC-E46EBB8B618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64888" y="3865879"/>
              <a:ext cx="468000" cy="228716"/>
              <a:chOff x="2655570" y="2187000"/>
              <a:chExt cx="6880860" cy="3362760"/>
            </a:xfrm>
          </p:grpSpPr>
          <p:sp>
            <p:nvSpPr>
              <p:cNvPr id="2423" name="Rektangel 2422">
                <a:extLst>
                  <a:ext uri="{FF2B5EF4-FFF2-40B4-BE49-F238E27FC236}">
                    <a16:creationId xmlns:a16="http://schemas.microsoft.com/office/drawing/2014/main" id="{6E458791-567E-D3B5-FFDF-08654A39202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24" name="Ligebenet trapez 2423">
                <a:extLst>
                  <a:ext uri="{FF2B5EF4-FFF2-40B4-BE49-F238E27FC236}">
                    <a16:creationId xmlns:a16="http://schemas.microsoft.com/office/drawing/2014/main" id="{BEDF7DDA-88D2-551C-DC03-0E7F1B94776A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25" name="Gruppe 2424">
                <a:extLst>
                  <a:ext uri="{FF2B5EF4-FFF2-40B4-BE49-F238E27FC236}">
                    <a16:creationId xmlns:a16="http://schemas.microsoft.com/office/drawing/2014/main" id="{A0B6784D-01DA-17AB-2DC6-77BEA1AFF82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9" name="Cylinder 2428">
                  <a:extLst>
                    <a:ext uri="{FF2B5EF4-FFF2-40B4-BE49-F238E27FC236}">
                      <a16:creationId xmlns:a16="http://schemas.microsoft.com/office/drawing/2014/main" id="{9407E422-4E0E-B7E8-1E16-5E92F6EF1D6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3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ED170690-D692-7CC3-2FBA-3D5E0F0D0A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26" name="Gruppe 2425">
                <a:extLst>
                  <a:ext uri="{FF2B5EF4-FFF2-40B4-BE49-F238E27FC236}">
                    <a16:creationId xmlns:a16="http://schemas.microsoft.com/office/drawing/2014/main" id="{47393CD9-E685-6414-5E1D-C326410F027E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27" name="Cylinder 2426">
                  <a:extLst>
                    <a:ext uri="{FF2B5EF4-FFF2-40B4-BE49-F238E27FC236}">
                      <a16:creationId xmlns:a16="http://schemas.microsoft.com/office/drawing/2014/main" id="{07E536A2-F602-BB6F-CFF6-96D8AA543B6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28" name="Cylinder 2427">
                  <a:extLst>
                    <a:ext uri="{FF2B5EF4-FFF2-40B4-BE49-F238E27FC236}">
                      <a16:creationId xmlns:a16="http://schemas.microsoft.com/office/drawing/2014/main" id="{1518DFC9-DA83-41F0-51B1-8405866F5BA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485" name="Gruppe 2484">
              <a:extLst>
                <a:ext uri="{FF2B5EF4-FFF2-40B4-BE49-F238E27FC236}">
                  <a16:creationId xmlns:a16="http://schemas.microsoft.com/office/drawing/2014/main" id="{6E7CB6BC-8E54-2FF1-0A97-A9EC49C9C5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85633" y="4216714"/>
              <a:ext cx="468000" cy="142371"/>
              <a:chOff x="2655570" y="4643215"/>
              <a:chExt cx="6880860" cy="2093270"/>
            </a:xfrm>
          </p:grpSpPr>
          <p:grpSp>
            <p:nvGrpSpPr>
              <p:cNvPr id="2486" name="Gruppe 2485">
                <a:extLst>
                  <a:ext uri="{FF2B5EF4-FFF2-40B4-BE49-F238E27FC236}">
                    <a16:creationId xmlns:a16="http://schemas.microsoft.com/office/drawing/2014/main" id="{A0AA3B43-AEFE-39EB-5626-09587460BA78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497" name="Rektangel 2496">
                  <a:extLst>
                    <a:ext uri="{FF2B5EF4-FFF2-40B4-BE49-F238E27FC236}">
                      <a16:creationId xmlns:a16="http://schemas.microsoft.com/office/drawing/2014/main" id="{15DABE23-13CB-69CD-D389-FBC3C7412594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98" name="Ligebenet trapez 2497">
                  <a:extLst>
                    <a:ext uri="{FF2B5EF4-FFF2-40B4-BE49-F238E27FC236}">
                      <a16:creationId xmlns:a16="http://schemas.microsoft.com/office/drawing/2014/main" id="{28AC0BBD-7B69-0440-BA74-2B667D588F65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487" name="Gruppe 2486">
                <a:extLst>
                  <a:ext uri="{FF2B5EF4-FFF2-40B4-BE49-F238E27FC236}">
                    <a16:creationId xmlns:a16="http://schemas.microsoft.com/office/drawing/2014/main" id="{1ED5595D-4457-1A73-6C52-286CB769CA7A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494" name="Data 21">
                  <a:extLst>
                    <a:ext uri="{FF2B5EF4-FFF2-40B4-BE49-F238E27FC236}">
                      <a16:creationId xmlns:a16="http://schemas.microsoft.com/office/drawing/2014/main" id="{485CF13F-BB44-39AC-62D4-551C1C359EB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5" name="Data 22">
                  <a:extLst>
                    <a:ext uri="{FF2B5EF4-FFF2-40B4-BE49-F238E27FC236}">
                      <a16:creationId xmlns:a16="http://schemas.microsoft.com/office/drawing/2014/main" id="{4A96FAA9-FFA2-9012-5D17-4BE6B6160D29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6" name="Data 21">
                  <a:extLst>
                    <a:ext uri="{FF2B5EF4-FFF2-40B4-BE49-F238E27FC236}">
                      <a16:creationId xmlns:a16="http://schemas.microsoft.com/office/drawing/2014/main" id="{365F53F8-1C76-BBC9-8527-08EFF364FE2A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488" name="Data 21">
                <a:extLst>
                  <a:ext uri="{FF2B5EF4-FFF2-40B4-BE49-F238E27FC236}">
                    <a16:creationId xmlns:a16="http://schemas.microsoft.com/office/drawing/2014/main" id="{7B20AA26-2443-17FB-45E1-334D2BB3C52E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489" name="Gruppe 2488">
                <a:extLst>
                  <a:ext uri="{FF2B5EF4-FFF2-40B4-BE49-F238E27FC236}">
                    <a16:creationId xmlns:a16="http://schemas.microsoft.com/office/drawing/2014/main" id="{2679DB7F-2E0B-DC17-3C0E-88D3FA1AE668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492" name="Cylinder 2491">
                  <a:extLst>
                    <a:ext uri="{FF2B5EF4-FFF2-40B4-BE49-F238E27FC236}">
                      <a16:creationId xmlns:a16="http://schemas.microsoft.com/office/drawing/2014/main" id="{EE8DF4FB-A251-7BB2-5EC8-E7925246783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493" name="Cylinder 2492">
                  <a:extLst>
                    <a:ext uri="{FF2B5EF4-FFF2-40B4-BE49-F238E27FC236}">
                      <a16:creationId xmlns:a16="http://schemas.microsoft.com/office/drawing/2014/main" id="{05DB5505-48D6-DEDA-8652-210D60937D9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490" name="Cylinder 2489">
                <a:extLst>
                  <a:ext uri="{FF2B5EF4-FFF2-40B4-BE49-F238E27FC236}">
                    <a16:creationId xmlns:a16="http://schemas.microsoft.com/office/drawing/2014/main" id="{B899E3FA-8FA0-40FF-D2FD-3300D78CE1B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491" name="Cylinder 2490">
                <a:extLst>
                  <a:ext uri="{FF2B5EF4-FFF2-40B4-BE49-F238E27FC236}">
                    <a16:creationId xmlns:a16="http://schemas.microsoft.com/office/drawing/2014/main" id="{2463E08D-4C72-3BD2-9ADC-EB808907E8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650" name="Gruppe 2649">
              <a:extLst>
                <a:ext uri="{FF2B5EF4-FFF2-40B4-BE49-F238E27FC236}">
                  <a16:creationId xmlns:a16="http://schemas.microsoft.com/office/drawing/2014/main" id="{5DF38E38-70AF-7B7C-40A0-7030421DF1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55739" y="3165927"/>
              <a:ext cx="792000" cy="566599"/>
              <a:chOff x="5175798" y="1871002"/>
              <a:chExt cx="5057331" cy="3618011"/>
            </a:xfrm>
          </p:grpSpPr>
          <p:grpSp>
            <p:nvGrpSpPr>
              <p:cNvPr id="2651" name="Gruppe 2650">
                <a:extLst>
                  <a:ext uri="{FF2B5EF4-FFF2-40B4-BE49-F238E27FC236}">
                    <a16:creationId xmlns:a16="http://schemas.microsoft.com/office/drawing/2014/main" id="{E4F0F52D-E7D1-1302-47A5-D80AF9667E39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696" name="Picture 4">
                  <a:extLst>
                    <a:ext uri="{FF2B5EF4-FFF2-40B4-BE49-F238E27FC236}">
                      <a16:creationId xmlns:a16="http://schemas.microsoft.com/office/drawing/2014/main" id="{C4313CBD-521C-7A5D-01A7-F41AE6FC75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697" name="Rektangel 33">
                  <a:extLst>
                    <a:ext uri="{FF2B5EF4-FFF2-40B4-BE49-F238E27FC236}">
                      <a16:creationId xmlns:a16="http://schemas.microsoft.com/office/drawing/2014/main" id="{69E50042-2E44-1E4B-EA2A-9477FB0778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698" name="Afrundet rektangel 34">
                  <a:extLst>
                    <a:ext uri="{FF2B5EF4-FFF2-40B4-BE49-F238E27FC236}">
                      <a16:creationId xmlns:a16="http://schemas.microsoft.com/office/drawing/2014/main" id="{CEFE3A83-A87B-091C-D86D-44F44EE98CA3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2" name="Gruppe 2651">
                <a:extLst>
                  <a:ext uri="{FF2B5EF4-FFF2-40B4-BE49-F238E27FC236}">
                    <a16:creationId xmlns:a16="http://schemas.microsoft.com/office/drawing/2014/main" id="{F3B1794E-65A5-5F82-C690-AB2899894F2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3" name="Ellipse 2692">
                  <a:extLst>
                    <a:ext uri="{FF2B5EF4-FFF2-40B4-BE49-F238E27FC236}">
                      <a16:creationId xmlns:a16="http://schemas.microsoft.com/office/drawing/2014/main" id="{C533BDFA-E7A3-316F-3721-E416711FECC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4" name="Ellipse 2693">
                  <a:extLst>
                    <a:ext uri="{FF2B5EF4-FFF2-40B4-BE49-F238E27FC236}">
                      <a16:creationId xmlns:a16="http://schemas.microsoft.com/office/drawing/2014/main" id="{9BF82765-6D73-CDAA-C82F-34A1E2045F7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5" name="Ellipse 2694">
                  <a:extLst>
                    <a:ext uri="{FF2B5EF4-FFF2-40B4-BE49-F238E27FC236}">
                      <a16:creationId xmlns:a16="http://schemas.microsoft.com/office/drawing/2014/main" id="{A83D707A-E88C-AA76-2F26-335AC26E18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3" name="Gruppe 2652">
                <a:extLst>
                  <a:ext uri="{FF2B5EF4-FFF2-40B4-BE49-F238E27FC236}">
                    <a16:creationId xmlns:a16="http://schemas.microsoft.com/office/drawing/2014/main" id="{4B89735F-3C9C-5503-B5F0-61592D5D1B8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690" name="Ellipse 2689">
                  <a:extLst>
                    <a:ext uri="{FF2B5EF4-FFF2-40B4-BE49-F238E27FC236}">
                      <a16:creationId xmlns:a16="http://schemas.microsoft.com/office/drawing/2014/main" id="{480694A0-431E-7A1A-FE18-E871C9840B0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1" name="Ellipse 2690">
                  <a:extLst>
                    <a:ext uri="{FF2B5EF4-FFF2-40B4-BE49-F238E27FC236}">
                      <a16:creationId xmlns:a16="http://schemas.microsoft.com/office/drawing/2014/main" id="{0AAC19FB-AE5F-2429-F218-8FB1C0E289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92" name="Ellipse 2691">
                  <a:extLst>
                    <a:ext uri="{FF2B5EF4-FFF2-40B4-BE49-F238E27FC236}">
                      <a16:creationId xmlns:a16="http://schemas.microsoft.com/office/drawing/2014/main" id="{A7CE0F4F-C3E8-B964-987B-5FB9F781378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4" name="Gruppe 2653">
                <a:extLst>
                  <a:ext uri="{FF2B5EF4-FFF2-40B4-BE49-F238E27FC236}">
                    <a16:creationId xmlns:a16="http://schemas.microsoft.com/office/drawing/2014/main" id="{A2CC1ABA-D913-C161-58EE-0D2A870874C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7" name="Ellipse 2686">
                  <a:extLst>
                    <a:ext uri="{FF2B5EF4-FFF2-40B4-BE49-F238E27FC236}">
                      <a16:creationId xmlns:a16="http://schemas.microsoft.com/office/drawing/2014/main" id="{2AEE8DC6-FD63-AAD5-0C46-A1A74B57F77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8" name="Ellipse 2687">
                  <a:extLst>
                    <a:ext uri="{FF2B5EF4-FFF2-40B4-BE49-F238E27FC236}">
                      <a16:creationId xmlns:a16="http://schemas.microsoft.com/office/drawing/2014/main" id="{34D65791-8CB3-EFC6-188F-C6A91EFDCD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9" name="Ellipse 2688">
                  <a:extLst>
                    <a:ext uri="{FF2B5EF4-FFF2-40B4-BE49-F238E27FC236}">
                      <a16:creationId xmlns:a16="http://schemas.microsoft.com/office/drawing/2014/main" id="{C2A65B7F-A458-8B9F-ACFD-4CA1EB40930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55" name="Gruppe 2654">
                <a:extLst>
                  <a:ext uri="{FF2B5EF4-FFF2-40B4-BE49-F238E27FC236}">
                    <a16:creationId xmlns:a16="http://schemas.microsoft.com/office/drawing/2014/main" id="{943442EB-DD21-6882-FC94-86FFC0B6BEA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684" name="Ellipse 2683">
                  <a:extLst>
                    <a:ext uri="{FF2B5EF4-FFF2-40B4-BE49-F238E27FC236}">
                      <a16:creationId xmlns:a16="http://schemas.microsoft.com/office/drawing/2014/main" id="{3752D615-90DE-E4A5-2D85-CE496EC49BD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5" name="Ellipse 2684">
                  <a:extLst>
                    <a:ext uri="{FF2B5EF4-FFF2-40B4-BE49-F238E27FC236}">
                      <a16:creationId xmlns:a16="http://schemas.microsoft.com/office/drawing/2014/main" id="{DE6062D8-177A-C2F8-E150-364A9A4D8FE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6" name="Ellipse 2685">
                  <a:extLst>
                    <a:ext uri="{FF2B5EF4-FFF2-40B4-BE49-F238E27FC236}">
                      <a16:creationId xmlns:a16="http://schemas.microsoft.com/office/drawing/2014/main" id="{70535ED1-9F6B-8280-E913-64B594684D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6" name="Tekstfelt 2655">
                    <a:extLst>
                      <a:ext uri="{FF2B5EF4-FFF2-40B4-BE49-F238E27FC236}">
                        <a16:creationId xmlns:a16="http://schemas.microsoft.com/office/drawing/2014/main" id="{0DF3246C-58C6-B4D1-AD40-6365EBB79A1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57" name="Tekstfelt 2656">
                    <a:extLst>
                      <a:ext uri="{FF2B5EF4-FFF2-40B4-BE49-F238E27FC236}">
                        <a16:creationId xmlns:a16="http://schemas.microsoft.com/office/drawing/2014/main" id="{9F5B3276-874D-0839-83A4-85D4B5C559C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58" name="Afrundet rektangel 34">
                <a:extLst>
                  <a:ext uri="{FF2B5EF4-FFF2-40B4-BE49-F238E27FC236}">
                    <a16:creationId xmlns:a16="http://schemas.microsoft.com/office/drawing/2014/main" id="{033399C8-9B05-B1B9-5D02-6D6A7CD299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59" name="Alternativ proces 56">
                <a:extLst>
                  <a:ext uri="{FF2B5EF4-FFF2-40B4-BE49-F238E27FC236}">
                    <a16:creationId xmlns:a16="http://schemas.microsoft.com/office/drawing/2014/main" id="{63008826-FCF0-5F7E-37C6-59C623E17B96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660" name="Lige forbindelse 2659">
                <a:extLst>
                  <a:ext uri="{FF2B5EF4-FFF2-40B4-BE49-F238E27FC236}">
                    <a16:creationId xmlns:a16="http://schemas.microsoft.com/office/drawing/2014/main" id="{E1E48876-59B3-163E-E74D-16A916C3E5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1" name="Lige forbindelse 2660">
                <a:extLst>
                  <a:ext uri="{FF2B5EF4-FFF2-40B4-BE49-F238E27FC236}">
                    <a16:creationId xmlns:a16="http://schemas.microsoft.com/office/drawing/2014/main" id="{47EF84E8-F834-6369-1772-6E8EF24EC9F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2" name="Lige forbindelse 2661">
                <a:extLst>
                  <a:ext uri="{FF2B5EF4-FFF2-40B4-BE49-F238E27FC236}">
                    <a16:creationId xmlns:a16="http://schemas.microsoft.com/office/drawing/2014/main" id="{6984217C-6416-889B-0610-50A05D1766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3" name="Lige forbindelse 2662">
                <a:extLst>
                  <a:ext uri="{FF2B5EF4-FFF2-40B4-BE49-F238E27FC236}">
                    <a16:creationId xmlns:a16="http://schemas.microsoft.com/office/drawing/2014/main" id="{446236EE-2BAF-D684-72E4-4794121276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4" name="Lige forbindelse 2663">
                <a:extLst>
                  <a:ext uri="{FF2B5EF4-FFF2-40B4-BE49-F238E27FC236}">
                    <a16:creationId xmlns:a16="http://schemas.microsoft.com/office/drawing/2014/main" id="{3193E3AF-1348-B3AE-3EB8-A00A23D1F3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Lige forbindelse 2664">
                <a:extLst>
                  <a:ext uri="{FF2B5EF4-FFF2-40B4-BE49-F238E27FC236}">
                    <a16:creationId xmlns:a16="http://schemas.microsoft.com/office/drawing/2014/main" id="{71461768-5510-1124-6104-FC35E1A222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Lige forbindelse 2665">
                <a:extLst>
                  <a:ext uri="{FF2B5EF4-FFF2-40B4-BE49-F238E27FC236}">
                    <a16:creationId xmlns:a16="http://schemas.microsoft.com/office/drawing/2014/main" id="{755E5B5C-3BA7-5510-78EB-E6EDC09779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7" name="Lige forbindelse 2666">
                <a:extLst>
                  <a:ext uri="{FF2B5EF4-FFF2-40B4-BE49-F238E27FC236}">
                    <a16:creationId xmlns:a16="http://schemas.microsoft.com/office/drawing/2014/main" id="{6976944E-4A39-D8AE-4891-A31909F1A22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8" name="Lige forbindelse 2667">
                <a:extLst>
                  <a:ext uri="{FF2B5EF4-FFF2-40B4-BE49-F238E27FC236}">
                    <a16:creationId xmlns:a16="http://schemas.microsoft.com/office/drawing/2014/main" id="{2EF7D1C9-8BE0-CD7E-D423-A2FD7748C9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9" name="Lige forbindelse 2668">
                <a:extLst>
                  <a:ext uri="{FF2B5EF4-FFF2-40B4-BE49-F238E27FC236}">
                    <a16:creationId xmlns:a16="http://schemas.microsoft.com/office/drawing/2014/main" id="{D39E3998-99D5-C27E-B5A9-22E1DA1EE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0" name="Lige forbindelse 2669">
                <a:extLst>
                  <a:ext uri="{FF2B5EF4-FFF2-40B4-BE49-F238E27FC236}">
                    <a16:creationId xmlns:a16="http://schemas.microsoft.com/office/drawing/2014/main" id="{49695011-7805-B029-C45D-7CFAE48C6D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1" name="Lige forbindelse 2670">
                <a:extLst>
                  <a:ext uri="{FF2B5EF4-FFF2-40B4-BE49-F238E27FC236}">
                    <a16:creationId xmlns:a16="http://schemas.microsoft.com/office/drawing/2014/main" id="{98A98147-3C7D-7CBB-31B7-F7329415DD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Lige forbindelse 2671">
                <a:extLst>
                  <a:ext uri="{FF2B5EF4-FFF2-40B4-BE49-F238E27FC236}">
                    <a16:creationId xmlns:a16="http://schemas.microsoft.com/office/drawing/2014/main" id="{F98AEB86-F0B9-57C4-9B04-D4EA60AD50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73" name="Ellipse 2672">
                <a:extLst>
                  <a:ext uri="{FF2B5EF4-FFF2-40B4-BE49-F238E27FC236}">
                    <a16:creationId xmlns:a16="http://schemas.microsoft.com/office/drawing/2014/main" id="{EB067765-38EF-76C0-7F86-830C5297AD10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674" name="Gruppe 2673">
                <a:extLst>
                  <a:ext uri="{FF2B5EF4-FFF2-40B4-BE49-F238E27FC236}">
                    <a16:creationId xmlns:a16="http://schemas.microsoft.com/office/drawing/2014/main" id="{780D1DC3-CA80-6992-D2C1-1C845603DACE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682" name="Kombinationstegning 2681">
                  <a:extLst>
                    <a:ext uri="{FF2B5EF4-FFF2-40B4-BE49-F238E27FC236}">
                      <a16:creationId xmlns:a16="http://schemas.microsoft.com/office/drawing/2014/main" id="{8495AA26-B78E-9E04-4D5D-24B4A58762D2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3" name="Ellipse 2682">
                  <a:extLst>
                    <a:ext uri="{FF2B5EF4-FFF2-40B4-BE49-F238E27FC236}">
                      <a16:creationId xmlns:a16="http://schemas.microsoft.com/office/drawing/2014/main" id="{79A75699-FF86-05C4-D7A3-6EBA9B597374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675" name="Gruppe 2674">
                <a:extLst>
                  <a:ext uri="{FF2B5EF4-FFF2-40B4-BE49-F238E27FC236}">
                    <a16:creationId xmlns:a16="http://schemas.microsoft.com/office/drawing/2014/main" id="{8CF51A6F-A1EC-ADFC-C1EF-4BCCE6C952CD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679" name="Afrundet rektangel 2678">
                  <a:extLst>
                    <a:ext uri="{FF2B5EF4-FFF2-40B4-BE49-F238E27FC236}">
                      <a16:creationId xmlns:a16="http://schemas.microsoft.com/office/drawing/2014/main" id="{0093A33C-7029-E16B-745D-779311C52269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0" name="Afrundet rektangel 1052">
                  <a:extLst>
                    <a:ext uri="{FF2B5EF4-FFF2-40B4-BE49-F238E27FC236}">
                      <a16:creationId xmlns:a16="http://schemas.microsoft.com/office/drawing/2014/main" id="{C6B57CE7-876E-6475-C639-ED74FAE3B41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681" name="Afrundet rektangel 1053">
                  <a:extLst>
                    <a:ext uri="{FF2B5EF4-FFF2-40B4-BE49-F238E27FC236}">
                      <a16:creationId xmlns:a16="http://schemas.microsoft.com/office/drawing/2014/main" id="{AF0225DA-1EF7-9BE4-EE37-73CC0E97109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676" name="Rektangel 1055">
                <a:extLst>
                  <a:ext uri="{FF2B5EF4-FFF2-40B4-BE49-F238E27FC236}">
                    <a16:creationId xmlns:a16="http://schemas.microsoft.com/office/drawing/2014/main" id="{BA699148-BB68-A3AF-B33A-85A3CFBA64F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677" name="Tekstfelt 2676">
                <a:extLst>
                  <a:ext uri="{FF2B5EF4-FFF2-40B4-BE49-F238E27FC236}">
                    <a16:creationId xmlns:a16="http://schemas.microsoft.com/office/drawing/2014/main" id="{120B2130-80BA-FC9C-0BCA-AD3EDFD6270B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678" name="Kombinationstegning 2677">
                <a:extLst>
                  <a:ext uri="{FF2B5EF4-FFF2-40B4-BE49-F238E27FC236}">
                    <a16:creationId xmlns:a16="http://schemas.microsoft.com/office/drawing/2014/main" id="{11E6A7FB-8EBB-E84F-B4C3-B504DD29496D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2803" name="Kombinationstegning 2802">
              <a:extLst>
                <a:ext uri="{FF2B5EF4-FFF2-40B4-BE49-F238E27FC236}">
                  <a16:creationId xmlns:a16="http://schemas.microsoft.com/office/drawing/2014/main" id="{A3243C13-AFF8-2E81-9C20-02154B4F65C7}"/>
                </a:ext>
              </a:extLst>
            </p:cNvPr>
            <p:cNvSpPr/>
            <p:nvPr/>
          </p:nvSpPr>
          <p:spPr>
            <a:xfrm>
              <a:off x="2052134" y="3549112"/>
              <a:ext cx="465511" cy="464949"/>
            </a:xfrm>
            <a:custGeom>
              <a:avLst/>
              <a:gdLst>
                <a:gd name="connsiteX0" fmla="*/ 412097 w 465511"/>
                <a:gd name="connsiteY0" fmla="*/ 0 h 464949"/>
                <a:gd name="connsiteX1" fmla="*/ 463758 w 465511"/>
                <a:gd name="connsiteY1" fmla="*/ 108488 h 464949"/>
                <a:gd name="connsiteX2" fmla="*/ 355269 w 465511"/>
                <a:gd name="connsiteY2" fmla="*/ 206644 h 464949"/>
                <a:gd name="connsiteX3" fmla="*/ 143459 w 465511"/>
                <a:gd name="connsiteY3" fmla="*/ 170481 h 464949"/>
                <a:gd name="connsiteX4" fmla="*/ 19473 w 465511"/>
                <a:gd name="connsiteY4" fmla="*/ 227308 h 464949"/>
                <a:gd name="connsiteX5" fmla="*/ 9141 w 465511"/>
                <a:gd name="connsiteY5" fmla="*/ 335796 h 464949"/>
                <a:gd name="connsiteX6" fmla="*/ 107297 w 465511"/>
                <a:gd name="connsiteY6" fmla="*/ 464949 h 4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511" h="464949">
                  <a:moveTo>
                    <a:pt x="412097" y="0"/>
                  </a:moveTo>
                  <a:cubicBezTo>
                    <a:pt x="442663" y="37023"/>
                    <a:pt x="473229" y="74047"/>
                    <a:pt x="463758" y="108488"/>
                  </a:cubicBezTo>
                  <a:cubicBezTo>
                    <a:pt x="454287" y="142929"/>
                    <a:pt x="408652" y="196312"/>
                    <a:pt x="355269" y="206644"/>
                  </a:cubicBezTo>
                  <a:cubicBezTo>
                    <a:pt x="301886" y="216976"/>
                    <a:pt x="199425" y="167037"/>
                    <a:pt x="143459" y="170481"/>
                  </a:cubicBezTo>
                  <a:cubicBezTo>
                    <a:pt x="87493" y="173925"/>
                    <a:pt x="41859" y="199756"/>
                    <a:pt x="19473" y="227308"/>
                  </a:cubicBezTo>
                  <a:cubicBezTo>
                    <a:pt x="-2913" y="254860"/>
                    <a:pt x="-5496" y="296189"/>
                    <a:pt x="9141" y="335796"/>
                  </a:cubicBezTo>
                  <a:cubicBezTo>
                    <a:pt x="23778" y="375403"/>
                    <a:pt x="65537" y="420176"/>
                    <a:pt x="107297" y="4649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12" name="Gruppe 3011">
            <a:extLst>
              <a:ext uri="{FF2B5EF4-FFF2-40B4-BE49-F238E27FC236}">
                <a16:creationId xmlns:a16="http://schemas.microsoft.com/office/drawing/2014/main" id="{956398EE-EA23-3344-F99B-81E0D005AA90}"/>
              </a:ext>
            </a:extLst>
          </p:cNvPr>
          <p:cNvGrpSpPr>
            <a:grpSpLocks noChangeAspect="1"/>
          </p:cNvGrpSpPr>
          <p:nvPr/>
        </p:nvGrpSpPr>
        <p:grpSpPr>
          <a:xfrm>
            <a:off x="8098639" y="2329935"/>
            <a:ext cx="792000" cy="566599"/>
            <a:chOff x="5175798" y="1871002"/>
            <a:chExt cx="5057331" cy="3618011"/>
          </a:xfrm>
        </p:grpSpPr>
        <p:grpSp>
          <p:nvGrpSpPr>
            <p:cNvPr id="3013" name="Gruppe 3012">
              <a:extLst>
                <a:ext uri="{FF2B5EF4-FFF2-40B4-BE49-F238E27FC236}">
                  <a16:creationId xmlns:a16="http://schemas.microsoft.com/office/drawing/2014/main" id="{541E8ED7-2B3D-C022-B898-27616E0C5EDB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058" name="Picture 4">
                <a:extLst>
                  <a:ext uri="{FF2B5EF4-FFF2-40B4-BE49-F238E27FC236}">
                    <a16:creationId xmlns:a16="http://schemas.microsoft.com/office/drawing/2014/main" id="{FA3D768B-4217-4159-381D-4FA981BE64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059" name="Rektangel 33">
                <a:extLst>
                  <a:ext uri="{FF2B5EF4-FFF2-40B4-BE49-F238E27FC236}">
                    <a16:creationId xmlns:a16="http://schemas.microsoft.com/office/drawing/2014/main" id="{07B92A57-EC5F-0808-D5DA-4C2A33702E9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060" name="Afrundet rektangel 34">
                <a:extLst>
                  <a:ext uri="{FF2B5EF4-FFF2-40B4-BE49-F238E27FC236}">
                    <a16:creationId xmlns:a16="http://schemas.microsoft.com/office/drawing/2014/main" id="{58E5E387-BDEE-C881-41FF-B50A07C3BAE7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4" name="Gruppe 3013">
              <a:extLst>
                <a:ext uri="{FF2B5EF4-FFF2-40B4-BE49-F238E27FC236}">
                  <a16:creationId xmlns:a16="http://schemas.microsoft.com/office/drawing/2014/main" id="{A24AB56A-7CF8-AA45-0C1A-400E82E5A2B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055" name="Ellipse 3054">
                <a:extLst>
                  <a:ext uri="{FF2B5EF4-FFF2-40B4-BE49-F238E27FC236}">
                    <a16:creationId xmlns:a16="http://schemas.microsoft.com/office/drawing/2014/main" id="{3773FF0A-E4F4-40BE-A73C-17805DA0D54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6" name="Ellipse 3055">
                <a:extLst>
                  <a:ext uri="{FF2B5EF4-FFF2-40B4-BE49-F238E27FC236}">
                    <a16:creationId xmlns:a16="http://schemas.microsoft.com/office/drawing/2014/main" id="{9D7A440B-7CEE-6D7D-54B4-C6FCDD8E2E3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7" name="Ellipse 3056">
                <a:extLst>
                  <a:ext uri="{FF2B5EF4-FFF2-40B4-BE49-F238E27FC236}">
                    <a16:creationId xmlns:a16="http://schemas.microsoft.com/office/drawing/2014/main" id="{EC360842-C080-7145-9512-E33C2B7A94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5" name="Gruppe 3014">
              <a:extLst>
                <a:ext uri="{FF2B5EF4-FFF2-40B4-BE49-F238E27FC236}">
                  <a16:creationId xmlns:a16="http://schemas.microsoft.com/office/drawing/2014/main" id="{472E18A8-399A-79B4-3A4B-3D67FDFDF05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052" name="Ellipse 3051">
                <a:extLst>
                  <a:ext uri="{FF2B5EF4-FFF2-40B4-BE49-F238E27FC236}">
                    <a16:creationId xmlns:a16="http://schemas.microsoft.com/office/drawing/2014/main" id="{1D8C38F8-F7F3-90C8-6731-6A906D8CD6C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3" name="Ellipse 3052">
                <a:extLst>
                  <a:ext uri="{FF2B5EF4-FFF2-40B4-BE49-F238E27FC236}">
                    <a16:creationId xmlns:a16="http://schemas.microsoft.com/office/drawing/2014/main" id="{66D1AD72-DC81-86BE-3E0A-F562E9FF1B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4" name="Ellipse 3053">
                <a:extLst>
                  <a:ext uri="{FF2B5EF4-FFF2-40B4-BE49-F238E27FC236}">
                    <a16:creationId xmlns:a16="http://schemas.microsoft.com/office/drawing/2014/main" id="{2A954AB4-D25F-F4CF-2402-E0B9A123BC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6" name="Gruppe 3015">
              <a:extLst>
                <a:ext uri="{FF2B5EF4-FFF2-40B4-BE49-F238E27FC236}">
                  <a16:creationId xmlns:a16="http://schemas.microsoft.com/office/drawing/2014/main" id="{D3639E85-A905-D4F6-00CD-24CAE838F86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49" name="Ellipse 3048">
                <a:extLst>
                  <a:ext uri="{FF2B5EF4-FFF2-40B4-BE49-F238E27FC236}">
                    <a16:creationId xmlns:a16="http://schemas.microsoft.com/office/drawing/2014/main" id="{0C7BEC32-2DDF-0B47-D2C4-B4E85CEAEA8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0" name="Ellipse 3049">
                <a:extLst>
                  <a:ext uri="{FF2B5EF4-FFF2-40B4-BE49-F238E27FC236}">
                    <a16:creationId xmlns:a16="http://schemas.microsoft.com/office/drawing/2014/main" id="{19870AA2-7700-134A-A9D1-8AAFFB73F83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51" name="Ellipse 3050">
                <a:extLst>
                  <a:ext uri="{FF2B5EF4-FFF2-40B4-BE49-F238E27FC236}">
                    <a16:creationId xmlns:a16="http://schemas.microsoft.com/office/drawing/2014/main" id="{983EE3EB-8C2E-8CF2-CD67-6B62243934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17" name="Gruppe 3016">
              <a:extLst>
                <a:ext uri="{FF2B5EF4-FFF2-40B4-BE49-F238E27FC236}">
                  <a16:creationId xmlns:a16="http://schemas.microsoft.com/office/drawing/2014/main" id="{A3E01AE6-5A90-D674-F031-8302B47CA8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46" name="Ellipse 3045">
                <a:extLst>
                  <a:ext uri="{FF2B5EF4-FFF2-40B4-BE49-F238E27FC236}">
                    <a16:creationId xmlns:a16="http://schemas.microsoft.com/office/drawing/2014/main" id="{0F12B484-E2C6-CB93-9CEE-FA6F1A2EB61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7" name="Ellipse 3046">
                <a:extLst>
                  <a:ext uri="{FF2B5EF4-FFF2-40B4-BE49-F238E27FC236}">
                    <a16:creationId xmlns:a16="http://schemas.microsoft.com/office/drawing/2014/main" id="{DD0CA32E-AB6C-E24D-8264-6931A7B906D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8" name="Ellipse 3047">
                <a:extLst>
                  <a:ext uri="{FF2B5EF4-FFF2-40B4-BE49-F238E27FC236}">
                    <a16:creationId xmlns:a16="http://schemas.microsoft.com/office/drawing/2014/main" id="{8E498BFF-97A2-2635-1A61-2797C4F638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8" name="Tekstfelt 3017">
                  <a:extLst>
                    <a:ext uri="{FF2B5EF4-FFF2-40B4-BE49-F238E27FC236}">
                      <a16:creationId xmlns:a16="http://schemas.microsoft.com/office/drawing/2014/main" id="{BCE7A3AE-8234-30BE-D455-12F555AAC26A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9" name="Tekstfelt 3018">
                  <a:extLst>
                    <a:ext uri="{FF2B5EF4-FFF2-40B4-BE49-F238E27FC236}">
                      <a16:creationId xmlns:a16="http://schemas.microsoft.com/office/drawing/2014/main" id="{D82C6A25-A320-4D74-590C-20D605C2670E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20" name="Afrundet rektangel 34">
              <a:extLst>
                <a:ext uri="{FF2B5EF4-FFF2-40B4-BE49-F238E27FC236}">
                  <a16:creationId xmlns:a16="http://schemas.microsoft.com/office/drawing/2014/main" id="{1559D851-8821-ED29-6E5B-93ED42A756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21" name="Alternativ proces 56">
              <a:extLst>
                <a:ext uri="{FF2B5EF4-FFF2-40B4-BE49-F238E27FC236}">
                  <a16:creationId xmlns:a16="http://schemas.microsoft.com/office/drawing/2014/main" id="{F814111C-6DEA-6B82-A61F-9A00EDA8A635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22" name="Lige forbindelse 3021">
              <a:extLst>
                <a:ext uri="{FF2B5EF4-FFF2-40B4-BE49-F238E27FC236}">
                  <a16:creationId xmlns:a16="http://schemas.microsoft.com/office/drawing/2014/main" id="{ED6BB51D-EC12-6B4F-75EC-4EF5EB994C9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3" name="Lige forbindelse 3022">
              <a:extLst>
                <a:ext uri="{FF2B5EF4-FFF2-40B4-BE49-F238E27FC236}">
                  <a16:creationId xmlns:a16="http://schemas.microsoft.com/office/drawing/2014/main" id="{121B201A-BA1E-AF21-7E1E-F090E90F5F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4" name="Lige forbindelse 3023">
              <a:extLst>
                <a:ext uri="{FF2B5EF4-FFF2-40B4-BE49-F238E27FC236}">
                  <a16:creationId xmlns:a16="http://schemas.microsoft.com/office/drawing/2014/main" id="{52622948-B846-F469-33E9-A0DBDC46AA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5" name="Lige forbindelse 3024">
              <a:extLst>
                <a:ext uri="{FF2B5EF4-FFF2-40B4-BE49-F238E27FC236}">
                  <a16:creationId xmlns:a16="http://schemas.microsoft.com/office/drawing/2014/main" id="{ADB03485-0560-5B19-2908-883C193469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6" name="Lige forbindelse 3025">
              <a:extLst>
                <a:ext uri="{FF2B5EF4-FFF2-40B4-BE49-F238E27FC236}">
                  <a16:creationId xmlns:a16="http://schemas.microsoft.com/office/drawing/2014/main" id="{F08B5CC2-3E1E-DE4D-FE56-00781B6221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7" name="Lige forbindelse 3026">
              <a:extLst>
                <a:ext uri="{FF2B5EF4-FFF2-40B4-BE49-F238E27FC236}">
                  <a16:creationId xmlns:a16="http://schemas.microsoft.com/office/drawing/2014/main" id="{53EF2369-1B9C-A8B0-4B7A-38ECD8E432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8" name="Lige forbindelse 3027">
              <a:extLst>
                <a:ext uri="{FF2B5EF4-FFF2-40B4-BE49-F238E27FC236}">
                  <a16:creationId xmlns:a16="http://schemas.microsoft.com/office/drawing/2014/main" id="{144F4955-3E1B-C3D5-2A28-0EEB1F40AD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9" name="Lige forbindelse 3028">
              <a:extLst>
                <a:ext uri="{FF2B5EF4-FFF2-40B4-BE49-F238E27FC236}">
                  <a16:creationId xmlns:a16="http://schemas.microsoft.com/office/drawing/2014/main" id="{6D4A5911-680C-FD02-2D73-FFA6DB083A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0" name="Lige forbindelse 3029">
              <a:extLst>
                <a:ext uri="{FF2B5EF4-FFF2-40B4-BE49-F238E27FC236}">
                  <a16:creationId xmlns:a16="http://schemas.microsoft.com/office/drawing/2014/main" id="{6C6C720D-FCDC-7B73-533D-BF0DD621E0A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1" name="Lige forbindelse 3030">
              <a:extLst>
                <a:ext uri="{FF2B5EF4-FFF2-40B4-BE49-F238E27FC236}">
                  <a16:creationId xmlns:a16="http://schemas.microsoft.com/office/drawing/2014/main" id="{310709F6-8EC3-2A3F-E627-4C11EA6E5DF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Lige forbindelse 3031">
              <a:extLst>
                <a:ext uri="{FF2B5EF4-FFF2-40B4-BE49-F238E27FC236}">
                  <a16:creationId xmlns:a16="http://schemas.microsoft.com/office/drawing/2014/main" id="{1D9B4E06-9B17-109E-DCAD-1F9C9C31D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3" name="Lige forbindelse 3032">
              <a:extLst>
                <a:ext uri="{FF2B5EF4-FFF2-40B4-BE49-F238E27FC236}">
                  <a16:creationId xmlns:a16="http://schemas.microsoft.com/office/drawing/2014/main" id="{87510174-B582-7267-9AC9-DBB900E837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Lige forbindelse 3033">
              <a:extLst>
                <a:ext uri="{FF2B5EF4-FFF2-40B4-BE49-F238E27FC236}">
                  <a16:creationId xmlns:a16="http://schemas.microsoft.com/office/drawing/2014/main" id="{CF4DC3C2-6EA7-9863-43C5-43CE82535F2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5" name="Ellipse 3034">
              <a:extLst>
                <a:ext uri="{FF2B5EF4-FFF2-40B4-BE49-F238E27FC236}">
                  <a16:creationId xmlns:a16="http://schemas.microsoft.com/office/drawing/2014/main" id="{2FC9F66E-768A-4AC5-5DE6-777C7C1E5111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36" name="Gruppe 3035">
              <a:extLst>
                <a:ext uri="{FF2B5EF4-FFF2-40B4-BE49-F238E27FC236}">
                  <a16:creationId xmlns:a16="http://schemas.microsoft.com/office/drawing/2014/main" id="{75D82E5B-01D2-3312-0C59-03103B24DF76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44" name="Kombinationstegning 3043">
                <a:extLst>
                  <a:ext uri="{FF2B5EF4-FFF2-40B4-BE49-F238E27FC236}">
                    <a16:creationId xmlns:a16="http://schemas.microsoft.com/office/drawing/2014/main" id="{BC79916E-8E6B-B3EF-A64B-1816F9284821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5" name="Ellipse 3044">
                <a:extLst>
                  <a:ext uri="{FF2B5EF4-FFF2-40B4-BE49-F238E27FC236}">
                    <a16:creationId xmlns:a16="http://schemas.microsoft.com/office/drawing/2014/main" id="{98D85F24-9AD5-E695-0CD0-943ADE8F2731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37" name="Gruppe 3036">
              <a:extLst>
                <a:ext uri="{FF2B5EF4-FFF2-40B4-BE49-F238E27FC236}">
                  <a16:creationId xmlns:a16="http://schemas.microsoft.com/office/drawing/2014/main" id="{E7117B66-A9D9-E594-17AD-0EE55E34A9E9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41" name="Afrundet rektangel 3040">
                <a:extLst>
                  <a:ext uri="{FF2B5EF4-FFF2-40B4-BE49-F238E27FC236}">
                    <a16:creationId xmlns:a16="http://schemas.microsoft.com/office/drawing/2014/main" id="{FA535B78-3B9D-830A-B05A-E74EF92806C0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2" name="Afrundet rektangel 1052">
                <a:extLst>
                  <a:ext uri="{FF2B5EF4-FFF2-40B4-BE49-F238E27FC236}">
                    <a16:creationId xmlns:a16="http://schemas.microsoft.com/office/drawing/2014/main" id="{594B46A8-68AF-B555-563C-49206FEB65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43" name="Afrundet rektangel 1053">
                <a:extLst>
                  <a:ext uri="{FF2B5EF4-FFF2-40B4-BE49-F238E27FC236}">
                    <a16:creationId xmlns:a16="http://schemas.microsoft.com/office/drawing/2014/main" id="{308F30C2-0B14-1115-AD2D-8D867F7A768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38" name="Rektangel 1055">
              <a:extLst>
                <a:ext uri="{FF2B5EF4-FFF2-40B4-BE49-F238E27FC236}">
                  <a16:creationId xmlns:a16="http://schemas.microsoft.com/office/drawing/2014/main" id="{260F78CC-CE04-6F05-47A5-932B4D16CA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39" name="Tekstfelt 3038">
              <a:extLst>
                <a:ext uri="{FF2B5EF4-FFF2-40B4-BE49-F238E27FC236}">
                  <a16:creationId xmlns:a16="http://schemas.microsoft.com/office/drawing/2014/main" id="{5BE3D873-FD10-F445-B586-DF2D77776845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40" name="Kombinationstegning 3039">
              <a:extLst>
                <a:ext uri="{FF2B5EF4-FFF2-40B4-BE49-F238E27FC236}">
                  <a16:creationId xmlns:a16="http://schemas.microsoft.com/office/drawing/2014/main" id="{754D4D07-5400-7329-4289-E8108473A0B1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3061" name="Gruppe 3060">
            <a:extLst>
              <a:ext uri="{FF2B5EF4-FFF2-40B4-BE49-F238E27FC236}">
                <a16:creationId xmlns:a16="http://schemas.microsoft.com/office/drawing/2014/main" id="{E61B2C30-16A0-9A33-A460-B78D6B2FF715}"/>
              </a:ext>
            </a:extLst>
          </p:cNvPr>
          <p:cNvGrpSpPr>
            <a:grpSpLocks noChangeAspect="1"/>
          </p:cNvGrpSpPr>
          <p:nvPr/>
        </p:nvGrpSpPr>
        <p:grpSpPr>
          <a:xfrm>
            <a:off x="6850501" y="3248463"/>
            <a:ext cx="792000" cy="566599"/>
            <a:chOff x="5175798" y="1871002"/>
            <a:chExt cx="5057331" cy="3618011"/>
          </a:xfrm>
        </p:grpSpPr>
        <p:grpSp>
          <p:nvGrpSpPr>
            <p:cNvPr id="3062" name="Gruppe 3061">
              <a:extLst>
                <a:ext uri="{FF2B5EF4-FFF2-40B4-BE49-F238E27FC236}">
                  <a16:creationId xmlns:a16="http://schemas.microsoft.com/office/drawing/2014/main" id="{15059E1F-2963-216D-42A9-378CC6D6E34A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3107" name="Picture 4">
                <a:extLst>
                  <a:ext uri="{FF2B5EF4-FFF2-40B4-BE49-F238E27FC236}">
                    <a16:creationId xmlns:a16="http://schemas.microsoft.com/office/drawing/2014/main" id="{E24B0203-3BC9-A014-AF5A-711757622B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8" name="Rektangel 33">
                <a:extLst>
                  <a:ext uri="{FF2B5EF4-FFF2-40B4-BE49-F238E27FC236}">
                    <a16:creationId xmlns:a16="http://schemas.microsoft.com/office/drawing/2014/main" id="{49A18791-89E4-84BA-B39B-404FC4E53CF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09" name="Afrundet rektangel 34">
                <a:extLst>
                  <a:ext uri="{FF2B5EF4-FFF2-40B4-BE49-F238E27FC236}">
                    <a16:creationId xmlns:a16="http://schemas.microsoft.com/office/drawing/2014/main" id="{9BC193D8-E7A5-CD64-BBE2-25EE7D7418A4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3" name="Gruppe 3062">
              <a:extLst>
                <a:ext uri="{FF2B5EF4-FFF2-40B4-BE49-F238E27FC236}">
                  <a16:creationId xmlns:a16="http://schemas.microsoft.com/office/drawing/2014/main" id="{DE4D8C2D-6635-DC90-B867-25A587103F3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3104" name="Ellipse 3103">
                <a:extLst>
                  <a:ext uri="{FF2B5EF4-FFF2-40B4-BE49-F238E27FC236}">
                    <a16:creationId xmlns:a16="http://schemas.microsoft.com/office/drawing/2014/main" id="{74432367-3258-C6FC-0EA8-40DAD19934D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5" name="Ellipse 3104">
                <a:extLst>
                  <a:ext uri="{FF2B5EF4-FFF2-40B4-BE49-F238E27FC236}">
                    <a16:creationId xmlns:a16="http://schemas.microsoft.com/office/drawing/2014/main" id="{9B4F221D-51D9-C0FA-D9C0-8F4E782E42E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6" name="Ellipse 3105">
                <a:extLst>
                  <a:ext uri="{FF2B5EF4-FFF2-40B4-BE49-F238E27FC236}">
                    <a16:creationId xmlns:a16="http://schemas.microsoft.com/office/drawing/2014/main" id="{8E9F5F16-BF84-0D02-4044-3D4A17FE52C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4" name="Gruppe 3063">
              <a:extLst>
                <a:ext uri="{FF2B5EF4-FFF2-40B4-BE49-F238E27FC236}">
                  <a16:creationId xmlns:a16="http://schemas.microsoft.com/office/drawing/2014/main" id="{1D3E0468-E2BE-9A68-5050-7A1F5B6345E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3101" name="Ellipse 3100">
                <a:extLst>
                  <a:ext uri="{FF2B5EF4-FFF2-40B4-BE49-F238E27FC236}">
                    <a16:creationId xmlns:a16="http://schemas.microsoft.com/office/drawing/2014/main" id="{D98A8D87-C5F2-C66A-41F2-4EC2BF728566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2" name="Ellipse 3101">
                <a:extLst>
                  <a:ext uri="{FF2B5EF4-FFF2-40B4-BE49-F238E27FC236}">
                    <a16:creationId xmlns:a16="http://schemas.microsoft.com/office/drawing/2014/main" id="{45797D60-67DE-C19C-FD3E-7DEF93ED6A5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3" name="Ellipse 3102">
                <a:extLst>
                  <a:ext uri="{FF2B5EF4-FFF2-40B4-BE49-F238E27FC236}">
                    <a16:creationId xmlns:a16="http://schemas.microsoft.com/office/drawing/2014/main" id="{54FEFE89-9CE0-648D-3CE8-0DEAA952B67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5" name="Gruppe 3064">
              <a:extLst>
                <a:ext uri="{FF2B5EF4-FFF2-40B4-BE49-F238E27FC236}">
                  <a16:creationId xmlns:a16="http://schemas.microsoft.com/office/drawing/2014/main" id="{D1046159-1948-D55D-F1B0-E8BE438264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3098" name="Ellipse 3097">
                <a:extLst>
                  <a:ext uri="{FF2B5EF4-FFF2-40B4-BE49-F238E27FC236}">
                    <a16:creationId xmlns:a16="http://schemas.microsoft.com/office/drawing/2014/main" id="{3D5D0552-7E98-EF2D-9B73-834C4E208E1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9" name="Ellipse 3098">
                <a:extLst>
                  <a:ext uri="{FF2B5EF4-FFF2-40B4-BE49-F238E27FC236}">
                    <a16:creationId xmlns:a16="http://schemas.microsoft.com/office/drawing/2014/main" id="{4648DB34-CB30-C4CD-3B0E-CEA5A34ECFD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00" name="Ellipse 3099">
                <a:extLst>
                  <a:ext uri="{FF2B5EF4-FFF2-40B4-BE49-F238E27FC236}">
                    <a16:creationId xmlns:a16="http://schemas.microsoft.com/office/drawing/2014/main" id="{2EACAD7C-210D-1F2B-D3A2-6162DCD3ACE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66" name="Gruppe 3065">
              <a:extLst>
                <a:ext uri="{FF2B5EF4-FFF2-40B4-BE49-F238E27FC236}">
                  <a16:creationId xmlns:a16="http://schemas.microsoft.com/office/drawing/2014/main" id="{C00A1B3F-E97D-BCD3-BED8-825D534713C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3095" name="Ellipse 3094">
                <a:extLst>
                  <a:ext uri="{FF2B5EF4-FFF2-40B4-BE49-F238E27FC236}">
                    <a16:creationId xmlns:a16="http://schemas.microsoft.com/office/drawing/2014/main" id="{1E9A7ED3-5095-7281-1694-AF8BE42D4A8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6" name="Ellipse 3095">
                <a:extLst>
                  <a:ext uri="{FF2B5EF4-FFF2-40B4-BE49-F238E27FC236}">
                    <a16:creationId xmlns:a16="http://schemas.microsoft.com/office/drawing/2014/main" id="{E4B826A4-5C81-BD64-75FB-9D88E33DE4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7" name="Ellipse 3096">
                <a:extLst>
                  <a:ext uri="{FF2B5EF4-FFF2-40B4-BE49-F238E27FC236}">
                    <a16:creationId xmlns:a16="http://schemas.microsoft.com/office/drawing/2014/main" id="{BF68A58F-8714-D6BD-3371-86D5B1F95B3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7" name="Tekstfelt 3066">
                  <a:extLst>
                    <a:ext uri="{FF2B5EF4-FFF2-40B4-BE49-F238E27FC236}">
                      <a16:creationId xmlns:a16="http://schemas.microsoft.com/office/drawing/2014/main" id="{3F8D32DE-C781-2D58-0820-58475571E23A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8" name="Tekstfelt 3067">
                  <a:extLst>
                    <a:ext uri="{FF2B5EF4-FFF2-40B4-BE49-F238E27FC236}">
                      <a16:creationId xmlns:a16="http://schemas.microsoft.com/office/drawing/2014/main" id="{35FF6BD5-B734-28AE-FB82-F3E4669EA17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069" name="Afrundet rektangel 34">
              <a:extLst>
                <a:ext uri="{FF2B5EF4-FFF2-40B4-BE49-F238E27FC236}">
                  <a16:creationId xmlns:a16="http://schemas.microsoft.com/office/drawing/2014/main" id="{71E6712D-C443-C92B-CE15-0631F4755B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70" name="Alternativ proces 56">
              <a:extLst>
                <a:ext uri="{FF2B5EF4-FFF2-40B4-BE49-F238E27FC236}">
                  <a16:creationId xmlns:a16="http://schemas.microsoft.com/office/drawing/2014/main" id="{00C9CAD1-619F-0937-42FC-64A406D816B1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3071" name="Lige forbindelse 3070">
              <a:extLst>
                <a:ext uri="{FF2B5EF4-FFF2-40B4-BE49-F238E27FC236}">
                  <a16:creationId xmlns:a16="http://schemas.microsoft.com/office/drawing/2014/main" id="{762B8378-D6ED-7703-3356-9297AFB714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2" name="Lige forbindelse 3071">
              <a:extLst>
                <a:ext uri="{FF2B5EF4-FFF2-40B4-BE49-F238E27FC236}">
                  <a16:creationId xmlns:a16="http://schemas.microsoft.com/office/drawing/2014/main" id="{3CC97599-AF19-DA72-75FD-BD814AC7082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3" name="Lige forbindelse 3072">
              <a:extLst>
                <a:ext uri="{FF2B5EF4-FFF2-40B4-BE49-F238E27FC236}">
                  <a16:creationId xmlns:a16="http://schemas.microsoft.com/office/drawing/2014/main" id="{1F379EF4-7204-2C8E-23D7-A2BD56C248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4" name="Lige forbindelse 3073">
              <a:extLst>
                <a:ext uri="{FF2B5EF4-FFF2-40B4-BE49-F238E27FC236}">
                  <a16:creationId xmlns:a16="http://schemas.microsoft.com/office/drawing/2014/main" id="{237A7E8F-4658-5B60-C17D-1B82BB1F79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5" name="Lige forbindelse 3074">
              <a:extLst>
                <a:ext uri="{FF2B5EF4-FFF2-40B4-BE49-F238E27FC236}">
                  <a16:creationId xmlns:a16="http://schemas.microsoft.com/office/drawing/2014/main" id="{87C007B8-F68A-7813-6049-D5072DA46F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6" name="Lige forbindelse 3075">
              <a:extLst>
                <a:ext uri="{FF2B5EF4-FFF2-40B4-BE49-F238E27FC236}">
                  <a16:creationId xmlns:a16="http://schemas.microsoft.com/office/drawing/2014/main" id="{02E14463-7122-99E2-6248-23FCE1B3AE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7" name="Lige forbindelse 3076">
              <a:extLst>
                <a:ext uri="{FF2B5EF4-FFF2-40B4-BE49-F238E27FC236}">
                  <a16:creationId xmlns:a16="http://schemas.microsoft.com/office/drawing/2014/main" id="{D97CB186-7ED7-BA33-3C77-642285D64C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8" name="Lige forbindelse 3077">
              <a:extLst>
                <a:ext uri="{FF2B5EF4-FFF2-40B4-BE49-F238E27FC236}">
                  <a16:creationId xmlns:a16="http://schemas.microsoft.com/office/drawing/2014/main" id="{51D9014B-C5F0-8D0D-5B3E-DEA6C3F0187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9" name="Lige forbindelse 3078">
              <a:extLst>
                <a:ext uri="{FF2B5EF4-FFF2-40B4-BE49-F238E27FC236}">
                  <a16:creationId xmlns:a16="http://schemas.microsoft.com/office/drawing/2014/main" id="{B2C88A20-67EB-3DFD-14D6-6DD81D2E5E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0" name="Lige forbindelse 3079">
              <a:extLst>
                <a:ext uri="{FF2B5EF4-FFF2-40B4-BE49-F238E27FC236}">
                  <a16:creationId xmlns:a16="http://schemas.microsoft.com/office/drawing/2014/main" id="{441E615D-2094-ADB1-66A1-A21A027E6D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1" name="Lige forbindelse 3080">
              <a:extLst>
                <a:ext uri="{FF2B5EF4-FFF2-40B4-BE49-F238E27FC236}">
                  <a16:creationId xmlns:a16="http://schemas.microsoft.com/office/drawing/2014/main" id="{62FE3555-59BE-0FB5-56FD-33B9E142AB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2" name="Lige forbindelse 3081">
              <a:extLst>
                <a:ext uri="{FF2B5EF4-FFF2-40B4-BE49-F238E27FC236}">
                  <a16:creationId xmlns:a16="http://schemas.microsoft.com/office/drawing/2014/main" id="{6F30C6DD-B630-C9A9-AA73-43EFEAC948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3" name="Lige forbindelse 3082">
              <a:extLst>
                <a:ext uri="{FF2B5EF4-FFF2-40B4-BE49-F238E27FC236}">
                  <a16:creationId xmlns:a16="http://schemas.microsoft.com/office/drawing/2014/main" id="{14AA6BB3-D2FF-50B7-4A0C-38C2C7B8A8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4" name="Ellipse 3083">
              <a:extLst>
                <a:ext uri="{FF2B5EF4-FFF2-40B4-BE49-F238E27FC236}">
                  <a16:creationId xmlns:a16="http://schemas.microsoft.com/office/drawing/2014/main" id="{52B9B6D4-13B2-DB44-1F8B-4917AE90708A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085" name="Gruppe 3084">
              <a:extLst>
                <a:ext uri="{FF2B5EF4-FFF2-40B4-BE49-F238E27FC236}">
                  <a16:creationId xmlns:a16="http://schemas.microsoft.com/office/drawing/2014/main" id="{051501FF-76A8-3DCC-BED6-A7DF33D3944F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3093" name="Kombinationstegning 3092">
                <a:extLst>
                  <a:ext uri="{FF2B5EF4-FFF2-40B4-BE49-F238E27FC236}">
                    <a16:creationId xmlns:a16="http://schemas.microsoft.com/office/drawing/2014/main" id="{779CDE50-0332-C01E-8971-A3AD4A251783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4" name="Ellipse 3093">
                <a:extLst>
                  <a:ext uri="{FF2B5EF4-FFF2-40B4-BE49-F238E27FC236}">
                    <a16:creationId xmlns:a16="http://schemas.microsoft.com/office/drawing/2014/main" id="{86D656A7-95ED-8BDC-7949-6CB170E76983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086" name="Gruppe 3085">
              <a:extLst>
                <a:ext uri="{FF2B5EF4-FFF2-40B4-BE49-F238E27FC236}">
                  <a16:creationId xmlns:a16="http://schemas.microsoft.com/office/drawing/2014/main" id="{7AA43428-91F4-8555-F6BF-7C8DEBA717ED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3090" name="Afrundet rektangel 3089">
                <a:extLst>
                  <a:ext uri="{FF2B5EF4-FFF2-40B4-BE49-F238E27FC236}">
                    <a16:creationId xmlns:a16="http://schemas.microsoft.com/office/drawing/2014/main" id="{5DB3A35E-3460-5615-786C-015131F2D683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1" name="Afrundet rektangel 1052">
                <a:extLst>
                  <a:ext uri="{FF2B5EF4-FFF2-40B4-BE49-F238E27FC236}">
                    <a16:creationId xmlns:a16="http://schemas.microsoft.com/office/drawing/2014/main" id="{58AEF3AF-B305-0F25-107B-66B52A3779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092" name="Afrundet rektangel 1053">
                <a:extLst>
                  <a:ext uri="{FF2B5EF4-FFF2-40B4-BE49-F238E27FC236}">
                    <a16:creationId xmlns:a16="http://schemas.microsoft.com/office/drawing/2014/main" id="{E0189B92-B62A-7E15-7081-54B05CF2A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87" name="Rektangel 1055">
              <a:extLst>
                <a:ext uri="{FF2B5EF4-FFF2-40B4-BE49-F238E27FC236}">
                  <a16:creationId xmlns:a16="http://schemas.microsoft.com/office/drawing/2014/main" id="{5927662F-DB5B-5CA6-C6FE-93CD834E86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88" name="Tekstfelt 3087">
              <a:extLst>
                <a:ext uri="{FF2B5EF4-FFF2-40B4-BE49-F238E27FC236}">
                  <a16:creationId xmlns:a16="http://schemas.microsoft.com/office/drawing/2014/main" id="{3D502050-0464-A978-F822-14873E1DF94C}"/>
                </a:ext>
              </a:extLst>
            </p:cNvPr>
            <p:cNvSpPr txBox="1"/>
            <p:nvPr/>
          </p:nvSpPr>
          <p:spPr>
            <a:xfrm rot="21047471">
              <a:off x="7289264" y="3147148"/>
              <a:ext cx="1414622" cy="1080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500" dirty="0"/>
                <a:t>V</a:t>
              </a:r>
            </a:p>
          </p:txBody>
        </p:sp>
        <p:sp>
          <p:nvSpPr>
            <p:cNvPr id="3089" name="Kombinationstegning 3088">
              <a:extLst>
                <a:ext uri="{FF2B5EF4-FFF2-40B4-BE49-F238E27FC236}">
                  <a16:creationId xmlns:a16="http://schemas.microsoft.com/office/drawing/2014/main" id="{1AACAB99-0044-AE1D-6F52-C7C7231B01CF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165" name="Kombinationstegning 3164">
            <a:extLst>
              <a:ext uri="{FF2B5EF4-FFF2-40B4-BE49-F238E27FC236}">
                <a16:creationId xmlns:a16="http://schemas.microsoft.com/office/drawing/2014/main" id="{2979F0AE-D2A9-ACA9-41FD-58E75DC6D94A}"/>
              </a:ext>
            </a:extLst>
          </p:cNvPr>
          <p:cNvSpPr/>
          <p:nvPr/>
        </p:nvSpPr>
        <p:spPr>
          <a:xfrm>
            <a:off x="7206074" y="3627496"/>
            <a:ext cx="462084" cy="489185"/>
          </a:xfrm>
          <a:custGeom>
            <a:avLst/>
            <a:gdLst>
              <a:gd name="connsiteX0" fmla="*/ 0 w 462084"/>
              <a:gd name="connsiteY0" fmla="*/ 0 h 489185"/>
              <a:gd name="connsiteX1" fmla="*/ 127941 w 462084"/>
              <a:gd name="connsiteY1" fmla="*/ 105363 h 489185"/>
              <a:gd name="connsiteX2" fmla="*/ 357482 w 462084"/>
              <a:gd name="connsiteY2" fmla="*/ 184385 h 489185"/>
              <a:gd name="connsiteX3" fmla="*/ 459082 w 462084"/>
              <a:gd name="connsiteY3" fmla="*/ 289748 h 489185"/>
              <a:gd name="connsiteX4" fmla="*/ 425215 w 462084"/>
              <a:gd name="connsiteY4" fmla="*/ 489185 h 4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084" h="489185">
                <a:moveTo>
                  <a:pt x="0" y="0"/>
                </a:moveTo>
                <a:cubicBezTo>
                  <a:pt x="34180" y="37316"/>
                  <a:pt x="68361" y="74632"/>
                  <a:pt x="127941" y="105363"/>
                </a:cubicBezTo>
                <a:cubicBezTo>
                  <a:pt x="187521" y="136094"/>
                  <a:pt x="302292" y="153654"/>
                  <a:pt x="357482" y="184385"/>
                </a:cubicBezTo>
                <a:cubicBezTo>
                  <a:pt x="412672" y="215116"/>
                  <a:pt x="447793" y="238948"/>
                  <a:pt x="459082" y="289748"/>
                </a:cubicBezTo>
                <a:cubicBezTo>
                  <a:pt x="470371" y="340548"/>
                  <a:pt x="447793" y="414866"/>
                  <a:pt x="425215" y="4891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69" name="Kombinationstegning 3168">
            <a:extLst>
              <a:ext uri="{FF2B5EF4-FFF2-40B4-BE49-F238E27FC236}">
                <a16:creationId xmlns:a16="http://schemas.microsoft.com/office/drawing/2014/main" id="{01E138BA-5063-F8B0-FA72-4C1F35954F16}"/>
              </a:ext>
            </a:extLst>
          </p:cNvPr>
          <p:cNvSpPr/>
          <p:nvPr/>
        </p:nvSpPr>
        <p:spPr>
          <a:xfrm>
            <a:off x="8005302" y="2332960"/>
            <a:ext cx="961845" cy="1102625"/>
          </a:xfrm>
          <a:custGeom>
            <a:avLst/>
            <a:gdLst>
              <a:gd name="connsiteX0" fmla="*/ 450076 w 961845"/>
              <a:gd name="connsiteY0" fmla="*/ 376373 h 1102625"/>
              <a:gd name="connsiteX1" fmla="*/ 672091 w 961845"/>
              <a:gd name="connsiteY1" fmla="*/ 455396 h 1102625"/>
              <a:gd name="connsiteX2" fmla="*/ 860239 w 961845"/>
              <a:gd name="connsiteY2" fmla="*/ 451633 h 1102625"/>
              <a:gd name="connsiteX3" fmla="*/ 961839 w 961845"/>
              <a:gd name="connsiteY3" fmla="*/ 267247 h 1102625"/>
              <a:gd name="connsiteX4" fmla="*/ 864002 w 961845"/>
              <a:gd name="connsiteY4" fmla="*/ 60284 h 1102625"/>
              <a:gd name="connsiteX5" fmla="*/ 623172 w 961845"/>
              <a:gd name="connsiteY5" fmla="*/ 77 h 1102625"/>
              <a:gd name="connsiteX6" fmla="*/ 254402 w 961845"/>
              <a:gd name="connsiteY6" fmla="*/ 48996 h 1102625"/>
              <a:gd name="connsiteX7" fmla="*/ 54965 w 961845"/>
              <a:gd name="connsiteY7" fmla="*/ 109203 h 1102625"/>
              <a:gd name="connsiteX8" fmla="*/ 2283 w 961845"/>
              <a:gd name="connsiteY8" fmla="*/ 365084 h 1102625"/>
              <a:gd name="connsiteX9" fmla="*/ 111409 w 961845"/>
              <a:gd name="connsiteY9" fmla="*/ 760196 h 1102625"/>
              <a:gd name="connsiteX10" fmla="*/ 66254 w 961845"/>
              <a:gd name="connsiteY10" fmla="*/ 1102625 h 11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1845" h="1102625">
                <a:moveTo>
                  <a:pt x="450076" y="376373"/>
                </a:moveTo>
                <a:cubicBezTo>
                  <a:pt x="526903" y="409613"/>
                  <a:pt x="603731" y="442853"/>
                  <a:pt x="672091" y="455396"/>
                </a:cubicBezTo>
                <a:cubicBezTo>
                  <a:pt x="740452" y="467939"/>
                  <a:pt x="811948" y="482991"/>
                  <a:pt x="860239" y="451633"/>
                </a:cubicBezTo>
                <a:cubicBezTo>
                  <a:pt x="908530" y="420275"/>
                  <a:pt x="961212" y="332472"/>
                  <a:pt x="961839" y="267247"/>
                </a:cubicBezTo>
                <a:cubicBezTo>
                  <a:pt x="962466" y="202022"/>
                  <a:pt x="920447" y="104812"/>
                  <a:pt x="864002" y="60284"/>
                </a:cubicBezTo>
                <a:cubicBezTo>
                  <a:pt x="807558" y="15756"/>
                  <a:pt x="724772" y="1958"/>
                  <a:pt x="623172" y="77"/>
                </a:cubicBezTo>
                <a:cubicBezTo>
                  <a:pt x="521572" y="-1804"/>
                  <a:pt x="349103" y="30808"/>
                  <a:pt x="254402" y="48996"/>
                </a:cubicBezTo>
                <a:cubicBezTo>
                  <a:pt x="159701" y="67184"/>
                  <a:pt x="96985" y="56522"/>
                  <a:pt x="54965" y="109203"/>
                </a:cubicBezTo>
                <a:cubicBezTo>
                  <a:pt x="12945" y="161884"/>
                  <a:pt x="-7124" y="256585"/>
                  <a:pt x="2283" y="365084"/>
                </a:cubicBezTo>
                <a:cubicBezTo>
                  <a:pt x="11690" y="473583"/>
                  <a:pt x="100747" y="637273"/>
                  <a:pt x="111409" y="760196"/>
                </a:cubicBezTo>
                <a:cubicBezTo>
                  <a:pt x="122071" y="883120"/>
                  <a:pt x="94162" y="992872"/>
                  <a:pt x="66254" y="110262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175" name="Gruppe 3174">
            <a:extLst>
              <a:ext uri="{FF2B5EF4-FFF2-40B4-BE49-F238E27FC236}">
                <a16:creationId xmlns:a16="http://schemas.microsoft.com/office/drawing/2014/main" id="{0129D7EE-7BE2-F515-0073-E2435AC556D4}"/>
              </a:ext>
            </a:extLst>
          </p:cNvPr>
          <p:cNvGrpSpPr>
            <a:grpSpLocks noChangeAspect="1"/>
          </p:cNvGrpSpPr>
          <p:nvPr/>
        </p:nvGrpSpPr>
        <p:grpSpPr>
          <a:xfrm>
            <a:off x="1742380" y="2622550"/>
            <a:ext cx="468000" cy="228716"/>
            <a:chOff x="2655570" y="2187000"/>
            <a:chExt cx="6880860" cy="3362760"/>
          </a:xfrm>
        </p:grpSpPr>
        <p:sp>
          <p:nvSpPr>
            <p:cNvPr id="3176" name="Rektangel 3175">
              <a:extLst>
                <a:ext uri="{FF2B5EF4-FFF2-40B4-BE49-F238E27FC236}">
                  <a16:creationId xmlns:a16="http://schemas.microsoft.com/office/drawing/2014/main" id="{ABCB53EC-3D66-5077-33D9-2C8C38C3E31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77" name="Ligebenet trapez 3176">
              <a:extLst>
                <a:ext uri="{FF2B5EF4-FFF2-40B4-BE49-F238E27FC236}">
                  <a16:creationId xmlns:a16="http://schemas.microsoft.com/office/drawing/2014/main" id="{ED7382DE-4C36-6F9A-8D28-0F5F177BDFB3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78" name="Gruppe 3177">
              <a:extLst>
                <a:ext uri="{FF2B5EF4-FFF2-40B4-BE49-F238E27FC236}">
                  <a16:creationId xmlns:a16="http://schemas.microsoft.com/office/drawing/2014/main" id="{9AC9EF15-C5C7-1F3C-31EF-8FA7031437C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82" name="Cylinder 3181">
                <a:extLst>
                  <a:ext uri="{FF2B5EF4-FFF2-40B4-BE49-F238E27FC236}">
                    <a16:creationId xmlns:a16="http://schemas.microsoft.com/office/drawing/2014/main" id="{943AF6B0-0E51-15B5-8292-82E006D98B6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8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6F7827D6-3C10-281B-E11B-90445BEEA2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79" name="Gruppe 3178">
              <a:extLst>
                <a:ext uri="{FF2B5EF4-FFF2-40B4-BE49-F238E27FC236}">
                  <a16:creationId xmlns:a16="http://schemas.microsoft.com/office/drawing/2014/main" id="{8C895FD3-9B80-3EAC-AC72-1D2F62899232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0" name="Cylinder 3179">
                <a:extLst>
                  <a:ext uri="{FF2B5EF4-FFF2-40B4-BE49-F238E27FC236}">
                    <a16:creationId xmlns:a16="http://schemas.microsoft.com/office/drawing/2014/main" id="{FB9CAFA5-BE19-10F1-7675-6BE0691F9F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81" name="Cylinder 3180">
                <a:extLst>
                  <a:ext uri="{FF2B5EF4-FFF2-40B4-BE49-F238E27FC236}">
                    <a16:creationId xmlns:a16="http://schemas.microsoft.com/office/drawing/2014/main" id="{A6D1DEC4-408E-42C4-8C08-4A452758FE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184" name="Gruppe 3183">
            <a:extLst>
              <a:ext uri="{FF2B5EF4-FFF2-40B4-BE49-F238E27FC236}">
                <a16:creationId xmlns:a16="http://schemas.microsoft.com/office/drawing/2014/main" id="{CA410519-A0CE-3191-91D4-A9F606B68B6E}"/>
              </a:ext>
            </a:extLst>
          </p:cNvPr>
          <p:cNvGrpSpPr>
            <a:grpSpLocks noChangeAspect="1"/>
          </p:cNvGrpSpPr>
          <p:nvPr/>
        </p:nvGrpSpPr>
        <p:grpSpPr>
          <a:xfrm>
            <a:off x="2687946" y="3827735"/>
            <a:ext cx="468000" cy="228716"/>
            <a:chOff x="2655570" y="2187000"/>
            <a:chExt cx="6880860" cy="3362760"/>
          </a:xfrm>
        </p:grpSpPr>
        <p:sp>
          <p:nvSpPr>
            <p:cNvPr id="3185" name="Rektangel 3184">
              <a:extLst>
                <a:ext uri="{FF2B5EF4-FFF2-40B4-BE49-F238E27FC236}">
                  <a16:creationId xmlns:a16="http://schemas.microsoft.com/office/drawing/2014/main" id="{3C80A936-C852-D6D2-0D7E-1C38EA4D966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186" name="Ligebenet trapez 3185">
              <a:extLst>
                <a:ext uri="{FF2B5EF4-FFF2-40B4-BE49-F238E27FC236}">
                  <a16:creationId xmlns:a16="http://schemas.microsoft.com/office/drawing/2014/main" id="{03107DE1-7EBF-05A2-96B6-235482CB82F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87" name="Gruppe 3186">
              <a:extLst>
                <a:ext uri="{FF2B5EF4-FFF2-40B4-BE49-F238E27FC236}">
                  <a16:creationId xmlns:a16="http://schemas.microsoft.com/office/drawing/2014/main" id="{D260BDE8-1213-68D3-D3E5-A2D61EC6121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191" name="Cylinder 3190">
                <a:extLst>
                  <a:ext uri="{FF2B5EF4-FFF2-40B4-BE49-F238E27FC236}">
                    <a16:creationId xmlns:a16="http://schemas.microsoft.com/office/drawing/2014/main" id="{D48CA756-2A47-49F5-0C10-784AA3DA1FF5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192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4AD86A00-5B15-0E8B-466C-717A7D4883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188" name="Gruppe 3187">
              <a:extLst>
                <a:ext uri="{FF2B5EF4-FFF2-40B4-BE49-F238E27FC236}">
                  <a16:creationId xmlns:a16="http://schemas.microsoft.com/office/drawing/2014/main" id="{31B72860-AB8F-D246-4F78-E23EB87ADEB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189" name="Cylinder 3188">
                <a:extLst>
                  <a:ext uri="{FF2B5EF4-FFF2-40B4-BE49-F238E27FC236}">
                    <a16:creationId xmlns:a16="http://schemas.microsoft.com/office/drawing/2014/main" id="{156E1569-10C8-E9D2-7BFA-CF1AA6C619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0" name="Cylinder 3189">
                <a:extLst>
                  <a:ext uri="{FF2B5EF4-FFF2-40B4-BE49-F238E27FC236}">
                    <a16:creationId xmlns:a16="http://schemas.microsoft.com/office/drawing/2014/main" id="{67DDE0B3-B60B-4202-924E-A53E18F976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11" name="Gruppe 3210">
            <a:extLst>
              <a:ext uri="{FF2B5EF4-FFF2-40B4-BE49-F238E27FC236}">
                <a16:creationId xmlns:a16="http://schemas.microsoft.com/office/drawing/2014/main" id="{A5CB2868-D837-2FF5-4EFB-DD51FB487686}"/>
              </a:ext>
            </a:extLst>
          </p:cNvPr>
          <p:cNvGrpSpPr>
            <a:grpSpLocks noChangeAspect="1"/>
          </p:cNvGrpSpPr>
          <p:nvPr/>
        </p:nvGrpSpPr>
        <p:grpSpPr>
          <a:xfrm>
            <a:off x="7142104" y="4295087"/>
            <a:ext cx="468000" cy="228716"/>
            <a:chOff x="2655570" y="2187000"/>
            <a:chExt cx="6880860" cy="3362760"/>
          </a:xfrm>
        </p:grpSpPr>
        <p:sp>
          <p:nvSpPr>
            <p:cNvPr id="3212" name="Rektangel 3211">
              <a:extLst>
                <a:ext uri="{FF2B5EF4-FFF2-40B4-BE49-F238E27FC236}">
                  <a16:creationId xmlns:a16="http://schemas.microsoft.com/office/drawing/2014/main" id="{64C10187-DA3A-2177-F4EF-FDD1793C21F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13" name="Ligebenet trapez 3212">
              <a:extLst>
                <a:ext uri="{FF2B5EF4-FFF2-40B4-BE49-F238E27FC236}">
                  <a16:creationId xmlns:a16="http://schemas.microsoft.com/office/drawing/2014/main" id="{E48F3DB5-ADDA-8D88-743A-05D96176D49E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14" name="Gruppe 3213">
              <a:extLst>
                <a:ext uri="{FF2B5EF4-FFF2-40B4-BE49-F238E27FC236}">
                  <a16:creationId xmlns:a16="http://schemas.microsoft.com/office/drawing/2014/main" id="{C7F67C08-19E3-E334-543C-34AD1A7B3EA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18" name="Cylinder 3217">
                <a:extLst>
                  <a:ext uri="{FF2B5EF4-FFF2-40B4-BE49-F238E27FC236}">
                    <a16:creationId xmlns:a16="http://schemas.microsoft.com/office/drawing/2014/main" id="{B71A3296-1AFC-549D-E934-3C3FB5DB829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1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A01D90DC-5F5F-0F30-11A1-EEC1ACB67A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15" name="Gruppe 3214">
              <a:extLst>
                <a:ext uri="{FF2B5EF4-FFF2-40B4-BE49-F238E27FC236}">
                  <a16:creationId xmlns:a16="http://schemas.microsoft.com/office/drawing/2014/main" id="{0977547D-2994-48F6-CF78-1D7501E66EDE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16" name="Cylinder 3215">
                <a:extLst>
                  <a:ext uri="{FF2B5EF4-FFF2-40B4-BE49-F238E27FC236}">
                    <a16:creationId xmlns:a16="http://schemas.microsoft.com/office/drawing/2014/main" id="{DC559737-5B91-AEC1-EFBE-EBB45697F1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17" name="Cylinder 3216">
                <a:extLst>
                  <a:ext uri="{FF2B5EF4-FFF2-40B4-BE49-F238E27FC236}">
                    <a16:creationId xmlns:a16="http://schemas.microsoft.com/office/drawing/2014/main" id="{BEAADCB1-46ED-0549-E2BE-C9F439699A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0" name="Gruppe 3219">
            <a:extLst>
              <a:ext uri="{FF2B5EF4-FFF2-40B4-BE49-F238E27FC236}">
                <a16:creationId xmlns:a16="http://schemas.microsoft.com/office/drawing/2014/main" id="{6A1F0622-DD89-5975-E7D6-3A5618E1A37B}"/>
              </a:ext>
            </a:extLst>
          </p:cNvPr>
          <p:cNvGrpSpPr>
            <a:grpSpLocks noChangeAspect="1"/>
          </p:cNvGrpSpPr>
          <p:nvPr/>
        </p:nvGrpSpPr>
        <p:grpSpPr>
          <a:xfrm>
            <a:off x="8521372" y="3419524"/>
            <a:ext cx="468000" cy="228716"/>
            <a:chOff x="2655570" y="2187000"/>
            <a:chExt cx="6880860" cy="3362760"/>
          </a:xfrm>
        </p:grpSpPr>
        <p:sp>
          <p:nvSpPr>
            <p:cNvPr id="3221" name="Rektangel 3220">
              <a:extLst>
                <a:ext uri="{FF2B5EF4-FFF2-40B4-BE49-F238E27FC236}">
                  <a16:creationId xmlns:a16="http://schemas.microsoft.com/office/drawing/2014/main" id="{40209B9A-1788-1EB8-C4CA-C5DF078EEBC4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22" name="Ligebenet trapez 3221">
              <a:extLst>
                <a:ext uri="{FF2B5EF4-FFF2-40B4-BE49-F238E27FC236}">
                  <a16:creationId xmlns:a16="http://schemas.microsoft.com/office/drawing/2014/main" id="{DBE1055E-9493-FDC2-BD51-FFA29E07F13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23" name="Gruppe 3222">
              <a:extLst>
                <a:ext uri="{FF2B5EF4-FFF2-40B4-BE49-F238E27FC236}">
                  <a16:creationId xmlns:a16="http://schemas.microsoft.com/office/drawing/2014/main" id="{FD1E3072-44EE-6374-7509-B7631A13268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27" name="Cylinder 3226">
                <a:extLst>
                  <a:ext uri="{FF2B5EF4-FFF2-40B4-BE49-F238E27FC236}">
                    <a16:creationId xmlns:a16="http://schemas.microsoft.com/office/drawing/2014/main" id="{C266DDB8-B3D1-683E-AB0E-C968208CBD88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2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1D57F61C-1795-6E30-9E08-ABBBF3CEB3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24" name="Gruppe 3223">
              <a:extLst>
                <a:ext uri="{FF2B5EF4-FFF2-40B4-BE49-F238E27FC236}">
                  <a16:creationId xmlns:a16="http://schemas.microsoft.com/office/drawing/2014/main" id="{3C7B1AA3-81B7-2636-F658-0C72AA8908F7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25" name="Cylinder 3224">
                <a:extLst>
                  <a:ext uri="{FF2B5EF4-FFF2-40B4-BE49-F238E27FC236}">
                    <a16:creationId xmlns:a16="http://schemas.microsoft.com/office/drawing/2014/main" id="{798C9F5E-3577-896B-378C-05487534FD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26" name="Cylinder 3225">
                <a:extLst>
                  <a:ext uri="{FF2B5EF4-FFF2-40B4-BE49-F238E27FC236}">
                    <a16:creationId xmlns:a16="http://schemas.microsoft.com/office/drawing/2014/main" id="{9CAB8D12-1F20-CB00-F977-1F19643E8E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3229" name="Gruppe 3228">
            <a:extLst>
              <a:ext uri="{FF2B5EF4-FFF2-40B4-BE49-F238E27FC236}">
                <a16:creationId xmlns:a16="http://schemas.microsoft.com/office/drawing/2014/main" id="{1072BB5B-69E1-6EA9-A80A-208304699E17}"/>
              </a:ext>
            </a:extLst>
          </p:cNvPr>
          <p:cNvGrpSpPr>
            <a:grpSpLocks noChangeAspect="1"/>
          </p:cNvGrpSpPr>
          <p:nvPr/>
        </p:nvGrpSpPr>
        <p:grpSpPr>
          <a:xfrm>
            <a:off x="7376582" y="1906420"/>
            <a:ext cx="468000" cy="228716"/>
            <a:chOff x="2655570" y="2187000"/>
            <a:chExt cx="6880860" cy="3362760"/>
          </a:xfrm>
        </p:grpSpPr>
        <p:sp>
          <p:nvSpPr>
            <p:cNvPr id="3230" name="Rektangel 3229">
              <a:extLst>
                <a:ext uri="{FF2B5EF4-FFF2-40B4-BE49-F238E27FC236}">
                  <a16:creationId xmlns:a16="http://schemas.microsoft.com/office/drawing/2014/main" id="{1B6D479F-BFC1-6F71-DC24-8819A94D70B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31" name="Ligebenet trapez 3230">
              <a:extLst>
                <a:ext uri="{FF2B5EF4-FFF2-40B4-BE49-F238E27FC236}">
                  <a16:creationId xmlns:a16="http://schemas.microsoft.com/office/drawing/2014/main" id="{5865F0C5-0A5F-EFC4-5BF3-ED1383142BD2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32" name="Gruppe 3231">
              <a:extLst>
                <a:ext uri="{FF2B5EF4-FFF2-40B4-BE49-F238E27FC236}">
                  <a16:creationId xmlns:a16="http://schemas.microsoft.com/office/drawing/2014/main" id="{B98598AA-B31A-22A8-2649-67F60053079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36" name="Cylinder 3235">
                <a:extLst>
                  <a:ext uri="{FF2B5EF4-FFF2-40B4-BE49-F238E27FC236}">
                    <a16:creationId xmlns:a16="http://schemas.microsoft.com/office/drawing/2014/main" id="{B4C23C91-60ED-E9B8-3969-63B8A176CF0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37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0B3EE14F-507C-98F8-1C36-36FB91EADC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33" name="Gruppe 3232">
              <a:extLst>
                <a:ext uri="{FF2B5EF4-FFF2-40B4-BE49-F238E27FC236}">
                  <a16:creationId xmlns:a16="http://schemas.microsoft.com/office/drawing/2014/main" id="{4B8D2732-C7D5-25E2-6D78-66B2512CDAE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34" name="Cylinder 3233">
                <a:extLst>
                  <a:ext uri="{FF2B5EF4-FFF2-40B4-BE49-F238E27FC236}">
                    <a16:creationId xmlns:a16="http://schemas.microsoft.com/office/drawing/2014/main" id="{16A773E9-4E32-BFDB-A950-8FD2D8E82A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35" name="Cylinder 3234">
                <a:extLst>
                  <a:ext uri="{FF2B5EF4-FFF2-40B4-BE49-F238E27FC236}">
                    <a16:creationId xmlns:a16="http://schemas.microsoft.com/office/drawing/2014/main" id="{F9BFA4FA-8D04-2150-D743-D7B8FDD1F2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65" name="Kombinationstegning 3264">
            <a:extLst>
              <a:ext uri="{FF2B5EF4-FFF2-40B4-BE49-F238E27FC236}">
                <a16:creationId xmlns:a16="http://schemas.microsoft.com/office/drawing/2014/main" id="{10358A9B-FA4F-6DB2-0F07-36BDD3B899B8}"/>
              </a:ext>
            </a:extLst>
          </p:cNvPr>
          <p:cNvSpPr/>
          <p:nvPr/>
        </p:nvSpPr>
        <p:spPr>
          <a:xfrm>
            <a:off x="1403927" y="2489200"/>
            <a:ext cx="780171" cy="295564"/>
          </a:xfrm>
          <a:custGeom>
            <a:avLst/>
            <a:gdLst>
              <a:gd name="connsiteX0" fmla="*/ 0 w 780171"/>
              <a:gd name="connsiteY0" fmla="*/ 0 h 295564"/>
              <a:gd name="connsiteX1" fmla="*/ 277091 w 780171"/>
              <a:gd name="connsiteY1" fmla="*/ 129309 h 295564"/>
              <a:gd name="connsiteX2" fmla="*/ 498764 w 780171"/>
              <a:gd name="connsiteY2" fmla="*/ 64655 h 295564"/>
              <a:gd name="connsiteX3" fmla="*/ 688109 w 780171"/>
              <a:gd name="connsiteY3" fmla="*/ 60036 h 295564"/>
              <a:gd name="connsiteX4" fmla="*/ 766618 w 780171"/>
              <a:gd name="connsiteY4" fmla="*/ 115455 h 295564"/>
              <a:gd name="connsiteX5" fmla="*/ 775855 w 780171"/>
              <a:gd name="connsiteY5" fmla="*/ 175491 h 295564"/>
              <a:gd name="connsiteX6" fmla="*/ 720437 w 780171"/>
              <a:gd name="connsiteY6" fmla="*/ 295564 h 2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171" h="295564">
                <a:moveTo>
                  <a:pt x="0" y="0"/>
                </a:moveTo>
                <a:cubicBezTo>
                  <a:pt x="96982" y="59266"/>
                  <a:pt x="193964" y="118533"/>
                  <a:pt x="277091" y="129309"/>
                </a:cubicBezTo>
                <a:cubicBezTo>
                  <a:pt x="360218" y="140085"/>
                  <a:pt x="430261" y="76200"/>
                  <a:pt x="498764" y="64655"/>
                </a:cubicBezTo>
                <a:cubicBezTo>
                  <a:pt x="567267" y="53110"/>
                  <a:pt x="643467" y="51569"/>
                  <a:pt x="688109" y="60036"/>
                </a:cubicBezTo>
                <a:cubicBezTo>
                  <a:pt x="732751" y="68503"/>
                  <a:pt x="751994" y="96213"/>
                  <a:pt x="766618" y="115455"/>
                </a:cubicBezTo>
                <a:cubicBezTo>
                  <a:pt x="781242" y="134698"/>
                  <a:pt x="783552" y="145473"/>
                  <a:pt x="775855" y="175491"/>
                </a:cubicBezTo>
                <a:cubicBezTo>
                  <a:pt x="768158" y="205509"/>
                  <a:pt x="744297" y="250536"/>
                  <a:pt x="720437" y="29556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66" name="Kombinationstegning 3265">
            <a:extLst>
              <a:ext uri="{FF2B5EF4-FFF2-40B4-BE49-F238E27FC236}">
                <a16:creationId xmlns:a16="http://schemas.microsoft.com/office/drawing/2014/main" id="{D464F8A3-C5B8-3BF0-EAB0-B4C2215A1150}"/>
              </a:ext>
            </a:extLst>
          </p:cNvPr>
          <p:cNvSpPr/>
          <p:nvPr/>
        </p:nvSpPr>
        <p:spPr>
          <a:xfrm>
            <a:off x="1619379" y="2694361"/>
            <a:ext cx="396658" cy="453510"/>
          </a:xfrm>
          <a:custGeom>
            <a:avLst/>
            <a:gdLst>
              <a:gd name="connsiteX0" fmla="*/ 209421 w 396658"/>
              <a:gd name="connsiteY0" fmla="*/ 79968 h 453510"/>
              <a:gd name="connsiteX1" fmla="*/ 182184 w 396658"/>
              <a:gd name="connsiteY1" fmla="*/ 17710 h 453510"/>
              <a:gd name="connsiteX2" fmla="*/ 88798 w 396658"/>
              <a:gd name="connsiteY2" fmla="*/ 2146 h 453510"/>
              <a:gd name="connsiteX3" fmla="*/ 10977 w 396658"/>
              <a:gd name="connsiteY3" fmla="*/ 56621 h 453510"/>
              <a:gd name="connsiteX4" fmla="*/ 10977 w 396658"/>
              <a:gd name="connsiteY4" fmla="*/ 146116 h 453510"/>
              <a:gd name="connsiteX5" fmla="*/ 108253 w 396658"/>
              <a:gd name="connsiteY5" fmla="*/ 239501 h 453510"/>
              <a:gd name="connsiteX6" fmla="*/ 283351 w 396658"/>
              <a:gd name="connsiteY6" fmla="*/ 270630 h 453510"/>
              <a:gd name="connsiteX7" fmla="*/ 392301 w 396658"/>
              <a:gd name="connsiteY7" fmla="*/ 321213 h 453510"/>
              <a:gd name="connsiteX8" fmla="*/ 376737 w 396658"/>
              <a:gd name="connsiteY8" fmla="*/ 453510 h 453510"/>
              <a:gd name="connsiteX9" fmla="*/ 376737 w 396658"/>
              <a:gd name="connsiteY9" fmla="*/ 453510 h 453510"/>
              <a:gd name="connsiteX10" fmla="*/ 376737 w 396658"/>
              <a:gd name="connsiteY10" fmla="*/ 453510 h 453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6658" h="453510">
                <a:moveTo>
                  <a:pt x="209421" y="79968"/>
                </a:moveTo>
                <a:cubicBezTo>
                  <a:pt x="205854" y="55324"/>
                  <a:pt x="202288" y="30680"/>
                  <a:pt x="182184" y="17710"/>
                </a:cubicBezTo>
                <a:cubicBezTo>
                  <a:pt x="162080" y="4740"/>
                  <a:pt x="117332" y="-4339"/>
                  <a:pt x="88798" y="2146"/>
                </a:cubicBezTo>
                <a:cubicBezTo>
                  <a:pt x="60264" y="8631"/>
                  <a:pt x="23947" y="32626"/>
                  <a:pt x="10977" y="56621"/>
                </a:cubicBezTo>
                <a:cubicBezTo>
                  <a:pt x="-1993" y="80616"/>
                  <a:pt x="-5236" y="115636"/>
                  <a:pt x="10977" y="146116"/>
                </a:cubicBezTo>
                <a:cubicBezTo>
                  <a:pt x="27190" y="176596"/>
                  <a:pt x="62857" y="218749"/>
                  <a:pt x="108253" y="239501"/>
                </a:cubicBezTo>
                <a:cubicBezTo>
                  <a:pt x="153649" y="260253"/>
                  <a:pt x="236010" y="257011"/>
                  <a:pt x="283351" y="270630"/>
                </a:cubicBezTo>
                <a:cubicBezTo>
                  <a:pt x="330692" y="284249"/>
                  <a:pt x="376737" y="290733"/>
                  <a:pt x="392301" y="321213"/>
                </a:cubicBezTo>
                <a:cubicBezTo>
                  <a:pt x="407865" y="351693"/>
                  <a:pt x="376737" y="453510"/>
                  <a:pt x="376737" y="453510"/>
                </a:cubicBezTo>
                <a:lnTo>
                  <a:pt x="376737" y="453510"/>
                </a:lnTo>
                <a:lnTo>
                  <a:pt x="376737" y="453510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267" name="Gruppe 3266">
            <a:extLst>
              <a:ext uri="{FF2B5EF4-FFF2-40B4-BE49-F238E27FC236}">
                <a16:creationId xmlns:a16="http://schemas.microsoft.com/office/drawing/2014/main" id="{34AFE414-0EA2-4E84-0778-448D40FC3C96}"/>
              </a:ext>
            </a:extLst>
          </p:cNvPr>
          <p:cNvGrpSpPr>
            <a:grpSpLocks noChangeAspect="1"/>
          </p:cNvGrpSpPr>
          <p:nvPr/>
        </p:nvGrpSpPr>
        <p:grpSpPr>
          <a:xfrm>
            <a:off x="3068159" y="1833814"/>
            <a:ext cx="468000" cy="228716"/>
            <a:chOff x="2655570" y="2187000"/>
            <a:chExt cx="6880860" cy="3362760"/>
          </a:xfrm>
        </p:grpSpPr>
        <p:sp>
          <p:nvSpPr>
            <p:cNvPr id="3268" name="Rektangel 3267">
              <a:extLst>
                <a:ext uri="{FF2B5EF4-FFF2-40B4-BE49-F238E27FC236}">
                  <a16:creationId xmlns:a16="http://schemas.microsoft.com/office/drawing/2014/main" id="{E67EF26C-6B76-F292-465B-A6E18EC34A3D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3269" name="Ligebenet trapez 3268">
              <a:extLst>
                <a:ext uri="{FF2B5EF4-FFF2-40B4-BE49-F238E27FC236}">
                  <a16:creationId xmlns:a16="http://schemas.microsoft.com/office/drawing/2014/main" id="{15EAA9BE-5C63-A416-6EFE-41BA5ECA9431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70" name="Gruppe 3269">
              <a:extLst>
                <a:ext uri="{FF2B5EF4-FFF2-40B4-BE49-F238E27FC236}">
                  <a16:creationId xmlns:a16="http://schemas.microsoft.com/office/drawing/2014/main" id="{EFF1D5E5-74D4-70F7-AA3C-28C7E04824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74" name="Cylinder 3273">
                <a:extLst>
                  <a:ext uri="{FF2B5EF4-FFF2-40B4-BE49-F238E27FC236}">
                    <a16:creationId xmlns:a16="http://schemas.microsoft.com/office/drawing/2014/main" id="{175CF0B9-FE61-7AD1-9856-38ACA48EEC4C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275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0A54D913-A712-0E3A-0606-BAB7E0902F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271" name="Gruppe 3270">
              <a:extLst>
                <a:ext uri="{FF2B5EF4-FFF2-40B4-BE49-F238E27FC236}">
                  <a16:creationId xmlns:a16="http://schemas.microsoft.com/office/drawing/2014/main" id="{B4CD531C-0FE6-A6AD-53C0-F27A6E7FE949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272" name="Cylinder 3271">
                <a:extLst>
                  <a:ext uri="{FF2B5EF4-FFF2-40B4-BE49-F238E27FC236}">
                    <a16:creationId xmlns:a16="http://schemas.microsoft.com/office/drawing/2014/main" id="{CF3B5226-6743-F361-85C9-FDA4D26435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73" name="Cylinder 3272">
                <a:extLst>
                  <a:ext uri="{FF2B5EF4-FFF2-40B4-BE49-F238E27FC236}">
                    <a16:creationId xmlns:a16="http://schemas.microsoft.com/office/drawing/2014/main" id="{68F80528-7819-3681-E592-5DA190E26B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276" name="Kombinationstegning 3275">
            <a:extLst>
              <a:ext uri="{FF2B5EF4-FFF2-40B4-BE49-F238E27FC236}">
                <a16:creationId xmlns:a16="http://schemas.microsoft.com/office/drawing/2014/main" id="{C0F00FCA-7FDB-DE9C-4035-BC21E905B91D}"/>
              </a:ext>
            </a:extLst>
          </p:cNvPr>
          <p:cNvSpPr/>
          <p:nvPr/>
        </p:nvSpPr>
        <p:spPr>
          <a:xfrm>
            <a:off x="2719854" y="1816381"/>
            <a:ext cx="470883" cy="186771"/>
          </a:xfrm>
          <a:custGeom>
            <a:avLst/>
            <a:gdLst>
              <a:gd name="connsiteX0" fmla="*/ 0 w 470883"/>
              <a:gd name="connsiteY0" fmla="*/ 0 h 186771"/>
              <a:gd name="connsiteX1" fmla="*/ 175097 w 470883"/>
              <a:gd name="connsiteY1" fmla="*/ 128406 h 186771"/>
              <a:gd name="connsiteX2" fmla="*/ 342413 w 470883"/>
              <a:gd name="connsiteY2" fmla="*/ 85604 h 186771"/>
              <a:gd name="connsiteX3" fmla="*/ 428017 w 470883"/>
              <a:gd name="connsiteY3" fmla="*/ 70040 h 186771"/>
              <a:gd name="connsiteX4" fmla="*/ 470818 w 470883"/>
              <a:gd name="connsiteY4" fmla="*/ 97277 h 186771"/>
              <a:gd name="connsiteX5" fmla="*/ 435799 w 470883"/>
              <a:gd name="connsiteY5" fmla="*/ 186771 h 18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883" h="186771">
                <a:moveTo>
                  <a:pt x="0" y="0"/>
                </a:moveTo>
                <a:cubicBezTo>
                  <a:pt x="59014" y="57069"/>
                  <a:pt x="118028" y="114139"/>
                  <a:pt x="175097" y="128406"/>
                </a:cubicBezTo>
                <a:lnTo>
                  <a:pt x="342413" y="85604"/>
                </a:lnTo>
                <a:cubicBezTo>
                  <a:pt x="384566" y="75876"/>
                  <a:pt x="406616" y="68095"/>
                  <a:pt x="428017" y="70040"/>
                </a:cubicBezTo>
                <a:cubicBezTo>
                  <a:pt x="449418" y="71986"/>
                  <a:pt x="469521" y="77822"/>
                  <a:pt x="470818" y="97277"/>
                </a:cubicBezTo>
                <a:cubicBezTo>
                  <a:pt x="472115" y="116732"/>
                  <a:pt x="453957" y="151751"/>
                  <a:pt x="435799" y="1867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9" name="Gruppe 18">
            <a:extLst>
              <a:ext uri="{FF2B5EF4-FFF2-40B4-BE49-F238E27FC236}">
                <a16:creationId xmlns:a16="http://schemas.microsoft.com/office/drawing/2014/main" id="{385B4457-FF40-7EB1-1608-B73266E23E9C}"/>
              </a:ext>
            </a:extLst>
          </p:cNvPr>
          <p:cNvGrpSpPr/>
          <p:nvPr/>
        </p:nvGrpSpPr>
        <p:grpSpPr>
          <a:xfrm>
            <a:off x="3487032" y="2394692"/>
            <a:ext cx="1112994" cy="1234519"/>
            <a:chOff x="3487032" y="2237526"/>
            <a:chExt cx="1112994" cy="1234519"/>
          </a:xfrm>
        </p:grpSpPr>
        <p:sp>
          <p:nvSpPr>
            <p:cNvPr id="2374" name="Tekstfelt 2373">
              <a:extLst>
                <a:ext uri="{FF2B5EF4-FFF2-40B4-BE49-F238E27FC236}">
                  <a16:creationId xmlns:a16="http://schemas.microsoft.com/office/drawing/2014/main" id="{9F225F03-C2F4-A007-40B5-C669AF7B8A27}"/>
                </a:ext>
              </a:extLst>
            </p:cNvPr>
            <p:cNvSpPr txBox="1"/>
            <p:nvPr/>
          </p:nvSpPr>
          <p:spPr>
            <a:xfrm>
              <a:off x="3609683" y="26849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grpSp>
          <p:nvGrpSpPr>
            <p:cNvPr id="2413" name="Gruppe 2412">
              <a:extLst>
                <a:ext uri="{FF2B5EF4-FFF2-40B4-BE49-F238E27FC236}">
                  <a16:creationId xmlns:a16="http://schemas.microsoft.com/office/drawing/2014/main" id="{33D10A98-2C75-9E68-D819-B5B0EBBD53E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34141" y="2885256"/>
              <a:ext cx="468000" cy="228716"/>
              <a:chOff x="2655570" y="2187000"/>
              <a:chExt cx="6880860" cy="3362760"/>
            </a:xfrm>
          </p:grpSpPr>
          <p:sp>
            <p:nvSpPr>
              <p:cNvPr id="2414" name="Rektangel 2413">
                <a:extLst>
                  <a:ext uri="{FF2B5EF4-FFF2-40B4-BE49-F238E27FC236}">
                    <a16:creationId xmlns:a16="http://schemas.microsoft.com/office/drawing/2014/main" id="{3B309314-CC13-87C7-7C0B-C0052CDB359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15" name="Ligebenet trapez 2414">
                <a:extLst>
                  <a:ext uri="{FF2B5EF4-FFF2-40B4-BE49-F238E27FC236}">
                    <a16:creationId xmlns:a16="http://schemas.microsoft.com/office/drawing/2014/main" id="{7516A7BC-833C-7BD5-7A47-38C0333060FA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16" name="Gruppe 2415">
                <a:extLst>
                  <a:ext uri="{FF2B5EF4-FFF2-40B4-BE49-F238E27FC236}">
                    <a16:creationId xmlns:a16="http://schemas.microsoft.com/office/drawing/2014/main" id="{6A5ECAC7-A031-457B-0F9E-DB504AB3DF5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20" name="Cylinder 2419">
                  <a:extLst>
                    <a:ext uri="{FF2B5EF4-FFF2-40B4-BE49-F238E27FC236}">
                      <a16:creationId xmlns:a16="http://schemas.microsoft.com/office/drawing/2014/main" id="{D82CB764-EB6F-12B1-397E-6D3D06E5AC55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2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CE9A509-3BA4-8A53-6E03-3430141FAAD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17" name="Gruppe 2416">
                <a:extLst>
                  <a:ext uri="{FF2B5EF4-FFF2-40B4-BE49-F238E27FC236}">
                    <a16:creationId xmlns:a16="http://schemas.microsoft.com/office/drawing/2014/main" id="{A6F8B716-B198-0035-D1A9-AB3C991C9E2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18" name="Cylinder 2417">
                  <a:extLst>
                    <a:ext uri="{FF2B5EF4-FFF2-40B4-BE49-F238E27FC236}">
                      <a16:creationId xmlns:a16="http://schemas.microsoft.com/office/drawing/2014/main" id="{55D9F28B-3B8C-1DCA-0013-885AF0976E3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19" name="Cylinder 2418">
                  <a:extLst>
                    <a:ext uri="{FF2B5EF4-FFF2-40B4-BE49-F238E27FC236}">
                      <a16:creationId xmlns:a16="http://schemas.microsoft.com/office/drawing/2014/main" id="{2B1F6000-A46A-CB9D-1A15-BD680FBB385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13" name="Gruppe 2512">
              <a:extLst>
                <a:ext uri="{FF2B5EF4-FFF2-40B4-BE49-F238E27FC236}">
                  <a16:creationId xmlns:a16="http://schemas.microsoft.com/office/drawing/2014/main" id="{21C99EB1-94CB-4AD8-900D-AD024FF42B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87032" y="3226169"/>
              <a:ext cx="468000" cy="142371"/>
              <a:chOff x="2655570" y="4643215"/>
              <a:chExt cx="6880860" cy="2093270"/>
            </a:xfrm>
          </p:grpSpPr>
          <p:grpSp>
            <p:nvGrpSpPr>
              <p:cNvPr id="2514" name="Gruppe 2513">
                <a:extLst>
                  <a:ext uri="{FF2B5EF4-FFF2-40B4-BE49-F238E27FC236}">
                    <a16:creationId xmlns:a16="http://schemas.microsoft.com/office/drawing/2014/main" id="{C7563D29-4C22-868E-30E7-10708042D478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25" name="Rektangel 2524">
                  <a:extLst>
                    <a:ext uri="{FF2B5EF4-FFF2-40B4-BE49-F238E27FC236}">
                      <a16:creationId xmlns:a16="http://schemas.microsoft.com/office/drawing/2014/main" id="{1F1A81FA-415D-6EC7-9BFD-E4021479E525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26" name="Ligebenet trapez 2525">
                  <a:extLst>
                    <a:ext uri="{FF2B5EF4-FFF2-40B4-BE49-F238E27FC236}">
                      <a16:creationId xmlns:a16="http://schemas.microsoft.com/office/drawing/2014/main" id="{A84CAB05-2891-C44B-6EC5-F458C14B542F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15" name="Gruppe 2514">
                <a:extLst>
                  <a:ext uri="{FF2B5EF4-FFF2-40B4-BE49-F238E27FC236}">
                    <a16:creationId xmlns:a16="http://schemas.microsoft.com/office/drawing/2014/main" id="{815C77AD-1492-AF9C-2D68-CA399F97408B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22" name="Data 21">
                  <a:extLst>
                    <a:ext uri="{FF2B5EF4-FFF2-40B4-BE49-F238E27FC236}">
                      <a16:creationId xmlns:a16="http://schemas.microsoft.com/office/drawing/2014/main" id="{877D9A4F-E27D-38F6-A42B-5A4FDCE79F02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3" name="Data 22">
                  <a:extLst>
                    <a:ext uri="{FF2B5EF4-FFF2-40B4-BE49-F238E27FC236}">
                      <a16:creationId xmlns:a16="http://schemas.microsoft.com/office/drawing/2014/main" id="{A14EB9DD-B3BF-0BF8-A169-5F2C994ACD61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4" name="Data 21">
                  <a:extLst>
                    <a:ext uri="{FF2B5EF4-FFF2-40B4-BE49-F238E27FC236}">
                      <a16:creationId xmlns:a16="http://schemas.microsoft.com/office/drawing/2014/main" id="{55C4999D-F44E-429B-2394-EBB5366D81E4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16" name="Data 21">
                <a:extLst>
                  <a:ext uri="{FF2B5EF4-FFF2-40B4-BE49-F238E27FC236}">
                    <a16:creationId xmlns:a16="http://schemas.microsoft.com/office/drawing/2014/main" id="{0472FA99-D12B-D93C-ED77-0E57EFE9BDD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17" name="Gruppe 2516">
                <a:extLst>
                  <a:ext uri="{FF2B5EF4-FFF2-40B4-BE49-F238E27FC236}">
                    <a16:creationId xmlns:a16="http://schemas.microsoft.com/office/drawing/2014/main" id="{FA9A0A41-0687-9885-523C-B9A03AE86991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20" name="Cylinder 2519">
                  <a:extLst>
                    <a:ext uri="{FF2B5EF4-FFF2-40B4-BE49-F238E27FC236}">
                      <a16:creationId xmlns:a16="http://schemas.microsoft.com/office/drawing/2014/main" id="{A40D3868-F4F3-B56C-CB2C-FA93F1130E6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21" name="Cylinder 2520">
                  <a:extLst>
                    <a:ext uri="{FF2B5EF4-FFF2-40B4-BE49-F238E27FC236}">
                      <a16:creationId xmlns:a16="http://schemas.microsoft.com/office/drawing/2014/main" id="{CE58CAF9-EC29-B024-435F-2875E03C897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18" name="Cylinder 2517">
                <a:extLst>
                  <a:ext uri="{FF2B5EF4-FFF2-40B4-BE49-F238E27FC236}">
                    <a16:creationId xmlns:a16="http://schemas.microsoft.com/office/drawing/2014/main" id="{13780F32-D609-C2FA-1C19-C22EBF3269C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19" name="Cylinder 2518">
                <a:extLst>
                  <a:ext uri="{FF2B5EF4-FFF2-40B4-BE49-F238E27FC236}">
                    <a16:creationId xmlns:a16="http://schemas.microsoft.com/office/drawing/2014/main" id="{41DB56C0-FBEE-5AEC-05D6-F39E1A84AD9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53" name="Gruppe 2952">
              <a:extLst>
                <a:ext uri="{FF2B5EF4-FFF2-40B4-BE49-F238E27FC236}">
                  <a16:creationId xmlns:a16="http://schemas.microsoft.com/office/drawing/2014/main" id="{892D11C6-82D7-97D8-9C40-7C610B1CD8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9507" y="2237526"/>
              <a:ext cx="792000" cy="566599"/>
              <a:chOff x="5175798" y="1871002"/>
              <a:chExt cx="5057331" cy="3618011"/>
            </a:xfrm>
          </p:grpSpPr>
          <p:grpSp>
            <p:nvGrpSpPr>
              <p:cNvPr id="2954" name="Gruppe 2953">
                <a:extLst>
                  <a:ext uri="{FF2B5EF4-FFF2-40B4-BE49-F238E27FC236}">
                    <a16:creationId xmlns:a16="http://schemas.microsoft.com/office/drawing/2014/main" id="{C6D2D317-7F4A-5C8D-148C-8D9E8848EDF9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99" name="Picture 4">
                  <a:extLst>
                    <a:ext uri="{FF2B5EF4-FFF2-40B4-BE49-F238E27FC236}">
                      <a16:creationId xmlns:a16="http://schemas.microsoft.com/office/drawing/2014/main" id="{967D6622-F538-8F96-DC05-47F1900F663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000" name="Rektangel 33">
                  <a:extLst>
                    <a:ext uri="{FF2B5EF4-FFF2-40B4-BE49-F238E27FC236}">
                      <a16:creationId xmlns:a16="http://schemas.microsoft.com/office/drawing/2014/main" id="{E5214EB5-CD13-EC70-7DD3-CA530F56E33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001" name="Afrundet rektangel 34">
                  <a:extLst>
                    <a:ext uri="{FF2B5EF4-FFF2-40B4-BE49-F238E27FC236}">
                      <a16:creationId xmlns:a16="http://schemas.microsoft.com/office/drawing/2014/main" id="{FFEFB4DA-5261-5349-2AA5-BD90D6A79ADF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5" name="Gruppe 2954">
                <a:extLst>
                  <a:ext uri="{FF2B5EF4-FFF2-40B4-BE49-F238E27FC236}">
                    <a16:creationId xmlns:a16="http://schemas.microsoft.com/office/drawing/2014/main" id="{4A4966DA-0654-C7EB-97DA-C28954489E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6" name="Ellipse 2995">
                  <a:extLst>
                    <a:ext uri="{FF2B5EF4-FFF2-40B4-BE49-F238E27FC236}">
                      <a16:creationId xmlns:a16="http://schemas.microsoft.com/office/drawing/2014/main" id="{AA3D282F-0520-5900-0C1D-EA0FE0D76BE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7" name="Ellipse 2996">
                  <a:extLst>
                    <a:ext uri="{FF2B5EF4-FFF2-40B4-BE49-F238E27FC236}">
                      <a16:creationId xmlns:a16="http://schemas.microsoft.com/office/drawing/2014/main" id="{55EA754F-1F14-083E-5725-773B505EA88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8" name="Ellipse 2997">
                  <a:extLst>
                    <a:ext uri="{FF2B5EF4-FFF2-40B4-BE49-F238E27FC236}">
                      <a16:creationId xmlns:a16="http://schemas.microsoft.com/office/drawing/2014/main" id="{F433FFF4-FF12-832F-9031-9A1626F84D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6" name="Gruppe 2955">
                <a:extLst>
                  <a:ext uri="{FF2B5EF4-FFF2-40B4-BE49-F238E27FC236}">
                    <a16:creationId xmlns:a16="http://schemas.microsoft.com/office/drawing/2014/main" id="{419CF55C-A5E1-DD77-3A44-C1D3EA1D2B1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3" name="Ellipse 2992">
                  <a:extLst>
                    <a:ext uri="{FF2B5EF4-FFF2-40B4-BE49-F238E27FC236}">
                      <a16:creationId xmlns:a16="http://schemas.microsoft.com/office/drawing/2014/main" id="{30E910D6-A898-8566-6A30-06DACC47B05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4" name="Ellipse 2993">
                  <a:extLst>
                    <a:ext uri="{FF2B5EF4-FFF2-40B4-BE49-F238E27FC236}">
                      <a16:creationId xmlns:a16="http://schemas.microsoft.com/office/drawing/2014/main" id="{7A15E2D6-2D81-3449-BF34-9C5FA7903F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5" name="Ellipse 2994">
                  <a:extLst>
                    <a:ext uri="{FF2B5EF4-FFF2-40B4-BE49-F238E27FC236}">
                      <a16:creationId xmlns:a16="http://schemas.microsoft.com/office/drawing/2014/main" id="{372D5C2E-C81F-2A0A-91F2-03E3DFB5B1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7" name="Gruppe 2956">
                <a:extLst>
                  <a:ext uri="{FF2B5EF4-FFF2-40B4-BE49-F238E27FC236}">
                    <a16:creationId xmlns:a16="http://schemas.microsoft.com/office/drawing/2014/main" id="{963DBB0D-6D7A-66BD-8D39-6A548038FA4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90" name="Ellipse 2989">
                  <a:extLst>
                    <a:ext uri="{FF2B5EF4-FFF2-40B4-BE49-F238E27FC236}">
                      <a16:creationId xmlns:a16="http://schemas.microsoft.com/office/drawing/2014/main" id="{860A28A7-3A82-374D-F450-3C029990F19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1" name="Ellipse 2990">
                  <a:extLst>
                    <a:ext uri="{FF2B5EF4-FFF2-40B4-BE49-F238E27FC236}">
                      <a16:creationId xmlns:a16="http://schemas.microsoft.com/office/drawing/2014/main" id="{340E17A9-6473-727E-6430-CBED5CCAF6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92" name="Ellipse 2991">
                  <a:extLst>
                    <a:ext uri="{FF2B5EF4-FFF2-40B4-BE49-F238E27FC236}">
                      <a16:creationId xmlns:a16="http://schemas.microsoft.com/office/drawing/2014/main" id="{CE79E9F2-5E83-A418-3438-9743DE2965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58" name="Gruppe 2957">
                <a:extLst>
                  <a:ext uri="{FF2B5EF4-FFF2-40B4-BE49-F238E27FC236}">
                    <a16:creationId xmlns:a16="http://schemas.microsoft.com/office/drawing/2014/main" id="{A18D7154-11C8-93B5-0CE9-073B428C888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87" name="Ellipse 2986">
                  <a:extLst>
                    <a:ext uri="{FF2B5EF4-FFF2-40B4-BE49-F238E27FC236}">
                      <a16:creationId xmlns:a16="http://schemas.microsoft.com/office/drawing/2014/main" id="{FA6A8D6A-242F-9503-B6F7-E2CCB8DAFD7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8" name="Ellipse 2987">
                  <a:extLst>
                    <a:ext uri="{FF2B5EF4-FFF2-40B4-BE49-F238E27FC236}">
                      <a16:creationId xmlns:a16="http://schemas.microsoft.com/office/drawing/2014/main" id="{16F4B517-54B1-4E71-29BF-9C6F366075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9" name="Ellipse 2988">
                  <a:extLst>
                    <a:ext uri="{FF2B5EF4-FFF2-40B4-BE49-F238E27FC236}">
                      <a16:creationId xmlns:a16="http://schemas.microsoft.com/office/drawing/2014/main" id="{95650B10-ADEF-5F66-D2FD-A5ECD6EC15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59" name="Tekstfelt 2958">
                    <a:extLst>
                      <a:ext uri="{FF2B5EF4-FFF2-40B4-BE49-F238E27FC236}">
                        <a16:creationId xmlns:a16="http://schemas.microsoft.com/office/drawing/2014/main" id="{2B8E1F4C-F50A-A2A1-6183-2EF509A5295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60" name="Tekstfelt 2959">
                    <a:extLst>
                      <a:ext uri="{FF2B5EF4-FFF2-40B4-BE49-F238E27FC236}">
                        <a16:creationId xmlns:a16="http://schemas.microsoft.com/office/drawing/2014/main" id="{92D789DA-A8E1-7305-745E-186E9062E1A2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61" name="Afrundet rektangel 34">
                <a:extLst>
                  <a:ext uri="{FF2B5EF4-FFF2-40B4-BE49-F238E27FC236}">
                    <a16:creationId xmlns:a16="http://schemas.microsoft.com/office/drawing/2014/main" id="{842FCD24-D850-7A42-F9A9-99310F42BDA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62" name="Alternativ proces 56">
                <a:extLst>
                  <a:ext uri="{FF2B5EF4-FFF2-40B4-BE49-F238E27FC236}">
                    <a16:creationId xmlns:a16="http://schemas.microsoft.com/office/drawing/2014/main" id="{AB663996-19C8-8E69-020E-1904D554BFBC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63" name="Lige forbindelse 2962">
                <a:extLst>
                  <a:ext uri="{FF2B5EF4-FFF2-40B4-BE49-F238E27FC236}">
                    <a16:creationId xmlns:a16="http://schemas.microsoft.com/office/drawing/2014/main" id="{E860274D-AB6A-FA07-C3B2-BABC9D701D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4" name="Lige forbindelse 2963">
                <a:extLst>
                  <a:ext uri="{FF2B5EF4-FFF2-40B4-BE49-F238E27FC236}">
                    <a16:creationId xmlns:a16="http://schemas.microsoft.com/office/drawing/2014/main" id="{26AD4B9A-231B-2780-9819-78D20138DA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5" name="Lige forbindelse 2964">
                <a:extLst>
                  <a:ext uri="{FF2B5EF4-FFF2-40B4-BE49-F238E27FC236}">
                    <a16:creationId xmlns:a16="http://schemas.microsoft.com/office/drawing/2014/main" id="{C040693A-503B-DF91-5C4C-EF26D85952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6" name="Lige forbindelse 2965">
                <a:extLst>
                  <a:ext uri="{FF2B5EF4-FFF2-40B4-BE49-F238E27FC236}">
                    <a16:creationId xmlns:a16="http://schemas.microsoft.com/office/drawing/2014/main" id="{0EEDC6EA-044C-BBD1-CD9D-35A659942C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7" name="Lige forbindelse 2966">
                <a:extLst>
                  <a:ext uri="{FF2B5EF4-FFF2-40B4-BE49-F238E27FC236}">
                    <a16:creationId xmlns:a16="http://schemas.microsoft.com/office/drawing/2014/main" id="{5A164B74-F5F4-8067-EE4B-CA8DD93C7E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8" name="Lige forbindelse 2967">
                <a:extLst>
                  <a:ext uri="{FF2B5EF4-FFF2-40B4-BE49-F238E27FC236}">
                    <a16:creationId xmlns:a16="http://schemas.microsoft.com/office/drawing/2014/main" id="{3B9E2C1E-6EB7-7F8B-6A17-2BD6E30FAE4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9" name="Lige forbindelse 2968">
                <a:extLst>
                  <a:ext uri="{FF2B5EF4-FFF2-40B4-BE49-F238E27FC236}">
                    <a16:creationId xmlns:a16="http://schemas.microsoft.com/office/drawing/2014/main" id="{5E5CFFC1-09A7-0EDE-A455-625FB83E43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0" name="Lige forbindelse 2969">
                <a:extLst>
                  <a:ext uri="{FF2B5EF4-FFF2-40B4-BE49-F238E27FC236}">
                    <a16:creationId xmlns:a16="http://schemas.microsoft.com/office/drawing/2014/main" id="{826BC064-7FF3-8C0C-5BE9-5D6FBA05BE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1" name="Lige forbindelse 2970">
                <a:extLst>
                  <a:ext uri="{FF2B5EF4-FFF2-40B4-BE49-F238E27FC236}">
                    <a16:creationId xmlns:a16="http://schemas.microsoft.com/office/drawing/2014/main" id="{2D8F75B1-6C95-5435-5C61-F47EDBC5362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2" name="Lige forbindelse 2971">
                <a:extLst>
                  <a:ext uri="{FF2B5EF4-FFF2-40B4-BE49-F238E27FC236}">
                    <a16:creationId xmlns:a16="http://schemas.microsoft.com/office/drawing/2014/main" id="{91E2A183-F417-40AC-D596-ED92C4D887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3" name="Lige forbindelse 2972">
                <a:extLst>
                  <a:ext uri="{FF2B5EF4-FFF2-40B4-BE49-F238E27FC236}">
                    <a16:creationId xmlns:a16="http://schemas.microsoft.com/office/drawing/2014/main" id="{4BCBEDFA-F87C-7477-0EAE-0520644C488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4" name="Lige forbindelse 2973">
                <a:extLst>
                  <a:ext uri="{FF2B5EF4-FFF2-40B4-BE49-F238E27FC236}">
                    <a16:creationId xmlns:a16="http://schemas.microsoft.com/office/drawing/2014/main" id="{8F68E85B-CED2-693C-5146-D597443738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5" name="Lige forbindelse 2974">
                <a:extLst>
                  <a:ext uri="{FF2B5EF4-FFF2-40B4-BE49-F238E27FC236}">
                    <a16:creationId xmlns:a16="http://schemas.microsoft.com/office/drawing/2014/main" id="{F51FBF58-9A0F-B3C5-5530-FDC2842CA7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6" name="Ellipse 2975">
                <a:extLst>
                  <a:ext uri="{FF2B5EF4-FFF2-40B4-BE49-F238E27FC236}">
                    <a16:creationId xmlns:a16="http://schemas.microsoft.com/office/drawing/2014/main" id="{D69D37B1-871C-5872-0567-0EFF1FB1909B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77" name="Gruppe 2976">
                <a:extLst>
                  <a:ext uri="{FF2B5EF4-FFF2-40B4-BE49-F238E27FC236}">
                    <a16:creationId xmlns:a16="http://schemas.microsoft.com/office/drawing/2014/main" id="{D6A0DCE8-799A-3379-3D34-FEAE671AEE03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85" name="Kombinationstegning 2984">
                  <a:extLst>
                    <a:ext uri="{FF2B5EF4-FFF2-40B4-BE49-F238E27FC236}">
                      <a16:creationId xmlns:a16="http://schemas.microsoft.com/office/drawing/2014/main" id="{565AB2C9-C882-9BF4-C2C2-1684DDCA87C3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6" name="Ellipse 2985">
                  <a:extLst>
                    <a:ext uri="{FF2B5EF4-FFF2-40B4-BE49-F238E27FC236}">
                      <a16:creationId xmlns:a16="http://schemas.microsoft.com/office/drawing/2014/main" id="{94DBBCDC-C5D7-1767-3222-B4DB9DF1A659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78" name="Gruppe 2977">
                <a:extLst>
                  <a:ext uri="{FF2B5EF4-FFF2-40B4-BE49-F238E27FC236}">
                    <a16:creationId xmlns:a16="http://schemas.microsoft.com/office/drawing/2014/main" id="{88A842DC-0733-3874-6262-0439368D5C2B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82" name="Afrundet rektangel 2981">
                  <a:extLst>
                    <a:ext uri="{FF2B5EF4-FFF2-40B4-BE49-F238E27FC236}">
                      <a16:creationId xmlns:a16="http://schemas.microsoft.com/office/drawing/2014/main" id="{988E1F4C-3AEA-C52F-DF6D-257B9830E2DA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3" name="Afrundet rektangel 1052">
                  <a:extLst>
                    <a:ext uri="{FF2B5EF4-FFF2-40B4-BE49-F238E27FC236}">
                      <a16:creationId xmlns:a16="http://schemas.microsoft.com/office/drawing/2014/main" id="{18E00266-6FE2-058D-6758-0D03CCBC033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84" name="Afrundet rektangel 1053">
                  <a:extLst>
                    <a:ext uri="{FF2B5EF4-FFF2-40B4-BE49-F238E27FC236}">
                      <a16:creationId xmlns:a16="http://schemas.microsoft.com/office/drawing/2014/main" id="{2B56E5E8-B9B3-A420-02AD-84884686BB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79" name="Rektangel 1055">
                <a:extLst>
                  <a:ext uri="{FF2B5EF4-FFF2-40B4-BE49-F238E27FC236}">
                    <a16:creationId xmlns:a16="http://schemas.microsoft.com/office/drawing/2014/main" id="{50BD9167-7779-0E0B-17CE-7EBD622B22D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80" name="Tekstfelt 2979">
                <a:extLst>
                  <a:ext uri="{FF2B5EF4-FFF2-40B4-BE49-F238E27FC236}">
                    <a16:creationId xmlns:a16="http://schemas.microsoft.com/office/drawing/2014/main" id="{E95629DC-8874-EF9F-5386-DEDC10444C23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81" name="Kombinationstegning 2980">
                <a:extLst>
                  <a:ext uri="{FF2B5EF4-FFF2-40B4-BE49-F238E27FC236}">
                    <a16:creationId xmlns:a16="http://schemas.microsoft.com/office/drawing/2014/main" id="{6950799F-7AC9-2D25-AD28-0D0C9EFAA71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2" name="Kombinationstegning 3001">
              <a:extLst>
                <a:ext uri="{FF2B5EF4-FFF2-40B4-BE49-F238E27FC236}">
                  <a16:creationId xmlns:a16="http://schemas.microsoft.com/office/drawing/2014/main" id="{7AC9C221-A892-95E2-F223-DE16999FA1C2}"/>
                </a:ext>
              </a:extLst>
            </p:cNvPr>
            <p:cNvSpPr/>
            <p:nvPr/>
          </p:nvSpPr>
          <p:spPr>
            <a:xfrm>
              <a:off x="4052138" y="2613235"/>
              <a:ext cx="414546" cy="417746"/>
            </a:xfrm>
            <a:custGeom>
              <a:avLst/>
              <a:gdLst>
                <a:gd name="connsiteX0" fmla="*/ 0 w 414546"/>
                <a:gd name="connsiteY0" fmla="*/ 0 h 417746"/>
                <a:gd name="connsiteX1" fmla="*/ 120682 w 414546"/>
                <a:gd name="connsiteY1" fmla="*/ 111399 h 417746"/>
                <a:gd name="connsiteX2" fmla="*/ 324914 w 414546"/>
                <a:gd name="connsiteY2" fmla="*/ 157815 h 417746"/>
                <a:gd name="connsiteX3" fmla="*/ 413105 w 414546"/>
                <a:gd name="connsiteY3" fmla="*/ 213514 h 417746"/>
                <a:gd name="connsiteX4" fmla="*/ 371330 w 414546"/>
                <a:gd name="connsiteY4" fmla="*/ 417746 h 4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546" h="417746">
                  <a:moveTo>
                    <a:pt x="0" y="0"/>
                  </a:moveTo>
                  <a:cubicBezTo>
                    <a:pt x="33265" y="42548"/>
                    <a:pt x="66530" y="85097"/>
                    <a:pt x="120682" y="111399"/>
                  </a:cubicBezTo>
                  <a:cubicBezTo>
                    <a:pt x="174834" y="137702"/>
                    <a:pt x="276177" y="140796"/>
                    <a:pt x="324914" y="157815"/>
                  </a:cubicBezTo>
                  <a:cubicBezTo>
                    <a:pt x="373651" y="174834"/>
                    <a:pt x="405369" y="170192"/>
                    <a:pt x="413105" y="213514"/>
                  </a:cubicBezTo>
                  <a:cubicBezTo>
                    <a:pt x="420841" y="256836"/>
                    <a:pt x="396085" y="337291"/>
                    <a:pt x="371330" y="41774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4" name="Kombinationstegning 3003">
              <a:extLst>
                <a:ext uri="{FF2B5EF4-FFF2-40B4-BE49-F238E27FC236}">
                  <a16:creationId xmlns:a16="http://schemas.microsoft.com/office/drawing/2014/main" id="{1D4BCD6D-9F5D-1C35-A330-E112FEC834F9}"/>
                </a:ext>
              </a:extLst>
            </p:cNvPr>
            <p:cNvSpPr/>
            <p:nvPr/>
          </p:nvSpPr>
          <p:spPr>
            <a:xfrm>
              <a:off x="3541048" y="2622550"/>
              <a:ext cx="478439" cy="669925"/>
            </a:xfrm>
            <a:custGeom>
              <a:avLst/>
              <a:gdLst>
                <a:gd name="connsiteX0" fmla="*/ 453102 w 478439"/>
                <a:gd name="connsiteY0" fmla="*/ 0 h 669925"/>
                <a:gd name="connsiteX1" fmla="*/ 475327 w 478439"/>
                <a:gd name="connsiteY1" fmla="*/ 146050 h 669925"/>
                <a:gd name="connsiteX2" fmla="*/ 392777 w 478439"/>
                <a:gd name="connsiteY2" fmla="*/ 279400 h 669925"/>
                <a:gd name="connsiteX3" fmla="*/ 237202 w 478439"/>
                <a:gd name="connsiteY3" fmla="*/ 352425 h 669925"/>
                <a:gd name="connsiteX4" fmla="*/ 78452 w 478439"/>
                <a:gd name="connsiteY4" fmla="*/ 377825 h 669925"/>
                <a:gd name="connsiteX5" fmla="*/ 2252 w 478439"/>
                <a:gd name="connsiteY5" fmla="*/ 488950 h 669925"/>
                <a:gd name="connsiteX6" fmla="*/ 27652 w 478439"/>
                <a:gd name="connsiteY6" fmla="*/ 669925 h 66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439" h="669925">
                  <a:moveTo>
                    <a:pt x="453102" y="0"/>
                  </a:moveTo>
                  <a:cubicBezTo>
                    <a:pt x="469241" y="49741"/>
                    <a:pt x="485381" y="99483"/>
                    <a:pt x="475327" y="146050"/>
                  </a:cubicBezTo>
                  <a:cubicBezTo>
                    <a:pt x="465273" y="192617"/>
                    <a:pt x="432464" y="245004"/>
                    <a:pt x="392777" y="279400"/>
                  </a:cubicBezTo>
                  <a:cubicBezTo>
                    <a:pt x="353090" y="313796"/>
                    <a:pt x="289590" y="336021"/>
                    <a:pt x="237202" y="352425"/>
                  </a:cubicBezTo>
                  <a:cubicBezTo>
                    <a:pt x="184814" y="368829"/>
                    <a:pt x="117610" y="355071"/>
                    <a:pt x="78452" y="377825"/>
                  </a:cubicBezTo>
                  <a:cubicBezTo>
                    <a:pt x="39294" y="400579"/>
                    <a:pt x="10719" y="440267"/>
                    <a:pt x="2252" y="488950"/>
                  </a:cubicBezTo>
                  <a:cubicBezTo>
                    <a:pt x="-6215" y="537633"/>
                    <a:pt x="10718" y="603779"/>
                    <a:pt x="27652" y="669925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193" name="Gruppe 3192">
              <a:extLst>
                <a:ext uri="{FF2B5EF4-FFF2-40B4-BE49-F238E27FC236}">
                  <a16:creationId xmlns:a16="http://schemas.microsoft.com/office/drawing/2014/main" id="{8A3C8227-187F-232E-1685-F3EE905246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09779" y="3243329"/>
              <a:ext cx="468000" cy="228716"/>
              <a:chOff x="2655570" y="2187000"/>
              <a:chExt cx="6880860" cy="3362760"/>
            </a:xfrm>
          </p:grpSpPr>
          <p:sp>
            <p:nvSpPr>
              <p:cNvPr id="3194" name="Rektangel 3193">
                <a:extLst>
                  <a:ext uri="{FF2B5EF4-FFF2-40B4-BE49-F238E27FC236}">
                    <a16:creationId xmlns:a16="http://schemas.microsoft.com/office/drawing/2014/main" id="{AA645E5D-5FE9-E58A-BECE-8E6C6C6B5C5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95" name="Ligebenet trapez 3194">
                <a:extLst>
                  <a:ext uri="{FF2B5EF4-FFF2-40B4-BE49-F238E27FC236}">
                    <a16:creationId xmlns:a16="http://schemas.microsoft.com/office/drawing/2014/main" id="{A876E504-3980-785C-240D-A75CBD2BC043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96" name="Gruppe 3195">
                <a:extLst>
                  <a:ext uri="{FF2B5EF4-FFF2-40B4-BE49-F238E27FC236}">
                    <a16:creationId xmlns:a16="http://schemas.microsoft.com/office/drawing/2014/main" id="{05F65BF4-3940-5165-6445-02BA4878F9A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0" name="Cylinder 3199">
                  <a:extLst>
                    <a:ext uri="{FF2B5EF4-FFF2-40B4-BE49-F238E27FC236}">
                      <a16:creationId xmlns:a16="http://schemas.microsoft.com/office/drawing/2014/main" id="{3D037DAA-C4B6-BE8B-2211-0854A9CB55C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01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C198812-A2E9-F5A7-AD23-1836B003E7A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197" name="Gruppe 3196">
                <a:extLst>
                  <a:ext uri="{FF2B5EF4-FFF2-40B4-BE49-F238E27FC236}">
                    <a16:creationId xmlns:a16="http://schemas.microsoft.com/office/drawing/2014/main" id="{4C1D97B4-7495-46BE-5F51-BA0635BA4563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198" name="Cylinder 3197">
                  <a:extLst>
                    <a:ext uri="{FF2B5EF4-FFF2-40B4-BE49-F238E27FC236}">
                      <a16:creationId xmlns:a16="http://schemas.microsoft.com/office/drawing/2014/main" id="{08D8A560-CDBB-4900-CDE3-6DD356240E5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99" name="Cylinder 3198">
                  <a:extLst>
                    <a:ext uri="{FF2B5EF4-FFF2-40B4-BE49-F238E27FC236}">
                      <a16:creationId xmlns:a16="http://schemas.microsoft.com/office/drawing/2014/main" id="{F2046427-97F6-572C-9733-EAB7F1DA7FF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298" name="Kombinationstegning 3297">
              <a:extLst>
                <a:ext uri="{FF2B5EF4-FFF2-40B4-BE49-F238E27FC236}">
                  <a16:creationId xmlns:a16="http://schemas.microsoft.com/office/drawing/2014/main" id="{144EB106-C84B-0D66-3A98-6900478798E9}"/>
                </a:ext>
              </a:extLst>
            </p:cNvPr>
            <p:cNvSpPr/>
            <p:nvPr/>
          </p:nvSpPr>
          <p:spPr>
            <a:xfrm>
              <a:off x="4380737" y="2968117"/>
              <a:ext cx="219289" cy="432673"/>
            </a:xfrm>
            <a:custGeom>
              <a:avLst/>
              <a:gdLst>
                <a:gd name="connsiteX0" fmla="*/ 55076 w 219289"/>
                <a:gd name="connsiteY0" fmla="*/ 55240 h 432673"/>
                <a:gd name="connsiteX1" fmla="*/ 117333 w 219289"/>
                <a:gd name="connsiteY1" fmla="*/ 765 h 432673"/>
                <a:gd name="connsiteX2" fmla="*/ 179590 w 219289"/>
                <a:gd name="connsiteY2" fmla="*/ 31893 h 432673"/>
                <a:gd name="connsiteX3" fmla="*/ 218500 w 219289"/>
                <a:gd name="connsiteY3" fmla="*/ 144734 h 432673"/>
                <a:gd name="connsiteX4" fmla="*/ 144570 w 219289"/>
                <a:gd name="connsiteY4" fmla="*/ 245902 h 432673"/>
                <a:gd name="connsiteX5" fmla="*/ 51185 w 219289"/>
                <a:gd name="connsiteY5" fmla="*/ 273139 h 432673"/>
                <a:gd name="connsiteX6" fmla="*/ 4492 w 219289"/>
                <a:gd name="connsiteY6" fmla="*/ 347069 h 432673"/>
                <a:gd name="connsiteX7" fmla="*/ 4492 w 219289"/>
                <a:gd name="connsiteY7" fmla="*/ 432673 h 43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289" h="432673">
                  <a:moveTo>
                    <a:pt x="55076" y="55240"/>
                  </a:moveTo>
                  <a:cubicBezTo>
                    <a:pt x="75828" y="29948"/>
                    <a:pt x="96581" y="4656"/>
                    <a:pt x="117333" y="765"/>
                  </a:cubicBezTo>
                  <a:cubicBezTo>
                    <a:pt x="138085" y="-3126"/>
                    <a:pt x="162729" y="7898"/>
                    <a:pt x="179590" y="31893"/>
                  </a:cubicBezTo>
                  <a:cubicBezTo>
                    <a:pt x="196451" y="55888"/>
                    <a:pt x="224337" y="109066"/>
                    <a:pt x="218500" y="144734"/>
                  </a:cubicBezTo>
                  <a:cubicBezTo>
                    <a:pt x="212663" y="180402"/>
                    <a:pt x="172456" y="224501"/>
                    <a:pt x="144570" y="245902"/>
                  </a:cubicBezTo>
                  <a:cubicBezTo>
                    <a:pt x="116684" y="267303"/>
                    <a:pt x="74531" y="256278"/>
                    <a:pt x="51185" y="273139"/>
                  </a:cubicBezTo>
                  <a:cubicBezTo>
                    <a:pt x="27839" y="290000"/>
                    <a:pt x="12274" y="320480"/>
                    <a:pt x="4492" y="347069"/>
                  </a:cubicBezTo>
                  <a:cubicBezTo>
                    <a:pt x="-3290" y="373658"/>
                    <a:pt x="601" y="403165"/>
                    <a:pt x="4492" y="43267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99" name="Kombinationstegning 3298">
              <a:extLst>
                <a:ext uri="{FF2B5EF4-FFF2-40B4-BE49-F238E27FC236}">
                  <a16:creationId xmlns:a16="http://schemas.microsoft.com/office/drawing/2014/main" id="{02A5FD05-8588-C208-BC84-68DB042371E8}"/>
                </a:ext>
              </a:extLst>
            </p:cNvPr>
            <p:cNvSpPr/>
            <p:nvPr/>
          </p:nvSpPr>
          <p:spPr>
            <a:xfrm>
              <a:off x="3871609" y="3158945"/>
              <a:ext cx="229208" cy="241845"/>
            </a:xfrm>
            <a:custGeom>
              <a:avLst/>
              <a:gdLst>
                <a:gd name="connsiteX0" fmla="*/ 225681 w 229208"/>
                <a:gd name="connsiteY0" fmla="*/ 241845 h 241845"/>
                <a:gd name="connsiteX1" fmla="*/ 221790 w 229208"/>
                <a:gd name="connsiteY1" fmla="*/ 117331 h 241845"/>
                <a:gd name="connsiteX2" fmla="*/ 159533 w 229208"/>
                <a:gd name="connsiteY2" fmla="*/ 23945 h 241845"/>
                <a:gd name="connsiteX3" fmla="*/ 54474 w 229208"/>
                <a:gd name="connsiteY3" fmla="*/ 8381 h 241845"/>
                <a:gd name="connsiteX4" fmla="*/ 0 w 229208"/>
                <a:gd name="connsiteY4" fmla="*/ 136786 h 24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208" h="241845">
                  <a:moveTo>
                    <a:pt x="225681" y="241845"/>
                  </a:moveTo>
                  <a:cubicBezTo>
                    <a:pt x="229248" y="197746"/>
                    <a:pt x="232815" y="153648"/>
                    <a:pt x="221790" y="117331"/>
                  </a:cubicBezTo>
                  <a:cubicBezTo>
                    <a:pt x="210765" y="81014"/>
                    <a:pt x="187419" y="42103"/>
                    <a:pt x="159533" y="23945"/>
                  </a:cubicBezTo>
                  <a:cubicBezTo>
                    <a:pt x="131647" y="5787"/>
                    <a:pt x="81063" y="-10426"/>
                    <a:pt x="54474" y="8381"/>
                  </a:cubicBezTo>
                  <a:cubicBezTo>
                    <a:pt x="27885" y="27188"/>
                    <a:pt x="13942" y="81987"/>
                    <a:pt x="0" y="13678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21" name="Gruppe 20">
            <a:extLst>
              <a:ext uri="{FF2B5EF4-FFF2-40B4-BE49-F238E27FC236}">
                <a16:creationId xmlns:a16="http://schemas.microsoft.com/office/drawing/2014/main" id="{4094B660-1ECC-2E22-D94C-D417152A0033}"/>
              </a:ext>
            </a:extLst>
          </p:cNvPr>
          <p:cNvGrpSpPr/>
          <p:nvPr/>
        </p:nvGrpSpPr>
        <p:grpSpPr>
          <a:xfrm>
            <a:off x="5215875" y="2330500"/>
            <a:ext cx="1195272" cy="1198860"/>
            <a:chOff x="5130148" y="2144760"/>
            <a:chExt cx="1195272" cy="1198860"/>
          </a:xfrm>
        </p:grpSpPr>
        <p:sp>
          <p:nvSpPr>
            <p:cNvPr id="2267" name="Freeform 880">
              <a:extLst>
                <a:ext uri="{FF2B5EF4-FFF2-40B4-BE49-F238E27FC236}">
                  <a16:creationId xmlns:a16="http://schemas.microsoft.com/office/drawing/2014/main" id="{2F2894E8-D718-CD66-05C5-D23CD3D4CFF0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736401" y="2758046"/>
              <a:ext cx="200157" cy="391439"/>
            </a:xfrm>
            <a:custGeom>
              <a:avLst/>
              <a:gdLst>
                <a:gd name="T0" fmla="*/ 352 w 385"/>
                <a:gd name="T1" fmla="*/ 501 h 753"/>
                <a:gd name="T2" fmla="*/ 375 w 385"/>
                <a:gd name="T3" fmla="*/ 252 h 753"/>
                <a:gd name="T4" fmla="*/ 292 w 385"/>
                <a:gd name="T5" fmla="*/ 49 h 753"/>
                <a:gd name="T6" fmla="*/ 88 w 385"/>
                <a:gd name="T7" fmla="*/ 34 h 753"/>
                <a:gd name="T8" fmla="*/ 47 w 385"/>
                <a:gd name="T9" fmla="*/ 252 h 753"/>
                <a:gd name="T10" fmla="*/ 0 w 385"/>
                <a:gd name="T11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5" h="753">
                  <a:moveTo>
                    <a:pt x="352" y="501"/>
                  </a:moveTo>
                  <a:cubicBezTo>
                    <a:pt x="368" y="414"/>
                    <a:pt x="385" y="327"/>
                    <a:pt x="375" y="252"/>
                  </a:cubicBezTo>
                  <a:cubicBezTo>
                    <a:pt x="365" y="177"/>
                    <a:pt x="340" y="85"/>
                    <a:pt x="292" y="49"/>
                  </a:cubicBezTo>
                  <a:cubicBezTo>
                    <a:pt x="244" y="13"/>
                    <a:pt x="129" y="0"/>
                    <a:pt x="88" y="34"/>
                  </a:cubicBezTo>
                  <a:cubicBezTo>
                    <a:pt x="47" y="68"/>
                    <a:pt x="62" y="132"/>
                    <a:pt x="47" y="252"/>
                  </a:cubicBezTo>
                  <a:cubicBezTo>
                    <a:pt x="32" y="372"/>
                    <a:pt x="8" y="670"/>
                    <a:pt x="0" y="753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2379" name="Tekstfelt 2378">
              <a:extLst>
                <a:ext uri="{FF2B5EF4-FFF2-40B4-BE49-F238E27FC236}">
                  <a16:creationId xmlns:a16="http://schemas.microsoft.com/office/drawing/2014/main" id="{81EE6DF7-70E8-98AC-C58E-7F90002E3BC2}"/>
                </a:ext>
              </a:extLst>
            </p:cNvPr>
            <p:cNvSpPr txBox="1"/>
            <p:nvPr/>
          </p:nvSpPr>
          <p:spPr>
            <a:xfrm>
              <a:off x="5207715" y="223453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2458" name="Gruppe 2457">
              <a:extLst>
                <a:ext uri="{FF2B5EF4-FFF2-40B4-BE49-F238E27FC236}">
                  <a16:creationId xmlns:a16="http://schemas.microsoft.com/office/drawing/2014/main" id="{DD6A7C4B-359C-3243-B8F3-B19D8827F22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36479" y="2867686"/>
              <a:ext cx="468000" cy="228716"/>
              <a:chOff x="2655570" y="2187000"/>
              <a:chExt cx="6880860" cy="3362760"/>
            </a:xfrm>
          </p:grpSpPr>
          <p:sp>
            <p:nvSpPr>
              <p:cNvPr id="2459" name="Rektangel 2458">
                <a:extLst>
                  <a:ext uri="{FF2B5EF4-FFF2-40B4-BE49-F238E27FC236}">
                    <a16:creationId xmlns:a16="http://schemas.microsoft.com/office/drawing/2014/main" id="{8FA9ED29-B993-F971-4ECB-DDAA45B44382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0" name="Ligebenet trapez 2459">
                <a:extLst>
                  <a:ext uri="{FF2B5EF4-FFF2-40B4-BE49-F238E27FC236}">
                    <a16:creationId xmlns:a16="http://schemas.microsoft.com/office/drawing/2014/main" id="{EC75F55B-1647-96F6-FC49-F897CE721B07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61" name="Gruppe 2460">
                <a:extLst>
                  <a:ext uri="{FF2B5EF4-FFF2-40B4-BE49-F238E27FC236}">
                    <a16:creationId xmlns:a16="http://schemas.microsoft.com/office/drawing/2014/main" id="{15E5A6C9-32F2-386C-453E-A0F3C03EBEB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65" name="Cylinder 2464">
                  <a:extLst>
                    <a:ext uri="{FF2B5EF4-FFF2-40B4-BE49-F238E27FC236}">
                      <a16:creationId xmlns:a16="http://schemas.microsoft.com/office/drawing/2014/main" id="{9ACBBFAE-8C3D-AAE6-B981-9BB653CFB2F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6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1DFA4CA8-8A81-89AE-E713-CAA4C2E777F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62" name="Gruppe 2461">
                <a:extLst>
                  <a:ext uri="{FF2B5EF4-FFF2-40B4-BE49-F238E27FC236}">
                    <a16:creationId xmlns:a16="http://schemas.microsoft.com/office/drawing/2014/main" id="{F5115BBF-8B14-70EF-7253-EE29C691C602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63" name="Cylinder 2462">
                  <a:extLst>
                    <a:ext uri="{FF2B5EF4-FFF2-40B4-BE49-F238E27FC236}">
                      <a16:creationId xmlns:a16="http://schemas.microsoft.com/office/drawing/2014/main" id="{874BB725-5F56-BC51-7982-F3561BEF9BA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64" name="Cylinder 2463">
                  <a:extLst>
                    <a:ext uri="{FF2B5EF4-FFF2-40B4-BE49-F238E27FC236}">
                      <a16:creationId xmlns:a16="http://schemas.microsoft.com/office/drawing/2014/main" id="{13FACA8E-32EC-35DB-49D9-DC739907FB0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41" name="Gruppe 2540">
              <a:extLst>
                <a:ext uri="{FF2B5EF4-FFF2-40B4-BE49-F238E27FC236}">
                  <a16:creationId xmlns:a16="http://schemas.microsoft.com/office/drawing/2014/main" id="{38A4A45D-17A5-071F-09D8-6F162EE8D39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84477" y="3100217"/>
              <a:ext cx="432000" cy="131419"/>
              <a:chOff x="2655570" y="4643215"/>
              <a:chExt cx="6880860" cy="2093270"/>
            </a:xfrm>
          </p:grpSpPr>
          <p:grpSp>
            <p:nvGrpSpPr>
              <p:cNvPr id="2542" name="Gruppe 2541">
                <a:extLst>
                  <a:ext uri="{FF2B5EF4-FFF2-40B4-BE49-F238E27FC236}">
                    <a16:creationId xmlns:a16="http://schemas.microsoft.com/office/drawing/2014/main" id="{A65F3F20-CD6A-DEE9-DF97-ED94D40B37D8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53" name="Rektangel 2552">
                  <a:extLst>
                    <a:ext uri="{FF2B5EF4-FFF2-40B4-BE49-F238E27FC236}">
                      <a16:creationId xmlns:a16="http://schemas.microsoft.com/office/drawing/2014/main" id="{8420FB59-3DA7-8E40-4FCD-46A3EE209029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54" name="Ligebenet trapez 2553">
                  <a:extLst>
                    <a:ext uri="{FF2B5EF4-FFF2-40B4-BE49-F238E27FC236}">
                      <a16:creationId xmlns:a16="http://schemas.microsoft.com/office/drawing/2014/main" id="{C0C85D9C-4209-0A31-D161-22CA0B72147D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43" name="Gruppe 2542">
                <a:extLst>
                  <a:ext uri="{FF2B5EF4-FFF2-40B4-BE49-F238E27FC236}">
                    <a16:creationId xmlns:a16="http://schemas.microsoft.com/office/drawing/2014/main" id="{E3CC0EBA-E1C4-6DD3-67BD-C3663117E97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50" name="Data 21">
                  <a:extLst>
                    <a:ext uri="{FF2B5EF4-FFF2-40B4-BE49-F238E27FC236}">
                      <a16:creationId xmlns:a16="http://schemas.microsoft.com/office/drawing/2014/main" id="{CC1B8512-9663-152C-2D25-7EA29B562EF8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1" name="Data 22">
                  <a:extLst>
                    <a:ext uri="{FF2B5EF4-FFF2-40B4-BE49-F238E27FC236}">
                      <a16:creationId xmlns:a16="http://schemas.microsoft.com/office/drawing/2014/main" id="{217B7ED1-80E7-1732-D30C-97995DD66CD5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52" name="Data 21">
                  <a:extLst>
                    <a:ext uri="{FF2B5EF4-FFF2-40B4-BE49-F238E27FC236}">
                      <a16:creationId xmlns:a16="http://schemas.microsoft.com/office/drawing/2014/main" id="{FBE7B037-417B-EBC5-E12F-E9B9D3B03CB2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44" name="Data 21">
                <a:extLst>
                  <a:ext uri="{FF2B5EF4-FFF2-40B4-BE49-F238E27FC236}">
                    <a16:creationId xmlns:a16="http://schemas.microsoft.com/office/drawing/2014/main" id="{9E6B8FCD-70A1-B3BA-C7B9-E3A82593C6A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45" name="Gruppe 2544">
                <a:extLst>
                  <a:ext uri="{FF2B5EF4-FFF2-40B4-BE49-F238E27FC236}">
                    <a16:creationId xmlns:a16="http://schemas.microsoft.com/office/drawing/2014/main" id="{8871C737-FAF6-FD06-F492-C23AE5F73BDE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48" name="Cylinder 2547">
                  <a:extLst>
                    <a:ext uri="{FF2B5EF4-FFF2-40B4-BE49-F238E27FC236}">
                      <a16:creationId xmlns:a16="http://schemas.microsoft.com/office/drawing/2014/main" id="{F0BF5E0F-1AD5-4D13-545E-42149999653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49" name="Cylinder 2548">
                  <a:extLst>
                    <a:ext uri="{FF2B5EF4-FFF2-40B4-BE49-F238E27FC236}">
                      <a16:creationId xmlns:a16="http://schemas.microsoft.com/office/drawing/2014/main" id="{8FB9C34C-4D78-8FB2-37A6-EC5CBB52FA2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46" name="Cylinder 2545">
                <a:extLst>
                  <a:ext uri="{FF2B5EF4-FFF2-40B4-BE49-F238E27FC236}">
                    <a16:creationId xmlns:a16="http://schemas.microsoft.com/office/drawing/2014/main" id="{8BA944B2-AA12-B09D-50D8-32B8AFB4FE4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47" name="Cylinder 2546">
                <a:extLst>
                  <a:ext uri="{FF2B5EF4-FFF2-40B4-BE49-F238E27FC236}">
                    <a16:creationId xmlns:a16="http://schemas.microsoft.com/office/drawing/2014/main" id="{569E1B0D-5C10-C66B-C020-FD65D667FA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3110" name="Gruppe 3109">
              <a:extLst>
                <a:ext uri="{FF2B5EF4-FFF2-40B4-BE49-F238E27FC236}">
                  <a16:creationId xmlns:a16="http://schemas.microsoft.com/office/drawing/2014/main" id="{8EBCC3A4-1DFD-DB03-E2A4-4222DA1565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35175" y="2144760"/>
              <a:ext cx="792000" cy="566599"/>
              <a:chOff x="5175798" y="1871002"/>
              <a:chExt cx="5057331" cy="3618011"/>
            </a:xfrm>
          </p:grpSpPr>
          <p:grpSp>
            <p:nvGrpSpPr>
              <p:cNvPr id="3111" name="Gruppe 3110">
                <a:extLst>
                  <a:ext uri="{FF2B5EF4-FFF2-40B4-BE49-F238E27FC236}">
                    <a16:creationId xmlns:a16="http://schemas.microsoft.com/office/drawing/2014/main" id="{CCDE98E8-5024-8D7D-884D-A5D8A33B9E7F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3156" name="Picture 4">
                  <a:extLst>
                    <a:ext uri="{FF2B5EF4-FFF2-40B4-BE49-F238E27FC236}">
                      <a16:creationId xmlns:a16="http://schemas.microsoft.com/office/drawing/2014/main" id="{E274EF99-1878-9EFE-5846-0057B6B55A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3157" name="Rektangel 33">
                  <a:extLst>
                    <a:ext uri="{FF2B5EF4-FFF2-40B4-BE49-F238E27FC236}">
                      <a16:creationId xmlns:a16="http://schemas.microsoft.com/office/drawing/2014/main" id="{C7F06295-C9C9-3344-2761-D08A3028F5C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58" name="Afrundet rektangel 34">
                  <a:extLst>
                    <a:ext uri="{FF2B5EF4-FFF2-40B4-BE49-F238E27FC236}">
                      <a16:creationId xmlns:a16="http://schemas.microsoft.com/office/drawing/2014/main" id="{106A5F93-15C9-060D-3AA2-F937CD1A9329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2" name="Gruppe 3111">
                <a:extLst>
                  <a:ext uri="{FF2B5EF4-FFF2-40B4-BE49-F238E27FC236}">
                    <a16:creationId xmlns:a16="http://schemas.microsoft.com/office/drawing/2014/main" id="{468AEB28-44B7-741D-3B39-146EBFB4BD2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591C0E97-BB47-44CA-47AE-8CEBDD74B64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FF4577D9-861E-88E2-4915-D747C96C0E9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3C23E151-BDA4-8E55-ED1A-71E9547D5E4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3" name="Gruppe 3112">
                <a:extLst>
                  <a:ext uri="{FF2B5EF4-FFF2-40B4-BE49-F238E27FC236}">
                    <a16:creationId xmlns:a16="http://schemas.microsoft.com/office/drawing/2014/main" id="{A50F5446-123D-522F-B1CD-05A87213BA8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3150" name="Ellipse 3149">
                  <a:extLst>
                    <a:ext uri="{FF2B5EF4-FFF2-40B4-BE49-F238E27FC236}">
                      <a16:creationId xmlns:a16="http://schemas.microsoft.com/office/drawing/2014/main" id="{DBAC1842-BAAD-780B-1CD1-297F5F22408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1" name="Ellipse 3150">
                  <a:extLst>
                    <a:ext uri="{FF2B5EF4-FFF2-40B4-BE49-F238E27FC236}">
                      <a16:creationId xmlns:a16="http://schemas.microsoft.com/office/drawing/2014/main" id="{6C02F194-CB6A-B730-A467-13FFB189E2F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0BC373C9-5634-21CC-D96C-3E5A219182D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4" name="Gruppe 3113">
                <a:extLst>
                  <a:ext uri="{FF2B5EF4-FFF2-40B4-BE49-F238E27FC236}">
                    <a16:creationId xmlns:a16="http://schemas.microsoft.com/office/drawing/2014/main" id="{03D918AB-AEFB-428E-4A4F-AD074CCF6B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7" name="Ellipse 3146">
                  <a:extLst>
                    <a:ext uri="{FF2B5EF4-FFF2-40B4-BE49-F238E27FC236}">
                      <a16:creationId xmlns:a16="http://schemas.microsoft.com/office/drawing/2014/main" id="{3F2C0316-ABFD-9225-303F-34A01F6395C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8" name="Ellipse 3147">
                  <a:extLst>
                    <a:ext uri="{FF2B5EF4-FFF2-40B4-BE49-F238E27FC236}">
                      <a16:creationId xmlns:a16="http://schemas.microsoft.com/office/drawing/2014/main" id="{447AF3E7-83E2-0FB7-1E81-24906D7EA4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9" name="Ellipse 3148">
                  <a:extLst>
                    <a:ext uri="{FF2B5EF4-FFF2-40B4-BE49-F238E27FC236}">
                      <a16:creationId xmlns:a16="http://schemas.microsoft.com/office/drawing/2014/main" id="{92BC0BAC-3EAB-51CB-9917-42A7215CD7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15" name="Gruppe 3114">
                <a:extLst>
                  <a:ext uri="{FF2B5EF4-FFF2-40B4-BE49-F238E27FC236}">
                    <a16:creationId xmlns:a16="http://schemas.microsoft.com/office/drawing/2014/main" id="{7F2D8887-7653-AE0A-9D45-C6B245DFC69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3144" name="Ellipse 3143">
                  <a:extLst>
                    <a:ext uri="{FF2B5EF4-FFF2-40B4-BE49-F238E27FC236}">
                      <a16:creationId xmlns:a16="http://schemas.microsoft.com/office/drawing/2014/main" id="{B073174C-8AAE-0254-A376-16F3500781B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5" name="Ellipse 3144">
                  <a:extLst>
                    <a:ext uri="{FF2B5EF4-FFF2-40B4-BE49-F238E27FC236}">
                      <a16:creationId xmlns:a16="http://schemas.microsoft.com/office/drawing/2014/main" id="{6861B9FA-199C-ECF5-1D98-D547ADF19B1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6" name="Ellipse 3145">
                  <a:extLst>
                    <a:ext uri="{FF2B5EF4-FFF2-40B4-BE49-F238E27FC236}">
                      <a16:creationId xmlns:a16="http://schemas.microsoft.com/office/drawing/2014/main" id="{A32E7FD5-CF7D-63C2-1FE3-3B995F44295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6" name="Tekstfelt 3115">
                    <a:extLst>
                      <a:ext uri="{FF2B5EF4-FFF2-40B4-BE49-F238E27FC236}">
                        <a16:creationId xmlns:a16="http://schemas.microsoft.com/office/drawing/2014/main" id="{BE04DC1F-44AC-2841-8C1F-93C0F12E80A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17" name="Tekstfelt 3116">
                    <a:extLst>
                      <a:ext uri="{FF2B5EF4-FFF2-40B4-BE49-F238E27FC236}">
                        <a16:creationId xmlns:a16="http://schemas.microsoft.com/office/drawing/2014/main" id="{24293310-2147-A16D-BEFC-1EE9A311671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118" name="Afrundet rektangel 34">
                <a:extLst>
                  <a:ext uri="{FF2B5EF4-FFF2-40B4-BE49-F238E27FC236}">
                    <a16:creationId xmlns:a16="http://schemas.microsoft.com/office/drawing/2014/main" id="{A471C4CB-B6DF-9C34-2CD4-2A337565295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19" name="Alternativ proces 56">
                <a:extLst>
                  <a:ext uri="{FF2B5EF4-FFF2-40B4-BE49-F238E27FC236}">
                    <a16:creationId xmlns:a16="http://schemas.microsoft.com/office/drawing/2014/main" id="{086798B3-7275-AC4D-CC6E-C7B4F8B43A34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3120" name="Lige forbindelse 3119">
                <a:extLst>
                  <a:ext uri="{FF2B5EF4-FFF2-40B4-BE49-F238E27FC236}">
                    <a16:creationId xmlns:a16="http://schemas.microsoft.com/office/drawing/2014/main" id="{921DCB53-E363-A58F-DDDE-ABB54C5376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1" name="Lige forbindelse 3120">
                <a:extLst>
                  <a:ext uri="{FF2B5EF4-FFF2-40B4-BE49-F238E27FC236}">
                    <a16:creationId xmlns:a16="http://schemas.microsoft.com/office/drawing/2014/main" id="{5934731F-AA5E-2734-9354-7CEFDB8EDE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2" name="Lige forbindelse 3121">
                <a:extLst>
                  <a:ext uri="{FF2B5EF4-FFF2-40B4-BE49-F238E27FC236}">
                    <a16:creationId xmlns:a16="http://schemas.microsoft.com/office/drawing/2014/main" id="{6527B099-63C1-AAE8-0CE5-A13948219D5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3" name="Lige forbindelse 3122">
                <a:extLst>
                  <a:ext uri="{FF2B5EF4-FFF2-40B4-BE49-F238E27FC236}">
                    <a16:creationId xmlns:a16="http://schemas.microsoft.com/office/drawing/2014/main" id="{1102DECD-E797-92B9-461E-EDF952913FD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4" name="Lige forbindelse 3123">
                <a:extLst>
                  <a:ext uri="{FF2B5EF4-FFF2-40B4-BE49-F238E27FC236}">
                    <a16:creationId xmlns:a16="http://schemas.microsoft.com/office/drawing/2014/main" id="{F3564A43-B42B-8F6A-5BC4-08ED609170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5" name="Lige forbindelse 3124">
                <a:extLst>
                  <a:ext uri="{FF2B5EF4-FFF2-40B4-BE49-F238E27FC236}">
                    <a16:creationId xmlns:a16="http://schemas.microsoft.com/office/drawing/2014/main" id="{D0058F05-60D4-E40E-CEAF-BD05984B1D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6" name="Lige forbindelse 3125">
                <a:extLst>
                  <a:ext uri="{FF2B5EF4-FFF2-40B4-BE49-F238E27FC236}">
                    <a16:creationId xmlns:a16="http://schemas.microsoft.com/office/drawing/2014/main" id="{F24C9E42-55E8-1359-7261-8D1BE2B887A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7" name="Lige forbindelse 3126">
                <a:extLst>
                  <a:ext uri="{FF2B5EF4-FFF2-40B4-BE49-F238E27FC236}">
                    <a16:creationId xmlns:a16="http://schemas.microsoft.com/office/drawing/2014/main" id="{1C1276A8-1C6D-FB90-E14B-D2C1C9025F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8" name="Lige forbindelse 3127">
                <a:extLst>
                  <a:ext uri="{FF2B5EF4-FFF2-40B4-BE49-F238E27FC236}">
                    <a16:creationId xmlns:a16="http://schemas.microsoft.com/office/drawing/2014/main" id="{B3E97850-DBA2-41EB-FAF0-719E6E764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29" name="Lige forbindelse 3128">
                <a:extLst>
                  <a:ext uri="{FF2B5EF4-FFF2-40B4-BE49-F238E27FC236}">
                    <a16:creationId xmlns:a16="http://schemas.microsoft.com/office/drawing/2014/main" id="{7196C5B7-76E3-EF65-5AC2-78B6E1F3BE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0" name="Lige forbindelse 3129">
                <a:extLst>
                  <a:ext uri="{FF2B5EF4-FFF2-40B4-BE49-F238E27FC236}">
                    <a16:creationId xmlns:a16="http://schemas.microsoft.com/office/drawing/2014/main" id="{77B51DC6-633C-B09D-A09E-3E7AFB7F95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1" name="Lige forbindelse 3130">
                <a:extLst>
                  <a:ext uri="{FF2B5EF4-FFF2-40B4-BE49-F238E27FC236}">
                    <a16:creationId xmlns:a16="http://schemas.microsoft.com/office/drawing/2014/main" id="{08ACD32E-E7B8-1630-93C5-21538B33838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2" name="Lige forbindelse 3131">
                <a:extLst>
                  <a:ext uri="{FF2B5EF4-FFF2-40B4-BE49-F238E27FC236}">
                    <a16:creationId xmlns:a16="http://schemas.microsoft.com/office/drawing/2014/main" id="{7D5D7153-4483-6CD5-179C-EEA653A0FD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082B8C6E-80B8-F033-501C-EB0CD32AEF05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134" name="Gruppe 3133">
                <a:extLst>
                  <a:ext uri="{FF2B5EF4-FFF2-40B4-BE49-F238E27FC236}">
                    <a16:creationId xmlns:a16="http://schemas.microsoft.com/office/drawing/2014/main" id="{C32441AA-AF6A-2D9B-E1A7-C3B88404773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3142" name="Kombinationstegning 3141">
                  <a:extLst>
                    <a:ext uri="{FF2B5EF4-FFF2-40B4-BE49-F238E27FC236}">
                      <a16:creationId xmlns:a16="http://schemas.microsoft.com/office/drawing/2014/main" id="{DF5E15D4-A82F-8E6B-D2C5-92449F3812C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3" name="Ellipse 3142">
                  <a:extLst>
                    <a:ext uri="{FF2B5EF4-FFF2-40B4-BE49-F238E27FC236}">
                      <a16:creationId xmlns:a16="http://schemas.microsoft.com/office/drawing/2014/main" id="{B30A1613-6F12-2757-823E-B5CC50643FA2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3135" name="Gruppe 3134">
                <a:extLst>
                  <a:ext uri="{FF2B5EF4-FFF2-40B4-BE49-F238E27FC236}">
                    <a16:creationId xmlns:a16="http://schemas.microsoft.com/office/drawing/2014/main" id="{998E83C6-85D8-F660-1167-C72DCD4B75B4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3139" name="Afrundet rektangel 3138">
                  <a:extLst>
                    <a:ext uri="{FF2B5EF4-FFF2-40B4-BE49-F238E27FC236}">
                      <a16:creationId xmlns:a16="http://schemas.microsoft.com/office/drawing/2014/main" id="{DD35A6AD-186B-85F5-34AF-76FECCABFB20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0" name="Afrundet rektangel 1052">
                  <a:extLst>
                    <a:ext uri="{FF2B5EF4-FFF2-40B4-BE49-F238E27FC236}">
                      <a16:creationId xmlns:a16="http://schemas.microsoft.com/office/drawing/2014/main" id="{81FC0799-EEB0-3AB4-2C1C-4C582C1586C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141" name="Afrundet rektangel 1053">
                  <a:extLst>
                    <a:ext uri="{FF2B5EF4-FFF2-40B4-BE49-F238E27FC236}">
                      <a16:creationId xmlns:a16="http://schemas.microsoft.com/office/drawing/2014/main" id="{603E5090-5BBB-1C54-E462-95906E1191D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36" name="Rektangel 1055">
                <a:extLst>
                  <a:ext uri="{FF2B5EF4-FFF2-40B4-BE49-F238E27FC236}">
                    <a16:creationId xmlns:a16="http://schemas.microsoft.com/office/drawing/2014/main" id="{FC11CD41-9450-4C90-6F1C-9BCA365534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137" name="Tekstfelt 3136">
                <a:extLst>
                  <a:ext uri="{FF2B5EF4-FFF2-40B4-BE49-F238E27FC236}">
                    <a16:creationId xmlns:a16="http://schemas.microsoft.com/office/drawing/2014/main" id="{AFE0D932-9195-9753-2CF0-24B684E89C51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3138" name="Kombinationstegning 3137">
                <a:extLst>
                  <a:ext uri="{FF2B5EF4-FFF2-40B4-BE49-F238E27FC236}">
                    <a16:creationId xmlns:a16="http://schemas.microsoft.com/office/drawing/2014/main" id="{18F9C4D8-0D3F-12AF-E455-CA3D405BAA23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61" name="Kombinationstegning 3160">
              <a:extLst>
                <a:ext uri="{FF2B5EF4-FFF2-40B4-BE49-F238E27FC236}">
                  <a16:creationId xmlns:a16="http://schemas.microsoft.com/office/drawing/2014/main" id="{82CD1341-A7E4-CABA-CA32-5E60E2652960}"/>
                </a:ext>
              </a:extLst>
            </p:cNvPr>
            <p:cNvSpPr/>
            <p:nvPr/>
          </p:nvSpPr>
          <p:spPr>
            <a:xfrm>
              <a:off x="5270494" y="2925930"/>
              <a:ext cx="697777" cy="417690"/>
            </a:xfrm>
            <a:custGeom>
              <a:avLst/>
              <a:gdLst>
                <a:gd name="connsiteX0" fmla="*/ 189565 w 697777"/>
                <a:gd name="connsiteY0" fmla="*/ 227433 h 417690"/>
                <a:gd name="connsiteX1" fmla="*/ 159462 w 697777"/>
                <a:gd name="connsiteY1" fmla="*/ 140885 h 417690"/>
                <a:gd name="connsiteX2" fmla="*/ 76676 w 697777"/>
                <a:gd name="connsiteY2" fmla="*/ 110781 h 417690"/>
                <a:gd name="connsiteX3" fmla="*/ 12706 w 697777"/>
                <a:gd name="connsiteY3" fmla="*/ 186040 h 417690"/>
                <a:gd name="connsiteX4" fmla="*/ 5180 w 697777"/>
                <a:gd name="connsiteY4" fmla="*/ 280114 h 417690"/>
                <a:gd name="connsiteX5" fmla="*/ 72913 w 697777"/>
                <a:gd name="connsiteY5" fmla="*/ 385477 h 417690"/>
                <a:gd name="connsiteX6" fmla="*/ 215906 w 697777"/>
                <a:gd name="connsiteY6" fmla="*/ 415581 h 417690"/>
                <a:gd name="connsiteX7" fmla="*/ 562099 w 697777"/>
                <a:gd name="connsiteY7" fmla="*/ 404292 h 417690"/>
                <a:gd name="connsiteX8" fmla="*/ 693802 w 697777"/>
                <a:gd name="connsiteY8" fmla="*/ 317744 h 417690"/>
                <a:gd name="connsiteX9" fmla="*/ 656173 w 697777"/>
                <a:gd name="connsiteY9" fmla="*/ 246248 h 417690"/>
                <a:gd name="connsiteX10" fmla="*/ 580913 w 697777"/>
                <a:gd name="connsiteY10" fmla="*/ 212381 h 417690"/>
                <a:gd name="connsiteX11" fmla="*/ 520706 w 697777"/>
                <a:gd name="connsiteY11" fmla="*/ 148411 h 417690"/>
                <a:gd name="connsiteX12" fmla="*/ 535758 w 697777"/>
                <a:gd name="connsiteY12" fmla="*/ 54337 h 417690"/>
                <a:gd name="connsiteX13" fmla="*/ 577150 w 697777"/>
                <a:gd name="connsiteY13" fmla="*/ 1655 h 417690"/>
                <a:gd name="connsiteX14" fmla="*/ 607254 w 697777"/>
                <a:gd name="connsiteY14" fmla="*/ 20470 h 417690"/>
                <a:gd name="connsiteX15" fmla="*/ 656173 w 697777"/>
                <a:gd name="connsiteY15" fmla="*/ 91966 h 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7777" h="417690">
                  <a:moveTo>
                    <a:pt x="189565" y="227433"/>
                  </a:moveTo>
                  <a:cubicBezTo>
                    <a:pt x="183921" y="193880"/>
                    <a:pt x="178277" y="160327"/>
                    <a:pt x="159462" y="140885"/>
                  </a:cubicBezTo>
                  <a:cubicBezTo>
                    <a:pt x="140647" y="121443"/>
                    <a:pt x="101135" y="103255"/>
                    <a:pt x="76676" y="110781"/>
                  </a:cubicBezTo>
                  <a:cubicBezTo>
                    <a:pt x="52217" y="118307"/>
                    <a:pt x="24622" y="157818"/>
                    <a:pt x="12706" y="186040"/>
                  </a:cubicBezTo>
                  <a:cubicBezTo>
                    <a:pt x="790" y="214262"/>
                    <a:pt x="-4855" y="246874"/>
                    <a:pt x="5180" y="280114"/>
                  </a:cubicBezTo>
                  <a:cubicBezTo>
                    <a:pt x="15215" y="313354"/>
                    <a:pt x="37792" y="362899"/>
                    <a:pt x="72913" y="385477"/>
                  </a:cubicBezTo>
                  <a:cubicBezTo>
                    <a:pt x="108034" y="408055"/>
                    <a:pt x="134375" y="412445"/>
                    <a:pt x="215906" y="415581"/>
                  </a:cubicBezTo>
                  <a:cubicBezTo>
                    <a:pt x="297437" y="418717"/>
                    <a:pt x="482450" y="420598"/>
                    <a:pt x="562099" y="404292"/>
                  </a:cubicBezTo>
                  <a:cubicBezTo>
                    <a:pt x="641748" y="387986"/>
                    <a:pt x="678123" y="344085"/>
                    <a:pt x="693802" y="317744"/>
                  </a:cubicBezTo>
                  <a:cubicBezTo>
                    <a:pt x="709481" y="291403"/>
                    <a:pt x="674988" y="263808"/>
                    <a:pt x="656173" y="246248"/>
                  </a:cubicBezTo>
                  <a:cubicBezTo>
                    <a:pt x="637358" y="228688"/>
                    <a:pt x="603491" y="228687"/>
                    <a:pt x="580913" y="212381"/>
                  </a:cubicBezTo>
                  <a:cubicBezTo>
                    <a:pt x="558335" y="196075"/>
                    <a:pt x="528232" y="174752"/>
                    <a:pt x="520706" y="148411"/>
                  </a:cubicBezTo>
                  <a:cubicBezTo>
                    <a:pt x="513180" y="122070"/>
                    <a:pt x="526351" y="78796"/>
                    <a:pt x="535758" y="54337"/>
                  </a:cubicBezTo>
                  <a:cubicBezTo>
                    <a:pt x="545165" y="29878"/>
                    <a:pt x="565234" y="7299"/>
                    <a:pt x="577150" y="1655"/>
                  </a:cubicBezTo>
                  <a:cubicBezTo>
                    <a:pt x="589066" y="-3989"/>
                    <a:pt x="594084" y="5418"/>
                    <a:pt x="607254" y="20470"/>
                  </a:cubicBezTo>
                  <a:cubicBezTo>
                    <a:pt x="620425" y="35522"/>
                    <a:pt x="638299" y="63744"/>
                    <a:pt x="656173" y="9196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62" name="Kombinationstegning 3161">
              <a:extLst>
                <a:ext uri="{FF2B5EF4-FFF2-40B4-BE49-F238E27FC236}">
                  <a16:creationId xmlns:a16="http://schemas.microsoft.com/office/drawing/2014/main" id="{2557A789-6B20-8B88-25CE-69B554342CB7}"/>
                </a:ext>
              </a:extLst>
            </p:cNvPr>
            <p:cNvSpPr/>
            <p:nvPr/>
          </p:nvSpPr>
          <p:spPr>
            <a:xfrm>
              <a:off x="5794963" y="2528711"/>
              <a:ext cx="530457" cy="504237"/>
            </a:xfrm>
            <a:custGeom>
              <a:avLst/>
              <a:gdLst>
                <a:gd name="connsiteX0" fmla="*/ 0 w 530457"/>
                <a:gd name="connsiteY0" fmla="*/ 0 h 504237"/>
                <a:gd name="connsiteX1" fmla="*/ 146756 w 530457"/>
                <a:gd name="connsiteY1" fmla="*/ 105363 h 504237"/>
                <a:gd name="connsiteX2" fmla="*/ 395111 w 530457"/>
                <a:gd name="connsiteY2" fmla="*/ 154282 h 504237"/>
                <a:gd name="connsiteX3" fmla="*/ 523052 w 530457"/>
                <a:gd name="connsiteY3" fmla="*/ 270933 h 504237"/>
                <a:gd name="connsiteX4" fmla="*/ 504237 w 530457"/>
                <a:gd name="connsiteY4" fmla="*/ 391348 h 504237"/>
                <a:gd name="connsiteX5" fmla="*/ 413926 w 530457"/>
                <a:gd name="connsiteY5" fmla="*/ 504237 h 50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7" h="504237">
                  <a:moveTo>
                    <a:pt x="0" y="0"/>
                  </a:moveTo>
                  <a:cubicBezTo>
                    <a:pt x="40452" y="39824"/>
                    <a:pt x="80904" y="79649"/>
                    <a:pt x="146756" y="105363"/>
                  </a:cubicBezTo>
                  <a:cubicBezTo>
                    <a:pt x="212608" y="131077"/>
                    <a:pt x="332395" y="126687"/>
                    <a:pt x="395111" y="154282"/>
                  </a:cubicBezTo>
                  <a:cubicBezTo>
                    <a:pt x="457827" y="181877"/>
                    <a:pt x="504864" y="231422"/>
                    <a:pt x="523052" y="270933"/>
                  </a:cubicBezTo>
                  <a:cubicBezTo>
                    <a:pt x="541240" y="310444"/>
                    <a:pt x="522425" y="352464"/>
                    <a:pt x="504237" y="391348"/>
                  </a:cubicBezTo>
                  <a:cubicBezTo>
                    <a:pt x="486049" y="430232"/>
                    <a:pt x="449987" y="467234"/>
                    <a:pt x="413926" y="504237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47" name="Gruppe 3246">
              <a:extLst>
                <a:ext uri="{FF2B5EF4-FFF2-40B4-BE49-F238E27FC236}">
                  <a16:creationId xmlns:a16="http://schemas.microsoft.com/office/drawing/2014/main" id="{07719E0B-1184-191E-4531-2C4261875A2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0148" y="2696278"/>
              <a:ext cx="468000" cy="228716"/>
              <a:chOff x="2655570" y="2187000"/>
              <a:chExt cx="6880860" cy="3362760"/>
            </a:xfrm>
          </p:grpSpPr>
          <p:sp>
            <p:nvSpPr>
              <p:cNvPr id="3248" name="Rektangel 3247">
                <a:extLst>
                  <a:ext uri="{FF2B5EF4-FFF2-40B4-BE49-F238E27FC236}">
                    <a16:creationId xmlns:a16="http://schemas.microsoft.com/office/drawing/2014/main" id="{F1398656-7871-7DC1-AF2D-DA6A31A71B50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49" name="Ligebenet trapez 3248">
                <a:extLst>
                  <a:ext uri="{FF2B5EF4-FFF2-40B4-BE49-F238E27FC236}">
                    <a16:creationId xmlns:a16="http://schemas.microsoft.com/office/drawing/2014/main" id="{A7A5F030-51D3-FD0E-E189-09613F0697B8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50" name="Gruppe 3249">
                <a:extLst>
                  <a:ext uri="{FF2B5EF4-FFF2-40B4-BE49-F238E27FC236}">
                    <a16:creationId xmlns:a16="http://schemas.microsoft.com/office/drawing/2014/main" id="{98FDFF9E-8A36-6DB3-8B4D-567E31C9626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54" name="Cylinder 3253">
                  <a:extLst>
                    <a:ext uri="{FF2B5EF4-FFF2-40B4-BE49-F238E27FC236}">
                      <a16:creationId xmlns:a16="http://schemas.microsoft.com/office/drawing/2014/main" id="{137EE461-9AEE-B8A7-AC5C-79ACB5C233E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5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29E1875C-F7C6-9F4A-E062-7C7034F8E00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51" name="Gruppe 3250">
                <a:extLst>
                  <a:ext uri="{FF2B5EF4-FFF2-40B4-BE49-F238E27FC236}">
                    <a16:creationId xmlns:a16="http://schemas.microsoft.com/office/drawing/2014/main" id="{A18A3649-27A7-09CB-DB9A-B89D1D185E96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52" name="Cylinder 3251">
                  <a:extLst>
                    <a:ext uri="{FF2B5EF4-FFF2-40B4-BE49-F238E27FC236}">
                      <a16:creationId xmlns:a16="http://schemas.microsoft.com/office/drawing/2014/main" id="{A39A1710-CB6C-91F0-010F-DDEFCA963D2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53" name="Cylinder 3252">
                  <a:extLst>
                    <a:ext uri="{FF2B5EF4-FFF2-40B4-BE49-F238E27FC236}">
                      <a16:creationId xmlns:a16="http://schemas.microsoft.com/office/drawing/2014/main" id="{1BB2ADBC-16DD-C78C-8D0F-B77CA95C389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0" name="Kombinationstegning 3299">
              <a:extLst>
                <a:ext uri="{FF2B5EF4-FFF2-40B4-BE49-F238E27FC236}">
                  <a16:creationId xmlns:a16="http://schemas.microsoft.com/office/drawing/2014/main" id="{9B9EB518-4D1E-FD5C-8157-CB80DC62BA05}"/>
                </a:ext>
              </a:extLst>
            </p:cNvPr>
            <p:cNvSpPr/>
            <p:nvPr/>
          </p:nvSpPr>
          <p:spPr>
            <a:xfrm>
              <a:off x="5449005" y="2757044"/>
              <a:ext cx="241270" cy="394718"/>
            </a:xfrm>
            <a:custGeom>
              <a:avLst/>
              <a:gdLst>
                <a:gd name="connsiteX0" fmla="*/ 6266 w 241270"/>
                <a:gd name="connsiteY0" fmla="*/ 394718 h 394718"/>
                <a:gd name="connsiteX1" fmla="*/ 21831 w 241270"/>
                <a:gd name="connsiteY1" fmla="*/ 258530 h 394718"/>
                <a:gd name="connsiteX2" fmla="*/ 185255 w 241270"/>
                <a:gd name="connsiteY2" fmla="*/ 231293 h 394718"/>
                <a:gd name="connsiteX3" fmla="*/ 239730 w 241270"/>
                <a:gd name="connsiteY3" fmla="*/ 157363 h 394718"/>
                <a:gd name="connsiteX4" fmla="*/ 220275 w 241270"/>
                <a:gd name="connsiteY4" fmla="*/ 52304 h 394718"/>
                <a:gd name="connsiteX5" fmla="*/ 158018 w 241270"/>
                <a:gd name="connsiteY5" fmla="*/ 5611 h 394718"/>
                <a:gd name="connsiteX6" fmla="*/ 95761 w 241270"/>
                <a:gd name="connsiteY6" fmla="*/ 9502 h 394718"/>
                <a:gd name="connsiteX7" fmla="*/ 64632 w 241270"/>
                <a:gd name="connsiteY7" fmla="*/ 83433 h 39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70" h="394718">
                  <a:moveTo>
                    <a:pt x="6266" y="394718"/>
                  </a:moveTo>
                  <a:cubicBezTo>
                    <a:pt x="-867" y="340242"/>
                    <a:pt x="-8000" y="285767"/>
                    <a:pt x="21831" y="258530"/>
                  </a:cubicBezTo>
                  <a:cubicBezTo>
                    <a:pt x="51662" y="231293"/>
                    <a:pt x="148939" y="248154"/>
                    <a:pt x="185255" y="231293"/>
                  </a:cubicBezTo>
                  <a:cubicBezTo>
                    <a:pt x="221571" y="214432"/>
                    <a:pt x="233893" y="187194"/>
                    <a:pt x="239730" y="157363"/>
                  </a:cubicBezTo>
                  <a:cubicBezTo>
                    <a:pt x="245567" y="127532"/>
                    <a:pt x="233894" y="77596"/>
                    <a:pt x="220275" y="52304"/>
                  </a:cubicBezTo>
                  <a:cubicBezTo>
                    <a:pt x="206656" y="27012"/>
                    <a:pt x="178770" y="12745"/>
                    <a:pt x="158018" y="5611"/>
                  </a:cubicBezTo>
                  <a:cubicBezTo>
                    <a:pt x="137266" y="-1523"/>
                    <a:pt x="111325" y="-3468"/>
                    <a:pt x="95761" y="9502"/>
                  </a:cubicBezTo>
                  <a:cubicBezTo>
                    <a:pt x="80197" y="22472"/>
                    <a:pt x="72414" y="52952"/>
                    <a:pt x="64632" y="8343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01" name="Kombinationstegning 3300">
              <a:extLst>
                <a:ext uri="{FF2B5EF4-FFF2-40B4-BE49-F238E27FC236}">
                  <a16:creationId xmlns:a16="http://schemas.microsoft.com/office/drawing/2014/main" id="{32C6278E-A0D9-53ED-E649-F7F838FCB0A3}"/>
                </a:ext>
              </a:extLst>
            </p:cNvPr>
            <p:cNvSpPr/>
            <p:nvPr/>
          </p:nvSpPr>
          <p:spPr>
            <a:xfrm>
              <a:off x="5205480" y="2536974"/>
              <a:ext cx="592249" cy="326849"/>
            </a:xfrm>
            <a:custGeom>
              <a:avLst/>
              <a:gdLst>
                <a:gd name="connsiteX0" fmla="*/ 526057 w 592249"/>
                <a:gd name="connsiteY0" fmla="*/ 0 h 326849"/>
                <a:gd name="connsiteX1" fmla="*/ 592205 w 592249"/>
                <a:gd name="connsiteY1" fmla="*/ 108949 h 326849"/>
                <a:gd name="connsiteX2" fmla="*/ 533839 w 592249"/>
                <a:gd name="connsiteY2" fmla="*/ 163424 h 326849"/>
                <a:gd name="connsiteX3" fmla="*/ 397652 w 592249"/>
                <a:gd name="connsiteY3" fmla="*/ 140078 h 326849"/>
                <a:gd name="connsiteX4" fmla="*/ 308157 w 592249"/>
                <a:gd name="connsiteY4" fmla="*/ 81712 h 326849"/>
                <a:gd name="connsiteX5" fmla="*/ 242009 w 592249"/>
                <a:gd name="connsiteY5" fmla="*/ 42801 h 326849"/>
                <a:gd name="connsiteX6" fmla="*/ 140842 w 592249"/>
                <a:gd name="connsiteY6" fmla="*/ 46692 h 326849"/>
                <a:gd name="connsiteX7" fmla="*/ 43565 w 592249"/>
                <a:gd name="connsiteY7" fmla="*/ 101167 h 326849"/>
                <a:gd name="connsiteX8" fmla="*/ 763 w 592249"/>
                <a:gd name="connsiteY8" fmla="*/ 194553 h 326849"/>
                <a:gd name="connsiteX9" fmla="*/ 20219 w 592249"/>
                <a:gd name="connsiteY9" fmla="*/ 326849 h 32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2249" h="326849">
                  <a:moveTo>
                    <a:pt x="526057" y="0"/>
                  </a:moveTo>
                  <a:cubicBezTo>
                    <a:pt x="558482" y="40856"/>
                    <a:pt x="590908" y="81712"/>
                    <a:pt x="592205" y="108949"/>
                  </a:cubicBezTo>
                  <a:cubicBezTo>
                    <a:pt x="593502" y="136186"/>
                    <a:pt x="566264" y="158236"/>
                    <a:pt x="533839" y="163424"/>
                  </a:cubicBezTo>
                  <a:cubicBezTo>
                    <a:pt x="501414" y="168612"/>
                    <a:pt x="435266" y="153697"/>
                    <a:pt x="397652" y="140078"/>
                  </a:cubicBezTo>
                  <a:cubicBezTo>
                    <a:pt x="360038" y="126459"/>
                    <a:pt x="334097" y="97925"/>
                    <a:pt x="308157" y="81712"/>
                  </a:cubicBezTo>
                  <a:cubicBezTo>
                    <a:pt x="282217" y="65499"/>
                    <a:pt x="269895" y="48638"/>
                    <a:pt x="242009" y="42801"/>
                  </a:cubicBezTo>
                  <a:cubicBezTo>
                    <a:pt x="214123" y="36964"/>
                    <a:pt x="173916" y="36964"/>
                    <a:pt x="140842" y="46692"/>
                  </a:cubicBezTo>
                  <a:cubicBezTo>
                    <a:pt x="107768" y="56420"/>
                    <a:pt x="66911" y="76524"/>
                    <a:pt x="43565" y="101167"/>
                  </a:cubicBezTo>
                  <a:cubicBezTo>
                    <a:pt x="20219" y="125810"/>
                    <a:pt x="4654" y="156939"/>
                    <a:pt x="763" y="194553"/>
                  </a:cubicBezTo>
                  <a:cubicBezTo>
                    <a:pt x="-3128" y="232167"/>
                    <a:pt x="8545" y="279508"/>
                    <a:pt x="20219" y="32684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05" name="Kombinationstegning 3304">
            <a:extLst>
              <a:ext uri="{FF2B5EF4-FFF2-40B4-BE49-F238E27FC236}">
                <a16:creationId xmlns:a16="http://schemas.microsoft.com/office/drawing/2014/main" id="{6B56E568-861B-5E07-F37E-5FED8A6CCCB6}"/>
              </a:ext>
            </a:extLst>
          </p:cNvPr>
          <p:cNvSpPr/>
          <p:nvPr/>
        </p:nvSpPr>
        <p:spPr>
          <a:xfrm>
            <a:off x="8396916" y="2715963"/>
            <a:ext cx="563059" cy="856034"/>
          </a:xfrm>
          <a:custGeom>
            <a:avLst/>
            <a:gdLst>
              <a:gd name="connsiteX0" fmla="*/ 0 w 563059"/>
              <a:gd name="connsiteY0" fmla="*/ 0 h 856034"/>
              <a:gd name="connsiteX1" fmla="*/ 46693 w 563059"/>
              <a:gd name="connsiteY1" fmla="*/ 190662 h 856034"/>
              <a:gd name="connsiteX2" fmla="*/ 89494 w 563059"/>
              <a:gd name="connsiteY2" fmla="*/ 385215 h 856034"/>
              <a:gd name="connsiteX3" fmla="*/ 132296 w 563059"/>
              <a:gd name="connsiteY3" fmla="*/ 540857 h 856034"/>
              <a:gd name="connsiteX4" fmla="*/ 280156 w 563059"/>
              <a:gd name="connsiteY4" fmla="*/ 634243 h 856034"/>
              <a:gd name="connsiteX5" fmla="*/ 459145 w 563059"/>
              <a:gd name="connsiteY5" fmla="*/ 634243 h 856034"/>
              <a:gd name="connsiteX6" fmla="*/ 556422 w 563059"/>
              <a:gd name="connsiteY6" fmla="*/ 684827 h 856034"/>
              <a:gd name="connsiteX7" fmla="*/ 548640 w 563059"/>
              <a:gd name="connsiteY7" fmla="*/ 762648 h 856034"/>
              <a:gd name="connsiteX8" fmla="*/ 501947 w 563059"/>
              <a:gd name="connsiteY8" fmla="*/ 856034 h 85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3059" h="856034">
                <a:moveTo>
                  <a:pt x="0" y="0"/>
                </a:moveTo>
                <a:cubicBezTo>
                  <a:pt x="15888" y="63230"/>
                  <a:pt x="31777" y="126460"/>
                  <a:pt x="46693" y="190662"/>
                </a:cubicBezTo>
                <a:cubicBezTo>
                  <a:pt x="61609" y="254864"/>
                  <a:pt x="75227" y="326849"/>
                  <a:pt x="89494" y="385215"/>
                </a:cubicBezTo>
                <a:cubicBezTo>
                  <a:pt x="103761" y="443581"/>
                  <a:pt x="100519" y="499352"/>
                  <a:pt x="132296" y="540857"/>
                </a:cubicBezTo>
                <a:cubicBezTo>
                  <a:pt x="164073" y="582362"/>
                  <a:pt x="225681" y="618679"/>
                  <a:pt x="280156" y="634243"/>
                </a:cubicBezTo>
                <a:cubicBezTo>
                  <a:pt x="334631" y="649807"/>
                  <a:pt x="413101" y="625812"/>
                  <a:pt x="459145" y="634243"/>
                </a:cubicBezTo>
                <a:cubicBezTo>
                  <a:pt x="505189" y="642674"/>
                  <a:pt x="541506" y="663426"/>
                  <a:pt x="556422" y="684827"/>
                </a:cubicBezTo>
                <a:cubicBezTo>
                  <a:pt x="571338" y="706228"/>
                  <a:pt x="557719" y="734114"/>
                  <a:pt x="548640" y="762648"/>
                </a:cubicBezTo>
                <a:cubicBezTo>
                  <a:pt x="539561" y="791182"/>
                  <a:pt x="520754" y="823608"/>
                  <a:pt x="501947" y="85603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6" name="Kombinationstegning 3305">
            <a:extLst>
              <a:ext uri="{FF2B5EF4-FFF2-40B4-BE49-F238E27FC236}">
                <a16:creationId xmlns:a16="http://schemas.microsoft.com/office/drawing/2014/main" id="{7868C1AA-934C-6B00-DA37-E168456C776B}"/>
              </a:ext>
            </a:extLst>
          </p:cNvPr>
          <p:cNvSpPr/>
          <p:nvPr/>
        </p:nvSpPr>
        <p:spPr>
          <a:xfrm>
            <a:off x="8389134" y="3305965"/>
            <a:ext cx="238704" cy="293269"/>
          </a:xfrm>
          <a:custGeom>
            <a:avLst/>
            <a:gdLst>
              <a:gd name="connsiteX0" fmla="*/ 233463 w 238704"/>
              <a:gd name="connsiteY0" fmla="*/ 293269 h 293269"/>
              <a:gd name="connsiteX1" fmla="*/ 233463 w 238704"/>
              <a:gd name="connsiteY1" fmla="*/ 164864 h 293269"/>
              <a:gd name="connsiteX2" fmla="*/ 178989 w 238704"/>
              <a:gd name="connsiteY2" fmla="*/ 55914 h 293269"/>
              <a:gd name="connsiteX3" fmla="*/ 89494 w 238704"/>
              <a:gd name="connsiteY3" fmla="*/ 1439 h 293269"/>
              <a:gd name="connsiteX4" fmla="*/ 27237 w 238704"/>
              <a:gd name="connsiteY4" fmla="*/ 24786 h 293269"/>
              <a:gd name="connsiteX5" fmla="*/ 0 w 238704"/>
              <a:gd name="connsiteY5" fmla="*/ 118171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04" h="293269">
                <a:moveTo>
                  <a:pt x="233463" y="293269"/>
                </a:moveTo>
                <a:cubicBezTo>
                  <a:pt x="238002" y="248846"/>
                  <a:pt x="242542" y="204423"/>
                  <a:pt x="233463" y="164864"/>
                </a:cubicBezTo>
                <a:cubicBezTo>
                  <a:pt x="224384" y="125305"/>
                  <a:pt x="202984" y="83151"/>
                  <a:pt x="178989" y="55914"/>
                </a:cubicBezTo>
                <a:cubicBezTo>
                  <a:pt x="154994" y="28676"/>
                  <a:pt x="114786" y="6627"/>
                  <a:pt x="89494" y="1439"/>
                </a:cubicBezTo>
                <a:cubicBezTo>
                  <a:pt x="64202" y="-3749"/>
                  <a:pt x="42153" y="5331"/>
                  <a:pt x="27237" y="24786"/>
                </a:cubicBezTo>
                <a:cubicBezTo>
                  <a:pt x="12321" y="44241"/>
                  <a:pt x="6160" y="81206"/>
                  <a:pt x="0" y="11817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7" name="Kombinationstegning 3306">
            <a:extLst>
              <a:ext uri="{FF2B5EF4-FFF2-40B4-BE49-F238E27FC236}">
                <a16:creationId xmlns:a16="http://schemas.microsoft.com/office/drawing/2014/main" id="{CD796452-9E47-755A-EBDC-EAF9CF89A87B}"/>
              </a:ext>
            </a:extLst>
          </p:cNvPr>
          <p:cNvSpPr/>
          <p:nvPr/>
        </p:nvSpPr>
        <p:spPr>
          <a:xfrm>
            <a:off x="6758467" y="3638145"/>
            <a:ext cx="405516" cy="552531"/>
          </a:xfrm>
          <a:custGeom>
            <a:avLst/>
            <a:gdLst>
              <a:gd name="connsiteX0" fmla="*/ 389417 w 405516"/>
              <a:gd name="connsiteY0" fmla="*/ 0 h 552531"/>
              <a:gd name="connsiteX1" fmla="*/ 389417 w 405516"/>
              <a:gd name="connsiteY1" fmla="*/ 155642 h 552531"/>
              <a:gd name="connsiteX2" fmla="*/ 222102 w 405516"/>
              <a:gd name="connsiteY2" fmla="*/ 295721 h 552531"/>
              <a:gd name="connsiteX3" fmla="*/ 35330 w 405516"/>
              <a:gd name="connsiteY3" fmla="*/ 392997 h 552531"/>
              <a:gd name="connsiteX4" fmla="*/ 311 w 405516"/>
              <a:gd name="connsiteY4" fmla="*/ 552531 h 55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516" h="552531">
                <a:moveTo>
                  <a:pt x="389417" y="0"/>
                </a:moveTo>
                <a:cubicBezTo>
                  <a:pt x="403360" y="53177"/>
                  <a:pt x="417303" y="106355"/>
                  <a:pt x="389417" y="155642"/>
                </a:cubicBezTo>
                <a:cubicBezTo>
                  <a:pt x="361531" y="204929"/>
                  <a:pt x="281116" y="256162"/>
                  <a:pt x="222102" y="295721"/>
                </a:cubicBezTo>
                <a:cubicBezTo>
                  <a:pt x="163088" y="335280"/>
                  <a:pt x="72295" y="350195"/>
                  <a:pt x="35330" y="392997"/>
                </a:cubicBezTo>
                <a:cubicBezTo>
                  <a:pt x="-1635" y="435799"/>
                  <a:pt x="-662" y="494165"/>
                  <a:pt x="311" y="552531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08" name="Kombinationstegning 3307">
            <a:extLst>
              <a:ext uri="{FF2B5EF4-FFF2-40B4-BE49-F238E27FC236}">
                <a16:creationId xmlns:a16="http://schemas.microsoft.com/office/drawing/2014/main" id="{A2916646-90C3-9201-F487-AD2CA54F4B8F}"/>
              </a:ext>
            </a:extLst>
          </p:cNvPr>
          <p:cNvSpPr/>
          <p:nvPr/>
        </p:nvSpPr>
        <p:spPr>
          <a:xfrm>
            <a:off x="7078602" y="4050344"/>
            <a:ext cx="446715" cy="401033"/>
          </a:xfrm>
          <a:custGeom>
            <a:avLst/>
            <a:gdLst>
              <a:gd name="connsiteX0" fmla="*/ 18698 w 446715"/>
              <a:gd name="connsiteY0" fmla="*/ 152005 h 401033"/>
              <a:gd name="connsiteX1" fmla="*/ 3134 w 446715"/>
              <a:gd name="connsiteY1" fmla="*/ 50837 h 401033"/>
              <a:gd name="connsiteX2" fmla="*/ 73173 w 446715"/>
              <a:gd name="connsiteY2" fmla="*/ 253 h 401033"/>
              <a:gd name="connsiteX3" fmla="*/ 131539 w 446715"/>
              <a:gd name="connsiteY3" fmla="*/ 70293 h 401033"/>
              <a:gd name="connsiteX4" fmla="*/ 139321 w 446715"/>
              <a:gd name="connsiteY4" fmla="*/ 171460 h 401033"/>
              <a:gd name="connsiteX5" fmla="*/ 205469 w 446715"/>
              <a:gd name="connsiteY5" fmla="*/ 222044 h 401033"/>
              <a:gd name="connsiteX6" fmla="*/ 279400 w 446715"/>
              <a:gd name="connsiteY6" fmla="*/ 183133 h 401033"/>
              <a:gd name="connsiteX7" fmla="*/ 365003 w 446715"/>
              <a:gd name="connsiteY7" fmla="*/ 163678 h 401033"/>
              <a:gd name="connsiteX8" fmla="*/ 431151 w 446715"/>
              <a:gd name="connsiteY8" fmla="*/ 214262 h 401033"/>
              <a:gd name="connsiteX9" fmla="*/ 446715 w 446715"/>
              <a:gd name="connsiteY9" fmla="*/ 401033 h 4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6715" h="401033">
                <a:moveTo>
                  <a:pt x="18698" y="152005"/>
                </a:moveTo>
                <a:cubicBezTo>
                  <a:pt x="6376" y="114067"/>
                  <a:pt x="-5945" y="76129"/>
                  <a:pt x="3134" y="50837"/>
                </a:cubicBezTo>
                <a:cubicBezTo>
                  <a:pt x="12213" y="25545"/>
                  <a:pt x="51772" y="-2990"/>
                  <a:pt x="73173" y="253"/>
                </a:cubicBezTo>
                <a:cubicBezTo>
                  <a:pt x="94574" y="3496"/>
                  <a:pt x="120514" y="41759"/>
                  <a:pt x="131539" y="70293"/>
                </a:cubicBezTo>
                <a:cubicBezTo>
                  <a:pt x="142564" y="98827"/>
                  <a:pt x="126999" y="146168"/>
                  <a:pt x="139321" y="171460"/>
                </a:cubicBezTo>
                <a:cubicBezTo>
                  <a:pt x="151643" y="196752"/>
                  <a:pt x="182123" y="220099"/>
                  <a:pt x="205469" y="222044"/>
                </a:cubicBezTo>
                <a:cubicBezTo>
                  <a:pt x="228816" y="223990"/>
                  <a:pt x="252811" y="192861"/>
                  <a:pt x="279400" y="183133"/>
                </a:cubicBezTo>
                <a:cubicBezTo>
                  <a:pt x="305989" y="173405"/>
                  <a:pt x="339711" y="158490"/>
                  <a:pt x="365003" y="163678"/>
                </a:cubicBezTo>
                <a:cubicBezTo>
                  <a:pt x="390295" y="168866"/>
                  <a:pt x="417532" y="174703"/>
                  <a:pt x="431151" y="214262"/>
                </a:cubicBezTo>
                <a:cubicBezTo>
                  <a:pt x="444770" y="253821"/>
                  <a:pt x="445742" y="327427"/>
                  <a:pt x="446715" y="401033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E9C98021-4C48-8DA2-1BEA-9400AC4D7EC4}"/>
              </a:ext>
            </a:extLst>
          </p:cNvPr>
          <p:cNvGrpSpPr/>
          <p:nvPr/>
        </p:nvGrpSpPr>
        <p:grpSpPr>
          <a:xfrm>
            <a:off x="4318625" y="3731177"/>
            <a:ext cx="1319589" cy="1073649"/>
            <a:chOff x="4318625" y="3731177"/>
            <a:chExt cx="1319589" cy="1073649"/>
          </a:xfrm>
        </p:grpSpPr>
        <p:sp>
          <p:nvSpPr>
            <p:cNvPr id="2376" name="Tekstfelt 2375">
              <a:extLst>
                <a:ext uri="{FF2B5EF4-FFF2-40B4-BE49-F238E27FC236}">
                  <a16:creationId xmlns:a16="http://schemas.microsoft.com/office/drawing/2014/main" id="{DA0A856D-293A-5A7C-0F1C-340080C5E7FB}"/>
                </a:ext>
              </a:extLst>
            </p:cNvPr>
            <p:cNvSpPr txBox="1"/>
            <p:nvPr/>
          </p:nvSpPr>
          <p:spPr>
            <a:xfrm>
              <a:off x="4332055" y="417916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grpSp>
          <p:nvGrpSpPr>
            <p:cNvPr id="2467" name="Gruppe 2466">
              <a:extLst>
                <a:ext uri="{FF2B5EF4-FFF2-40B4-BE49-F238E27FC236}">
                  <a16:creationId xmlns:a16="http://schemas.microsoft.com/office/drawing/2014/main" id="{9175625C-F38E-7FC2-925A-11377F28CDB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3391" y="4366748"/>
              <a:ext cx="468000" cy="228716"/>
              <a:chOff x="2655570" y="2187000"/>
              <a:chExt cx="6880860" cy="3362760"/>
            </a:xfrm>
          </p:grpSpPr>
          <p:sp>
            <p:nvSpPr>
              <p:cNvPr id="2468" name="Rektangel 2467">
                <a:extLst>
                  <a:ext uri="{FF2B5EF4-FFF2-40B4-BE49-F238E27FC236}">
                    <a16:creationId xmlns:a16="http://schemas.microsoft.com/office/drawing/2014/main" id="{D476886F-1D0B-DFB1-D005-9F286ABB500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469" name="Ligebenet trapez 2468">
                <a:extLst>
                  <a:ext uri="{FF2B5EF4-FFF2-40B4-BE49-F238E27FC236}">
                    <a16:creationId xmlns:a16="http://schemas.microsoft.com/office/drawing/2014/main" id="{43CA9E9D-AD98-F01C-9DA9-1295C2F23B8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470" name="Gruppe 2469">
                <a:extLst>
                  <a:ext uri="{FF2B5EF4-FFF2-40B4-BE49-F238E27FC236}">
                    <a16:creationId xmlns:a16="http://schemas.microsoft.com/office/drawing/2014/main" id="{4DF0E99A-AFF3-522D-800B-360D8685B85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2474" name="Cylinder 2473">
                  <a:extLst>
                    <a:ext uri="{FF2B5EF4-FFF2-40B4-BE49-F238E27FC236}">
                      <a16:creationId xmlns:a16="http://schemas.microsoft.com/office/drawing/2014/main" id="{536C2A44-61D0-791D-0D3F-265B9EF3520F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247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9F7BD80-DA2C-E6D5-B27F-2C85B4A5C6B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471" name="Gruppe 2470">
                <a:extLst>
                  <a:ext uri="{FF2B5EF4-FFF2-40B4-BE49-F238E27FC236}">
                    <a16:creationId xmlns:a16="http://schemas.microsoft.com/office/drawing/2014/main" id="{80750C2A-E518-5D41-55D5-8B031B0C25A7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2472" name="Cylinder 2471">
                  <a:extLst>
                    <a:ext uri="{FF2B5EF4-FFF2-40B4-BE49-F238E27FC236}">
                      <a16:creationId xmlns:a16="http://schemas.microsoft.com/office/drawing/2014/main" id="{B79720E0-A104-FE4C-75A0-2A77E12940E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473" name="Cylinder 2472">
                  <a:extLst>
                    <a:ext uri="{FF2B5EF4-FFF2-40B4-BE49-F238E27FC236}">
                      <a16:creationId xmlns:a16="http://schemas.microsoft.com/office/drawing/2014/main" id="{152B4572-6125-B4B8-B108-E872F487F8E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27" name="Gruppe 2526">
              <a:extLst>
                <a:ext uri="{FF2B5EF4-FFF2-40B4-BE49-F238E27FC236}">
                  <a16:creationId xmlns:a16="http://schemas.microsoft.com/office/drawing/2014/main" id="{344A30CA-5349-04E1-B12A-35088775D1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8625" y="4673407"/>
              <a:ext cx="432000" cy="131419"/>
              <a:chOff x="2655570" y="4643215"/>
              <a:chExt cx="6880860" cy="2093270"/>
            </a:xfrm>
          </p:grpSpPr>
          <p:grpSp>
            <p:nvGrpSpPr>
              <p:cNvPr id="2528" name="Gruppe 2527">
                <a:extLst>
                  <a:ext uri="{FF2B5EF4-FFF2-40B4-BE49-F238E27FC236}">
                    <a16:creationId xmlns:a16="http://schemas.microsoft.com/office/drawing/2014/main" id="{7A2A8C82-3ECF-C7D3-9E24-7EBEAB4188D1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2539" name="Rektangel 2538">
                  <a:extLst>
                    <a:ext uri="{FF2B5EF4-FFF2-40B4-BE49-F238E27FC236}">
                      <a16:creationId xmlns:a16="http://schemas.microsoft.com/office/drawing/2014/main" id="{3AC3F88D-A838-707A-913C-0304AC957C11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540" name="Ligebenet trapez 2539">
                  <a:extLst>
                    <a:ext uri="{FF2B5EF4-FFF2-40B4-BE49-F238E27FC236}">
                      <a16:creationId xmlns:a16="http://schemas.microsoft.com/office/drawing/2014/main" id="{B32B4AB6-065A-E5B0-9843-DA7A724EF71A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529" name="Gruppe 2528">
                <a:extLst>
                  <a:ext uri="{FF2B5EF4-FFF2-40B4-BE49-F238E27FC236}">
                    <a16:creationId xmlns:a16="http://schemas.microsoft.com/office/drawing/2014/main" id="{CF83BC87-8BA4-F46C-8833-568A333FAAA5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2536" name="Data 21">
                  <a:extLst>
                    <a:ext uri="{FF2B5EF4-FFF2-40B4-BE49-F238E27FC236}">
                      <a16:creationId xmlns:a16="http://schemas.microsoft.com/office/drawing/2014/main" id="{95A54843-F22E-F9F7-B271-9CF18ED0B35A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7" name="Data 22">
                  <a:extLst>
                    <a:ext uri="{FF2B5EF4-FFF2-40B4-BE49-F238E27FC236}">
                      <a16:creationId xmlns:a16="http://schemas.microsoft.com/office/drawing/2014/main" id="{D825FD27-2AD8-494E-BE9B-38DD38D89D8A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8" name="Data 21">
                  <a:extLst>
                    <a:ext uri="{FF2B5EF4-FFF2-40B4-BE49-F238E27FC236}">
                      <a16:creationId xmlns:a16="http://schemas.microsoft.com/office/drawing/2014/main" id="{E309251E-49D2-0F6E-6152-2514A7D50695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530" name="Data 21">
                <a:extLst>
                  <a:ext uri="{FF2B5EF4-FFF2-40B4-BE49-F238E27FC236}">
                    <a16:creationId xmlns:a16="http://schemas.microsoft.com/office/drawing/2014/main" id="{F2478082-9206-4A12-5F52-2785752AD81B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2531" name="Gruppe 2530">
                <a:extLst>
                  <a:ext uri="{FF2B5EF4-FFF2-40B4-BE49-F238E27FC236}">
                    <a16:creationId xmlns:a16="http://schemas.microsoft.com/office/drawing/2014/main" id="{ABD290CC-B0A6-0D5E-6A70-9437DF5538D0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2534" name="Cylinder 2533">
                  <a:extLst>
                    <a:ext uri="{FF2B5EF4-FFF2-40B4-BE49-F238E27FC236}">
                      <a16:creationId xmlns:a16="http://schemas.microsoft.com/office/drawing/2014/main" id="{BD74895C-B88C-8D17-0ACE-EC84122247C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535" name="Cylinder 2534">
                  <a:extLst>
                    <a:ext uri="{FF2B5EF4-FFF2-40B4-BE49-F238E27FC236}">
                      <a16:creationId xmlns:a16="http://schemas.microsoft.com/office/drawing/2014/main" id="{0371AD7E-7444-A347-5F6F-4F11E67128C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532" name="Cylinder 2531">
                <a:extLst>
                  <a:ext uri="{FF2B5EF4-FFF2-40B4-BE49-F238E27FC236}">
                    <a16:creationId xmlns:a16="http://schemas.microsoft.com/office/drawing/2014/main" id="{E3448524-00EE-F4AB-3125-8BCB298BED8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533" name="Cylinder 2532">
                <a:extLst>
                  <a:ext uri="{FF2B5EF4-FFF2-40B4-BE49-F238E27FC236}">
                    <a16:creationId xmlns:a16="http://schemas.microsoft.com/office/drawing/2014/main" id="{494C040D-2C81-EAE1-9F1E-E04B33B0F47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904" name="Gruppe 2903">
              <a:extLst>
                <a:ext uri="{FF2B5EF4-FFF2-40B4-BE49-F238E27FC236}">
                  <a16:creationId xmlns:a16="http://schemas.microsoft.com/office/drawing/2014/main" id="{47F344BB-1176-460A-7295-6FA64B3344A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71685" y="3731177"/>
              <a:ext cx="792000" cy="566599"/>
              <a:chOff x="5175798" y="1871002"/>
              <a:chExt cx="5057331" cy="3618011"/>
            </a:xfrm>
          </p:grpSpPr>
          <p:grpSp>
            <p:nvGrpSpPr>
              <p:cNvPr id="2905" name="Gruppe 2904">
                <a:extLst>
                  <a:ext uri="{FF2B5EF4-FFF2-40B4-BE49-F238E27FC236}">
                    <a16:creationId xmlns:a16="http://schemas.microsoft.com/office/drawing/2014/main" id="{D1CD8ACF-4661-0D5B-E2FB-80333C3991C9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2950" name="Picture 4">
                  <a:extLst>
                    <a:ext uri="{FF2B5EF4-FFF2-40B4-BE49-F238E27FC236}">
                      <a16:creationId xmlns:a16="http://schemas.microsoft.com/office/drawing/2014/main" id="{126A0409-C580-F6AB-39F3-8477D4615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51" name="Rektangel 33">
                  <a:extLst>
                    <a:ext uri="{FF2B5EF4-FFF2-40B4-BE49-F238E27FC236}">
                      <a16:creationId xmlns:a16="http://schemas.microsoft.com/office/drawing/2014/main" id="{E342E098-38B9-3CF2-4576-D19E93B68E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2952" name="Afrundet rektangel 34">
                  <a:extLst>
                    <a:ext uri="{FF2B5EF4-FFF2-40B4-BE49-F238E27FC236}">
                      <a16:creationId xmlns:a16="http://schemas.microsoft.com/office/drawing/2014/main" id="{84C87318-6C62-34A4-3C0A-0D1A2B6FA060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6" name="Gruppe 2905">
                <a:extLst>
                  <a:ext uri="{FF2B5EF4-FFF2-40B4-BE49-F238E27FC236}">
                    <a16:creationId xmlns:a16="http://schemas.microsoft.com/office/drawing/2014/main" id="{FA7A2F9D-DA93-2D90-399E-9C87EE2D312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7" name="Ellipse 2946">
                  <a:extLst>
                    <a:ext uri="{FF2B5EF4-FFF2-40B4-BE49-F238E27FC236}">
                      <a16:creationId xmlns:a16="http://schemas.microsoft.com/office/drawing/2014/main" id="{D12746A0-7114-AFF6-3294-4A9AD175736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8" name="Ellipse 2947">
                  <a:extLst>
                    <a:ext uri="{FF2B5EF4-FFF2-40B4-BE49-F238E27FC236}">
                      <a16:creationId xmlns:a16="http://schemas.microsoft.com/office/drawing/2014/main" id="{F9E9DCAE-781C-D3EB-6CE5-5F36A233435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9" name="Ellipse 2948">
                  <a:extLst>
                    <a:ext uri="{FF2B5EF4-FFF2-40B4-BE49-F238E27FC236}">
                      <a16:creationId xmlns:a16="http://schemas.microsoft.com/office/drawing/2014/main" id="{EB3900F4-0E57-9F50-2D88-2099921E503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7" name="Gruppe 2906">
                <a:extLst>
                  <a:ext uri="{FF2B5EF4-FFF2-40B4-BE49-F238E27FC236}">
                    <a16:creationId xmlns:a16="http://schemas.microsoft.com/office/drawing/2014/main" id="{41EC6E88-6679-97B5-509C-4856952188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4" name="Ellipse 2943">
                  <a:extLst>
                    <a:ext uri="{FF2B5EF4-FFF2-40B4-BE49-F238E27FC236}">
                      <a16:creationId xmlns:a16="http://schemas.microsoft.com/office/drawing/2014/main" id="{7ABD58D3-020C-FB0C-3A51-97B527D71DC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5" name="Ellipse 2944">
                  <a:extLst>
                    <a:ext uri="{FF2B5EF4-FFF2-40B4-BE49-F238E27FC236}">
                      <a16:creationId xmlns:a16="http://schemas.microsoft.com/office/drawing/2014/main" id="{162C516C-6FE1-1F20-D21E-BC121B9BC8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6" name="Ellipse 2945">
                  <a:extLst>
                    <a:ext uri="{FF2B5EF4-FFF2-40B4-BE49-F238E27FC236}">
                      <a16:creationId xmlns:a16="http://schemas.microsoft.com/office/drawing/2014/main" id="{FC890A2A-4F7F-11A4-934B-55FC58F121F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8" name="Gruppe 2907">
                <a:extLst>
                  <a:ext uri="{FF2B5EF4-FFF2-40B4-BE49-F238E27FC236}">
                    <a16:creationId xmlns:a16="http://schemas.microsoft.com/office/drawing/2014/main" id="{72CDA412-4E57-B7E0-121A-5637301D4DA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2941" name="Ellipse 2940">
                  <a:extLst>
                    <a:ext uri="{FF2B5EF4-FFF2-40B4-BE49-F238E27FC236}">
                      <a16:creationId xmlns:a16="http://schemas.microsoft.com/office/drawing/2014/main" id="{04796BAD-2159-05FD-9086-6F79F4F481B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2" name="Ellipse 2941">
                  <a:extLst>
                    <a:ext uri="{FF2B5EF4-FFF2-40B4-BE49-F238E27FC236}">
                      <a16:creationId xmlns:a16="http://schemas.microsoft.com/office/drawing/2014/main" id="{60CD98D8-1AF8-CA4B-5982-ADA7B6BBEC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3" name="Ellipse 2942">
                  <a:extLst>
                    <a:ext uri="{FF2B5EF4-FFF2-40B4-BE49-F238E27FC236}">
                      <a16:creationId xmlns:a16="http://schemas.microsoft.com/office/drawing/2014/main" id="{F3B817C7-FC08-F335-6E33-F7373DCAE4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09" name="Gruppe 2908">
                <a:extLst>
                  <a:ext uri="{FF2B5EF4-FFF2-40B4-BE49-F238E27FC236}">
                    <a16:creationId xmlns:a16="http://schemas.microsoft.com/office/drawing/2014/main" id="{60D9797C-2CF7-BA0C-97DA-BD9E97B86E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2938" name="Ellipse 2937">
                  <a:extLst>
                    <a:ext uri="{FF2B5EF4-FFF2-40B4-BE49-F238E27FC236}">
                      <a16:creationId xmlns:a16="http://schemas.microsoft.com/office/drawing/2014/main" id="{E712E4D6-7679-B432-687B-396F00A9436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9" name="Ellipse 2938">
                  <a:extLst>
                    <a:ext uri="{FF2B5EF4-FFF2-40B4-BE49-F238E27FC236}">
                      <a16:creationId xmlns:a16="http://schemas.microsoft.com/office/drawing/2014/main" id="{9E61F09D-6BA5-1E8F-8A6B-EB5530F8B47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40" name="Ellipse 2939">
                  <a:extLst>
                    <a:ext uri="{FF2B5EF4-FFF2-40B4-BE49-F238E27FC236}">
                      <a16:creationId xmlns:a16="http://schemas.microsoft.com/office/drawing/2014/main" id="{A4394837-B81F-A3E8-EACF-2D71B540AB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0" name="Tekstfelt 2909">
                    <a:extLst>
                      <a:ext uri="{FF2B5EF4-FFF2-40B4-BE49-F238E27FC236}">
                        <a16:creationId xmlns:a16="http://schemas.microsoft.com/office/drawing/2014/main" id="{CC6CE0AE-4B3B-CD00-3829-B73E5C20ED6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11" name="Tekstfelt 2910">
                    <a:extLst>
                      <a:ext uri="{FF2B5EF4-FFF2-40B4-BE49-F238E27FC236}">
                        <a16:creationId xmlns:a16="http://schemas.microsoft.com/office/drawing/2014/main" id="{B4C7600D-2014-EE12-4B1C-9C45F67634AD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912" name="Afrundet rektangel 34">
                <a:extLst>
                  <a:ext uri="{FF2B5EF4-FFF2-40B4-BE49-F238E27FC236}">
                    <a16:creationId xmlns:a16="http://schemas.microsoft.com/office/drawing/2014/main" id="{6B1E0C12-328A-C28F-FC13-77A706A15F1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13" name="Alternativ proces 56">
                <a:extLst>
                  <a:ext uri="{FF2B5EF4-FFF2-40B4-BE49-F238E27FC236}">
                    <a16:creationId xmlns:a16="http://schemas.microsoft.com/office/drawing/2014/main" id="{08524181-3A08-6561-3208-1576AF50E034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2914" name="Lige forbindelse 2913">
                <a:extLst>
                  <a:ext uri="{FF2B5EF4-FFF2-40B4-BE49-F238E27FC236}">
                    <a16:creationId xmlns:a16="http://schemas.microsoft.com/office/drawing/2014/main" id="{F2A69E79-09E2-BB04-2C39-C7C6AB21953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5" name="Lige forbindelse 2914">
                <a:extLst>
                  <a:ext uri="{FF2B5EF4-FFF2-40B4-BE49-F238E27FC236}">
                    <a16:creationId xmlns:a16="http://schemas.microsoft.com/office/drawing/2014/main" id="{AFF765B5-B489-5C4F-850C-4E829CDC4B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6" name="Lige forbindelse 2915">
                <a:extLst>
                  <a:ext uri="{FF2B5EF4-FFF2-40B4-BE49-F238E27FC236}">
                    <a16:creationId xmlns:a16="http://schemas.microsoft.com/office/drawing/2014/main" id="{D83F8CBF-5E33-1020-59A3-4EA737AC87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7" name="Lige forbindelse 2916">
                <a:extLst>
                  <a:ext uri="{FF2B5EF4-FFF2-40B4-BE49-F238E27FC236}">
                    <a16:creationId xmlns:a16="http://schemas.microsoft.com/office/drawing/2014/main" id="{1D896E71-DE06-7634-DDF5-759B2D086B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8" name="Lige forbindelse 2917">
                <a:extLst>
                  <a:ext uri="{FF2B5EF4-FFF2-40B4-BE49-F238E27FC236}">
                    <a16:creationId xmlns:a16="http://schemas.microsoft.com/office/drawing/2014/main" id="{B97FEA9F-9790-55BD-3120-65A308593F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9" name="Lige forbindelse 2918">
                <a:extLst>
                  <a:ext uri="{FF2B5EF4-FFF2-40B4-BE49-F238E27FC236}">
                    <a16:creationId xmlns:a16="http://schemas.microsoft.com/office/drawing/2014/main" id="{BBADC9CE-AEDF-3684-926B-06FD4D5BBC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0" name="Lige forbindelse 2919">
                <a:extLst>
                  <a:ext uri="{FF2B5EF4-FFF2-40B4-BE49-F238E27FC236}">
                    <a16:creationId xmlns:a16="http://schemas.microsoft.com/office/drawing/2014/main" id="{288537DD-85C6-6C3D-2C7F-00B1DCA0F0B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1" name="Lige forbindelse 2920">
                <a:extLst>
                  <a:ext uri="{FF2B5EF4-FFF2-40B4-BE49-F238E27FC236}">
                    <a16:creationId xmlns:a16="http://schemas.microsoft.com/office/drawing/2014/main" id="{8F70F134-4CB6-7EF7-440D-077936B4B3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2" name="Lige forbindelse 2921">
                <a:extLst>
                  <a:ext uri="{FF2B5EF4-FFF2-40B4-BE49-F238E27FC236}">
                    <a16:creationId xmlns:a16="http://schemas.microsoft.com/office/drawing/2014/main" id="{A04EBBF1-EE26-58F3-4F90-174EE9378E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3" name="Lige forbindelse 2922">
                <a:extLst>
                  <a:ext uri="{FF2B5EF4-FFF2-40B4-BE49-F238E27FC236}">
                    <a16:creationId xmlns:a16="http://schemas.microsoft.com/office/drawing/2014/main" id="{733A3AB8-8E6E-9841-2200-A45E4AF736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4" name="Lige forbindelse 2923">
                <a:extLst>
                  <a:ext uri="{FF2B5EF4-FFF2-40B4-BE49-F238E27FC236}">
                    <a16:creationId xmlns:a16="http://schemas.microsoft.com/office/drawing/2014/main" id="{1D49C3E1-215D-2755-A1B4-38B71FA930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5" name="Lige forbindelse 2924">
                <a:extLst>
                  <a:ext uri="{FF2B5EF4-FFF2-40B4-BE49-F238E27FC236}">
                    <a16:creationId xmlns:a16="http://schemas.microsoft.com/office/drawing/2014/main" id="{BCD125D4-CE09-549D-EC1D-0B6291C95C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6" name="Lige forbindelse 2925">
                <a:extLst>
                  <a:ext uri="{FF2B5EF4-FFF2-40B4-BE49-F238E27FC236}">
                    <a16:creationId xmlns:a16="http://schemas.microsoft.com/office/drawing/2014/main" id="{01083C25-73BA-6192-577D-198213645D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7" name="Ellipse 2926">
                <a:extLst>
                  <a:ext uri="{FF2B5EF4-FFF2-40B4-BE49-F238E27FC236}">
                    <a16:creationId xmlns:a16="http://schemas.microsoft.com/office/drawing/2014/main" id="{185C605A-24BB-0809-66F4-216D37777D43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928" name="Gruppe 2927">
                <a:extLst>
                  <a:ext uri="{FF2B5EF4-FFF2-40B4-BE49-F238E27FC236}">
                    <a16:creationId xmlns:a16="http://schemas.microsoft.com/office/drawing/2014/main" id="{D489E923-53C5-527F-4677-38CE09DB579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2936" name="Kombinationstegning 2935">
                  <a:extLst>
                    <a:ext uri="{FF2B5EF4-FFF2-40B4-BE49-F238E27FC236}">
                      <a16:creationId xmlns:a16="http://schemas.microsoft.com/office/drawing/2014/main" id="{45CEA113-F032-FF02-BAE2-70C8120293F4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7" name="Ellipse 2936">
                  <a:extLst>
                    <a:ext uri="{FF2B5EF4-FFF2-40B4-BE49-F238E27FC236}">
                      <a16:creationId xmlns:a16="http://schemas.microsoft.com/office/drawing/2014/main" id="{D70C1F9E-EC4A-3AFE-D2A3-6B4542F38974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929" name="Gruppe 2928">
                <a:extLst>
                  <a:ext uri="{FF2B5EF4-FFF2-40B4-BE49-F238E27FC236}">
                    <a16:creationId xmlns:a16="http://schemas.microsoft.com/office/drawing/2014/main" id="{CD29153E-134E-3AE8-C557-3910ADCE0C73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2933" name="Afrundet rektangel 2932">
                  <a:extLst>
                    <a:ext uri="{FF2B5EF4-FFF2-40B4-BE49-F238E27FC236}">
                      <a16:creationId xmlns:a16="http://schemas.microsoft.com/office/drawing/2014/main" id="{06ECA5BD-8FBF-CB3B-2371-8A448E7FE8EE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4" name="Afrundet rektangel 1052">
                  <a:extLst>
                    <a:ext uri="{FF2B5EF4-FFF2-40B4-BE49-F238E27FC236}">
                      <a16:creationId xmlns:a16="http://schemas.microsoft.com/office/drawing/2014/main" id="{97C8013A-78FB-411A-AEEE-3E6948E9C10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2935" name="Afrundet rektangel 1053">
                  <a:extLst>
                    <a:ext uri="{FF2B5EF4-FFF2-40B4-BE49-F238E27FC236}">
                      <a16:creationId xmlns:a16="http://schemas.microsoft.com/office/drawing/2014/main" id="{9D167E09-9F4B-EA29-66F5-A2B585D80DB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2930" name="Rektangel 1055">
                <a:extLst>
                  <a:ext uri="{FF2B5EF4-FFF2-40B4-BE49-F238E27FC236}">
                    <a16:creationId xmlns:a16="http://schemas.microsoft.com/office/drawing/2014/main" id="{1FA2C70B-67EB-1FAC-5B63-1DE2C9A1BE5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2931" name="Tekstfelt 2930">
                <a:extLst>
                  <a:ext uri="{FF2B5EF4-FFF2-40B4-BE49-F238E27FC236}">
                    <a16:creationId xmlns:a16="http://schemas.microsoft.com/office/drawing/2014/main" id="{60A94BBB-BE3D-E8D0-6D04-4CF3F35EFD0D}"/>
                  </a:ext>
                </a:extLst>
              </p:cNvPr>
              <p:cNvSpPr txBox="1"/>
              <p:nvPr/>
            </p:nvSpPr>
            <p:spPr>
              <a:xfrm rot="21047471">
                <a:off x="7289264" y="3147148"/>
                <a:ext cx="1414622" cy="1080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00" dirty="0"/>
                  <a:t>V</a:t>
                </a:r>
              </a:p>
            </p:txBody>
          </p:sp>
          <p:sp>
            <p:nvSpPr>
              <p:cNvPr id="2932" name="Kombinationstegning 2931">
                <a:extLst>
                  <a:ext uri="{FF2B5EF4-FFF2-40B4-BE49-F238E27FC236}">
                    <a16:creationId xmlns:a16="http://schemas.microsoft.com/office/drawing/2014/main" id="{FD44F61B-DF69-FFC9-85DC-89EEB8A0B00A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05" name="Kombinationstegning 3004">
              <a:extLst>
                <a:ext uri="{FF2B5EF4-FFF2-40B4-BE49-F238E27FC236}">
                  <a16:creationId xmlns:a16="http://schemas.microsoft.com/office/drawing/2014/main" id="{3068471B-4352-63F4-5660-2073F4719211}"/>
                </a:ext>
              </a:extLst>
            </p:cNvPr>
            <p:cNvSpPr/>
            <p:nvPr/>
          </p:nvSpPr>
          <p:spPr>
            <a:xfrm>
              <a:off x="4723783" y="4110349"/>
              <a:ext cx="216941" cy="414626"/>
            </a:xfrm>
            <a:custGeom>
              <a:avLst/>
              <a:gdLst>
                <a:gd name="connsiteX0" fmla="*/ 0 w 216941"/>
                <a:gd name="connsiteY0" fmla="*/ 0 h 414626"/>
                <a:gd name="connsiteX1" fmla="*/ 144379 w 216941"/>
                <a:gd name="connsiteY1" fmla="*/ 136974 h 414626"/>
                <a:gd name="connsiteX2" fmla="*/ 214717 w 216941"/>
                <a:gd name="connsiteY2" fmla="*/ 248035 h 414626"/>
                <a:gd name="connsiteX3" fmla="*/ 192505 w 216941"/>
                <a:gd name="connsiteY3" fmla="*/ 414626 h 414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941" h="414626">
                  <a:moveTo>
                    <a:pt x="0" y="0"/>
                  </a:moveTo>
                  <a:cubicBezTo>
                    <a:pt x="54296" y="47817"/>
                    <a:pt x="108593" y="95635"/>
                    <a:pt x="144379" y="136974"/>
                  </a:cubicBezTo>
                  <a:cubicBezTo>
                    <a:pt x="180165" y="178313"/>
                    <a:pt x="206696" y="201760"/>
                    <a:pt x="214717" y="248035"/>
                  </a:cubicBezTo>
                  <a:cubicBezTo>
                    <a:pt x="222738" y="294310"/>
                    <a:pt x="207621" y="354468"/>
                    <a:pt x="192505" y="41462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006" name="Kombinationstegning 3005">
              <a:extLst>
                <a:ext uri="{FF2B5EF4-FFF2-40B4-BE49-F238E27FC236}">
                  <a16:creationId xmlns:a16="http://schemas.microsoft.com/office/drawing/2014/main" id="{7EC90F37-1A40-CB7C-0E67-B5667FEC85DE}"/>
                </a:ext>
              </a:extLst>
            </p:cNvPr>
            <p:cNvSpPr/>
            <p:nvPr/>
          </p:nvSpPr>
          <p:spPr>
            <a:xfrm>
              <a:off x="4389226" y="4121455"/>
              <a:ext cx="360724" cy="614536"/>
            </a:xfrm>
            <a:custGeom>
              <a:avLst/>
              <a:gdLst>
                <a:gd name="connsiteX0" fmla="*/ 279027 w 360724"/>
                <a:gd name="connsiteY0" fmla="*/ 0 h 614536"/>
                <a:gd name="connsiteX1" fmla="*/ 360471 w 360724"/>
                <a:gd name="connsiteY1" fmla="*/ 136974 h 614536"/>
                <a:gd name="connsiteX2" fmla="*/ 297537 w 360724"/>
                <a:gd name="connsiteY2" fmla="*/ 296162 h 614536"/>
                <a:gd name="connsiteX3" fmla="*/ 116138 w 360724"/>
                <a:gd name="connsiteY3" fmla="*/ 359096 h 614536"/>
                <a:gd name="connsiteX4" fmla="*/ 16183 w 360724"/>
                <a:gd name="connsiteY4" fmla="*/ 455349 h 614536"/>
                <a:gd name="connsiteX5" fmla="*/ 1375 w 360724"/>
                <a:gd name="connsiteY5" fmla="*/ 614536 h 61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724" h="614536">
                  <a:moveTo>
                    <a:pt x="279027" y="0"/>
                  </a:moveTo>
                  <a:cubicBezTo>
                    <a:pt x="318206" y="43807"/>
                    <a:pt x="357386" y="87614"/>
                    <a:pt x="360471" y="136974"/>
                  </a:cubicBezTo>
                  <a:cubicBezTo>
                    <a:pt x="363556" y="186334"/>
                    <a:pt x="338259" y="259142"/>
                    <a:pt x="297537" y="296162"/>
                  </a:cubicBezTo>
                  <a:cubicBezTo>
                    <a:pt x="256815" y="333182"/>
                    <a:pt x="163030" y="332565"/>
                    <a:pt x="116138" y="359096"/>
                  </a:cubicBezTo>
                  <a:cubicBezTo>
                    <a:pt x="69246" y="385627"/>
                    <a:pt x="35310" y="412776"/>
                    <a:pt x="16183" y="455349"/>
                  </a:cubicBezTo>
                  <a:cubicBezTo>
                    <a:pt x="-2944" y="497922"/>
                    <a:pt x="-785" y="556229"/>
                    <a:pt x="1375" y="614536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3202" name="Gruppe 3201">
              <a:extLst>
                <a:ext uri="{FF2B5EF4-FFF2-40B4-BE49-F238E27FC236}">
                  <a16:creationId xmlns:a16="http://schemas.microsoft.com/office/drawing/2014/main" id="{EC1FA146-324B-3234-91D2-8466AC76C91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80488" y="4064804"/>
              <a:ext cx="468000" cy="228716"/>
              <a:chOff x="2655570" y="2187000"/>
              <a:chExt cx="6880860" cy="3362760"/>
            </a:xfrm>
          </p:grpSpPr>
          <p:sp>
            <p:nvSpPr>
              <p:cNvPr id="3203" name="Rektangel 3202">
                <a:extLst>
                  <a:ext uri="{FF2B5EF4-FFF2-40B4-BE49-F238E27FC236}">
                    <a16:creationId xmlns:a16="http://schemas.microsoft.com/office/drawing/2014/main" id="{0D9FA8A2-0132-09EC-2307-6DF13671EB17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204" name="Ligebenet trapez 3203">
                <a:extLst>
                  <a:ext uri="{FF2B5EF4-FFF2-40B4-BE49-F238E27FC236}">
                    <a16:creationId xmlns:a16="http://schemas.microsoft.com/office/drawing/2014/main" id="{80EA636A-1124-2607-BF29-8102E15EDBB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3205" name="Gruppe 3204">
                <a:extLst>
                  <a:ext uri="{FF2B5EF4-FFF2-40B4-BE49-F238E27FC236}">
                    <a16:creationId xmlns:a16="http://schemas.microsoft.com/office/drawing/2014/main" id="{89CB23CF-E842-F842-6348-F465BE5D5E1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09" name="Cylinder 3208">
                  <a:extLst>
                    <a:ext uri="{FF2B5EF4-FFF2-40B4-BE49-F238E27FC236}">
                      <a16:creationId xmlns:a16="http://schemas.microsoft.com/office/drawing/2014/main" id="{F414D35D-F463-FEFF-477E-795200420BC5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21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1E4F9582-B7B6-983B-0F61-8A09879DADD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3206" name="Gruppe 3205">
                <a:extLst>
                  <a:ext uri="{FF2B5EF4-FFF2-40B4-BE49-F238E27FC236}">
                    <a16:creationId xmlns:a16="http://schemas.microsoft.com/office/drawing/2014/main" id="{ABF71B61-F021-7F57-E867-65A850BA5247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207" name="Cylinder 3206">
                  <a:extLst>
                    <a:ext uri="{FF2B5EF4-FFF2-40B4-BE49-F238E27FC236}">
                      <a16:creationId xmlns:a16="http://schemas.microsoft.com/office/drawing/2014/main" id="{B523BA56-AEB8-5FC4-C53C-A29F8DBF3A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208" name="Cylinder 3207">
                  <a:extLst>
                    <a:ext uri="{FF2B5EF4-FFF2-40B4-BE49-F238E27FC236}">
                      <a16:creationId xmlns:a16="http://schemas.microsoft.com/office/drawing/2014/main" id="{CB7E34D8-5E47-17B2-6551-94F827CEB85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3309" name="Kombinationstegning 3308">
              <a:extLst>
                <a:ext uri="{FF2B5EF4-FFF2-40B4-BE49-F238E27FC236}">
                  <a16:creationId xmlns:a16="http://schemas.microsoft.com/office/drawing/2014/main" id="{5B8D981E-E8B3-07C0-5583-3535910D6954}"/>
                </a:ext>
              </a:extLst>
            </p:cNvPr>
            <p:cNvSpPr/>
            <p:nvPr/>
          </p:nvSpPr>
          <p:spPr>
            <a:xfrm>
              <a:off x="4987485" y="4129624"/>
              <a:ext cx="227890" cy="385411"/>
            </a:xfrm>
            <a:custGeom>
              <a:avLst/>
              <a:gdLst>
                <a:gd name="connsiteX0" fmla="*/ 222649 w 227890"/>
                <a:gd name="connsiteY0" fmla="*/ 385411 h 385411"/>
                <a:gd name="connsiteX1" fmla="*/ 222649 w 227890"/>
                <a:gd name="connsiteY1" fmla="*/ 284243 h 385411"/>
                <a:gd name="connsiteX2" fmla="*/ 168175 w 227890"/>
                <a:gd name="connsiteY2" fmla="*/ 214204 h 385411"/>
                <a:gd name="connsiteX3" fmla="*/ 82571 w 227890"/>
                <a:gd name="connsiteY3" fmla="*/ 194749 h 385411"/>
                <a:gd name="connsiteX4" fmla="*/ 24205 w 227890"/>
                <a:gd name="connsiteY4" fmla="*/ 171402 h 385411"/>
                <a:gd name="connsiteX5" fmla="*/ 859 w 227890"/>
                <a:gd name="connsiteY5" fmla="*/ 101363 h 385411"/>
                <a:gd name="connsiteX6" fmla="*/ 51443 w 227890"/>
                <a:gd name="connsiteY6" fmla="*/ 46888 h 385411"/>
                <a:gd name="connsiteX7" fmla="*/ 144828 w 227890"/>
                <a:gd name="connsiteY7" fmla="*/ 4087 h 385411"/>
                <a:gd name="connsiteX8" fmla="*/ 199303 w 227890"/>
                <a:gd name="connsiteY8" fmla="*/ 11869 h 385411"/>
                <a:gd name="connsiteX9" fmla="*/ 187630 w 227890"/>
                <a:gd name="connsiteY9" fmla="*/ 93581 h 38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890" h="385411">
                  <a:moveTo>
                    <a:pt x="222649" y="385411"/>
                  </a:moveTo>
                  <a:cubicBezTo>
                    <a:pt x="227188" y="349094"/>
                    <a:pt x="231728" y="312777"/>
                    <a:pt x="222649" y="284243"/>
                  </a:cubicBezTo>
                  <a:cubicBezTo>
                    <a:pt x="213570" y="255709"/>
                    <a:pt x="191521" y="229120"/>
                    <a:pt x="168175" y="214204"/>
                  </a:cubicBezTo>
                  <a:cubicBezTo>
                    <a:pt x="144829" y="199288"/>
                    <a:pt x="106566" y="201883"/>
                    <a:pt x="82571" y="194749"/>
                  </a:cubicBezTo>
                  <a:cubicBezTo>
                    <a:pt x="58576" y="187615"/>
                    <a:pt x="37824" y="186966"/>
                    <a:pt x="24205" y="171402"/>
                  </a:cubicBezTo>
                  <a:cubicBezTo>
                    <a:pt x="10586" y="155838"/>
                    <a:pt x="-3681" y="122115"/>
                    <a:pt x="859" y="101363"/>
                  </a:cubicBezTo>
                  <a:cubicBezTo>
                    <a:pt x="5399" y="80611"/>
                    <a:pt x="27448" y="63101"/>
                    <a:pt x="51443" y="46888"/>
                  </a:cubicBezTo>
                  <a:cubicBezTo>
                    <a:pt x="75438" y="30675"/>
                    <a:pt x="120185" y="9923"/>
                    <a:pt x="144828" y="4087"/>
                  </a:cubicBezTo>
                  <a:cubicBezTo>
                    <a:pt x="169471" y="-1750"/>
                    <a:pt x="192169" y="-3047"/>
                    <a:pt x="199303" y="11869"/>
                  </a:cubicBezTo>
                  <a:cubicBezTo>
                    <a:pt x="206437" y="26785"/>
                    <a:pt x="197033" y="60183"/>
                    <a:pt x="187630" y="93581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310" name="Kombinationstegning 3309">
              <a:extLst>
                <a:ext uri="{FF2B5EF4-FFF2-40B4-BE49-F238E27FC236}">
                  <a16:creationId xmlns:a16="http://schemas.microsoft.com/office/drawing/2014/main" id="{B8CA5584-6A6F-735B-2A0D-697B150B522D}"/>
                </a:ext>
              </a:extLst>
            </p:cNvPr>
            <p:cNvSpPr/>
            <p:nvPr/>
          </p:nvSpPr>
          <p:spPr>
            <a:xfrm>
              <a:off x="4674551" y="4118394"/>
              <a:ext cx="963663" cy="622323"/>
            </a:xfrm>
            <a:custGeom>
              <a:avLst/>
              <a:gdLst>
                <a:gd name="connsiteX0" fmla="*/ 780720 w 963663"/>
                <a:gd name="connsiteY0" fmla="*/ 97029 h 622323"/>
                <a:gd name="connsiteX1" fmla="*/ 780720 w 963663"/>
                <a:gd name="connsiteY1" fmla="*/ 30881 h 622323"/>
                <a:gd name="connsiteX2" fmla="*/ 866324 w 963663"/>
                <a:gd name="connsiteY2" fmla="*/ 3643 h 622323"/>
                <a:gd name="connsiteX3" fmla="*/ 959709 w 963663"/>
                <a:gd name="connsiteY3" fmla="*/ 108702 h 622323"/>
                <a:gd name="connsiteX4" fmla="*/ 932472 w 963663"/>
                <a:gd name="connsiteY4" fmla="*/ 260454 h 622323"/>
                <a:gd name="connsiteX5" fmla="*/ 807958 w 963663"/>
                <a:gd name="connsiteY5" fmla="*/ 349948 h 622323"/>
                <a:gd name="connsiteX6" fmla="*/ 737919 w 963663"/>
                <a:gd name="connsiteY6" fmla="*/ 412205 h 622323"/>
                <a:gd name="connsiteX7" fmla="*/ 675662 w 963663"/>
                <a:gd name="connsiteY7" fmla="*/ 517264 h 622323"/>
                <a:gd name="connsiteX8" fmla="*/ 551148 w 963663"/>
                <a:gd name="connsiteY8" fmla="*/ 575630 h 622323"/>
                <a:gd name="connsiteX9" fmla="*/ 372159 w 963663"/>
                <a:gd name="connsiteY9" fmla="*/ 595085 h 622323"/>
                <a:gd name="connsiteX10" fmla="*/ 200952 w 963663"/>
                <a:gd name="connsiteY10" fmla="*/ 575630 h 622323"/>
                <a:gd name="connsiteX11" fmla="*/ 111458 w 963663"/>
                <a:gd name="connsiteY11" fmla="*/ 532828 h 622323"/>
                <a:gd name="connsiteX12" fmla="*/ 56983 w 963663"/>
                <a:gd name="connsiteY12" fmla="*/ 497809 h 622323"/>
                <a:gd name="connsiteX13" fmla="*/ 2508 w 963663"/>
                <a:gd name="connsiteY13" fmla="*/ 521155 h 622323"/>
                <a:gd name="connsiteX14" fmla="*/ 14181 w 963663"/>
                <a:gd name="connsiteY14" fmla="*/ 622323 h 62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663" h="622323">
                  <a:moveTo>
                    <a:pt x="780720" y="97029"/>
                  </a:moveTo>
                  <a:cubicBezTo>
                    <a:pt x="773586" y="71737"/>
                    <a:pt x="766453" y="46445"/>
                    <a:pt x="780720" y="30881"/>
                  </a:cubicBezTo>
                  <a:cubicBezTo>
                    <a:pt x="794987" y="15317"/>
                    <a:pt x="836493" y="-9327"/>
                    <a:pt x="866324" y="3643"/>
                  </a:cubicBezTo>
                  <a:cubicBezTo>
                    <a:pt x="896155" y="16613"/>
                    <a:pt x="948684" y="65900"/>
                    <a:pt x="959709" y="108702"/>
                  </a:cubicBezTo>
                  <a:cubicBezTo>
                    <a:pt x="970734" y="151504"/>
                    <a:pt x="957764" y="220246"/>
                    <a:pt x="932472" y="260454"/>
                  </a:cubicBezTo>
                  <a:cubicBezTo>
                    <a:pt x="907180" y="300662"/>
                    <a:pt x="840384" y="324656"/>
                    <a:pt x="807958" y="349948"/>
                  </a:cubicBezTo>
                  <a:cubicBezTo>
                    <a:pt x="775532" y="375240"/>
                    <a:pt x="759968" y="384319"/>
                    <a:pt x="737919" y="412205"/>
                  </a:cubicBezTo>
                  <a:cubicBezTo>
                    <a:pt x="715870" y="440091"/>
                    <a:pt x="706790" y="490027"/>
                    <a:pt x="675662" y="517264"/>
                  </a:cubicBezTo>
                  <a:cubicBezTo>
                    <a:pt x="644534" y="544501"/>
                    <a:pt x="601732" y="562660"/>
                    <a:pt x="551148" y="575630"/>
                  </a:cubicBezTo>
                  <a:cubicBezTo>
                    <a:pt x="500564" y="588600"/>
                    <a:pt x="430525" y="595085"/>
                    <a:pt x="372159" y="595085"/>
                  </a:cubicBezTo>
                  <a:cubicBezTo>
                    <a:pt x="313793" y="595085"/>
                    <a:pt x="244402" y="586006"/>
                    <a:pt x="200952" y="575630"/>
                  </a:cubicBezTo>
                  <a:cubicBezTo>
                    <a:pt x="157502" y="565254"/>
                    <a:pt x="135453" y="545798"/>
                    <a:pt x="111458" y="532828"/>
                  </a:cubicBezTo>
                  <a:cubicBezTo>
                    <a:pt x="87463" y="519858"/>
                    <a:pt x="75141" y="499755"/>
                    <a:pt x="56983" y="497809"/>
                  </a:cubicBezTo>
                  <a:cubicBezTo>
                    <a:pt x="38825" y="495864"/>
                    <a:pt x="9642" y="500403"/>
                    <a:pt x="2508" y="521155"/>
                  </a:cubicBezTo>
                  <a:cubicBezTo>
                    <a:pt x="-4626" y="541907"/>
                    <a:pt x="4777" y="582115"/>
                    <a:pt x="14181" y="62232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311" name="Kombinationstegning 3310">
            <a:extLst>
              <a:ext uri="{FF2B5EF4-FFF2-40B4-BE49-F238E27FC236}">
                <a16:creationId xmlns:a16="http://schemas.microsoft.com/office/drawing/2014/main" id="{66097025-38F8-2754-408D-0948EAAC39E3}"/>
              </a:ext>
            </a:extLst>
          </p:cNvPr>
          <p:cNvSpPr/>
          <p:nvPr/>
        </p:nvSpPr>
        <p:spPr>
          <a:xfrm>
            <a:off x="2512503" y="3686300"/>
            <a:ext cx="681721" cy="297809"/>
          </a:xfrm>
          <a:custGeom>
            <a:avLst/>
            <a:gdLst>
              <a:gd name="connsiteX0" fmla="*/ 0 w 681721"/>
              <a:gd name="connsiteY0" fmla="*/ 0 h 297809"/>
              <a:gd name="connsiteX1" fmla="*/ 289420 w 681721"/>
              <a:gd name="connsiteY1" fmla="*/ 96473 h 297809"/>
              <a:gd name="connsiteX2" fmla="*/ 566257 w 681721"/>
              <a:gd name="connsiteY2" fmla="*/ 50334 h 297809"/>
              <a:gd name="connsiteX3" fmla="*/ 679508 w 681721"/>
              <a:gd name="connsiteY3" fmla="*/ 184557 h 297809"/>
              <a:gd name="connsiteX4" fmla="*/ 637563 w 681721"/>
              <a:gd name="connsiteY4" fmla="*/ 251669 h 297809"/>
              <a:gd name="connsiteX5" fmla="*/ 591424 w 681721"/>
              <a:gd name="connsiteY5" fmla="*/ 243280 h 297809"/>
              <a:gd name="connsiteX6" fmla="*/ 553673 w 681721"/>
              <a:gd name="connsiteY6" fmla="*/ 297809 h 29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1721" h="297809">
                <a:moveTo>
                  <a:pt x="0" y="0"/>
                </a:moveTo>
                <a:cubicBezTo>
                  <a:pt x="97522" y="44042"/>
                  <a:pt x="195044" y="88084"/>
                  <a:pt x="289420" y="96473"/>
                </a:cubicBezTo>
                <a:cubicBezTo>
                  <a:pt x="383796" y="104862"/>
                  <a:pt x="501242" y="35653"/>
                  <a:pt x="566257" y="50334"/>
                </a:cubicBezTo>
                <a:cubicBezTo>
                  <a:pt x="631272" y="65015"/>
                  <a:pt x="667624" y="151001"/>
                  <a:pt x="679508" y="184557"/>
                </a:cubicBezTo>
                <a:cubicBezTo>
                  <a:pt x="691392" y="218113"/>
                  <a:pt x="652244" y="241882"/>
                  <a:pt x="637563" y="251669"/>
                </a:cubicBezTo>
                <a:cubicBezTo>
                  <a:pt x="622882" y="261456"/>
                  <a:pt x="605406" y="235590"/>
                  <a:pt x="591424" y="243280"/>
                </a:cubicBezTo>
                <a:cubicBezTo>
                  <a:pt x="577442" y="250970"/>
                  <a:pt x="565557" y="274389"/>
                  <a:pt x="553673" y="2978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12" name="Kombinationstegning 3311">
            <a:extLst>
              <a:ext uri="{FF2B5EF4-FFF2-40B4-BE49-F238E27FC236}">
                <a16:creationId xmlns:a16="http://schemas.microsoft.com/office/drawing/2014/main" id="{A1FCD068-6D9B-EE06-A89E-20E4A4023747}"/>
              </a:ext>
            </a:extLst>
          </p:cNvPr>
          <p:cNvSpPr/>
          <p:nvPr/>
        </p:nvSpPr>
        <p:spPr>
          <a:xfrm>
            <a:off x="2548752" y="3853139"/>
            <a:ext cx="243535" cy="575586"/>
          </a:xfrm>
          <a:custGeom>
            <a:avLst/>
            <a:gdLst>
              <a:gd name="connsiteX0" fmla="*/ 223809 w 243535"/>
              <a:gd name="connsiteY0" fmla="*/ 151942 h 575586"/>
              <a:gd name="connsiteX1" fmla="*/ 223809 w 243535"/>
              <a:gd name="connsiteY1" fmla="*/ 59663 h 575586"/>
              <a:gd name="connsiteX2" fmla="*/ 127336 w 243535"/>
              <a:gd name="connsiteY2" fmla="*/ 940 h 575586"/>
              <a:gd name="connsiteX3" fmla="*/ 1501 w 243535"/>
              <a:gd name="connsiteY3" fmla="*/ 105803 h 575586"/>
              <a:gd name="connsiteX4" fmla="*/ 68613 w 243535"/>
              <a:gd name="connsiteY4" fmla="*/ 294555 h 575586"/>
              <a:gd name="connsiteX5" fmla="*/ 223809 w 243535"/>
              <a:gd name="connsiteY5" fmla="*/ 441362 h 575586"/>
              <a:gd name="connsiteX6" fmla="*/ 236393 w 243535"/>
              <a:gd name="connsiteY6" fmla="*/ 575586 h 57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535" h="575586">
                <a:moveTo>
                  <a:pt x="223809" y="151942"/>
                </a:moveTo>
                <a:cubicBezTo>
                  <a:pt x="231848" y="118386"/>
                  <a:pt x="239888" y="84830"/>
                  <a:pt x="223809" y="59663"/>
                </a:cubicBezTo>
                <a:cubicBezTo>
                  <a:pt x="207730" y="34496"/>
                  <a:pt x="164387" y="-6750"/>
                  <a:pt x="127336" y="940"/>
                </a:cubicBezTo>
                <a:cubicBezTo>
                  <a:pt x="90285" y="8630"/>
                  <a:pt x="11288" y="56867"/>
                  <a:pt x="1501" y="105803"/>
                </a:cubicBezTo>
                <a:cubicBezTo>
                  <a:pt x="-8286" y="154739"/>
                  <a:pt x="31562" y="238629"/>
                  <a:pt x="68613" y="294555"/>
                </a:cubicBezTo>
                <a:cubicBezTo>
                  <a:pt x="105664" y="350481"/>
                  <a:pt x="195846" y="394524"/>
                  <a:pt x="223809" y="441362"/>
                </a:cubicBezTo>
                <a:cubicBezTo>
                  <a:pt x="251772" y="488200"/>
                  <a:pt x="244082" y="531893"/>
                  <a:pt x="236393" y="57558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0" name="Kombinationstegning 29">
            <a:extLst>
              <a:ext uri="{FF2B5EF4-FFF2-40B4-BE49-F238E27FC236}">
                <a16:creationId xmlns:a16="http://schemas.microsoft.com/office/drawing/2014/main" id="{C6355387-0012-BBFF-A266-7970D2A7957F}"/>
              </a:ext>
            </a:extLst>
          </p:cNvPr>
          <p:cNvSpPr/>
          <p:nvPr/>
        </p:nvSpPr>
        <p:spPr>
          <a:xfrm>
            <a:off x="1320325" y="3055121"/>
            <a:ext cx="354651" cy="286285"/>
          </a:xfrm>
          <a:custGeom>
            <a:avLst/>
            <a:gdLst>
              <a:gd name="connsiteX0" fmla="*/ 354651 w 354651"/>
              <a:gd name="connsiteY0" fmla="*/ 94004 h 286285"/>
              <a:gd name="connsiteX1" fmla="*/ 320468 w 354651"/>
              <a:gd name="connsiteY1" fmla="*/ 38457 h 286285"/>
              <a:gd name="connsiteX2" fmla="*/ 243555 w 354651"/>
              <a:gd name="connsiteY2" fmla="*/ 0 h 286285"/>
              <a:gd name="connsiteX3" fmla="*/ 119641 w 354651"/>
              <a:gd name="connsiteY3" fmla="*/ 38457 h 286285"/>
              <a:gd name="connsiteX4" fmla="*/ 38456 w 354651"/>
              <a:gd name="connsiteY4" fmla="*/ 170916 h 286285"/>
              <a:gd name="connsiteX5" fmla="*/ 0 w 354651"/>
              <a:gd name="connsiteY5" fmla="*/ 286285 h 286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651" h="286285">
                <a:moveTo>
                  <a:pt x="354651" y="94004"/>
                </a:moveTo>
                <a:cubicBezTo>
                  <a:pt x="346817" y="74064"/>
                  <a:pt x="338984" y="54124"/>
                  <a:pt x="320468" y="38457"/>
                </a:cubicBezTo>
                <a:cubicBezTo>
                  <a:pt x="301952" y="22790"/>
                  <a:pt x="277026" y="0"/>
                  <a:pt x="243555" y="0"/>
                </a:cubicBezTo>
                <a:cubicBezTo>
                  <a:pt x="210084" y="0"/>
                  <a:pt x="153824" y="9971"/>
                  <a:pt x="119641" y="38457"/>
                </a:cubicBezTo>
                <a:cubicBezTo>
                  <a:pt x="85458" y="66943"/>
                  <a:pt x="58396" y="129611"/>
                  <a:pt x="38456" y="170916"/>
                </a:cubicBezTo>
                <a:cubicBezTo>
                  <a:pt x="18516" y="212221"/>
                  <a:pt x="9258" y="249253"/>
                  <a:pt x="0" y="28628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1" name="Kombinationstegning 30">
            <a:extLst>
              <a:ext uri="{FF2B5EF4-FFF2-40B4-BE49-F238E27FC236}">
                <a16:creationId xmlns:a16="http://schemas.microsoft.com/office/drawing/2014/main" id="{639E953C-03B3-584C-9A56-777BF99AE4E1}"/>
              </a:ext>
            </a:extLst>
          </p:cNvPr>
          <p:cNvSpPr/>
          <p:nvPr/>
        </p:nvSpPr>
        <p:spPr>
          <a:xfrm>
            <a:off x="1345963" y="2516736"/>
            <a:ext cx="324740" cy="645208"/>
          </a:xfrm>
          <a:custGeom>
            <a:avLst/>
            <a:gdLst>
              <a:gd name="connsiteX0" fmla="*/ 0 w 324740"/>
              <a:gd name="connsiteY0" fmla="*/ 0 h 645208"/>
              <a:gd name="connsiteX1" fmla="*/ 175188 w 324740"/>
              <a:gd name="connsiteY1" fmla="*/ 115369 h 645208"/>
              <a:gd name="connsiteX2" fmla="*/ 205099 w 324740"/>
              <a:gd name="connsiteY2" fmla="*/ 264920 h 645208"/>
              <a:gd name="connsiteX3" fmla="*/ 175188 w 324740"/>
              <a:gd name="connsiteY3" fmla="*/ 354651 h 645208"/>
              <a:gd name="connsiteX4" fmla="*/ 179461 w 324740"/>
              <a:gd name="connsiteY4" fmla="*/ 423017 h 645208"/>
              <a:gd name="connsiteX5" fmla="*/ 277738 w 324740"/>
              <a:gd name="connsiteY5" fmla="*/ 487111 h 645208"/>
              <a:gd name="connsiteX6" fmla="*/ 324740 w 324740"/>
              <a:gd name="connsiteY6" fmla="*/ 645208 h 64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740" h="645208">
                <a:moveTo>
                  <a:pt x="0" y="0"/>
                </a:moveTo>
                <a:cubicBezTo>
                  <a:pt x="70502" y="35608"/>
                  <a:pt x="141005" y="71216"/>
                  <a:pt x="175188" y="115369"/>
                </a:cubicBezTo>
                <a:cubicBezTo>
                  <a:pt x="209371" y="159522"/>
                  <a:pt x="205099" y="225040"/>
                  <a:pt x="205099" y="264920"/>
                </a:cubicBezTo>
                <a:cubicBezTo>
                  <a:pt x="205099" y="304800"/>
                  <a:pt x="179461" y="328301"/>
                  <a:pt x="175188" y="354651"/>
                </a:cubicBezTo>
                <a:cubicBezTo>
                  <a:pt x="170915" y="381001"/>
                  <a:pt x="162369" y="400940"/>
                  <a:pt x="179461" y="423017"/>
                </a:cubicBezTo>
                <a:cubicBezTo>
                  <a:pt x="196553" y="445094"/>
                  <a:pt x="253525" y="450079"/>
                  <a:pt x="277738" y="487111"/>
                </a:cubicBezTo>
                <a:cubicBezTo>
                  <a:pt x="301951" y="524143"/>
                  <a:pt x="313345" y="584675"/>
                  <a:pt x="324740" y="64520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2" name="Kombinationstegning 31">
            <a:extLst>
              <a:ext uri="{FF2B5EF4-FFF2-40B4-BE49-F238E27FC236}">
                <a16:creationId xmlns:a16="http://schemas.microsoft.com/office/drawing/2014/main" id="{6B5A761F-33D7-E2E0-6E38-A08A9B764355}"/>
              </a:ext>
            </a:extLst>
          </p:cNvPr>
          <p:cNvSpPr/>
          <p:nvPr/>
        </p:nvSpPr>
        <p:spPr>
          <a:xfrm>
            <a:off x="2662015" y="2230476"/>
            <a:ext cx="260647" cy="337535"/>
          </a:xfrm>
          <a:custGeom>
            <a:avLst/>
            <a:gdLst>
              <a:gd name="connsiteX0" fmla="*/ 260647 w 260647"/>
              <a:gd name="connsiteY0" fmla="*/ 76888 h 337535"/>
              <a:gd name="connsiteX1" fmla="*/ 226464 w 260647"/>
              <a:gd name="connsiteY1" fmla="*/ 17068 h 337535"/>
              <a:gd name="connsiteX2" fmla="*/ 141006 w 260647"/>
              <a:gd name="connsiteY2" fmla="*/ 4249 h 337535"/>
              <a:gd name="connsiteX3" fmla="*/ 64093 w 260647"/>
              <a:gd name="connsiteY3" fmla="*/ 81161 h 337535"/>
              <a:gd name="connsiteX4" fmla="*/ 0 w 260647"/>
              <a:gd name="connsiteY4" fmla="*/ 337535 h 33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647" h="337535">
                <a:moveTo>
                  <a:pt x="260647" y="76888"/>
                </a:moveTo>
                <a:cubicBezTo>
                  <a:pt x="253525" y="53031"/>
                  <a:pt x="246404" y="29174"/>
                  <a:pt x="226464" y="17068"/>
                </a:cubicBezTo>
                <a:cubicBezTo>
                  <a:pt x="206524" y="4962"/>
                  <a:pt x="168068" y="-6433"/>
                  <a:pt x="141006" y="4249"/>
                </a:cubicBezTo>
                <a:cubicBezTo>
                  <a:pt x="113944" y="14931"/>
                  <a:pt x="87594" y="25613"/>
                  <a:pt x="64093" y="81161"/>
                </a:cubicBezTo>
                <a:cubicBezTo>
                  <a:pt x="40592" y="136709"/>
                  <a:pt x="20296" y="237122"/>
                  <a:pt x="0" y="3375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3" name="Kombinationstegning 32">
            <a:extLst>
              <a:ext uri="{FF2B5EF4-FFF2-40B4-BE49-F238E27FC236}">
                <a16:creationId xmlns:a16="http://schemas.microsoft.com/office/drawing/2014/main" id="{C1EA87BA-E398-B4D9-E136-6E208A6D6AD1}"/>
              </a:ext>
            </a:extLst>
          </p:cNvPr>
          <p:cNvSpPr/>
          <p:nvPr/>
        </p:nvSpPr>
        <p:spPr>
          <a:xfrm>
            <a:off x="3874446" y="3093105"/>
            <a:ext cx="253834" cy="363669"/>
          </a:xfrm>
          <a:custGeom>
            <a:avLst/>
            <a:gdLst>
              <a:gd name="connsiteX0" fmla="*/ 248900 w 253834"/>
              <a:gd name="connsiteY0" fmla="*/ 107295 h 363669"/>
              <a:gd name="connsiteX1" fmla="*/ 248900 w 253834"/>
              <a:gd name="connsiteY1" fmla="*/ 30383 h 363669"/>
              <a:gd name="connsiteX2" fmla="*/ 197625 w 253834"/>
              <a:gd name="connsiteY2" fmla="*/ 473 h 363669"/>
              <a:gd name="connsiteX3" fmla="*/ 133532 w 253834"/>
              <a:gd name="connsiteY3" fmla="*/ 17564 h 363669"/>
              <a:gd name="connsiteX4" fmla="*/ 60892 w 253834"/>
              <a:gd name="connsiteY4" fmla="*/ 85931 h 363669"/>
              <a:gd name="connsiteX5" fmla="*/ 5345 w 253834"/>
              <a:gd name="connsiteY5" fmla="*/ 231209 h 363669"/>
              <a:gd name="connsiteX6" fmla="*/ 5345 w 253834"/>
              <a:gd name="connsiteY6" fmla="*/ 363669 h 36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834" h="363669">
                <a:moveTo>
                  <a:pt x="248900" y="107295"/>
                </a:moveTo>
                <a:cubicBezTo>
                  <a:pt x="253173" y="77741"/>
                  <a:pt x="257446" y="48187"/>
                  <a:pt x="248900" y="30383"/>
                </a:cubicBezTo>
                <a:cubicBezTo>
                  <a:pt x="240354" y="12579"/>
                  <a:pt x="216853" y="2610"/>
                  <a:pt x="197625" y="473"/>
                </a:cubicBezTo>
                <a:cubicBezTo>
                  <a:pt x="178397" y="-1664"/>
                  <a:pt x="156321" y="3321"/>
                  <a:pt x="133532" y="17564"/>
                </a:cubicBezTo>
                <a:cubicBezTo>
                  <a:pt x="110743" y="31807"/>
                  <a:pt x="82256" y="50323"/>
                  <a:pt x="60892" y="85931"/>
                </a:cubicBezTo>
                <a:cubicBezTo>
                  <a:pt x="39527" y="121539"/>
                  <a:pt x="14603" y="184919"/>
                  <a:pt x="5345" y="231209"/>
                </a:cubicBezTo>
                <a:cubicBezTo>
                  <a:pt x="-3913" y="277499"/>
                  <a:pt x="716" y="320584"/>
                  <a:pt x="5345" y="3636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1A0B1A9D-2000-2CF3-0300-6B342D4A8990}"/>
              </a:ext>
            </a:extLst>
          </p:cNvPr>
          <p:cNvSpPr/>
          <p:nvPr/>
        </p:nvSpPr>
        <p:spPr>
          <a:xfrm>
            <a:off x="7031927" y="3640508"/>
            <a:ext cx="253365" cy="572569"/>
          </a:xfrm>
          <a:custGeom>
            <a:avLst/>
            <a:gdLst>
              <a:gd name="connsiteX0" fmla="*/ 180723 w 253365"/>
              <a:gd name="connsiteY0" fmla="*/ 0 h 572569"/>
              <a:gd name="connsiteX1" fmla="*/ 249090 w 253365"/>
              <a:gd name="connsiteY1" fmla="*/ 179462 h 572569"/>
              <a:gd name="connsiteX2" fmla="*/ 231998 w 253365"/>
              <a:gd name="connsiteY2" fmla="*/ 286285 h 572569"/>
              <a:gd name="connsiteX3" fmla="*/ 116630 w 253365"/>
              <a:gd name="connsiteY3" fmla="*/ 320468 h 572569"/>
              <a:gd name="connsiteX4" fmla="*/ 1262 w 253365"/>
              <a:gd name="connsiteY4" fmla="*/ 410199 h 572569"/>
              <a:gd name="connsiteX5" fmla="*/ 65355 w 253365"/>
              <a:gd name="connsiteY5" fmla="*/ 572569 h 57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365" h="572569">
                <a:moveTo>
                  <a:pt x="180723" y="0"/>
                </a:moveTo>
                <a:cubicBezTo>
                  <a:pt x="210633" y="65874"/>
                  <a:pt x="240544" y="131748"/>
                  <a:pt x="249090" y="179462"/>
                </a:cubicBezTo>
                <a:cubicBezTo>
                  <a:pt x="257636" y="227176"/>
                  <a:pt x="254075" y="262784"/>
                  <a:pt x="231998" y="286285"/>
                </a:cubicBezTo>
                <a:cubicBezTo>
                  <a:pt x="209921" y="309786"/>
                  <a:pt x="155086" y="299816"/>
                  <a:pt x="116630" y="320468"/>
                </a:cubicBezTo>
                <a:cubicBezTo>
                  <a:pt x="78174" y="341120"/>
                  <a:pt x="9808" y="368182"/>
                  <a:pt x="1262" y="410199"/>
                </a:cubicBezTo>
                <a:cubicBezTo>
                  <a:pt x="-7284" y="452216"/>
                  <a:pt x="29035" y="512392"/>
                  <a:pt x="65355" y="57256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C7A5AE82-B823-7D67-1381-269848F5EC95}"/>
              </a:ext>
            </a:extLst>
          </p:cNvPr>
          <p:cNvSpPr/>
          <p:nvPr/>
        </p:nvSpPr>
        <p:spPr>
          <a:xfrm>
            <a:off x="8456064" y="2730381"/>
            <a:ext cx="729598" cy="320468"/>
          </a:xfrm>
          <a:custGeom>
            <a:avLst/>
            <a:gdLst>
              <a:gd name="connsiteX0" fmla="*/ 0 w 729598"/>
              <a:gd name="connsiteY0" fmla="*/ 0 h 320468"/>
              <a:gd name="connsiteX1" fmla="*/ 235009 w 729598"/>
              <a:gd name="connsiteY1" fmla="*/ 145279 h 320468"/>
              <a:gd name="connsiteX2" fmla="*/ 495656 w 729598"/>
              <a:gd name="connsiteY2" fmla="*/ 106823 h 320468"/>
              <a:gd name="connsiteX3" fmla="*/ 658026 w 729598"/>
              <a:gd name="connsiteY3" fmla="*/ 111096 h 320468"/>
              <a:gd name="connsiteX4" fmla="*/ 726392 w 729598"/>
              <a:gd name="connsiteY4" fmla="*/ 188008 h 320468"/>
              <a:gd name="connsiteX5" fmla="*/ 713573 w 729598"/>
              <a:gd name="connsiteY5" fmla="*/ 239283 h 320468"/>
              <a:gd name="connsiteX6" fmla="*/ 670844 w 729598"/>
              <a:gd name="connsiteY6" fmla="*/ 260647 h 320468"/>
              <a:gd name="connsiteX7" fmla="*/ 628115 w 729598"/>
              <a:gd name="connsiteY7" fmla="*/ 320468 h 3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9598" h="320468">
                <a:moveTo>
                  <a:pt x="0" y="0"/>
                </a:moveTo>
                <a:cubicBezTo>
                  <a:pt x="76200" y="63737"/>
                  <a:pt x="152400" y="127475"/>
                  <a:pt x="235009" y="145279"/>
                </a:cubicBezTo>
                <a:cubicBezTo>
                  <a:pt x="317618" y="163083"/>
                  <a:pt x="425153" y="112520"/>
                  <a:pt x="495656" y="106823"/>
                </a:cubicBezTo>
                <a:cubicBezTo>
                  <a:pt x="566159" y="101126"/>
                  <a:pt x="619570" y="97565"/>
                  <a:pt x="658026" y="111096"/>
                </a:cubicBezTo>
                <a:cubicBezTo>
                  <a:pt x="696482" y="124627"/>
                  <a:pt x="717134" y="166644"/>
                  <a:pt x="726392" y="188008"/>
                </a:cubicBezTo>
                <a:cubicBezTo>
                  <a:pt x="735650" y="209372"/>
                  <a:pt x="722831" y="227177"/>
                  <a:pt x="713573" y="239283"/>
                </a:cubicBezTo>
                <a:cubicBezTo>
                  <a:pt x="704315" y="251389"/>
                  <a:pt x="685087" y="247116"/>
                  <a:pt x="670844" y="260647"/>
                </a:cubicBezTo>
                <a:cubicBezTo>
                  <a:pt x="656601" y="274178"/>
                  <a:pt x="642358" y="297323"/>
                  <a:pt x="628115" y="32046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6" name="Kombinationstegning 35">
            <a:extLst>
              <a:ext uri="{FF2B5EF4-FFF2-40B4-BE49-F238E27FC236}">
                <a16:creationId xmlns:a16="http://schemas.microsoft.com/office/drawing/2014/main" id="{10827355-0068-1F4D-A532-83F53A338A9E}"/>
              </a:ext>
            </a:extLst>
          </p:cNvPr>
          <p:cNvSpPr/>
          <p:nvPr/>
        </p:nvSpPr>
        <p:spPr>
          <a:xfrm>
            <a:off x="8588661" y="2944510"/>
            <a:ext cx="449535" cy="636178"/>
          </a:xfrm>
          <a:custGeom>
            <a:avLst/>
            <a:gdLst>
              <a:gd name="connsiteX0" fmla="*/ 200689 w 449535"/>
              <a:gd name="connsiteY0" fmla="*/ 114884 h 636178"/>
              <a:gd name="connsiteX1" fmla="*/ 204961 w 449535"/>
              <a:gd name="connsiteY1" fmla="*/ 50791 h 636178"/>
              <a:gd name="connsiteX2" fmla="*/ 132322 w 449535"/>
              <a:gd name="connsiteY2" fmla="*/ 8062 h 636178"/>
              <a:gd name="connsiteX3" fmla="*/ 29773 w 449535"/>
              <a:gd name="connsiteY3" fmla="*/ 16608 h 636178"/>
              <a:gd name="connsiteX4" fmla="*/ 8408 w 449535"/>
              <a:gd name="connsiteY4" fmla="*/ 170432 h 636178"/>
              <a:gd name="connsiteX5" fmla="*/ 153687 w 449535"/>
              <a:gd name="connsiteY5" fmla="*/ 290073 h 636178"/>
              <a:gd name="connsiteX6" fmla="*/ 345967 w 449535"/>
              <a:gd name="connsiteY6" fmla="*/ 332802 h 636178"/>
              <a:gd name="connsiteX7" fmla="*/ 448517 w 449535"/>
              <a:gd name="connsiteY7" fmla="*/ 422533 h 636178"/>
              <a:gd name="connsiteX8" fmla="*/ 392969 w 449535"/>
              <a:gd name="connsiteY8" fmla="*/ 563539 h 636178"/>
              <a:gd name="connsiteX9" fmla="*/ 303238 w 449535"/>
              <a:gd name="connsiteY9" fmla="*/ 636178 h 63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9535" h="636178">
                <a:moveTo>
                  <a:pt x="200689" y="114884"/>
                </a:moveTo>
                <a:cubicBezTo>
                  <a:pt x="208522" y="91739"/>
                  <a:pt x="216356" y="68595"/>
                  <a:pt x="204961" y="50791"/>
                </a:cubicBezTo>
                <a:cubicBezTo>
                  <a:pt x="193566" y="32987"/>
                  <a:pt x="161520" y="13759"/>
                  <a:pt x="132322" y="8062"/>
                </a:cubicBezTo>
                <a:cubicBezTo>
                  <a:pt x="103124" y="2365"/>
                  <a:pt x="50425" y="-10454"/>
                  <a:pt x="29773" y="16608"/>
                </a:cubicBezTo>
                <a:cubicBezTo>
                  <a:pt x="9121" y="43670"/>
                  <a:pt x="-12244" y="124855"/>
                  <a:pt x="8408" y="170432"/>
                </a:cubicBezTo>
                <a:cubicBezTo>
                  <a:pt x="29060" y="216009"/>
                  <a:pt x="97427" y="263011"/>
                  <a:pt x="153687" y="290073"/>
                </a:cubicBezTo>
                <a:cubicBezTo>
                  <a:pt x="209947" y="317135"/>
                  <a:pt x="296829" y="310725"/>
                  <a:pt x="345967" y="332802"/>
                </a:cubicBezTo>
                <a:cubicBezTo>
                  <a:pt x="395105" y="354879"/>
                  <a:pt x="440683" y="384077"/>
                  <a:pt x="448517" y="422533"/>
                </a:cubicBezTo>
                <a:cubicBezTo>
                  <a:pt x="456351" y="460989"/>
                  <a:pt x="417182" y="527932"/>
                  <a:pt x="392969" y="563539"/>
                </a:cubicBezTo>
                <a:cubicBezTo>
                  <a:pt x="368756" y="599146"/>
                  <a:pt x="335997" y="617662"/>
                  <a:pt x="303238" y="63617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3" name="Kombinationstegning 22">
            <a:extLst>
              <a:ext uri="{FF2B5EF4-FFF2-40B4-BE49-F238E27FC236}">
                <a16:creationId xmlns:a16="http://schemas.microsoft.com/office/drawing/2014/main" id="{DC2C9659-3933-650E-7036-2275E30F38CE}"/>
              </a:ext>
            </a:extLst>
          </p:cNvPr>
          <p:cNvSpPr/>
          <p:nvPr/>
        </p:nvSpPr>
        <p:spPr>
          <a:xfrm>
            <a:off x="7060707" y="3988528"/>
            <a:ext cx="291769" cy="183422"/>
          </a:xfrm>
          <a:custGeom>
            <a:avLst/>
            <a:gdLst>
              <a:gd name="connsiteX0" fmla="*/ 22718 w 291769"/>
              <a:gd name="connsiteY0" fmla="*/ 183422 h 183422"/>
              <a:gd name="connsiteX1" fmla="*/ 493 w 291769"/>
              <a:gd name="connsiteY1" fmla="*/ 88172 h 183422"/>
              <a:gd name="connsiteX2" fmla="*/ 41768 w 291769"/>
              <a:gd name="connsiteY2" fmla="*/ 34197 h 183422"/>
              <a:gd name="connsiteX3" fmla="*/ 130668 w 291769"/>
              <a:gd name="connsiteY3" fmla="*/ 8797 h 183422"/>
              <a:gd name="connsiteX4" fmla="*/ 248143 w 291769"/>
              <a:gd name="connsiteY4" fmla="*/ 2447 h 183422"/>
              <a:gd name="connsiteX5" fmla="*/ 289418 w 291769"/>
              <a:gd name="connsiteY5" fmla="*/ 46897 h 183422"/>
              <a:gd name="connsiteX6" fmla="*/ 283068 w 291769"/>
              <a:gd name="connsiteY6" fmla="*/ 107222 h 183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1769" h="183422">
                <a:moveTo>
                  <a:pt x="22718" y="183422"/>
                </a:moveTo>
                <a:cubicBezTo>
                  <a:pt x="10018" y="148232"/>
                  <a:pt x="-2682" y="113043"/>
                  <a:pt x="493" y="88172"/>
                </a:cubicBezTo>
                <a:cubicBezTo>
                  <a:pt x="3668" y="63301"/>
                  <a:pt x="20072" y="47426"/>
                  <a:pt x="41768" y="34197"/>
                </a:cubicBezTo>
                <a:cubicBezTo>
                  <a:pt x="63464" y="20968"/>
                  <a:pt x="96272" y="14089"/>
                  <a:pt x="130668" y="8797"/>
                </a:cubicBezTo>
                <a:cubicBezTo>
                  <a:pt x="165064" y="3505"/>
                  <a:pt x="221685" y="-3903"/>
                  <a:pt x="248143" y="2447"/>
                </a:cubicBezTo>
                <a:cubicBezTo>
                  <a:pt x="274601" y="8797"/>
                  <a:pt x="283597" y="29435"/>
                  <a:pt x="289418" y="46897"/>
                </a:cubicBezTo>
                <a:cubicBezTo>
                  <a:pt x="295239" y="64359"/>
                  <a:pt x="289153" y="85790"/>
                  <a:pt x="283068" y="10722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6" name="Kombinationstegning 25">
            <a:extLst>
              <a:ext uri="{FF2B5EF4-FFF2-40B4-BE49-F238E27FC236}">
                <a16:creationId xmlns:a16="http://schemas.microsoft.com/office/drawing/2014/main" id="{4E80A131-4D60-9E39-C379-3AB1A7EE8EA8}"/>
              </a:ext>
            </a:extLst>
          </p:cNvPr>
          <p:cNvSpPr/>
          <p:nvPr/>
        </p:nvSpPr>
        <p:spPr>
          <a:xfrm>
            <a:off x="2730260" y="1815860"/>
            <a:ext cx="191881" cy="504646"/>
          </a:xfrm>
          <a:custGeom>
            <a:avLst/>
            <a:gdLst>
              <a:gd name="connsiteX0" fmla="*/ 0 w 191881"/>
              <a:gd name="connsiteY0" fmla="*/ 0 h 504646"/>
              <a:gd name="connsiteX1" fmla="*/ 77638 w 191881"/>
              <a:gd name="connsiteY1" fmla="*/ 150963 h 504646"/>
              <a:gd name="connsiteX2" fmla="*/ 176842 w 191881"/>
              <a:gd name="connsiteY2" fmla="*/ 250166 h 504646"/>
              <a:gd name="connsiteX3" fmla="*/ 189782 w 191881"/>
              <a:gd name="connsiteY3" fmla="*/ 504646 h 504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881" h="504646">
                <a:moveTo>
                  <a:pt x="0" y="0"/>
                </a:moveTo>
                <a:cubicBezTo>
                  <a:pt x="24082" y="54634"/>
                  <a:pt x="48164" y="109269"/>
                  <a:pt x="77638" y="150963"/>
                </a:cubicBezTo>
                <a:cubicBezTo>
                  <a:pt x="107112" y="192657"/>
                  <a:pt x="158151" y="191219"/>
                  <a:pt x="176842" y="250166"/>
                </a:cubicBezTo>
                <a:cubicBezTo>
                  <a:pt x="195533" y="309113"/>
                  <a:pt x="192657" y="406879"/>
                  <a:pt x="189782" y="50464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4" name="Kombinationstegning 23">
            <a:extLst>
              <a:ext uri="{FF2B5EF4-FFF2-40B4-BE49-F238E27FC236}">
                <a16:creationId xmlns:a16="http://schemas.microsoft.com/office/drawing/2014/main" id="{26FAB8DC-EB0A-D3B1-ABC9-887CC20559E4}"/>
              </a:ext>
            </a:extLst>
          </p:cNvPr>
          <p:cNvSpPr/>
          <p:nvPr/>
        </p:nvSpPr>
        <p:spPr>
          <a:xfrm>
            <a:off x="2665708" y="1873322"/>
            <a:ext cx="938530" cy="673566"/>
          </a:xfrm>
          <a:custGeom>
            <a:avLst/>
            <a:gdLst>
              <a:gd name="connsiteX0" fmla="*/ 785248 w 938530"/>
              <a:gd name="connsiteY0" fmla="*/ 110461 h 673566"/>
              <a:gd name="connsiteX1" fmla="*/ 800746 w 938530"/>
              <a:gd name="connsiteY1" fmla="*/ 17471 h 673566"/>
              <a:gd name="connsiteX2" fmla="*/ 862739 w 938530"/>
              <a:gd name="connsiteY2" fmla="*/ 1973 h 673566"/>
              <a:gd name="connsiteX3" fmla="*/ 924733 w 938530"/>
              <a:gd name="connsiteY3" fmla="*/ 43302 h 673566"/>
              <a:gd name="connsiteX4" fmla="*/ 935065 w 938530"/>
              <a:gd name="connsiteY4" fmla="*/ 125959 h 673566"/>
              <a:gd name="connsiteX5" fmla="*/ 878238 w 938530"/>
              <a:gd name="connsiteY5" fmla="*/ 363600 h 673566"/>
              <a:gd name="connsiteX6" fmla="*/ 749085 w 938530"/>
              <a:gd name="connsiteY6" fmla="*/ 611573 h 673566"/>
              <a:gd name="connsiteX7" fmla="*/ 470116 w 938530"/>
              <a:gd name="connsiteY7" fmla="*/ 642570 h 673566"/>
              <a:gd name="connsiteX8" fmla="*/ 185980 w 938530"/>
              <a:gd name="connsiteY8" fmla="*/ 596075 h 673566"/>
              <a:gd name="connsiteX9" fmla="*/ 92990 w 938530"/>
              <a:gd name="connsiteY9" fmla="*/ 570244 h 673566"/>
              <a:gd name="connsiteX10" fmla="*/ 0 w 938530"/>
              <a:gd name="connsiteY10" fmla="*/ 673566 h 673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8530" h="673566">
                <a:moveTo>
                  <a:pt x="785248" y="110461"/>
                </a:moveTo>
                <a:cubicBezTo>
                  <a:pt x="786539" y="73006"/>
                  <a:pt x="787831" y="35552"/>
                  <a:pt x="800746" y="17471"/>
                </a:cubicBezTo>
                <a:cubicBezTo>
                  <a:pt x="813661" y="-610"/>
                  <a:pt x="842075" y="-2332"/>
                  <a:pt x="862739" y="1973"/>
                </a:cubicBezTo>
                <a:cubicBezTo>
                  <a:pt x="883403" y="6278"/>
                  <a:pt x="912679" y="22638"/>
                  <a:pt x="924733" y="43302"/>
                </a:cubicBezTo>
                <a:cubicBezTo>
                  <a:pt x="936787" y="63966"/>
                  <a:pt x="942814" y="72576"/>
                  <a:pt x="935065" y="125959"/>
                </a:cubicBezTo>
                <a:cubicBezTo>
                  <a:pt x="927316" y="179342"/>
                  <a:pt x="909235" y="282664"/>
                  <a:pt x="878238" y="363600"/>
                </a:cubicBezTo>
                <a:cubicBezTo>
                  <a:pt x="847241" y="444536"/>
                  <a:pt x="817105" y="565078"/>
                  <a:pt x="749085" y="611573"/>
                </a:cubicBezTo>
                <a:cubicBezTo>
                  <a:pt x="681065" y="658068"/>
                  <a:pt x="563967" y="645153"/>
                  <a:pt x="470116" y="642570"/>
                </a:cubicBezTo>
                <a:cubicBezTo>
                  <a:pt x="376265" y="639987"/>
                  <a:pt x="248834" y="608129"/>
                  <a:pt x="185980" y="596075"/>
                </a:cubicBezTo>
                <a:cubicBezTo>
                  <a:pt x="123126" y="584021"/>
                  <a:pt x="123987" y="557329"/>
                  <a:pt x="92990" y="570244"/>
                </a:cubicBezTo>
                <a:cubicBezTo>
                  <a:pt x="61993" y="583159"/>
                  <a:pt x="30996" y="628362"/>
                  <a:pt x="0" y="673566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27" name="Tekstfelt 26">
            <a:extLst>
              <a:ext uri="{FF2B5EF4-FFF2-40B4-BE49-F238E27FC236}">
                <a16:creationId xmlns:a16="http://schemas.microsoft.com/office/drawing/2014/main" id="{7AA7699F-F3A1-D422-865B-4BCFC45AC9EB}"/>
              </a:ext>
            </a:extLst>
          </p:cNvPr>
          <p:cNvSpPr txBox="1"/>
          <p:nvPr/>
        </p:nvSpPr>
        <p:spPr>
          <a:xfrm>
            <a:off x="6572684" y="166815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38" name="Kombinationstegning 37">
            <a:extLst>
              <a:ext uri="{FF2B5EF4-FFF2-40B4-BE49-F238E27FC236}">
                <a16:creationId xmlns:a16="http://schemas.microsoft.com/office/drawing/2014/main" id="{B35ABC36-5E53-1E61-D6E5-5802B8984442}"/>
              </a:ext>
            </a:extLst>
          </p:cNvPr>
          <p:cNvSpPr/>
          <p:nvPr/>
        </p:nvSpPr>
        <p:spPr>
          <a:xfrm>
            <a:off x="7165910" y="1768151"/>
            <a:ext cx="613010" cy="293914"/>
          </a:xfrm>
          <a:custGeom>
            <a:avLst/>
            <a:gdLst>
              <a:gd name="connsiteX0" fmla="*/ 0 w 613010"/>
              <a:gd name="connsiteY0" fmla="*/ 0 h 293914"/>
              <a:gd name="connsiteX1" fmla="*/ 177282 w 613010"/>
              <a:gd name="connsiteY1" fmla="*/ 111967 h 293914"/>
              <a:gd name="connsiteX2" fmla="*/ 457200 w 613010"/>
              <a:gd name="connsiteY2" fmla="*/ 18661 h 293914"/>
              <a:gd name="connsiteX3" fmla="*/ 601825 w 613010"/>
              <a:gd name="connsiteY3" fmla="*/ 111967 h 293914"/>
              <a:gd name="connsiteX4" fmla="*/ 592494 w 613010"/>
              <a:gd name="connsiteY4" fmla="*/ 293914 h 293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3010" h="293914">
                <a:moveTo>
                  <a:pt x="0" y="0"/>
                </a:moveTo>
                <a:cubicBezTo>
                  <a:pt x="50541" y="54428"/>
                  <a:pt x="101082" y="108857"/>
                  <a:pt x="177282" y="111967"/>
                </a:cubicBezTo>
                <a:cubicBezTo>
                  <a:pt x="253482" y="115077"/>
                  <a:pt x="386443" y="18661"/>
                  <a:pt x="457200" y="18661"/>
                </a:cubicBezTo>
                <a:cubicBezTo>
                  <a:pt x="527957" y="18661"/>
                  <a:pt x="579276" y="66092"/>
                  <a:pt x="601825" y="111967"/>
                </a:cubicBezTo>
                <a:cubicBezTo>
                  <a:pt x="624374" y="157842"/>
                  <a:pt x="608434" y="225878"/>
                  <a:pt x="592494" y="29391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9" name="Kombinationstegning 38">
            <a:extLst>
              <a:ext uri="{FF2B5EF4-FFF2-40B4-BE49-F238E27FC236}">
                <a16:creationId xmlns:a16="http://schemas.microsoft.com/office/drawing/2014/main" id="{ADAD570A-4187-A164-9130-F8CF5F507987}"/>
              </a:ext>
            </a:extLst>
          </p:cNvPr>
          <p:cNvSpPr/>
          <p:nvPr/>
        </p:nvSpPr>
        <p:spPr>
          <a:xfrm>
            <a:off x="7109927" y="1786812"/>
            <a:ext cx="373224" cy="284584"/>
          </a:xfrm>
          <a:custGeom>
            <a:avLst/>
            <a:gdLst>
              <a:gd name="connsiteX0" fmla="*/ 0 w 373224"/>
              <a:gd name="connsiteY0" fmla="*/ 0 h 284584"/>
              <a:gd name="connsiteX1" fmla="*/ 65314 w 373224"/>
              <a:gd name="connsiteY1" fmla="*/ 121298 h 284584"/>
              <a:gd name="connsiteX2" fmla="*/ 279918 w 373224"/>
              <a:gd name="connsiteY2" fmla="*/ 163286 h 284584"/>
              <a:gd name="connsiteX3" fmla="*/ 373224 w 373224"/>
              <a:gd name="connsiteY3" fmla="*/ 284584 h 284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3224" h="284584">
                <a:moveTo>
                  <a:pt x="0" y="0"/>
                </a:moveTo>
                <a:cubicBezTo>
                  <a:pt x="9330" y="47042"/>
                  <a:pt x="18661" y="94084"/>
                  <a:pt x="65314" y="121298"/>
                </a:cubicBezTo>
                <a:cubicBezTo>
                  <a:pt x="111967" y="148512"/>
                  <a:pt x="228600" y="136072"/>
                  <a:pt x="279918" y="163286"/>
                </a:cubicBezTo>
                <a:cubicBezTo>
                  <a:pt x="331236" y="190500"/>
                  <a:pt x="352230" y="237542"/>
                  <a:pt x="373224" y="28458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0" name="Kombinationstegning 39">
            <a:extLst>
              <a:ext uri="{FF2B5EF4-FFF2-40B4-BE49-F238E27FC236}">
                <a16:creationId xmlns:a16="http://schemas.microsoft.com/office/drawing/2014/main" id="{7F69DB1A-3E00-06B6-841A-B873AD768044}"/>
              </a:ext>
            </a:extLst>
          </p:cNvPr>
          <p:cNvSpPr/>
          <p:nvPr/>
        </p:nvSpPr>
        <p:spPr>
          <a:xfrm>
            <a:off x="7539135" y="1969050"/>
            <a:ext cx="436620" cy="475570"/>
          </a:xfrm>
          <a:custGeom>
            <a:avLst/>
            <a:gdLst>
              <a:gd name="connsiteX0" fmla="*/ 223934 w 436620"/>
              <a:gd name="connsiteY0" fmla="*/ 74354 h 475570"/>
              <a:gd name="connsiteX1" fmla="*/ 270587 w 436620"/>
              <a:gd name="connsiteY1" fmla="*/ 9040 h 475570"/>
              <a:gd name="connsiteX2" fmla="*/ 382555 w 436620"/>
              <a:gd name="connsiteY2" fmla="*/ 18370 h 475570"/>
              <a:gd name="connsiteX3" fmla="*/ 433873 w 436620"/>
              <a:gd name="connsiteY3" fmla="*/ 172326 h 475570"/>
              <a:gd name="connsiteX4" fmla="*/ 303245 w 436620"/>
              <a:gd name="connsiteY4" fmla="*/ 265632 h 475570"/>
              <a:gd name="connsiteX5" fmla="*/ 111967 w 436620"/>
              <a:gd name="connsiteY5" fmla="*/ 265632 h 475570"/>
              <a:gd name="connsiteX6" fmla="*/ 23326 w 436620"/>
              <a:gd name="connsiteY6" fmla="*/ 326281 h 475570"/>
              <a:gd name="connsiteX7" fmla="*/ 0 w 436620"/>
              <a:gd name="connsiteY7" fmla="*/ 475570 h 47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6620" h="475570">
                <a:moveTo>
                  <a:pt x="223934" y="74354"/>
                </a:moveTo>
                <a:cubicBezTo>
                  <a:pt x="234042" y="46362"/>
                  <a:pt x="244150" y="18371"/>
                  <a:pt x="270587" y="9040"/>
                </a:cubicBezTo>
                <a:cubicBezTo>
                  <a:pt x="297024" y="-291"/>
                  <a:pt x="355341" y="-8844"/>
                  <a:pt x="382555" y="18370"/>
                </a:cubicBezTo>
                <a:cubicBezTo>
                  <a:pt x="409769" y="45584"/>
                  <a:pt x="447091" y="131116"/>
                  <a:pt x="433873" y="172326"/>
                </a:cubicBezTo>
                <a:cubicBezTo>
                  <a:pt x="420655" y="213536"/>
                  <a:pt x="356896" y="250081"/>
                  <a:pt x="303245" y="265632"/>
                </a:cubicBezTo>
                <a:cubicBezTo>
                  <a:pt x="249594" y="281183"/>
                  <a:pt x="158620" y="255524"/>
                  <a:pt x="111967" y="265632"/>
                </a:cubicBezTo>
                <a:cubicBezTo>
                  <a:pt x="65314" y="275740"/>
                  <a:pt x="41987" y="291291"/>
                  <a:pt x="23326" y="326281"/>
                </a:cubicBezTo>
                <a:cubicBezTo>
                  <a:pt x="4665" y="361271"/>
                  <a:pt x="2332" y="418420"/>
                  <a:pt x="0" y="47557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1" name="Kombinationstegning 40">
            <a:extLst>
              <a:ext uri="{FF2B5EF4-FFF2-40B4-BE49-F238E27FC236}">
                <a16:creationId xmlns:a16="http://schemas.microsoft.com/office/drawing/2014/main" id="{204214F7-BAEA-B0E8-63BA-E4F5436C69F7}"/>
              </a:ext>
            </a:extLst>
          </p:cNvPr>
          <p:cNvSpPr/>
          <p:nvPr/>
        </p:nvSpPr>
        <p:spPr>
          <a:xfrm>
            <a:off x="6979298" y="2085285"/>
            <a:ext cx="559837" cy="359335"/>
          </a:xfrm>
          <a:custGeom>
            <a:avLst/>
            <a:gdLst>
              <a:gd name="connsiteX0" fmla="*/ 0 w 559837"/>
              <a:gd name="connsiteY0" fmla="*/ 70086 h 359335"/>
              <a:gd name="connsiteX1" fmla="*/ 102637 w 559837"/>
              <a:gd name="connsiteY1" fmla="*/ 107 h 359335"/>
              <a:gd name="connsiteX2" fmla="*/ 242596 w 559837"/>
              <a:gd name="connsiteY2" fmla="*/ 84082 h 359335"/>
              <a:gd name="connsiteX3" fmla="*/ 359229 w 559837"/>
              <a:gd name="connsiteY3" fmla="*/ 191384 h 359335"/>
              <a:gd name="connsiteX4" fmla="*/ 466531 w 559837"/>
              <a:gd name="connsiteY4" fmla="*/ 214711 h 359335"/>
              <a:gd name="connsiteX5" fmla="*/ 559837 w 559837"/>
              <a:gd name="connsiteY5" fmla="*/ 359335 h 359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837" h="359335">
                <a:moveTo>
                  <a:pt x="0" y="70086"/>
                </a:moveTo>
                <a:cubicBezTo>
                  <a:pt x="31102" y="33930"/>
                  <a:pt x="62204" y="-2226"/>
                  <a:pt x="102637" y="107"/>
                </a:cubicBezTo>
                <a:cubicBezTo>
                  <a:pt x="143070" y="2440"/>
                  <a:pt x="199831" y="52202"/>
                  <a:pt x="242596" y="84082"/>
                </a:cubicBezTo>
                <a:cubicBezTo>
                  <a:pt x="285361" y="115962"/>
                  <a:pt x="321907" y="169613"/>
                  <a:pt x="359229" y="191384"/>
                </a:cubicBezTo>
                <a:cubicBezTo>
                  <a:pt x="396551" y="213155"/>
                  <a:pt x="433096" y="186719"/>
                  <a:pt x="466531" y="214711"/>
                </a:cubicBezTo>
                <a:cubicBezTo>
                  <a:pt x="499966" y="242703"/>
                  <a:pt x="529901" y="301019"/>
                  <a:pt x="559837" y="35933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2" name="Kombinationstegning 41">
            <a:extLst>
              <a:ext uri="{FF2B5EF4-FFF2-40B4-BE49-F238E27FC236}">
                <a16:creationId xmlns:a16="http://schemas.microsoft.com/office/drawing/2014/main" id="{DB07B30A-FACC-7B70-15CC-D835DE1E6A59}"/>
              </a:ext>
            </a:extLst>
          </p:cNvPr>
          <p:cNvSpPr/>
          <p:nvPr/>
        </p:nvSpPr>
        <p:spPr>
          <a:xfrm>
            <a:off x="6518105" y="2045423"/>
            <a:ext cx="713119" cy="385201"/>
          </a:xfrm>
          <a:custGeom>
            <a:avLst/>
            <a:gdLst>
              <a:gd name="connsiteX0" fmla="*/ 181275 w 713119"/>
              <a:gd name="connsiteY0" fmla="*/ 100618 h 385201"/>
              <a:gd name="connsiteX1" fmla="*/ 134622 w 713119"/>
              <a:gd name="connsiteY1" fmla="*/ 2646 h 385201"/>
              <a:gd name="connsiteX2" fmla="*/ 31985 w 713119"/>
              <a:gd name="connsiteY2" fmla="*/ 39969 h 385201"/>
              <a:gd name="connsiteX3" fmla="*/ 3993 w 713119"/>
              <a:gd name="connsiteY3" fmla="*/ 165932 h 385201"/>
              <a:gd name="connsiteX4" fmla="*/ 106630 w 713119"/>
              <a:gd name="connsiteY4" fmla="*/ 301226 h 385201"/>
              <a:gd name="connsiteX5" fmla="*/ 353891 w 713119"/>
              <a:gd name="connsiteY5" fmla="*/ 343214 h 385201"/>
              <a:gd name="connsiteX6" fmla="*/ 503181 w 713119"/>
              <a:gd name="connsiteY6" fmla="*/ 296561 h 385201"/>
              <a:gd name="connsiteX7" fmla="*/ 713119 w 713119"/>
              <a:gd name="connsiteY7" fmla="*/ 385201 h 385201"/>
              <a:gd name="connsiteX8" fmla="*/ 713119 w 713119"/>
              <a:gd name="connsiteY8" fmla="*/ 385201 h 385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3119" h="385201">
                <a:moveTo>
                  <a:pt x="181275" y="100618"/>
                </a:moveTo>
                <a:cubicBezTo>
                  <a:pt x="170389" y="56686"/>
                  <a:pt x="159504" y="12754"/>
                  <a:pt x="134622" y="2646"/>
                </a:cubicBezTo>
                <a:cubicBezTo>
                  <a:pt x="109740" y="-7462"/>
                  <a:pt x="53756" y="12755"/>
                  <a:pt x="31985" y="39969"/>
                </a:cubicBezTo>
                <a:cubicBezTo>
                  <a:pt x="10214" y="67183"/>
                  <a:pt x="-8448" y="122389"/>
                  <a:pt x="3993" y="165932"/>
                </a:cubicBezTo>
                <a:cubicBezTo>
                  <a:pt x="16434" y="209475"/>
                  <a:pt x="48314" y="271679"/>
                  <a:pt x="106630" y="301226"/>
                </a:cubicBezTo>
                <a:cubicBezTo>
                  <a:pt x="164946" y="330773"/>
                  <a:pt x="287799" y="343991"/>
                  <a:pt x="353891" y="343214"/>
                </a:cubicBezTo>
                <a:cubicBezTo>
                  <a:pt x="419983" y="342437"/>
                  <a:pt x="443310" y="289563"/>
                  <a:pt x="503181" y="296561"/>
                </a:cubicBezTo>
                <a:cubicBezTo>
                  <a:pt x="563052" y="303559"/>
                  <a:pt x="713119" y="385201"/>
                  <a:pt x="713119" y="385201"/>
                </a:cubicBezTo>
                <a:lnTo>
                  <a:pt x="713119" y="385201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4" name="Kombinationstegning 43">
            <a:extLst>
              <a:ext uri="{FF2B5EF4-FFF2-40B4-BE49-F238E27FC236}">
                <a16:creationId xmlns:a16="http://schemas.microsoft.com/office/drawing/2014/main" id="{87F14344-DFDB-1383-2FFD-DA6C0964331D}"/>
              </a:ext>
            </a:extLst>
          </p:cNvPr>
          <p:cNvSpPr/>
          <p:nvPr/>
        </p:nvSpPr>
        <p:spPr>
          <a:xfrm>
            <a:off x="6690049" y="1926573"/>
            <a:ext cx="783771" cy="233464"/>
          </a:xfrm>
          <a:custGeom>
            <a:avLst/>
            <a:gdLst>
              <a:gd name="connsiteX0" fmla="*/ 0 w 783771"/>
              <a:gd name="connsiteY0" fmla="*/ 233464 h 233464"/>
              <a:gd name="connsiteX1" fmla="*/ 32657 w 783771"/>
              <a:gd name="connsiteY1" fmla="*/ 60847 h 233464"/>
              <a:gd name="connsiteX2" fmla="*/ 195943 w 783771"/>
              <a:gd name="connsiteY2" fmla="*/ 198 h 233464"/>
              <a:gd name="connsiteX3" fmla="*/ 387220 w 783771"/>
              <a:gd name="connsiteY3" fmla="*/ 42186 h 233464"/>
              <a:gd name="connsiteX4" fmla="*/ 541175 w 783771"/>
              <a:gd name="connsiteY4" fmla="*/ 65513 h 233464"/>
              <a:gd name="connsiteX5" fmla="*/ 681135 w 783771"/>
              <a:gd name="connsiteY5" fmla="*/ 60847 h 233464"/>
              <a:gd name="connsiteX6" fmla="*/ 783771 w 783771"/>
              <a:gd name="connsiteY6" fmla="*/ 130827 h 233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3771" h="233464">
                <a:moveTo>
                  <a:pt x="0" y="233464"/>
                </a:moveTo>
                <a:cubicBezTo>
                  <a:pt x="0" y="166594"/>
                  <a:pt x="0" y="99725"/>
                  <a:pt x="32657" y="60847"/>
                </a:cubicBezTo>
                <a:cubicBezTo>
                  <a:pt x="65314" y="21969"/>
                  <a:pt x="136849" y="3308"/>
                  <a:pt x="195943" y="198"/>
                </a:cubicBezTo>
                <a:cubicBezTo>
                  <a:pt x="255037" y="-2912"/>
                  <a:pt x="329681" y="31300"/>
                  <a:pt x="387220" y="42186"/>
                </a:cubicBezTo>
                <a:cubicBezTo>
                  <a:pt x="444759" y="53072"/>
                  <a:pt x="492189" y="62403"/>
                  <a:pt x="541175" y="65513"/>
                </a:cubicBezTo>
                <a:cubicBezTo>
                  <a:pt x="590161" y="68623"/>
                  <a:pt x="640702" y="49961"/>
                  <a:pt x="681135" y="60847"/>
                </a:cubicBezTo>
                <a:cubicBezTo>
                  <a:pt x="721568" y="71733"/>
                  <a:pt x="752669" y="101280"/>
                  <a:pt x="783771" y="13082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D5BEC2A9-3AE6-64B6-E12F-12F6BABFAC2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051295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AA0A55-7377-4132-8DB8-C6A323732B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D860E548-FC83-8A60-DE73-3E0175AEA2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0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57137366-8462-FCD8-071B-EC9CDBF709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88" y="124496"/>
            <a:ext cx="8543925" cy="1325563"/>
          </a:xfrm>
        </p:spPr>
        <p:txBody>
          <a:bodyPr/>
          <a:lstStyle/>
          <a:p>
            <a:r>
              <a:rPr lang="da-DK" dirty="0"/>
              <a:t>Apparat</a:t>
            </a:r>
          </a:p>
        </p:txBody>
      </p:sp>
      <p:pic>
        <p:nvPicPr>
          <p:cNvPr id="2050" name="Picture 2" descr="Oscilloskop, Måling, Knop, Måle, Udstyr">
            <a:extLst>
              <a:ext uri="{FF2B5EF4-FFF2-40B4-BE49-F238E27FC236}">
                <a16:creationId xmlns:a16="http://schemas.microsoft.com/office/drawing/2014/main" id="{4961D613-3B0D-A33A-3DC3-6D8218761B47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0" y="0"/>
            <a:ext cx="10058400" cy="70003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F1B5DD86-A2CF-7FEC-E58E-1F539DC061C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286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12A791-0745-6802-D5FC-2ADD0765EF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2951F31-07F0-AC9E-7AA3-ADD46ECCBD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3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67D9FFD3-F003-2F55-230F-82B1349B60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Oscilloskop, Måling, Knop, Måle, Udstyr">
            <a:extLst>
              <a:ext uri="{FF2B5EF4-FFF2-40B4-BE49-F238E27FC236}">
                <a16:creationId xmlns:a16="http://schemas.microsoft.com/office/drawing/2014/main" id="{5FE1C14C-0248-A526-C495-121722EBF7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7222658" y="3292767"/>
            <a:ext cx="1980000" cy="137045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Elektrisk, Data Center, El-Kabinettet">
            <a:extLst>
              <a:ext uri="{FF2B5EF4-FFF2-40B4-BE49-F238E27FC236}">
                <a16:creationId xmlns:a16="http://schemas.microsoft.com/office/drawing/2014/main" id="{96140246-3688-25D5-F6FA-235B2837E2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-443009" y="2866502"/>
            <a:ext cx="2248094" cy="1556085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Afrundet rektangel 15">
            <a:hlinkClick r:id="rId7" action="ppaction://hlinksldjump"/>
            <a:extLst>
              <a:ext uri="{FF2B5EF4-FFF2-40B4-BE49-F238E27FC236}">
                <a16:creationId xmlns:a16="http://schemas.microsoft.com/office/drawing/2014/main" id="{61FCF443-037A-30B3-B0F0-1E1EF0E8E161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C2B314BC-46DF-AD1B-9A25-820C4DE9AFF6}"/>
              </a:ext>
            </a:extLst>
          </p:cNvPr>
          <p:cNvGrpSpPr/>
          <p:nvPr/>
        </p:nvGrpSpPr>
        <p:grpSpPr>
          <a:xfrm>
            <a:off x="2325000" y="1128186"/>
            <a:ext cx="5256000" cy="5032517"/>
            <a:chOff x="2325000" y="1128186"/>
            <a:chExt cx="5256000" cy="5032517"/>
          </a:xfrm>
        </p:grpSpPr>
        <p:grpSp>
          <p:nvGrpSpPr>
            <p:cNvPr id="9" name="Gruppe 8">
              <a:extLst>
                <a:ext uri="{FF2B5EF4-FFF2-40B4-BE49-F238E27FC236}">
                  <a16:creationId xmlns:a16="http://schemas.microsoft.com/office/drawing/2014/main" id="{7E2C168A-C1F3-C1AA-1CCE-A8102CAA34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1128186"/>
              <a:ext cx="5256000" cy="5032517"/>
              <a:chOff x="2324894" y="245660"/>
              <a:chExt cx="5256213" cy="5032721"/>
            </a:xfrm>
          </p:grpSpPr>
          <p:pic>
            <p:nvPicPr>
              <p:cNvPr id="11" name="Picture 2" descr="Dokument, Middelalder, Side, Pergament">
                <a:extLst>
                  <a:ext uri="{FF2B5EF4-FFF2-40B4-BE49-F238E27FC236}">
                    <a16:creationId xmlns:a16="http://schemas.microsoft.com/office/drawing/2014/main" id="{4B25ACAF-265E-C66B-AB99-36C232F2D4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8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60"/>
                <a:ext cx="5256213" cy="493931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2" name="Gruppe 11">
                <a:extLst>
                  <a:ext uri="{FF2B5EF4-FFF2-40B4-BE49-F238E27FC236}">
                    <a16:creationId xmlns:a16="http://schemas.microsoft.com/office/drawing/2014/main" id="{AA0A2EBE-EFD7-2179-C3CA-C606C1A1C15A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14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8FF46C34-A596-0A17-C06B-FDC6461459F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" name="Tekstfelt 14">
                  <a:extLst>
                    <a:ext uri="{FF2B5EF4-FFF2-40B4-BE49-F238E27FC236}">
                      <a16:creationId xmlns:a16="http://schemas.microsoft.com/office/drawing/2014/main" id="{56F3F291-CD11-FE92-2192-0C00C1E2AF44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13" name="Tekstfelt 12">
                <a:extLst>
                  <a:ext uri="{FF2B5EF4-FFF2-40B4-BE49-F238E27FC236}">
                    <a16:creationId xmlns:a16="http://schemas.microsoft.com/office/drawing/2014/main" id="{1CF99458-C9F4-5596-3DF2-F2947B9817DC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38011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i="1" dirty="0">
                    <a:latin typeface="Comic Sans MS" panose="030F0902030302020204" pitchFamily="66" charset="0"/>
                  </a:rPr>
                  <a:t>Det glæder mig, at I er nået så langt!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Her i laboratoriet efterlod jeg en samling af mine mest komplekse eksperimenter. </a:t>
                </a: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Jeres næste udfordring er at finde det rigtige diagram til hvert kredsløb. Systemerne er skjulte, men jeg har stor tiltro til, at I kan afsløre deres hemmeligheder.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Hvis I gør dette, er I tættere på at finde mig.</a:t>
                </a:r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7" name="Picture 4" descr="Mobil Batteri, Opladning">
              <a:extLst>
                <a:ext uri="{FF2B5EF4-FFF2-40B4-BE49-F238E27FC236}">
                  <a16:creationId xmlns:a16="http://schemas.microsoft.com/office/drawing/2014/main" id="{30D15C69-77FA-FE6E-D3DA-FE8F3D94AA8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0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08" t="22342" r="35451" b="20589"/>
            <a:stretch/>
          </p:blipFill>
          <p:spPr bwMode="auto">
            <a:xfrm rot="5400000">
              <a:off x="5685256" y="4722075"/>
              <a:ext cx="720000" cy="13305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6" name="Tekstfelt 5">
            <a:extLst>
              <a:ext uri="{FF2B5EF4-FFF2-40B4-BE49-F238E27FC236}">
                <a16:creationId xmlns:a16="http://schemas.microsoft.com/office/drawing/2014/main" id="{A04C4BB1-5A1B-6AEB-ABFF-FE38FE20E31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7426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AB6902-529B-A882-C68F-BD82997AC0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3512A16-D573-11C4-CB5E-2221EBFA6B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3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FD5AADFA-F02F-FC3E-BD2F-B6C800E176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Oscilloskop, Måling, Knop, Måle, Udstyr">
            <a:extLst>
              <a:ext uri="{FF2B5EF4-FFF2-40B4-BE49-F238E27FC236}">
                <a16:creationId xmlns:a16="http://schemas.microsoft.com/office/drawing/2014/main" id="{2C08896B-1E4E-D233-C680-EE0697EF56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7222658" y="3292767"/>
            <a:ext cx="1980000" cy="137045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Elektrisk, Data Center, El-Kabinettet">
            <a:extLst>
              <a:ext uri="{FF2B5EF4-FFF2-40B4-BE49-F238E27FC236}">
                <a16:creationId xmlns:a16="http://schemas.microsoft.com/office/drawing/2014/main" id="{843B11D6-DF26-4201-5E4E-456BC6DB0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-443009" y="2866502"/>
            <a:ext cx="2248094" cy="1556085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Afrundet rektangel 15">
            <a:hlinkClick r:id="rId7" action="ppaction://hlinksldjump"/>
            <a:extLst>
              <a:ext uri="{FF2B5EF4-FFF2-40B4-BE49-F238E27FC236}">
                <a16:creationId xmlns:a16="http://schemas.microsoft.com/office/drawing/2014/main" id="{69196B5D-D018-73AF-0799-95394E745350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grpSp>
        <p:nvGrpSpPr>
          <p:cNvPr id="18" name="Gruppe 17">
            <a:extLst>
              <a:ext uri="{FF2B5EF4-FFF2-40B4-BE49-F238E27FC236}">
                <a16:creationId xmlns:a16="http://schemas.microsoft.com/office/drawing/2014/main" id="{BACB01E7-6AED-8DBE-A18C-5A0D6F65EC65}"/>
              </a:ext>
            </a:extLst>
          </p:cNvPr>
          <p:cNvGrpSpPr/>
          <p:nvPr/>
        </p:nvGrpSpPr>
        <p:grpSpPr>
          <a:xfrm>
            <a:off x="2325000" y="1128186"/>
            <a:ext cx="5256000" cy="5032517"/>
            <a:chOff x="2325000" y="1128186"/>
            <a:chExt cx="5256000" cy="5032517"/>
          </a:xfrm>
        </p:grpSpPr>
        <p:grpSp>
          <p:nvGrpSpPr>
            <p:cNvPr id="9" name="Gruppe 8">
              <a:extLst>
                <a:ext uri="{FF2B5EF4-FFF2-40B4-BE49-F238E27FC236}">
                  <a16:creationId xmlns:a16="http://schemas.microsoft.com/office/drawing/2014/main" id="{527D5F4A-BB57-6CD3-29D4-85FCFB174A4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1128186"/>
              <a:ext cx="5256000" cy="5032517"/>
              <a:chOff x="2324894" y="245660"/>
              <a:chExt cx="5256213" cy="5032721"/>
            </a:xfrm>
          </p:grpSpPr>
          <p:pic>
            <p:nvPicPr>
              <p:cNvPr id="11" name="Picture 2" descr="Dokument, Middelalder, Side, Pergament">
                <a:extLst>
                  <a:ext uri="{FF2B5EF4-FFF2-40B4-BE49-F238E27FC236}">
                    <a16:creationId xmlns:a16="http://schemas.microsoft.com/office/drawing/2014/main" id="{16E56EFC-7A8B-B1B7-72B2-46C6758AE7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8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60"/>
                <a:ext cx="5256213" cy="493931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2" name="Gruppe 11">
                <a:extLst>
                  <a:ext uri="{FF2B5EF4-FFF2-40B4-BE49-F238E27FC236}">
                    <a16:creationId xmlns:a16="http://schemas.microsoft.com/office/drawing/2014/main" id="{364D1020-4295-214B-1A99-40B553C141FA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14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71212836-7799-A5B7-DDF1-F10498A9705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" name="Tekstfelt 14">
                  <a:extLst>
                    <a:ext uri="{FF2B5EF4-FFF2-40B4-BE49-F238E27FC236}">
                      <a16:creationId xmlns:a16="http://schemas.microsoft.com/office/drawing/2014/main" id="{2AB7F7EB-8752-D345-91D2-8810976B0FD9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13" name="Tekstfelt 12">
                <a:extLst>
                  <a:ext uri="{FF2B5EF4-FFF2-40B4-BE49-F238E27FC236}">
                    <a16:creationId xmlns:a16="http://schemas.microsoft.com/office/drawing/2014/main" id="{D9CB5E35-A234-7025-F205-A41548F130BF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38011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i="1" dirty="0">
                    <a:latin typeface="Comic Sans MS" panose="030F0902030302020204" pitchFamily="66" charset="0"/>
                  </a:rPr>
                  <a:t>Det glæder mig, at I er nået så langt!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Her i laboratoriet efterlod jeg en samling af mine mest komplekse eksperimenter. </a:t>
                </a: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Jeres næste udfordring er at finde det rigtige diagram til hvert kredsløb. Systemerne er skjulte, men jeg har stor tiltro til, at I kan afsløre deres hemmeligheder.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Hvis I gør dette, er I tættere på at finde mig.</a:t>
                </a:r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7" name="Picture 4" descr="Mobil Batteri, Opladning">
              <a:extLst>
                <a:ext uri="{FF2B5EF4-FFF2-40B4-BE49-F238E27FC236}">
                  <a16:creationId xmlns:a16="http://schemas.microsoft.com/office/drawing/2014/main" id="{5738D9BF-E944-DF94-0AE5-3495711BB66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0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108" t="22342" r="35451" b="20589"/>
            <a:stretch/>
          </p:blipFill>
          <p:spPr bwMode="auto">
            <a:xfrm rot="5400000">
              <a:off x="5685256" y="4722075"/>
              <a:ext cx="720000" cy="13305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6" name="Tekstfelt 5">
            <a:extLst>
              <a:ext uri="{FF2B5EF4-FFF2-40B4-BE49-F238E27FC236}">
                <a16:creationId xmlns:a16="http://schemas.microsoft.com/office/drawing/2014/main" id="{56C56024-5C20-FC13-AF37-520C0F5F41B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446956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2C05BF-BB73-A37F-806E-9631AD0DD3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0CB58FF-B4C1-5F2E-2190-E891FEECF1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3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D2E947DF-F26B-3931-0DCC-87C699C065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Oscilloskop, Måling, Knop, Måle, Udstyr">
            <a:extLst>
              <a:ext uri="{FF2B5EF4-FFF2-40B4-BE49-F238E27FC236}">
                <a16:creationId xmlns:a16="http://schemas.microsoft.com/office/drawing/2014/main" id="{5131C321-E32F-5405-1550-5874BE089D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7222658" y="3292767"/>
            <a:ext cx="1980000" cy="137045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Elektrisk, Data Center, El-Kabinettet">
            <a:extLst>
              <a:ext uri="{FF2B5EF4-FFF2-40B4-BE49-F238E27FC236}">
                <a16:creationId xmlns:a16="http://schemas.microsoft.com/office/drawing/2014/main" id="{3B5B8D5F-33CA-5568-8513-9D7F0A6B56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-443009" y="2866502"/>
            <a:ext cx="2248094" cy="1556085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kstfelt 5">
            <a:extLst>
              <a:ext uri="{FF2B5EF4-FFF2-40B4-BE49-F238E27FC236}">
                <a16:creationId xmlns:a16="http://schemas.microsoft.com/office/drawing/2014/main" id="{B168790E-B3F7-AA90-1DD6-0658E3EFA16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9601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F7B1E2-D112-32D7-A0F1-FF3B52B62D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B52D515C-F682-571F-2199-F79E2BC81D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0" y="0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371" name="Titel 11370">
            <a:extLst>
              <a:ext uri="{FF2B5EF4-FFF2-40B4-BE49-F238E27FC236}">
                <a16:creationId xmlns:a16="http://schemas.microsoft.com/office/drawing/2014/main" id="{E323E97B-3703-F7DE-FE5E-A9E8391056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7B74F477-07FB-06F6-8A76-B9FD1D849E88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2A9BE1BA-C7B4-5848-84A1-CFEE1ABF8209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1139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67EC43-F701-0475-C2FD-F695FDD776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F03BDF7-AFE9-56E2-F669-3392AF3A83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1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918224A3-61AF-2393-88D4-5DECD9DC4E34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B1403404-C96D-7D6F-E523-08F2CADE4F58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5B0574AD-F407-8A78-0A04-4E8FA246A8F9}"/>
              </a:ext>
            </a:extLst>
          </p:cNvPr>
          <p:cNvSpPr txBox="1"/>
          <p:nvPr/>
        </p:nvSpPr>
        <p:spPr>
          <a:xfrm>
            <a:off x="502604" y="79186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DCDED37C-9A8E-4D91-6190-1D35B6A5AC70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CA481FC4-44B2-D196-A7E2-F1183B7A3538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4" action="ppaction://hlinksldjump"/>
              <a:extLst>
                <a:ext uri="{FF2B5EF4-FFF2-40B4-BE49-F238E27FC236}">
                  <a16:creationId xmlns:a16="http://schemas.microsoft.com/office/drawing/2014/main" id="{9C808705-E0B6-6BF0-9118-799CCC631E1A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4" action="ppaction://hlinksldjump"/>
              <a:extLst>
                <a:ext uri="{FF2B5EF4-FFF2-40B4-BE49-F238E27FC236}">
                  <a16:creationId xmlns:a16="http://schemas.microsoft.com/office/drawing/2014/main" id="{099C0D06-9032-9200-100D-DABC2E0A974D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59CE575F-F405-83A8-CE37-65E433C6CB6C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4" action="ppaction://hlinksldjump"/>
              <a:extLst>
                <a:ext uri="{FF2B5EF4-FFF2-40B4-BE49-F238E27FC236}">
                  <a16:creationId xmlns:a16="http://schemas.microsoft.com/office/drawing/2014/main" id="{7D7592BB-81C3-9675-80C9-983F87C0FEE2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4" action="ppaction://hlinksldjump"/>
              <a:extLst>
                <a:ext uri="{FF2B5EF4-FFF2-40B4-BE49-F238E27FC236}">
                  <a16:creationId xmlns:a16="http://schemas.microsoft.com/office/drawing/2014/main" id="{8599A5C9-0274-1502-FF3D-8436BE7E979C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B85E7181-F5DF-A440-3247-8629EA1D3A5F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4" action="ppaction://hlinksldjump"/>
              <a:extLst>
                <a:ext uri="{FF2B5EF4-FFF2-40B4-BE49-F238E27FC236}">
                  <a16:creationId xmlns:a16="http://schemas.microsoft.com/office/drawing/2014/main" id="{23109017-B867-5307-D3E9-BFC31CFC0DEB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4" action="ppaction://hlinksldjump"/>
              <a:extLst>
                <a:ext uri="{FF2B5EF4-FFF2-40B4-BE49-F238E27FC236}">
                  <a16:creationId xmlns:a16="http://schemas.microsoft.com/office/drawing/2014/main" id="{683083CE-992E-0046-D1B2-D049B02E4208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4" action="ppaction://hlinksldjump"/>
              <a:extLst>
                <a:ext uri="{FF2B5EF4-FFF2-40B4-BE49-F238E27FC236}">
                  <a16:creationId xmlns:a16="http://schemas.microsoft.com/office/drawing/2014/main" id="{05DDA2D0-4225-B5F1-A2CD-CB6E62AB4FDA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grpSp>
        <p:nvGrpSpPr>
          <p:cNvPr id="11314" name="Group 2527">
            <a:extLst>
              <a:ext uri="{FF2B5EF4-FFF2-40B4-BE49-F238E27FC236}">
                <a16:creationId xmlns:a16="http://schemas.microsoft.com/office/drawing/2014/main" id="{BDE4449A-0D7B-CA22-32DB-DF22F6F2DC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09651" y="3578476"/>
            <a:ext cx="700903" cy="817977"/>
            <a:chOff x="3103" y="11479"/>
            <a:chExt cx="1395" cy="1628"/>
          </a:xfrm>
        </p:grpSpPr>
        <p:grpSp>
          <p:nvGrpSpPr>
            <p:cNvPr id="11315" name="Group 2083">
              <a:extLst>
                <a:ext uri="{FF2B5EF4-FFF2-40B4-BE49-F238E27FC236}">
                  <a16:creationId xmlns:a16="http://schemas.microsoft.com/office/drawing/2014/main" id="{1A7334D2-AE48-85DE-0AFE-E8D5CDCA730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731"/>
              <a:ext cx="1164" cy="376"/>
              <a:chOff x="3529" y="11245"/>
              <a:chExt cx="6162" cy="1994"/>
            </a:xfrm>
          </p:grpSpPr>
          <p:sp>
            <p:nvSpPr>
              <p:cNvPr id="11339" name="AutoShape 2084">
                <a:extLst>
                  <a:ext uri="{FF2B5EF4-FFF2-40B4-BE49-F238E27FC236}">
                    <a16:creationId xmlns:a16="http://schemas.microsoft.com/office/drawing/2014/main" id="{97C1F692-E0F5-5E57-9218-57164AA2C392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1124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340" name="AutoShape 2085">
                <a:extLst>
                  <a:ext uri="{FF2B5EF4-FFF2-40B4-BE49-F238E27FC236}">
                    <a16:creationId xmlns:a16="http://schemas.microsoft.com/office/drawing/2014/main" id="{0CE293E1-7F0B-B99E-B550-8543696D119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198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41" name="AutoShape 2086">
                <a:extLst>
                  <a:ext uri="{FF2B5EF4-FFF2-40B4-BE49-F238E27FC236}">
                    <a16:creationId xmlns:a16="http://schemas.microsoft.com/office/drawing/2014/main" id="{C30E829C-4991-42B3-8ED5-9C32F8F18F0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200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316" name="Group 2087">
              <a:extLst>
                <a:ext uri="{FF2B5EF4-FFF2-40B4-BE49-F238E27FC236}">
                  <a16:creationId xmlns:a16="http://schemas.microsoft.com/office/drawing/2014/main" id="{9C804004-B7B9-A801-928E-C962A2BE69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331" name="AutoShape 2088">
                <a:extLst>
                  <a:ext uri="{FF2B5EF4-FFF2-40B4-BE49-F238E27FC236}">
                    <a16:creationId xmlns:a16="http://schemas.microsoft.com/office/drawing/2014/main" id="{857D8619-9482-3760-18B2-57EB7D3A347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2" name="AutoShape 2089">
                <a:extLst>
                  <a:ext uri="{FF2B5EF4-FFF2-40B4-BE49-F238E27FC236}">
                    <a16:creationId xmlns:a16="http://schemas.microsoft.com/office/drawing/2014/main" id="{74D31C72-846E-9596-079A-BD1A8CD3B8B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3" name="AutoShape 2090">
                <a:extLst>
                  <a:ext uri="{FF2B5EF4-FFF2-40B4-BE49-F238E27FC236}">
                    <a16:creationId xmlns:a16="http://schemas.microsoft.com/office/drawing/2014/main" id="{F30FF9D9-DFE1-98E8-5F79-0B2AA9C6C29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4" name="AutoShape 2091">
                <a:extLst>
                  <a:ext uri="{FF2B5EF4-FFF2-40B4-BE49-F238E27FC236}">
                    <a16:creationId xmlns:a16="http://schemas.microsoft.com/office/drawing/2014/main" id="{93EDB93D-56CF-4752-D3D1-5846EC86579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5" name="AutoShape 2092">
                <a:extLst>
                  <a:ext uri="{FF2B5EF4-FFF2-40B4-BE49-F238E27FC236}">
                    <a16:creationId xmlns:a16="http://schemas.microsoft.com/office/drawing/2014/main" id="{24155EBF-2AD4-37F9-DA52-19679375967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336" name="Group 2093">
                <a:extLst>
                  <a:ext uri="{FF2B5EF4-FFF2-40B4-BE49-F238E27FC236}">
                    <a16:creationId xmlns:a16="http://schemas.microsoft.com/office/drawing/2014/main" id="{52CD29C5-E210-E553-56DC-13CAE6DBD65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337" name="AutoShape 2094">
                  <a:extLst>
                    <a:ext uri="{FF2B5EF4-FFF2-40B4-BE49-F238E27FC236}">
                      <a16:creationId xmlns:a16="http://schemas.microsoft.com/office/drawing/2014/main" id="{E6DD0E0A-A76D-E45A-CC33-76A89D93461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8" name="AutoShape 2095">
                  <a:extLst>
                    <a:ext uri="{FF2B5EF4-FFF2-40B4-BE49-F238E27FC236}">
                      <a16:creationId xmlns:a16="http://schemas.microsoft.com/office/drawing/2014/main" id="{E8C95BB5-98CE-D00D-03F0-858AE051AC1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317" name="Group 2096">
              <a:extLst>
                <a:ext uri="{FF2B5EF4-FFF2-40B4-BE49-F238E27FC236}">
                  <a16:creationId xmlns:a16="http://schemas.microsoft.com/office/drawing/2014/main" id="{C63EB601-E45B-190C-9AC3-4DF46B4943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78" y="11912"/>
              <a:ext cx="608" cy="232"/>
              <a:chOff x="3010" y="3706"/>
              <a:chExt cx="1696" cy="232"/>
            </a:xfrm>
          </p:grpSpPr>
          <p:cxnSp>
            <p:nvCxnSpPr>
              <p:cNvPr id="11328" name="AutoShape 2097">
                <a:extLst>
                  <a:ext uri="{FF2B5EF4-FFF2-40B4-BE49-F238E27FC236}">
                    <a16:creationId xmlns:a16="http://schemas.microsoft.com/office/drawing/2014/main" id="{BF6BCCFA-9EF6-F719-89DF-2899A8CBF05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9" name="AutoShape 2098">
                <a:extLst>
                  <a:ext uri="{FF2B5EF4-FFF2-40B4-BE49-F238E27FC236}">
                    <a16:creationId xmlns:a16="http://schemas.microsoft.com/office/drawing/2014/main" id="{D972B08B-803F-C486-0CC9-F6560FFC4CB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>
                <a:off x="4095" y="3326"/>
                <a:ext cx="232" cy="99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320" name="AutoShape 2525">
              <a:extLst>
                <a:ext uri="{FF2B5EF4-FFF2-40B4-BE49-F238E27FC236}">
                  <a16:creationId xmlns:a16="http://schemas.microsoft.com/office/drawing/2014/main" id="{F06BA77E-04C2-8561-8A49-FA28527EB149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21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21" name="AutoShape 2526">
              <a:extLst>
                <a:ext uri="{FF2B5EF4-FFF2-40B4-BE49-F238E27FC236}">
                  <a16:creationId xmlns:a16="http://schemas.microsoft.com/office/drawing/2014/main" id="{6D41A405-7A1E-D6D7-D4ED-3ABAA28BD12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90" y="12427"/>
              <a:ext cx="0" cy="502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0C8CDA06-A4BC-9740-8760-C5C6E478AD54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4F54040A-3E33-DB5A-F254-7F09E08BFBAD}"/>
              </a:ext>
            </a:extLst>
          </p:cNvPr>
          <p:cNvSpPr txBox="1"/>
          <p:nvPr/>
        </p:nvSpPr>
        <p:spPr>
          <a:xfrm>
            <a:off x="4155169" y="23260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569B28BE-D59A-6300-3536-6F0F4F5FFC7F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BB1D242D-7498-668C-A114-8B31A5405E03}"/>
              </a:ext>
            </a:extLst>
          </p:cNvPr>
          <p:cNvSpPr txBox="1"/>
          <p:nvPr/>
        </p:nvSpPr>
        <p:spPr>
          <a:xfrm>
            <a:off x="5476730" y="108441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566BA7F0-1A14-10B4-D7F8-2488E4E27978}"/>
              </a:ext>
            </a:extLst>
          </p:cNvPr>
          <p:cNvSpPr txBox="1"/>
          <p:nvPr/>
        </p:nvSpPr>
        <p:spPr>
          <a:xfrm>
            <a:off x="5472762" y="226787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D72CAEA4-8B23-6D0F-4969-6F1789E1DD19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279AF153-C6F9-EE55-8563-0D35BAB7ABB6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7030381E-13BB-A1E8-87E1-54627B5254B7}"/>
              </a:ext>
            </a:extLst>
          </p:cNvPr>
          <p:cNvSpPr txBox="1"/>
          <p:nvPr/>
        </p:nvSpPr>
        <p:spPr>
          <a:xfrm>
            <a:off x="6720598" y="143243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BD6664C2-AD02-1853-4E45-5CA73BCBCA6C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5BBE46A1-4241-AA44-7CD7-882FA9AC0568}"/>
              </a:ext>
            </a:extLst>
          </p:cNvPr>
          <p:cNvSpPr txBox="1"/>
          <p:nvPr/>
        </p:nvSpPr>
        <p:spPr>
          <a:xfrm>
            <a:off x="7990422" y="234848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id="{4248CE39-8E73-5B77-BFFD-74B3671F39F4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46" y="3351791"/>
            <a:ext cx="610559" cy="185739"/>
            <a:chOff x="2655570" y="4643215"/>
            <a:chExt cx="6880860" cy="2093270"/>
          </a:xfrm>
        </p:grpSpPr>
        <p:grpSp>
          <p:nvGrpSpPr>
            <p:cNvPr id="27" name="Gruppe 26">
              <a:extLst>
                <a:ext uri="{FF2B5EF4-FFF2-40B4-BE49-F238E27FC236}">
                  <a16:creationId xmlns:a16="http://schemas.microsoft.com/office/drawing/2014/main" id="{FDB2F167-0F44-587F-AFAB-3F3212102E12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8" name="Rektangel 37">
                <a:extLst>
                  <a:ext uri="{FF2B5EF4-FFF2-40B4-BE49-F238E27FC236}">
                    <a16:creationId xmlns:a16="http://schemas.microsoft.com/office/drawing/2014/main" id="{F9212587-6102-B904-A798-C02331A2B3FB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9" name="Ligebenet trapez 38">
                <a:extLst>
                  <a:ext uri="{FF2B5EF4-FFF2-40B4-BE49-F238E27FC236}">
                    <a16:creationId xmlns:a16="http://schemas.microsoft.com/office/drawing/2014/main" id="{322FD9A9-2549-5A78-CB93-7121FDE197A5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" name="Gruppe 27">
              <a:extLst>
                <a:ext uri="{FF2B5EF4-FFF2-40B4-BE49-F238E27FC236}">
                  <a16:creationId xmlns:a16="http://schemas.microsoft.com/office/drawing/2014/main" id="{85257F34-0EA7-6ED7-23DC-0BBC32FAA3DD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5" name="Data 21">
                <a:extLst>
                  <a:ext uri="{FF2B5EF4-FFF2-40B4-BE49-F238E27FC236}">
                    <a16:creationId xmlns:a16="http://schemas.microsoft.com/office/drawing/2014/main" id="{3D900481-1047-64D8-9A5A-FA77D71F68BE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6" name="Data 22">
                <a:extLst>
                  <a:ext uri="{FF2B5EF4-FFF2-40B4-BE49-F238E27FC236}">
                    <a16:creationId xmlns:a16="http://schemas.microsoft.com/office/drawing/2014/main" id="{5D205605-A9BE-E1B2-D96B-6EB7298D8A56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7" name="Data 21">
                <a:extLst>
                  <a:ext uri="{FF2B5EF4-FFF2-40B4-BE49-F238E27FC236}">
                    <a16:creationId xmlns:a16="http://schemas.microsoft.com/office/drawing/2014/main" id="{85F1A1F3-40C6-2454-305E-8F9C3E33BD55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9" name="Data 21">
              <a:extLst>
                <a:ext uri="{FF2B5EF4-FFF2-40B4-BE49-F238E27FC236}">
                  <a16:creationId xmlns:a16="http://schemas.microsoft.com/office/drawing/2014/main" id="{98D3BDA3-C49C-3938-3A42-1EDF09CFBB13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30" name="Gruppe 29">
              <a:extLst>
                <a:ext uri="{FF2B5EF4-FFF2-40B4-BE49-F238E27FC236}">
                  <a16:creationId xmlns:a16="http://schemas.microsoft.com/office/drawing/2014/main" id="{345580DC-9622-6EF8-AC48-FB3AF8DF6CD3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3" name="Cylinder 32">
                <a:extLst>
                  <a:ext uri="{FF2B5EF4-FFF2-40B4-BE49-F238E27FC236}">
                    <a16:creationId xmlns:a16="http://schemas.microsoft.com/office/drawing/2014/main" id="{6F6999F0-97FA-398D-6276-CCC0AE40F5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4" name="Cylinder 33">
                <a:extLst>
                  <a:ext uri="{FF2B5EF4-FFF2-40B4-BE49-F238E27FC236}">
                    <a16:creationId xmlns:a16="http://schemas.microsoft.com/office/drawing/2014/main" id="{327246CF-123A-1E23-E80C-5DEFC31741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" name="Cylinder 30">
              <a:extLst>
                <a:ext uri="{FF2B5EF4-FFF2-40B4-BE49-F238E27FC236}">
                  <a16:creationId xmlns:a16="http://schemas.microsoft.com/office/drawing/2014/main" id="{DA17047C-685D-A5D1-72BA-6B3C3242741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" name="Cylinder 31">
              <a:extLst>
                <a:ext uri="{FF2B5EF4-FFF2-40B4-BE49-F238E27FC236}">
                  <a16:creationId xmlns:a16="http://schemas.microsoft.com/office/drawing/2014/main" id="{14F3685A-95A1-E6C2-6AD0-AC0ABF8FFF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5751FA87-8C53-54C7-0FD6-6E18376E21B6}"/>
              </a:ext>
            </a:extLst>
          </p:cNvPr>
          <p:cNvGrpSpPr>
            <a:grpSpLocks noChangeAspect="1"/>
          </p:cNvGrpSpPr>
          <p:nvPr/>
        </p:nvGrpSpPr>
        <p:grpSpPr>
          <a:xfrm>
            <a:off x="1793489" y="229510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9E2FE224-B5F3-9262-2A96-2C6C27AE864E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9AB06948-4EBE-F26A-BABC-C4C779E3EB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8C6DD9C1-3C38-C524-2757-48A7FD30238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3A19BA74-CCCC-269B-C1A6-E03BBFCB9254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1B962576-E7ED-2910-9BE8-7304C840C82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68B6D766-4661-8890-AF5C-E6F47F55E14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08D1B336-2365-57F9-3F67-99AFE59FC55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EE33D46C-1697-6400-6463-07D8B848DF0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374A9FBE-B123-CD24-06B6-CCF6B60D961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7B048147-4ADF-56DF-32DC-308D19040CA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69402A83-CBFA-0037-06CB-0E7133DC93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FE0D9957-DD45-433B-AB68-17E8D49A2E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12DBAA4B-17D8-0A24-2760-878980E0390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169FC435-B010-33DF-2A81-6A0ABA9C60E7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594B8B69-7221-F5E8-E873-08C68D4E17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F33392CE-BF1F-48DD-80D6-85F225EB937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D6FA93FA-6025-0152-208A-C02A249D50B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E6F3B325-6F93-7C2C-3988-8728C083DAF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5CBBA425-EA13-6721-B16F-14F3E6D2D01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4FA1C101-35C5-F520-03A3-88720C11217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5F9A122C-E816-F3E5-099B-393E91D03233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8C973B5B-D7C0-DD6F-AC85-1F33D6A8ED9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E50A0F4F-B974-0E30-D26C-2391C74394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B79BBDF7-FE82-ECB6-1469-C0DFC59F8F2E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3E49781E-E79D-4AEE-C59E-4CC29B2263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18ACAF21-3A7F-A4D9-A7D3-CCA9D56A29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AF723B6A-A0EE-7DB0-09E9-733EF248DD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33A5DB1E-1473-481D-485E-8721DCEC2D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48845071-F23D-86AA-73DA-1D327E746E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328EB48C-473F-C43D-AA0B-7AFDF99879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00D81C6B-BCBC-935F-AA92-A9558EDC14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667B4E27-E9B9-B8AD-FCE3-C0C713EB5CD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2DBE63AF-1EEA-B1AB-A1E3-9A09C6E99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ADC4B584-4161-F6DD-2E9B-F3930A00D5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1729E9BC-63DA-1A89-6D77-B27738C01B6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C1314586-8A7E-1B62-9EBA-30D56B5DCE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A94FEA29-D3C4-B068-9D0B-4CE2D36F5A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CDFBE892-5E5E-8042-75E3-80B7E6209EB7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6630D839-B5CF-1A3D-DBD8-EC4A7D70BE9F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8227307B-10EF-C6AE-C6F6-C5DAB3D35DB3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89A40C0B-7A0F-9AB8-E4D9-C5BA06C2F977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1AA7A615-C204-A00D-EEEE-EF4442FFA35E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1E3EAD67-001F-D49C-6279-CCC8B1956A59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D6B11783-EE64-CFF6-C695-28400EDA62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7E3FF7F5-754C-4BCA-2116-D567EEFC6F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35B30663-F53E-50CC-5CA8-E86AC1AC87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C3317C86-326D-8423-E6C5-8DC6879AC878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B32E3F16-9CF1-E054-2033-B1A7493BB441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D680A4B7-92E7-793B-824C-ACDCF5EF965F}"/>
              </a:ext>
            </a:extLst>
          </p:cNvPr>
          <p:cNvGrpSpPr>
            <a:grpSpLocks noChangeAspect="1"/>
          </p:cNvGrpSpPr>
          <p:nvPr/>
        </p:nvGrpSpPr>
        <p:grpSpPr>
          <a:xfrm>
            <a:off x="1512231" y="3270739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B97BECF7-3B0F-2387-5F72-E31630389476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9A420B0E-AF0D-506E-AF24-DE9F21894264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8A02FED7-D242-11E8-B8A3-1C52AF5904F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1B7887A1-468E-D153-952D-87D46AB41DD4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D08FAB16-39C2-B54C-F2DD-BC12F6EB335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7F64B125-6970-EB5A-0515-81606BFE9597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78AE2E62-9DB9-63A1-BB7E-740BC841C1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63B0A49C-7B72-B094-FBDD-616AA24804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364" name="Kombinationstegning 11363">
            <a:extLst>
              <a:ext uri="{FF2B5EF4-FFF2-40B4-BE49-F238E27FC236}">
                <a16:creationId xmlns:a16="http://schemas.microsoft.com/office/drawing/2014/main" id="{C4555B97-5A64-4763-632D-1E4334871981}"/>
              </a:ext>
            </a:extLst>
          </p:cNvPr>
          <p:cNvSpPr/>
          <p:nvPr/>
        </p:nvSpPr>
        <p:spPr>
          <a:xfrm>
            <a:off x="1492480" y="2816505"/>
            <a:ext cx="783521" cy="662743"/>
          </a:xfrm>
          <a:custGeom>
            <a:avLst/>
            <a:gdLst>
              <a:gd name="connsiteX0" fmla="*/ 1000804 w 1108759"/>
              <a:gd name="connsiteY0" fmla="*/ 0 h 937846"/>
              <a:gd name="connsiteX1" fmla="*/ 1075831 w 1108759"/>
              <a:gd name="connsiteY1" fmla="*/ 60960 h 937846"/>
              <a:gd name="connsiteX2" fmla="*/ 1108656 w 1108759"/>
              <a:gd name="connsiteY2" fmla="*/ 140676 h 937846"/>
              <a:gd name="connsiteX3" fmla="*/ 1066453 w 1108759"/>
              <a:gd name="connsiteY3" fmla="*/ 215704 h 937846"/>
              <a:gd name="connsiteX4" fmla="*/ 925776 w 1108759"/>
              <a:gd name="connsiteY4" fmla="*/ 262596 h 937846"/>
              <a:gd name="connsiteX5" fmla="*/ 738207 w 1108759"/>
              <a:gd name="connsiteY5" fmla="*/ 239150 h 937846"/>
              <a:gd name="connsiteX6" fmla="*/ 588151 w 1108759"/>
              <a:gd name="connsiteY6" fmla="*/ 182880 h 937846"/>
              <a:gd name="connsiteX7" fmla="*/ 414650 w 1108759"/>
              <a:gd name="connsiteY7" fmla="*/ 93784 h 937846"/>
              <a:gd name="connsiteX8" fmla="*/ 213013 w 1108759"/>
              <a:gd name="connsiteY8" fmla="*/ 84406 h 937846"/>
              <a:gd name="connsiteX9" fmla="*/ 95782 w 1108759"/>
              <a:gd name="connsiteY9" fmla="*/ 154744 h 937846"/>
              <a:gd name="connsiteX10" fmla="*/ 16065 w 1108759"/>
              <a:gd name="connsiteY10" fmla="*/ 257907 h 937846"/>
              <a:gd name="connsiteX11" fmla="*/ 1997 w 1108759"/>
              <a:gd name="connsiteY11" fmla="*/ 407963 h 937846"/>
              <a:gd name="connsiteX12" fmla="*/ 44201 w 1108759"/>
              <a:gd name="connsiteY12" fmla="*/ 567396 h 937846"/>
              <a:gd name="connsiteX13" fmla="*/ 133296 w 1108759"/>
              <a:gd name="connsiteY13" fmla="*/ 703384 h 937846"/>
              <a:gd name="connsiteX14" fmla="*/ 208324 w 1108759"/>
              <a:gd name="connsiteY14" fmla="*/ 937846 h 937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8759" h="937846">
                <a:moveTo>
                  <a:pt x="1000804" y="0"/>
                </a:moveTo>
                <a:cubicBezTo>
                  <a:pt x="1029330" y="18757"/>
                  <a:pt x="1057856" y="37514"/>
                  <a:pt x="1075831" y="60960"/>
                </a:cubicBezTo>
                <a:cubicBezTo>
                  <a:pt x="1093806" y="84406"/>
                  <a:pt x="1110219" y="114885"/>
                  <a:pt x="1108656" y="140676"/>
                </a:cubicBezTo>
                <a:cubicBezTo>
                  <a:pt x="1107093" y="166467"/>
                  <a:pt x="1096933" y="195384"/>
                  <a:pt x="1066453" y="215704"/>
                </a:cubicBezTo>
                <a:cubicBezTo>
                  <a:pt x="1035973" y="236024"/>
                  <a:pt x="980484" y="258688"/>
                  <a:pt x="925776" y="262596"/>
                </a:cubicBezTo>
                <a:cubicBezTo>
                  <a:pt x="871068" y="266504"/>
                  <a:pt x="794478" y="252436"/>
                  <a:pt x="738207" y="239150"/>
                </a:cubicBezTo>
                <a:cubicBezTo>
                  <a:pt x="681936" y="225864"/>
                  <a:pt x="642077" y="207108"/>
                  <a:pt x="588151" y="182880"/>
                </a:cubicBezTo>
                <a:cubicBezTo>
                  <a:pt x="534225" y="158652"/>
                  <a:pt x="477173" y="110196"/>
                  <a:pt x="414650" y="93784"/>
                </a:cubicBezTo>
                <a:cubicBezTo>
                  <a:pt x="352127" y="77372"/>
                  <a:pt x="266158" y="74246"/>
                  <a:pt x="213013" y="84406"/>
                </a:cubicBezTo>
                <a:cubicBezTo>
                  <a:pt x="159868" y="94566"/>
                  <a:pt x="128607" y="125827"/>
                  <a:pt x="95782" y="154744"/>
                </a:cubicBezTo>
                <a:cubicBezTo>
                  <a:pt x="62957" y="183661"/>
                  <a:pt x="31696" y="215704"/>
                  <a:pt x="16065" y="257907"/>
                </a:cubicBezTo>
                <a:cubicBezTo>
                  <a:pt x="434" y="300110"/>
                  <a:pt x="-2692" y="356382"/>
                  <a:pt x="1997" y="407963"/>
                </a:cubicBezTo>
                <a:cubicBezTo>
                  <a:pt x="6686" y="459544"/>
                  <a:pt x="22318" y="518159"/>
                  <a:pt x="44201" y="567396"/>
                </a:cubicBezTo>
                <a:cubicBezTo>
                  <a:pt x="66084" y="616633"/>
                  <a:pt x="105942" y="641642"/>
                  <a:pt x="133296" y="703384"/>
                </a:cubicBezTo>
                <a:cubicBezTo>
                  <a:pt x="160650" y="765126"/>
                  <a:pt x="184487" y="851486"/>
                  <a:pt x="208324" y="937846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7" name="Kombinationstegning 11366">
            <a:extLst>
              <a:ext uri="{FF2B5EF4-FFF2-40B4-BE49-F238E27FC236}">
                <a16:creationId xmlns:a16="http://schemas.microsoft.com/office/drawing/2014/main" id="{C6597A6A-DCF0-1EDB-2EF5-BF28161A4864}"/>
              </a:ext>
            </a:extLst>
          </p:cNvPr>
          <p:cNvSpPr/>
          <p:nvPr/>
        </p:nvSpPr>
        <p:spPr>
          <a:xfrm>
            <a:off x="2269301" y="2806563"/>
            <a:ext cx="1119057" cy="646175"/>
          </a:xfrm>
          <a:custGeom>
            <a:avLst/>
            <a:gdLst>
              <a:gd name="connsiteX0" fmla="*/ 0 w 1583574"/>
              <a:gd name="connsiteY0" fmla="*/ 0 h 914400"/>
              <a:gd name="connsiteX1" fmla="*/ 506437 w 1583574"/>
              <a:gd name="connsiteY1" fmla="*/ 75028 h 914400"/>
              <a:gd name="connsiteX2" fmla="*/ 975360 w 1583574"/>
              <a:gd name="connsiteY2" fmla="*/ 159434 h 914400"/>
              <a:gd name="connsiteX3" fmla="*/ 1359877 w 1583574"/>
              <a:gd name="connsiteY3" fmla="*/ 271975 h 914400"/>
              <a:gd name="connsiteX4" fmla="*/ 1552136 w 1583574"/>
              <a:gd name="connsiteY4" fmla="*/ 417341 h 914400"/>
              <a:gd name="connsiteX5" fmla="*/ 1580271 w 1583574"/>
              <a:gd name="connsiteY5" fmla="*/ 581464 h 914400"/>
              <a:gd name="connsiteX6" fmla="*/ 1519311 w 1583574"/>
              <a:gd name="connsiteY6" fmla="*/ 698695 h 914400"/>
              <a:gd name="connsiteX7" fmla="*/ 1472419 w 1583574"/>
              <a:gd name="connsiteY7" fmla="*/ 797169 h 914400"/>
              <a:gd name="connsiteX8" fmla="*/ 1472419 w 1583574"/>
              <a:gd name="connsiteY8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3574" h="914400">
                <a:moveTo>
                  <a:pt x="0" y="0"/>
                </a:moveTo>
                <a:lnTo>
                  <a:pt x="506437" y="75028"/>
                </a:lnTo>
                <a:cubicBezTo>
                  <a:pt x="668997" y="101600"/>
                  <a:pt x="833120" y="126610"/>
                  <a:pt x="975360" y="159434"/>
                </a:cubicBezTo>
                <a:cubicBezTo>
                  <a:pt x="1117600" y="192258"/>
                  <a:pt x="1263748" y="228991"/>
                  <a:pt x="1359877" y="271975"/>
                </a:cubicBezTo>
                <a:cubicBezTo>
                  <a:pt x="1456006" y="314960"/>
                  <a:pt x="1515404" y="365760"/>
                  <a:pt x="1552136" y="417341"/>
                </a:cubicBezTo>
                <a:cubicBezTo>
                  <a:pt x="1588868" y="468922"/>
                  <a:pt x="1585742" y="534572"/>
                  <a:pt x="1580271" y="581464"/>
                </a:cubicBezTo>
                <a:cubicBezTo>
                  <a:pt x="1574800" y="628356"/>
                  <a:pt x="1537286" y="662744"/>
                  <a:pt x="1519311" y="698695"/>
                </a:cubicBezTo>
                <a:cubicBezTo>
                  <a:pt x="1501336" y="734646"/>
                  <a:pt x="1480234" y="761218"/>
                  <a:pt x="1472419" y="797169"/>
                </a:cubicBezTo>
                <a:cubicBezTo>
                  <a:pt x="1464604" y="833120"/>
                  <a:pt x="1468511" y="873760"/>
                  <a:pt x="1472419" y="914400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8" name="Kombinationstegning 11367">
            <a:extLst>
              <a:ext uri="{FF2B5EF4-FFF2-40B4-BE49-F238E27FC236}">
                <a16:creationId xmlns:a16="http://schemas.microsoft.com/office/drawing/2014/main" id="{0BA133F0-9780-0843-3F82-BB1408D843D1}"/>
              </a:ext>
            </a:extLst>
          </p:cNvPr>
          <p:cNvSpPr/>
          <p:nvPr/>
        </p:nvSpPr>
        <p:spPr>
          <a:xfrm>
            <a:off x="2007518" y="3234268"/>
            <a:ext cx="878186" cy="248293"/>
          </a:xfrm>
          <a:custGeom>
            <a:avLst/>
            <a:gdLst>
              <a:gd name="connsiteX0" fmla="*/ 0 w 1242719"/>
              <a:gd name="connsiteY0" fmla="*/ 351359 h 351359"/>
              <a:gd name="connsiteX1" fmla="*/ 32825 w 1242719"/>
              <a:gd name="connsiteY1" fmla="*/ 201304 h 351359"/>
              <a:gd name="connsiteX2" fmla="*/ 154745 w 1242719"/>
              <a:gd name="connsiteY2" fmla="*/ 18424 h 351359"/>
              <a:gd name="connsiteX3" fmla="*/ 478302 w 1242719"/>
              <a:gd name="connsiteY3" fmla="*/ 13734 h 351359"/>
              <a:gd name="connsiteX4" fmla="*/ 708074 w 1242719"/>
              <a:gd name="connsiteY4" fmla="*/ 84073 h 351359"/>
              <a:gd name="connsiteX5" fmla="*/ 984739 w 1242719"/>
              <a:gd name="connsiteY5" fmla="*/ 46559 h 351359"/>
              <a:gd name="connsiteX6" fmla="*/ 1200443 w 1242719"/>
              <a:gd name="connsiteY6" fmla="*/ 126276 h 351359"/>
              <a:gd name="connsiteX7" fmla="*/ 1242646 w 1242719"/>
              <a:gd name="connsiteY7" fmla="*/ 295088 h 35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2719" h="351359">
                <a:moveTo>
                  <a:pt x="0" y="351359"/>
                </a:moveTo>
                <a:cubicBezTo>
                  <a:pt x="3517" y="304076"/>
                  <a:pt x="7034" y="256793"/>
                  <a:pt x="32825" y="201304"/>
                </a:cubicBezTo>
                <a:cubicBezTo>
                  <a:pt x="58616" y="145815"/>
                  <a:pt x="80499" y="49686"/>
                  <a:pt x="154745" y="18424"/>
                </a:cubicBezTo>
                <a:cubicBezTo>
                  <a:pt x="228991" y="-12838"/>
                  <a:pt x="386081" y="2792"/>
                  <a:pt x="478302" y="13734"/>
                </a:cubicBezTo>
                <a:cubicBezTo>
                  <a:pt x="570524" y="24675"/>
                  <a:pt x="623668" y="78602"/>
                  <a:pt x="708074" y="84073"/>
                </a:cubicBezTo>
                <a:cubicBezTo>
                  <a:pt x="792480" y="89544"/>
                  <a:pt x="902678" y="39525"/>
                  <a:pt x="984739" y="46559"/>
                </a:cubicBezTo>
                <a:cubicBezTo>
                  <a:pt x="1066801" y="53593"/>
                  <a:pt x="1157459" y="84855"/>
                  <a:pt x="1200443" y="126276"/>
                </a:cubicBezTo>
                <a:cubicBezTo>
                  <a:pt x="1243427" y="167697"/>
                  <a:pt x="1243036" y="231392"/>
                  <a:pt x="1242646" y="295088"/>
                </a:cubicBezTo>
              </a:path>
            </a:pathLst>
          </a:custGeom>
          <a:noFill/>
          <a:ln w="19050"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403" name="Group 2527">
            <a:extLst>
              <a:ext uri="{FF2B5EF4-FFF2-40B4-BE49-F238E27FC236}">
                <a16:creationId xmlns:a16="http://schemas.microsoft.com/office/drawing/2014/main" id="{ABF64084-6089-50F6-F861-66434F77D7F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87194" y="1061927"/>
            <a:ext cx="680809" cy="707442"/>
            <a:chOff x="3103" y="11479"/>
            <a:chExt cx="1355" cy="1408"/>
          </a:xfrm>
        </p:grpSpPr>
        <p:grpSp>
          <p:nvGrpSpPr>
            <p:cNvPr id="11404" name="Group 2083">
              <a:extLst>
                <a:ext uri="{FF2B5EF4-FFF2-40B4-BE49-F238E27FC236}">
                  <a16:creationId xmlns:a16="http://schemas.microsoft.com/office/drawing/2014/main" id="{58D9A659-67B5-C242-8251-BFB8B259B1E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130"/>
              <a:ext cx="1343" cy="752"/>
              <a:chOff x="3529" y="8057"/>
              <a:chExt cx="7112" cy="3990"/>
            </a:xfrm>
          </p:grpSpPr>
          <p:sp>
            <p:nvSpPr>
              <p:cNvPr id="11428" name="AutoShape 2084">
                <a:extLst>
                  <a:ext uri="{FF2B5EF4-FFF2-40B4-BE49-F238E27FC236}">
                    <a16:creationId xmlns:a16="http://schemas.microsoft.com/office/drawing/2014/main" id="{CCE18320-BE60-6550-DBE3-EFAB9540341A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8057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9" name="AutoShape 2085">
                <a:extLst>
                  <a:ext uri="{FF2B5EF4-FFF2-40B4-BE49-F238E27FC236}">
                    <a16:creationId xmlns:a16="http://schemas.microsoft.com/office/drawing/2014/main" id="{85CE5A5D-85C6-5837-C938-3128BCD08F3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030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30" name="AutoShape 2086">
                <a:extLst>
                  <a:ext uri="{FF2B5EF4-FFF2-40B4-BE49-F238E27FC236}">
                    <a16:creationId xmlns:a16="http://schemas.microsoft.com/office/drawing/2014/main" id="{BBB754CB-9EF7-B83C-C56B-67C8F844754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047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05" name="Group 2087">
              <a:extLst>
                <a:ext uri="{FF2B5EF4-FFF2-40B4-BE49-F238E27FC236}">
                  <a16:creationId xmlns:a16="http://schemas.microsoft.com/office/drawing/2014/main" id="{E607A5B6-1917-9534-4454-27AF19A72E8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420" name="AutoShape 2088">
                <a:extLst>
                  <a:ext uri="{FF2B5EF4-FFF2-40B4-BE49-F238E27FC236}">
                    <a16:creationId xmlns:a16="http://schemas.microsoft.com/office/drawing/2014/main" id="{E6A58063-78C1-5E0E-9958-39D61EA327E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1" name="AutoShape 2089">
                <a:extLst>
                  <a:ext uri="{FF2B5EF4-FFF2-40B4-BE49-F238E27FC236}">
                    <a16:creationId xmlns:a16="http://schemas.microsoft.com/office/drawing/2014/main" id="{A11D34EA-6455-4A03-9CCE-05813E4A884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2" name="AutoShape 2090">
                <a:extLst>
                  <a:ext uri="{FF2B5EF4-FFF2-40B4-BE49-F238E27FC236}">
                    <a16:creationId xmlns:a16="http://schemas.microsoft.com/office/drawing/2014/main" id="{9EA31E92-2B43-106C-7805-2720D851492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3" name="AutoShape 2091">
                <a:extLst>
                  <a:ext uri="{FF2B5EF4-FFF2-40B4-BE49-F238E27FC236}">
                    <a16:creationId xmlns:a16="http://schemas.microsoft.com/office/drawing/2014/main" id="{466FDC97-7FC7-86FA-FC7F-605AABBEBDD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4" name="AutoShape 2092">
                <a:extLst>
                  <a:ext uri="{FF2B5EF4-FFF2-40B4-BE49-F238E27FC236}">
                    <a16:creationId xmlns:a16="http://schemas.microsoft.com/office/drawing/2014/main" id="{2CD49E92-61A7-E209-99B8-5615491E3A6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25" name="Group 2093">
                <a:extLst>
                  <a:ext uri="{FF2B5EF4-FFF2-40B4-BE49-F238E27FC236}">
                    <a16:creationId xmlns:a16="http://schemas.microsoft.com/office/drawing/2014/main" id="{950155A4-EC55-DCFA-C7DE-210E10E7BAA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426" name="AutoShape 2094">
                  <a:extLst>
                    <a:ext uri="{FF2B5EF4-FFF2-40B4-BE49-F238E27FC236}">
                      <a16:creationId xmlns:a16="http://schemas.microsoft.com/office/drawing/2014/main" id="{6E297FB1-CC15-C874-BA12-3E40BB7AC1C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7" name="AutoShape 2095">
                  <a:extLst>
                    <a:ext uri="{FF2B5EF4-FFF2-40B4-BE49-F238E27FC236}">
                      <a16:creationId xmlns:a16="http://schemas.microsoft.com/office/drawing/2014/main" id="{B61C7BFF-588D-EF21-1C17-4BE016A3F64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406" name="Group 2096">
              <a:extLst>
                <a:ext uri="{FF2B5EF4-FFF2-40B4-BE49-F238E27FC236}">
                  <a16:creationId xmlns:a16="http://schemas.microsoft.com/office/drawing/2014/main" id="{B865EAC1-733A-4732-6558-50040610CD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287" y="11906"/>
              <a:ext cx="1175" cy="788"/>
              <a:chOff x="3010" y="3931"/>
              <a:chExt cx="3294" cy="788"/>
            </a:xfrm>
          </p:grpSpPr>
          <p:cxnSp>
            <p:nvCxnSpPr>
              <p:cNvPr id="11417" name="AutoShape 2097">
                <a:extLst>
                  <a:ext uri="{FF2B5EF4-FFF2-40B4-BE49-F238E27FC236}">
                    <a16:creationId xmlns:a16="http://schemas.microsoft.com/office/drawing/2014/main" id="{22B1D6B3-8CD2-7F0E-930F-29DACF30575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12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8" name="AutoShape 2098">
                <a:extLst>
                  <a:ext uri="{FF2B5EF4-FFF2-40B4-BE49-F238E27FC236}">
                    <a16:creationId xmlns:a16="http://schemas.microsoft.com/office/drawing/2014/main" id="{3B57DF86-08B2-FE3C-A06C-5FED068071C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>
                <a:off x="5876" y="4291"/>
                <a:ext cx="371" cy="48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09" name="AutoShape 2525">
              <a:extLst>
                <a:ext uri="{FF2B5EF4-FFF2-40B4-BE49-F238E27FC236}">
                  <a16:creationId xmlns:a16="http://schemas.microsoft.com/office/drawing/2014/main" id="{552FD9FA-DBB3-95B8-BCA6-3DE96EB47DBB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0" name="AutoShape 2526">
              <a:extLst>
                <a:ext uri="{FF2B5EF4-FFF2-40B4-BE49-F238E27FC236}">
                  <a16:creationId xmlns:a16="http://schemas.microsoft.com/office/drawing/2014/main" id="{8C512106-F111-69F9-CD7A-9FA00857CBE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68" y="12501"/>
              <a:ext cx="0" cy="35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49" name="Group 2527">
            <a:extLst>
              <a:ext uri="{FF2B5EF4-FFF2-40B4-BE49-F238E27FC236}">
                <a16:creationId xmlns:a16="http://schemas.microsoft.com/office/drawing/2014/main" id="{1C9D636B-FF29-4DEE-8527-255E80ADF03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69794" y="1035292"/>
            <a:ext cx="608960" cy="852143"/>
            <a:chOff x="3078" y="11479"/>
            <a:chExt cx="1212" cy="1696"/>
          </a:xfrm>
        </p:grpSpPr>
        <p:grpSp>
          <p:nvGrpSpPr>
            <p:cNvPr id="11650" name="Group 2083">
              <a:extLst>
                <a:ext uri="{FF2B5EF4-FFF2-40B4-BE49-F238E27FC236}">
                  <a16:creationId xmlns:a16="http://schemas.microsoft.com/office/drawing/2014/main" id="{CE495219-5AA3-EB5C-6CB1-C3AC2BE012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254"/>
              <a:ext cx="1164" cy="376"/>
              <a:chOff x="3529" y="8716"/>
              <a:chExt cx="6162" cy="1994"/>
            </a:xfrm>
          </p:grpSpPr>
          <p:sp>
            <p:nvSpPr>
              <p:cNvPr id="11674" name="AutoShape 2084">
                <a:extLst>
                  <a:ext uri="{FF2B5EF4-FFF2-40B4-BE49-F238E27FC236}">
                    <a16:creationId xmlns:a16="http://schemas.microsoft.com/office/drawing/2014/main" id="{1F6C744C-DBA9-524D-91D1-3905B00EA4F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75" name="AutoShape 2085">
                <a:extLst>
                  <a:ext uri="{FF2B5EF4-FFF2-40B4-BE49-F238E27FC236}">
                    <a16:creationId xmlns:a16="http://schemas.microsoft.com/office/drawing/2014/main" id="{3574315E-A72E-FEB9-8ECC-74DE416DA51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6" name="AutoShape 2086">
                <a:extLst>
                  <a:ext uri="{FF2B5EF4-FFF2-40B4-BE49-F238E27FC236}">
                    <a16:creationId xmlns:a16="http://schemas.microsoft.com/office/drawing/2014/main" id="{F972D981-A7E9-9756-7F50-8F93C9574D5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51" name="Group 2087">
              <a:extLst>
                <a:ext uri="{FF2B5EF4-FFF2-40B4-BE49-F238E27FC236}">
                  <a16:creationId xmlns:a16="http://schemas.microsoft.com/office/drawing/2014/main" id="{7B716120-0D1D-8B38-3788-95342033CFF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666" name="AutoShape 2088">
                <a:extLst>
                  <a:ext uri="{FF2B5EF4-FFF2-40B4-BE49-F238E27FC236}">
                    <a16:creationId xmlns:a16="http://schemas.microsoft.com/office/drawing/2014/main" id="{1FD14CFF-AEA8-648C-9199-BAFFBEB8B12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7" name="AutoShape 2089">
                <a:extLst>
                  <a:ext uri="{FF2B5EF4-FFF2-40B4-BE49-F238E27FC236}">
                    <a16:creationId xmlns:a16="http://schemas.microsoft.com/office/drawing/2014/main" id="{63AA6752-D921-9263-1418-606D041D318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8" name="AutoShape 2090">
                <a:extLst>
                  <a:ext uri="{FF2B5EF4-FFF2-40B4-BE49-F238E27FC236}">
                    <a16:creationId xmlns:a16="http://schemas.microsoft.com/office/drawing/2014/main" id="{C9151891-F7DF-1D4F-9EF3-3592B7A524E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9" name="AutoShape 2091">
                <a:extLst>
                  <a:ext uri="{FF2B5EF4-FFF2-40B4-BE49-F238E27FC236}">
                    <a16:creationId xmlns:a16="http://schemas.microsoft.com/office/drawing/2014/main" id="{1CAF0106-AB86-DB10-7A3D-16D5941FE39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0" name="AutoShape 2092">
                <a:extLst>
                  <a:ext uri="{FF2B5EF4-FFF2-40B4-BE49-F238E27FC236}">
                    <a16:creationId xmlns:a16="http://schemas.microsoft.com/office/drawing/2014/main" id="{003517B6-409F-5535-2C42-2FE5CA4A191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71" name="Group 2093">
                <a:extLst>
                  <a:ext uri="{FF2B5EF4-FFF2-40B4-BE49-F238E27FC236}">
                    <a16:creationId xmlns:a16="http://schemas.microsoft.com/office/drawing/2014/main" id="{60B645E9-3350-E70D-3514-7A110087603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672" name="AutoShape 2094">
                  <a:extLst>
                    <a:ext uri="{FF2B5EF4-FFF2-40B4-BE49-F238E27FC236}">
                      <a16:creationId xmlns:a16="http://schemas.microsoft.com/office/drawing/2014/main" id="{C517449C-8EA4-82B9-A5D2-7137F0C47A9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3" name="AutoShape 2095">
                  <a:extLst>
                    <a:ext uri="{FF2B5EF4-FFF2-40B4-BE49-F238E27FC236}">
                      <a16:creationId xmlns:a16="http://schemas.microsoft.com/office/drawing/2014/main" id="{5373B0AD-290D-4F36-B5C7-96484160A20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653" name="Group 2517">
              <a:extLst>
                <a:ext uri="{FF2B5EF4-FFF2-40B4-BE49-F238E27FC236}">
                  <a16:creationId xmlns:a16="http://schemas.microsoft.com/office/drawing/2014/main" id="{C659D969-164B-22CB-8780-EFC9CAECB3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660" name="AutoShape 2518">
                <a:extLst>
                  <a:ext uri="{FF2B5EF4-FFF2-40B4-BE49-F238E27FC236}">
                    <a16:creationId xmlns:a16="http://schemas.microsoft.com/office/drawing/2014/main" id="{96F65596-762C-8371-BE8E-627551698270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61" name="AutoShape 2519">
                <a:extLst>
                  <a:ext uri="{FF2B5EF4-FFF2-40B4-BE49-F238E27FC236}">
                    <a16:creationId xmlns:a16="http://schemas.microsoft.com/office/drawing/2014/main" id="{4720E577-128B-B09E-CFCB-F6708E841B7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2" name="AutoShape 2520">
                <a:extLst>
                  <a:ext uri="{FF2B5EF4-FFF2-40B4-BE49-F238E27FC236}">
                    <a16:creationId xmlns:a16="http://schemas.microsoft.com/office/drawing/2014/main" id="{446395F4-BD2D-C9FB-125C-8F0F34A2CD6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55" name="AutoShape 2525">
              <a:extLst>
                <a:ext uri="{FF2B5EF4-FFF2-40B4-BE49-F238E27FC236}">
                  <a16:creationId xmlns:a16="http://schemas.microsoft.com/office/drawing/2014/main" id="{F5D2C2E8-C951-EA99-D873-A63A9E5124C2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26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56" name="AutoShape 2526">
              <a:extLst>
                <a:ext uri="{FF2B5EF4-FFF2-40B4-BE49-F238E27FC236}">
                  <a16:creationId xmlns:a16="http://schemas.microsoft.com/office/drawing/2014/main" id="{420DCDF7-5DA9-CAC7-6375-6D632FBCA7EF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58" y="11712"/>
              <a:ext cx="0" cy="129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30" name="Gruppe 11529">
            <a:extLst>
              <a:ext uri="{FF2B5EF4-FFF2-40B4-BE49-F238E27FC236}">
                <a16:creationId xmlns:a16="http://schemas.microsoft.com/office/drawing/2014/main" id="{1AD056B7-E65E-619C-37FC-DBC518A3C877}"/>
              </a:ext>
            </a:extLst>
          </p:cNvPr>
          <p:cNvGrpSpPr/>
          <p:nvPr/>
        </p:nvGrpSpPr>
        <p:grpSpPr>
          <a:xfrm>
            <a:off x="8373726" y="2325204"/>
            <a:ext cx="608960" cy="1014932"/>
            <a:chOff x="4483647" y="2458574"/>
            <a:chExt cx="608960" cy="1014932"/>
          </a:xfrm>
        </p:grpSpPr>
        <p:grpSp>
          <p:nvGrpSpPr>
            <p:cNvPr id="11431" name="Group 2527">
              <a:extLst>
                <a:ext uri="{FF2B5EF4-FFF2-40B4-BE49-F238E27FC236}">
                  <a16:creationId xmlns:a16="http://schemas.microsoft.com/office/drawing/2014/main" id="{AB50C753-C496-5A53-BDAB-F75BD3FB0E9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83647" y="2458574"/>
              <a:ext cx="608960" cy="1014932"/>
              <a:chOff x="3078" y="11479"/>
              <a:chExt cx="1212" cy="2020"/>
            </a:xfrm>
          </p:grpSpPr>
          <p:cxnSp>
            <p:nvCxnSpPr>
              <p:cNvPr id="11432" name="AutoShape 2086">
                <a:extLst>
                  <a:ext uri="{FF2B5EF4-FFF2-40B4-BE49-F238E27FC236}">
                    <a16:creationId xmlns:a16="http://schemas.microsoft.com/office/drawing/2014/main" id="{BB0D30E3-0A80-B419-C96D-B54C8AF3877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92" name="Group 2087">
                <a:extLst>
                  <a:ext uri="{FF2B5EF4-FFF2-40B4-BE49-F238E27FC236}">
                    <a16:creationId xmlns:a16="http://schemas.microsoft.com/office/drawing/2014/main" id="{7860E6BA-D869-AE01-4DB6-6D15CE46CAE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521" name="AutoShape 2088">
                  <a:extLst>
                    <a:ext uri="{FF2B5EF4-FFF2-40B4-BE49-F238E27FC236}">
                      <a16:creationId xmlns:a16="http://schemas.microsoft.com/office/drawing/2014/main" id="{D71861C8-5515-68A0-A620-7203521FDBE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2" name="AutoShape 2089">
                  <a:extLst>
                    <a:ext uri="{FF2B5EF4-FFF2-40B4-BE49-F238E27FC236}">
                      <a16:creationId xmlns:a16="http://schemas.microsoft.com/office/drawing/2014/main" id="{70163BB1-B9E1-6CAC-7735-EDAFC86FFF39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3" name="AutoShape 2090">
                  <a:extLst>
                    <a:ext uri="{FF2B5EF4-FFF2-40B4-BE49-F238E27FC236}">
                      <a16:creationId xmlns:a16="http://schemas.microsoft.com/office/drawing/2014/main" id="{C873DD14-4053-4380-F3F7-E35B9EA13FC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4" name="AutoShape 2091">
                  <a:extLst>
                    <a:ext uri="{FF2B5EF4-FFF2-40B4-BE49-F238E27FC236}">
                      <a16:creationId xmlns:a16="http://schemas.microsoft.com/office/drawing/2014/main" id="{5E88C628-B855-9667-758B-1F850422CDE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5" name="AutoShape 2092">
                  <a:extLst>
                    <a:ext uri="{FF2B5EF4-FFF2-40B4-BE49-F238E27FC236}">
                      <a16:creationId xmlns:a16="http://schemas.microsoft.com/office/drawing/2014/main" id="{193692B0-0B61-22F7-A8DE-86069C9D92B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526" name="Group 2093">
                  <a:extLst>
                    <a:ext uri="{FF2B5EF4-FFF2-40B4-BE49-F238E27FC236}">
                      <a16:creationId xmlns:a16="http://schemas.microsoft.com/office/drawing/2014/main" id="{6F8BF1E2-5B69-33C5-0C57-8DE68BD7F6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527" name="AutoShape 2094">
                    <a:extLst>
                      <a:ext uri="{FF2B5EF4-FFF2-40B4-BE49-F238E27FC236}">
                        <a16:creationId xmlns:a16="http://schemas.microsoft.com/office/drawing/2014/main" id="{A79BEB08-230C-2D20-CC9A-3BD1720BCDC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8" name="AutoShape 2095">
                    <a:extLst>
                      <a:ext uri="{FF2B5EF4-FFF2-40B4-BE49-F238E27FC236}">
                        <a16:creationId xmlns:a16="http://schemas.microsoft.com/office/drawing/2014/main" id="{A02C4B59-A317-E500-9C7C-F5943FB9F50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cxnSp>
            <p:nvCxnSpPr>
              <p:cNvPr id="11494" name="AutoShape 2098">
                <a:extLst>
                  <a:ext uri="{FF2B5EF4-FFF2-40B4-BE49-F238E27FC236}">
                    <a16:creationId xmlns:a16="http://schemas.microsoft.com/office/drawing/2014/main" id="{CE4CECD1-4717-82AA-5B8B-40BE09FB842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480" y="12428"/>
                <a:ext cx="371" cy="17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98" name="Group 2521">
                <a:extLst>
                  <a:ext uri="{FF2B5EF4-FFF2-40B4-BE49-F238E27FC236}">
                    <a16:creationId xmlns:a16="http://schemas.microsoft.com/office/drawing/2014/main" id="{06791424-D80E-2FCA-0AEA-1657DF67CFF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121"/>
                <a:ext cx="1164" cy="378"/>
                <a:chOff x="3529" y="7349"/>
                <a:chExt cx="6162" cy="1994"/>
              </a:xfrm>
            </p:grpSpPr>
            <p:sp>
              <p:nvSpPr>
                <p:cNvPr id="11505" name="AutoShape 2522">
                  <a:extLst>
                    <a:ext uri="{FF2B5EF4-FFF2-40B4-BE49-F238E27FC236}">
                      <a16:creationId xmlns:a16="http://schemas.microsoft.com/office/drawing/2014/main" id="{61AAA36E-3B51-F8B0-A03D-D835008A790B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546" y="7349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517" name="AutoShape 2523">
                  <a:extLst>
                    <a:ext uri="{FF2B5EF4-FFF2-40B4-BE49-F238E27FC236}">
                      <a16:creationId xmlns:a16="http://schemas.microsoft.com/office/drawing/2014/main" id="{CEFE1735-8FA1-9953-A348-56886389D78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8359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18" name="AutoShape 2524">
                  <a:extLst>
                    <a:ext uri="{FF2B5EF4-FFF2-40B4-BE49-F238E27FC236}">
                      <a16:creationId xmlns:a16="http://schemas.microsoft.com/office/drawing/2014/main" id="{F6D18B21-F5F8-3BE0-1620-7FAE38C7036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8359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99" name="AutoShape 2525">
                <a:extLst>
                  <a:ext uri="{FF2B5EF4-FFF2-40B4-BE49-F238E27FC236}">
                    <a16:creationId xmlns:a16="http://schemas.microsoft.com/office/drawing/2014/main" id="{A9B7603C-99D4-BEBC-6538-9986A90CA19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03" name="AutoShape 2526">
                <a:extLst>
                  <a:ext uri="{FF2B5EF4-FFF2-40B4-BE49-F238E27FC236}">
                    <a16:creationId xmlns:a16="http://schemas.microsoft.com/office/drawing/2014/main" id="{91B9CE27-691A-4C3F-E21C-FDC41CBE3FF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29" name="AutoShape 2523">
              <a:extLst>
                <a:ext uri="{FF2B5EF4-FFF2-40B4-BE49-F238E27FC236}">
                  <a16:creationId xmlns:a16="http://schemas.microsoft.com/office/drawing/2014/main" id="{2D44D9A2-CCDA-D9CB-42DE-F77DF50D1ECF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873131" y="3024839"/>
              <a:ext cx="19940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31" name="Group 2527">
            <a:extLst>
              <a:ext uri="{FF2B5EF4-FFF2-40B4-BE49-F238E27FC236}">
                <a16:creationId xmlns:a16="http://schemas.microsoft.com/office/drawing/2014/main" id="{97F145F3-FE29-CEE8-3C3D-0427EEABD667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5770814" y="2227285"/>
            <a:ext cx="685327" cy="817977"/>
            <a:chOff x="3109" y="11479"/>
            <a:chExt cx="1364" cy="1628"/>
          </a:xfrm>
        </p:grpSpPr>
        <p:grpSp>
          <p:nvGrpSpPr>
            <p:cNvPr id="11532" name="Group 2083">
              <a:extLst>
                <a:ext uri="{FF2B5EF4-FFF2-40B4-BE49-F238E27FC236}">
                  <a16:creationId xmlns:a16="http://schemas.microsoft.com/office/drawing/2014/main" id="{2F768885-08A5-DCDB-6881-3ACBE0142D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731"/>
              <a:ext cx="1164" cy="376"/>
              <a:chOff x="3529" y="11245"/>
              <a:chExt cx="6162" cy="1994"/>
            </a:xfrm>
          </p:grpSpPr>
          <p:sp>
            <p:nvSpPr>
              <p:cNvPr id="11548" name="AutoShape 2084">
                <a:extLst>
                  <a:ext uri="{FF2B5EF4-FFF2-40B4-BE49-F238E27FC236}">
                    <a16:creationId xmlns:a16="http://schemas.microsoft.com/office/drawing/2014/main" id="{FBA659D7-EAAE-2E34-7F68-55ECD57BDECD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1124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549" name="AutoShape 2085">
                <a:extLst>
                  <a:ext uri="{FF2B5EF4-FFF2-40B4-BE49-F238E27FC236}">
                    <a16:creationId xmlns:a16="http://schemas.microsoft.com/office/drawing/2014/main" id="{55ED0780-E1B0-B855-D6AA-266346102BC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198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0" name="AutoShape 2086">
                <a:extLst>
                  <a:ext uri="{FF2B5EF4-FFF2-40B4-BE49-F238E27FC236}">
                    <a16:creationId xmlns:a16="http://schemas.microsoft.com/office/drawing/2014/main" id="{6F5E1FF6-BF09-20AD-E5DA-5AB401A6A96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200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533" name="Group 2087">
              <a:extLst>
                <a:ext uri="{FF2B5EF4-FFF2-40B4-BE49-F238E27FC236}">
                  <a16:creationId xmlns:a16="http://schemas.microsoft.com/office/drawing/2014/main" id="{98F6FCE4-7250-C4FA-6F32-8284A1F907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30" y="11479"/>
              <a:ext cx="1156" cy="373"/>
              <a:chOff x="2869" y="8775"/>
              <a:chExt cx="1571" cy="510"/>
            </a:xfrm>
          </p:grpSpPr>
          <p:cxnSp>
            <p:nvCxnSpPr>
              <p:cNvPr id="11539" name="AutoShape 2088">
                <a:extLst>
                  <a:ext uri="{FF2B5EF4-FFF2-40B4-BE49-F238E27FC236}">
                    <a16:creationId xmlns:a16="http://schemas.microsoft.com/office/drawing/2014/main" id="{D94F6770-48B4-0A49-C927-DBEB8468DC1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69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0" name="AutoShape 2089">
                <a:extLst>
                  <a:ext uri="{FF2B5EF4-FFF2-40B4-BE49-F238E27FC236}">
                    <a16:creationId xmlns:a16="http://schemas.microsoft.com/office/drawing/2014/main" id="{6DA55EBC-5D10-DC68-12F9-96A8978E5AA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1" name="AutoShape 2090">
                <a:extLst>
                  <a:ext uri="{FF2B5EF4-FFF2-40B4-BE49-F238E27FC236}">
                    <a16:creationId xmlns:a16="http://schemas.microsoft.com/office/drawing/2014/main" id="{A9CBD6E9-A774-BAE1-15FF-E6C283F80CD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339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2" name="AutoShape 2091">
                <a:extLst>
                  <a:ext uri="{FF2B5EF4-FFF2-40B4-BE49-F238E27FC236}">
                    <a16:creationId xmlns:a16="http://schemas.microsoft.com/office/drawing/2014/main" id="{FB610EC9-883C-32CC-4403-7343751FC8C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781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4" name="AutoShape 2092">
                <a:extLst>
                  <a:ext uri="{FF2B5EF4-FFF2-40B4-BE49-F238E27FC236}">
                    <a16:creationId xmlns:a16="http://schemas.microsoft.com/office/drawing/2014/main" id="{F70F7FC1-DEAE-34EA-4929-DBA5AEA6DE4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545" name="Group 2093">
                <a:extLst>
                  <a:ext uri="{FF2B5EF4-FFF2-40B4-BE49-F238E27FC236}">
                    <a16:creationId xmlns:a16="http://schemas.microsoft.com/office/drawing/2014/main" id="{CFED3E73-B0E2-8E59-8583-A520761811B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25" y="8775"/>
                <a:ext cx="778" cy="155"/>
                <a:chOff x="4242" y="2446"/>
                <a:chExt cx="1907" cy="155"/>
              </a:xfrm>
            </p:grpSpPr>
            <p:cxnSp>
              <p:nvCxnSpPr>
                <p:cNvPr id="11546" name="AutoShape 2094">
                  <a:extLst>
                    <a:ext uri="{FF2B5EF4-FFF2-40B4-BE49-F238E27FC236}">
                      <a16:creationId xmlns:a16="http://schemas.microsoft.com/office/drawing/2014/main" id="{27CA23D5-9900-031C-1E68-ABE8953F1AE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47" name="AutoShape 2095">
                  <a:extLst>
                    <a:ext uri="{FF2B5EF4-FFF2-40B4-BE49-F238E27FC236}">
                      <a16:creationId xmlns:a16="http://schemas.microsoft.com/office/drawing/2014/main" id="{6CC21453-A410-B34E-8F44-83FC5CC8A08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4242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534" name="Group 2096">
              <a:extLst>
                <a:ext uri="{FF2B5EF4-FFF2-40B4-BE49-F238E27FC236}">
                  <a16:creationId xmlns:a16="http://schemas.microsoft.com/office/drawing/2014/main" id="{95054C28-B005-AC68-B03D-1D6E2CE0D4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09" y="11985"/>
              <a:ext cx="732" cy="197"/>
              <a:chOff x="3010" y="3734"/>
              <a:chExt cx="2055" cy="197"/>
            </a:xfrm>
          </p:grpSpPr>
          <p:cxnSp>
            <p:nvCxnSpPr>
              <p:cNvPr id="11537" name="AutoShape 2097">
                <a:extLst>
                  <a:ext uri="{FF2B5EF4-FFF2-40B4-BE49-F238E27FC236}">
                    <a16:creationId xmlns:a16="http://schemas.microsoft.com/office/drawing/2014/main" id="{8E654393-7B59-5E81-6F26-6D5297B8C7D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38" name="AutoShape 2098">
                <a:extLst>
                  <a:ext uri="{FF2B5EF4-FFF2-40B4-BE49-F238E27FC236}">
                    <a16:creationId xmlns:a16="http://schemas.microsoft.com/office/drawing/2014/main" id="{32ECEE73-77FA-BDAB-88F2-414E0B50EF3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V="1">
                <a:off x="4425" y="3285"/>
                <a:ext cx="192" cy="108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35" name="AutoShape 2525">
              <a:extLst>
                <a:ext uri="{FF2B5EF4-FFF2-40B4-BE49-F238E27FC236}">
                  <a16:creationId xmlns:a16="http://schemas.microsoft.com/office/drawing/2014/main" id="{9D34C85D-B80C-7FBA-2121-DAFF6C2E1D27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9" y="11710"/>
              <a:ext cx="0" cy="121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36" name="AutoShape 2526">
              <a:extLst>
                <a:ext uri="{FF2B5EF4-FFF2-40B4-BE49-F238E27FC236}">
                  <a16:creationId xmlns:a16="http://schemas.microsoft.com/office/drawing/2014/main" id="{C102800F-2E7C-77BC-0D17-5AA105247A06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90" y="12427"/>
              <a:ext cx="0" cy="502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856" name="Gruppe 11855">
            <a:extLst>
              <a:ext uri="{FF2B5EF4-FFF2-40B4-BE49-F238E27FC236}">
                <a16:creationId xmlns:a16="http://schemas.microsoft.com/office/drawing/2014/main" id="{7F5DF9EA-7F47-CE0A-42AB-B8880D7C8E76}"/>
              </a:ext>
            </a:extLst>
          </p:cNvPr>
          <p:cNvGrpSpPr/>
          <p:nvPr/>
        </p:nvGrpSpPr>
        <p:grpSpPr>
          <a:xfrm>
            <a:off x="6977851" y="2580131"/>
            <a:ext cx="693396" cy="811977"/>
            <a:chOff x="7368074" y="1536503"/>
            <a:chExt cx="693396" cy="811977"/>
          </a:xfrm>
        </p:grpSpPr>
        <p:sp>
          <p:nvSpPr>
            <p:cNvPr id="11751" name="Ellipse 11750">
              <a:extLst>
                <a:ext uri="{FF2B5EF4-FFF2-40B4-BE49-F238E27FC236}">
                  <a16:creationId xmlns:a16="http://schemas.microsoft.com/office/drawing/2014/main" id="{236E07D4-B6C8-324C-736F-8473FE470084}"/>
                </a:ext>
              </a:extLst>
            </p:cNvPr>
            <p:cNvSpPr/>
            <p:nvPr/>
          </p:nvSpPr>
          <p:spPr>
            <a:xfrm>
              <a:off x="7560996" y="2155829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grpSp>
          <p:nvGrpSpPr>
            <p:cNvPr id="11752" name="Group 2527">
              <a:extLst>
                <a:ext uri="{FF2B5EF4-FFF2-40B4-BE49-F238E27FC236}">
                  <a16:creationId xmlns:a16="http://schemas.microsoft.com/office/drawing/2014/main" id="{59F0C5AB-823F-DA97-4A61-F93175FE24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370113" y="1536503"/>
              <a:ext cx="691357" cy="734069"/>
              <a:chOff x="3103" y="11479"/>
              <a:chExt cx="1376" cy="1461"/>
            </a:xfrm>
          </p:grpSpPr>
          <p:grpSp>
            <p:nvGrpSpPr>
              <p:cNvPr id="11754" name="Group 2087">
                <a:extLst>
                  <a:ext uri="{FF2B5EF4-FFF2-40B4-BE49-F238E27FC236}">
                    <a16:creationId xmlns:a16="http://schemas.microsoft.com/office/drawing/2014/main" id="{3A3C2A71-9ABA-47ED-9507-E9478EF3771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760" name="AutoShape 2088">
                  <a:extLst>
                    <a:ext uri="{FF2B5EF4-FFF2-40B4-BE49-F238E27FC236}">
                      <a16:creationId xmlns:a16="http://schemas.microsoft.com/office/drawing/2014/main" id="{D28A5C64-33B7-75E8-BC9C-E1628F2A5669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1" name="AutoShape 2089">
                  <a:extLst>
                    <a:ext uri="{FF2B5EF4-FFF2-40B4-BE49-F238E27FC236}">
                      <a16:creationId xmlns:a16="http://schemas.microsoft.com/office/drawing/2014/main" id="{07B8DA3D-97F5-1232-5987-04FFB3D2C7C9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2" name="AutoShape 2090">
                  <a:extLst>
                    <a:ext uri="{FF2B5EF4-FFF2-40B4-BE49-F238E27FC236}">
                      <a16:creationId xmlns:a16="http://schemas.microsoft.com/office/drawing/2014/main" id="{2EA185DB-D84E-D888-7E86-0B9BA980A3D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3" name="AutoShape 2091">
                  <a:extLst>
                    <a:ext uri="{FF2B5EF4-FFF2-40B4-BE49-F238E27FC236}">
                      <a16:creationId xmlns:a16="http://schemas.microsoft.com/office/drawing/2014/main" id="{BA647FDE-A433-29C0-905A-B2232B04330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4" name="AutoShape 2092">
                  <a:extLst>
                    <a:ext uri="{FF2B5EF4-FFF2-40B4-BE49-F238E27FC236}">
                      <a16:creationId xmlns:a16="http://schemas.microsoft.com/office/drawing/2014/main" id="{9DFBED9D-AF77-D241-DC53-F36F22B104C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65" name="Group 2093">
                  <a:extLst>
                    <a:ext uri="{FF2B5EF4-FFF2-40B4-BE49-F238E27FC236}">
                      <a16:creationId xmlns:a16="http://schemas.microsoft.com/office/drawing/2014/main" id="{63DA7B3E-AF7B-04D9-128E-B952D32FC6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66" name="AutoShape 2094">
                    <a:extLst>
                      <a:ext uri="{FF2B5EF4-FFF2-40B4-BE49-F238E27FC236}">
                        <a16:creationId xmlns:a16="http://schemas.microsoft.com/office/drawing/2014/main" id="{2B732A57-1C48-C625-BCAB-566B5EC7A4A8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7" name="AutoShape 2095">
                    <a:extLst>
                      <a:ext uri="{FF2B5EF4-FFF2-40B4-BE49-F238E27FC236}">
                        <a16:creationId xmlns:a16="http://schemas.microsoft.com/office/drawing/2014/main" id="{E5A419B9-A57C-84CC-48E3-37D1899208D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755" name="Group 2096">
                <a:extLst>
                  <a:ext uri="{FF2B5EF4-FFF2-40B4-BE49-F238E27FC236}">
                    <a16:creationId xmlns:a16="http://schemas.microsoft.com/office/drawing/2014/main" id="{559691EC-86C7-CF75-D7F2-4D463830A7D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4070" y="11919"/>
                <a:ext cx="605" cy="213"/>
                <a:chOff x="3010" y="3725"/>
                <a:chExt cx="1689" cy="213"/>
              </a:xfrm>
            </p:grpSpPr>
            <p:cxnSp>
              <p:nvCxnSpPr>
                <p:cNvPr id="11758" name="AutoShape 2097">
                  <a:extLst>
                    <a:ext uri="{FF2B5EF4-FFF2-40B4-BE49-F238E27FC236}">
                      <a16:creationId xmlns:a16="http://schemas.microsoft.com/office/drawing/2014/main" id="{DF06B478-9CAD-6E8E-4A69-9734D6F07F4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59" name="AutoShape 2098">
                  <a:extLst>
                    <a:ext uri="{FF2B5EF4-FFF2-40B4-BE49-F238E27FC236}">
                      <a16:creationId xmlns:a16="http://schemas.microsoft.com/office/drawing/2014/main" id="{C7C1F48F-BA28-76CF-BF7A-2C851FDE871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>
                  <a:off x="4101" y="3341"/>
                  <a:ext cx="213" cy="982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56" name="AutoShape 2525">
                <a:extLst>
                  <a:ext uri="{FF2B5EF4-FFF2-40B4-BE49-F238E27FC236}">
                    <a16:creationId xmlns:a16="http://schemas.microsoft.com/office/drawing/2014/main" id="{B5EC4AE0-C5EB-B050-DF77-8B77CCECD6F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18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57" name="AutoShape 2526">
                <a:extLst>
                  <a:ext uri="{FF2B5EF4-FFF2-40B4-BE49-F238E27FC236}">
                    <a16:creationId xmlns:a16="http://schemas.microsoft.com/office/drawing/2014/main" id="{EC3DA3CE-B5AC-7725-2023-1B012A1472B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80" y="12427"/>
                <a:ext cx="0" cy="502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773" name="AutoShape 2085">
              <a:extLst>
                <a:ext uri="{FF2B5EF4-FFF2-40B4-BE49-F238E27FC236}">
                  <a16:creationId xmlns:a16="http://schemas.microsoft.com/office/drawing/2014/main" id="{80D79031-5FD7-640F-4A56-CD071A25AFCE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753507" y="2268797"/>
              <a:ext cx="199407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74" name="AutoShape 2086">
              <a:extLst>
                <a:ext uri="{FF2B5EF4-FFF2-40B4-BE49-F238E27FC236}">
                  <a16:creationId xmlns:a16="http://schemas.microsoft.com/office/drawing/2014/main" id="{77104BE3-B7BF-252A-B2DA-7265B84CC4E9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368074" y="2268986"/>
              <a:ext cx="18080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859" name="Gruppe 11858">
            <a:extLst>
              <a:ext uri="{FF2B5EF4-FFF2-40B4-BE49-F238E27FC236}">
                <a16:creationId xmlns:a16="http://schemas.microsoft.com/office/drawing/2014/main" id="{D6B35E8C-D0ED-3D41-B784-E1174DEE47ED}"/>
              </a:ext>
            </a:extLst>
          </p:cNvPr>
          <p:cNvGrpSpPr/>
          <p:nvPr/>
        </p:nvGrpSpPr>
        <p:grpSpPr>
          <a:xfrm>
            <a:off x="4435278" y="2226572"/>
            <a:ext cx="608961" cy="852143"/>
            <a:chOff x="4470673" y="2328172"/>
            <a:chExt cx="608961" cy="852143"/>
          </a:xfrm>
        </p:grpSpPr>
        <p:grpSp>
          <p:nvGrpSpPr>
            <p:cNvPr id="11777" name="Group 2527">
              <a:extLst>
                <a:ext uri="{FF2B5EF4-FFF2-40B4-BE49-F238E27FC236}">
                  <a16:creationId xmlns:a16="http://schemas.microsoft.com/office/drawing/2014/main" id="{2F1C92C2-9D31-FB85-52E6-182B3C2632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70673" y="2328172"/>
              <a:ext cx="608961" cy="852143"/>
              <a:chOff x="3078" y="11479"/>
              <a:chExt cx="1212" cy="1696"/>
            </a:xfrm>
          </p:grpSpPr>
          <p:grpSp>
            <p:nvGrpSpPr>
              <p:cNvPr id="11779" name="Group 2087">
                <a:extLst>
                  <a:ext uri="{FF2B5EF4-FFF2-40B4-BE49-F238E27FC236}">
                    <a16:creationId xmlns:a16="http://schemas.microsoft.com/office/drawing/2014/main" id="{6BFB9374-053C-E720-58A2-7B18E04EE59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786" name="AutoShape 2088">
                  <a:extLst>
                    <a:ext uri="{FF2B5EF4-FFF2-40B4-BE49-F238E27FC236}">
                      <a16:creationId xmlns:a16="http://schemas.microsoft.com/office/drawing/2014/main" id="{DD600205-6BD1-40F6-167A-73E584E57D0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7" name="AutoShape 2089">
                  <a:extLst>
                    <a:ext uri="{FF2B5EF4-FFF2-40B4-BE49-F238E27FC236}">
                      <a16:creationId xmlns:a16="http://schemas.microsoft.com/office/drawing/2014/main" id="{F6E2FF40-5397-7E09-2920-09837F09905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8" name="AutoShape 2090">
                  <a:extLst>
                    <a:ext uri="{FF2B5EF4-FFF2-40B4-BE49-F238E27FC236}">
                      <a16:creationId xmlns:a16="http://schemas.microsoft.com/office/drawing/2014/main" id="{A7A4A3B4-A2CB-11FC-4719-0F57F5A30BF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9" name="AutoShape 2091">
                  <a:extLst>
                    <a:ext uri="{FF2B5EF4-FFF2-40B4-BE49-F238E27FC236}">
                      <a16:creationId xmlns:a16="http://schemas.microsoft.com/office/drawing/2014/main" id="{E5E9A7C8-5759-EE12-7100-91D4F5CAD37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90" name="AutoShape 2092">
                  <a:extLst>
                    <a:ext uri="{FF2B5EF4-FFF2-40B4-BE49-F238E27FC236}">
                      <a16:creationId xmlns:a16="http://schemas.microsoft.com/office/drawing/2014/main" id="{4C5EE944-FB07-21C1-9C95-2C579C8D89A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91" name="Group 2093">
                  <a:extLst>
                    <a:ext uri="{FF2B5EF4-FFF2-40B4-BE49-F238E27FC236}">
                      <a16:creationId xmlns:a16="http://schemas.microsoft.com/office/drawing/2014/main" id="{F82C4B33-D1E7-243C-4BF7-86AB9A14EC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92" name="AutoShape 2094">
                    <a:extLst>
                      <a:ext uri="{FF2B5EF4-FFF2-40B4-BE49-F238E27FC236}">
                        <a16:creationId xmlns:a16="http://schemas.microsoft.com/office/drawing/2014/main" id="{828F1D59-1122-02BF-2D9B-D22F83C61F92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93" name="AutoShape 2095">
                    <a:extLst>
                      <a:ext uri="{FF2B5EF4-FFF2-40B4-BE49-F238E27FC236}">
                        <a16:creationId xmlns:a16="http://schemas.microsoft.com/office/drawing/2014/main" id="{6AA88A41-036A-0A14-70D6-FCC42A7B0245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780" name="Group 2517">
                <a:extLst>
                  <a:ext uri="{FF2B5EF4-FFF2-40B4-BE49-F238E27FC236}">
                    <a16:creationId xmlns:a16="http://schemas.microsoft.com/office/drawing/2014/main" id="{9D96C35B-BAB0-5088-C222-8784F56E296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799"/>
                <a:ext cx="1164" cy="376"/>
                <a:chOff x="3529" y="8716"/>
                <a:chExt cx="6162" cy="1994"/>
              </a:xfrm>
            </p:grpSpPr>
            <p:sp>
              <p:nvSpPr>
                <p:cNvPr id="11783" name="AutoShape 2518">
                  <a:extLst>
                    <a:ext uri="{FF2B5EF4-FFF2-40B4-BE49-F238E27FC236}">
                      <a16:creationId xmlns:a16="http://schemas.microsoft.com/office/drawing/2014/main" id="{2F0A7FED-307A-0B2F-2F13-70204A7C65C4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784" name="AutoShape 2519">
                  <a:extLst>
                    <a:ext uri="{FF2B5EF4-FFF2-40B4-BE49-F238E27FC236}">
                      <a16:creationId xmlns:a16="http://schemas.microsoft.com/office/drawing/2014/main" id="{ACDB8478-5E25-9AF3-3884-DFE3978CC58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5" name="AutoShape 2520">
                  <a:extLst>
                    <a:ext uri="{FF2B5EF4-FFF2-40B4-BE49-F238E27FC236}">
                      <a16:creationId xmlns:a16="http://schemas.microsoft.com/office/drawing/2014/main" id="{6AB9E66E-2F22-82E3-306B-42CD3ECCD43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81" name="AutoShape 2525">
                <a:extLst>
                  <a:ext uri="{FF2B5EF4-FFF2-40B4-BE49-F238E27FC236}">
                    <a16:creationId xmlns:a16="http://schemas.microsoft.com/office/drawing/2014/main" id="{E9327A17-595D-29F0-2A33-18FEEA20721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6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" name="AutoShape 2526">
                <a:extLst>
                  <a:ext uri="{FF2B5EF4-FFF2-40B4-BE49-F238E27FC236}">
                    <a16:creationId xmlns:a16="http://schemas.microsoft.com/office/drawing/2014/main" id="{86A748E8-2114-A24C-9E9E-3AECB694210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258" y="11712"/>
                <a:ext cx="0" cy="129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858" name="Gruppe 11857">
              <a:extLst>
                <a:ext uri="{FF2B5EF4-FFF2-40B4-BE49-F238E27FC236}">
                  <a16:creationId xmlns:a16="http://schemas.microsoft.com/office/drawing/2014/main" id="{7280C2E1-65F3-01AA-A745-405DF4B7D245}"/>
                </a:ext>
              </a:extLst>
            </p:cNvPr>
            <p:cNvGrpSpPr/>
            <p:nvPr/>
          </p:nvGrpSpPr>
          <p:grpSpPr>
            <a:xfrm>
              <a:off x="4485941" y="2655603"/>
              <a:ext cx="584843" cy="192651"/>
              <a:chOff x="7388429" y="2921073"/>
              <a:chExt cx="584843" cy="192651"/>
            </a:xfrm>
          </p:grpSpPr>
          <p:sp>
            <p:nvSpPr>
              <p:cNvPr id="11797" name="Ellipse 11796">
                <a:extLst>
                  <a:ext uri="{FF2B5EF4-FFF2-40B4-BE49-F238E27FC236}">
                    <a16:creationId xmlns:a16="http://schemas.microsoft.com/office/drawing/2014/main" id="{6FD099FD-80D3-7AED-3D9A-5025505432E9}"/>
                  </a:ext>
                </a:extLst>
              </p:cNvPr>
              <p:cNvSpPr/>
              <p:nvPr/>
            </p:nvSpPr>
            <p:spPr>
              <a:xfrm>
                <a:off x="7572766" y="2921073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cxnSp>
            <p:nvCxnSpPr>
              <p:cNvPr id="11798" name="AutoShape 2085">
                <a:extLst>
                  <a:ext uri="{FF2B5EF4-FFF2-40B4-BE49-F238E27FC236}">
                    <a16:creationId xmlns:a16="http://schemas.microsoft.com/office/drawing/2014/main" id="{23B10ED2-1262-9D72-700E-0784424DC4A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773864" y="3017998"/>
                <a:ext cx="19940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9" name="AutoShape 2086">
                <a:extLst>
                  <a:ext uri="{FF2B5EF4-FFF2-40B4-BE49-F238E27FC236}">
                    <a16:creationId xmlns:a16="http://schemas.microsoft.com/office/drawing/2014/main" id="{ADB9565A-C032-4FC7-DB4A-993561099D7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88429" y="3017998"/>
                <a:ext cx="18080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1860" name="Gruppe 11859">
            <a:extLst>
              <a:ext uri="{FF2B5EF4-FFF2-40B4-BE49-F238E27FC236}">
                <a16:creationId xmlns:a16="http://schemas.microsoft.com/office/drawing/2014/main" id="{F6ED4F47-5283-B92E-A1DE-EE1CF9008914}"/>
              </a:ext>
            </a:extLst>
          </p:cNvPr>
          <p:cNvGrpSpPr/>
          <p:nvPr/>
        </p:nvGrpSpPr>
        <p:grpSpPr>
          <a:xfrm>
            <a:off x="4477152" y="3521953"/>
            <a:ext cx="603348" cy="913943"/>
            <a:chOff x="4477152" y="3427564"/>
            <a:chExt cx="603348" cy="913943"/>
          </a:xfrm>
        </p:grpSpPr>
        <p:cxnSp>
          <p:nvCxnSpPr>
            <p:cNvPr id="11366" name="AutoShape 2086">
              <a:extLst>
                <a:ext uri="{FF2B5EF4-FFF2-40B4-BE49-F238E27FC236}">
                  <a16:creationId xmlns:a16="http://schemas.microsoft.com/office/drawing/2014/main" id="{F415A65A-C30A-DEC5-BC39-DE55E5C93DB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873181" y="4334168"/>
              <a:ext cx="18074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1855" name="Gruppe 11854">
              <a:extLst>
                <a:ext uri="{FF2B5EF4-FFF2-40B4-BE49-F238E27FC236}">
                  <a16:creationId xmlns:a16="http://schemas.microsoft.com/office/drawing/2014/main" id="{17E95D21-AA01-AD4C-ED18-DC3D355E9FC1}"/>
                </a:ext>
              </a:extLst>
            </p:cNvPr>
            <p:cNvGrpSpPr/>
            <p:nvPr/>
          </p:nvGrpSpPr>
          <p:grpSpPr>
            <a:xfrm>
              <a:off x="4477152" y="3427564"/>
              <a:ext cx="603348" cy="913943"/>
              <a:chOff x="7300494" y="3530063"/>
              <a:chExt cx="603348" cy="913943"/>
            </a:xfrm>
          </p:grpSpPr>
          <p:grpSp>
            <p:nvGrpSpPr>
              <p:cNvPr id="11800" name="Group 2527">
                <a:extLst>
                  <a:ext uri="{FF2B5EF4-FFF2-40B4-BE49-F238E27FC236}">
                    <a16:creationId xmlns:a16="http://schemas.microsoft.com/office/drawing/2014/main" id="{4CC79364-5E16-CC5C-8415-6042CBFD482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307443" y="3530063"/>
                <a:ext cx="596399" cy="913943"/>
                <a:chOff x="3103" y="11479"/>
                <a:chExt cx="1187" cy="1819"/>
              </a:xfrm>
            </p:grpSpPr>
            <p:cxnSp>
              <p:nvCxnSpPr>
                <p:cNvPr id="11801" name="AutoShape 2086">
                  <a:extLst>
                    <a:ext uri="{FF2B5EF4-FFF2-40B4-BE49-F238E27FC236}">
                      <a16:creationId xmlns:a16="http://schemas.microsoft.com/office/drawing/2014/main" id="{25D352B6-B3A2-6461-7300-9653DE685FB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115" y="12606"/>
                  <a:ext cx="3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802" name="Group 2087">
                  <a:extLst>
                    <a:ext uri="{FF2B5EF4-FFF2-40B4-BE49-F238E27FC236}">
                      <a16:creationId xmlns:a16="http://schemas.microsoft.com/office/drawing/2014/main" id="{1F64FCFD-D53C-AD98-59B7-3A8886473A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06" y="11479"/>
                  <a:ext cx="1184" cy="373"/>
                  <a:chOff x="2833" y="8775"/>
                  <a:chExt cx="1607" cy="510"/>
                </a:xfrm>
              </p:grpSpPr>
              <p:cxnSp>
                <p:nvCxnSpPr>
                  <p:cNvPr id="11810" name="AutoShape 2088">
                    <a:extLst>
                      <a:ext uri="{FF2B5EF4-FFF2-40B4-BE49-F238E27FC236}">
                        <a16:creationId xmlns:a16="http://schemas.microsoft.com/office/drawing/2014/main" id="{A38CA9AA-FCA6-5D9A-918B-28C70EB088D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1" name="AutoShape 2089">
                    <a:extLst>
                      <a:ext uri="{FF2B5EF4-FFF2-40B4-BE49-F238E27FC236}">
                        <a16:creationId xmlns:a16="http://schemas.microsoft.com/office/drawing/2014/main" id="{AF9F899F-ABAC-A9AF-AA02-E4DF5938C4F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2" name="AutoShape 2090">
                    <a:extLst>
                      <a:ext uri="{FF2B5EF4-FFF2-40B4-BE49-F238E27FC236}">
                        <a16:creationId xmlns:a16="http://schemas.microsoft.com/office/drawing/2014/main" id="{5E991954-C17F-F4E5-8BC4-53D0A153E12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3" name="AutoShape 2091">
                    <a:extLst>
                      <a:ext uri="{FF2B5EF4-FFF2-40B4-BE49-F238E27FC236}">
                        <a16:creationId xmlns:a16="http://schemas.microsoft.com/office/drawing/2014/main" id="{C432FA63-CD60-2E2B-A1D9-3AC69F574FD4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4" name="AutoShape 2092">
                    <a:extLst>
                      <a:ext uri="{FF2B5EF4-FFF2-40B4-BE49-F238E27FC236}">
                        <a16:creationId xmlns:a16="http://schemas.microsoft.com/office/drawing/2014/main" id="{0CF718BD-789F-7C83-A7A4-224336F59ED2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815" name="Group 2093">
                    <a:extLst>
                      <a:ext uri="{FF2B5EF4-FFF2-40B4-BE49-F238E27FC236}">
                        <a16:creationId xmlns:a16="http://schemas.microsoft.com/office/drawing/2014/main" id="{8F4C4A21-0D30-1613-C22C-0F2122B7737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816" name="AutoShape 2094">
                      <a:extLst>
                        <a:ext uri="{FF2B5EF4-FFF2-40B4-BE49-F238E27FC236}">
                          <a16:creationId xmlns:a16="http://schemas.microsoft.com/office/drawing/2014/main" id="{3E2EBCD4-C36B-7E0C-6BE2-3A38A4F80B6E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7" name="AutoShape 2095">
                      <a:extLst>
                        <a:ext uri="{FF2B5EF4-FFF2-40B4-BE49-F238E27FC236}">
                          <a16:creationId xmlns:a16="http://schemas.microsoft.com/office/drawing/2014/main" id="{D9B706EE-8C2C-5385-6512-C00FA6064D61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803" name="AutoShape 2098">
                  <a:extLst>
                    <a:ext uri="{FF2B5EF4-FFF2-40B4-BE49-F238E27FC236}">
                      <a16:creationId xmlns:a16="http://schemas.microsoft.com/office/drawing/2014/main" id="{C8A7989C-F341-9CB3-489F-32A6AAA3530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467" y="13122"/>
                  <a:ext cx="371" cy="173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05" name="AutoShape 2525">
                  <a:extLst>
                    <a:ext uri="{FF2B5EF4-FFF2-40B4-BE49-F238E27FC236}">
                      <a16:creationId xmlns:a16="http://schemas.microsoft.com/office/drawing/2014/main" id="{A8744206-B220-5C56-74C1-19301C225F6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06" name="AutoShape 2526">
                  <a:extLst>
                    <a:ext uri="{FF2B5EF4-FFF2-40B4-BE49-F238E27FC236}">
                      <a16:creationId xmlns:a16="http://schemas.microsoft.com/office/drawing/2014/main" id="{59409958-C566-D550-1FF6-AB105902818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251" y="11714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818" name="AutoShape 2085">
                <a:extLst>
                  <a:ext uri="{FF2B5EF4-FFF2-40B4-BE49-F238E27FC236}">
                    <a16:creationId xmlns:a16="http://schemas.microsoft.com/office/drawing/2014/main" id="{7A8BB93C-B29D-AF0D-73A2-910E8DAC11B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681876" y="4093247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0" name="AutoShape 2085">
                <a:extLst>
                  <a:ext uri="{FF2B5EF4-FFF2-40B4-BE49-F238E27FC236}">
                    <a16:creationId xmlns:a16="http://schemas.microsoft.com/office/drawing/2014/main" id="{F63BC60C-EB7F-4745-1D25-D9FDF02AA01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00494" y="4440597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822" name="Ellipse 11821">
                <a:extLst>
                  <a:ext uri="{FF2B5EF4-FFF2-40B4-BE49-F238E27FC236}">
                    <a16:creationId xmlns:a16="http://schemas.microsoft.com/office/drawing/2014/main" id="{8B91CBFD-C48E-A89A-E8A1-1A574B61BC7B}"/>
                  </a:ext>
                </a:extLst>
              </p:cNvPr>
              <p:cNvSpPr/>
              <p:nvPr/>
            </p:nvSpPr>
            <p:spPr>
              <a:xfrm>
                <a:off x="7507008" y="3997156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</p:grpSp>
      </p:grpSp>
      <p:grpSp>
        <p:nvGrpSpPr>
          <p:cNvPr id="11857" name="Gruppe 11856">
            <a:extLst>
              <a:ext uri="{FF2B5EF4-FFF2-40B4-BE49-F238E27FC236}">
                <a16:creationId xmlns:a16="http://schemas.microsoft.com/office/drawing/2014/main" id="{7A0C7D27-3BF5-3713-23D3-EF09B52BECED}"/>
              </a:ext>
            </a:extLst>
          </p:cNvPr>
          <p:cNvGrpSpPr/>
          <p:nvPr/>
        </p:nvGrpSpPr>
        <p:grpSpPr>
          <a:xfrm>
            <a:off x="5757202" y="3498298"/>
            <a:ext cx="596399" cy="1012324"/>
            <a:chOff x="8332367" y="2621964"/>
            <a:chExt cx="596399" cy="1012324"/>
          </a:xfrm>
        </p:grpSpPr>
        <p:grpSp>
          <p:nvGrpSpPr>
            <p:cNvPr id="11823" name="Group 2527">
              <a:extLst>
                <a:ext uri="{FF2B5EF4-FFF2-40B4-BE49-F238E27FC236}">
                  <a16:creationId xmlns:a16="http://schemas.microsoft.com/office/drawing/2014/main" id="{320EAEA7-9D2C-E174-BBAD-5109436A24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32367" y="2621964"/>
              <a:ext cx="596399" cy="913943"/>
              <a:chOff x="3103" y="11479"/>
              <a:chExt cx="1187" cy="1819"/>
            </a:xfrm>
          </p:grpSpPr>
          <p:cxnSp>
            <p:nvCxnSpPr>
              <p:cNvPr id="11824" name="AutoShape 2086">
                <a:extLst>
                  <a:ext uri="{FF2B5EF4-FFF2-40B4-BE49-F238E27FC236}">
                    <a16:creationId xmlns:a16="http://schemas.microsoft.com/office/drawing/2014/main" id="{CAC60AC7-9919-267E-95B3-A005A7CA306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825" name="Group 2087">
                <a:extLst>
                  <a:ext uri="{FF2B5EF4-FFF2-40B4-BE49-F238E27FC236}">
                    <a16:creationId xmlns:a16="http://schemas.microsoft.com/office/drawing/2014/main" id="{C805AB20-3D68-6769-D2A0-18A5F60826D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829" name="AutoShape 2088">
                  <a:extLst>
                    <a:ext uri="{FF2B5EF4-FFF2-40B4-BE49-F238E27FC236}">
                      <a16:creationId xmlns:a16="http://schemas.microsoft.com/office/drawing/2014/main" id="{7601707D-AC84-206D-855B-D96D2B0F03B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0" name="AutoShape 2089">
                  <a:extLst>
                    <a:ext uri="{FF2B5EF4-FFF2-40B4-BE49-F238E27FC236}">
                      <a16:creationId xmlns:a16="http://schemas.microsoft.com/office/drawing/2014/main" id="{821CBB92-2DFF-472A-043F-6EFF6217C49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1" name="AutoShape 2090">
                  <a:extLst>
                    <a:ext uri="{FF2B5EF4-FFF2-40B4-BE49-F238E27FC236}">
                      <a16:creationId xmlns:a16="http://schemas.microsoft.com/office/drawing/2014/main" id="{7EF0CFCD-34B9-5442-F498-EA6963FAB9F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2" name="AutoShape 2091">
                  <a:extLst>
                    <a:ext uri="{FF2B5EF4-FFF2-40B4-BE49-F238E27FC236}">
                      <a16:creationId xmlns:a16="http://schemas.microsoft.com/office/drawing/2014/main" id="{40C92230-312A-A3F8-E989-9331DE71E80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3" name="AutoShape 2092">
                  <a:extLst>
                    <a:ext uri="{FF2B5EF4-FFF2-40B4-BE49-F238E27FC236}">
                      <a16:creationId xmlns:a16="http://schemas.microsoft.com/office/drawing/2014/main" id="{8AE95273-4BB4-C4B2-D20F-A7295131AA0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834" name="Group 2093">
                  <a:extLst>
                    <a:ext uri="{FF2B5EF4-FFF2-40B4-BE49-F238E27FC236}">
                      <a16:creationId xmlns:a16="http://schemas.microsoft.com/office/drawing/2014/main" id="{699F90A2-D181-9ED8-C9F7-44194EC329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835" name="AutoShape 2094">
                    <a:extLst>
                      <a:ext uri="{FF2B5EF4-FFF2-40B4-BE49-F238E27FC236}">
                        <a16:creationId xmlns:a16="http://schemas.microsoft.com/office/drawing/2014/main" id="{5C3CB6D5-C4D4-6655-0D1F-A3836E73668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6" name="AutoShape 2095">
                    <a:extLst>
                      <a:ext uri="{FF2B5EF4-FFF2-40B4-BE49-F238E27FC236}">
                        <a16:creationId xmlns:a16="http://schemas.microsoft.com/office/drawing/2014/main" id="{1DE94C38-CD2B-F2D1-E46F-2483CB59B30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cxnSp>
            <p:nvCxnSpPr>
              <p:cNvPr id="11826" name="AutoShape 2098">
                <a:extLst>
                  <a:ext uri="{FF2B5EF4-FFF2-40B4-BE49-F238E27FC236}">
                    <a16:creationId xmlns:a16="http://schemas.microsoft.com/office/drawing/2014/main" id="{0A3D3F2A-2AEC-84F4-C3E1-1809A4C305D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467" y="12430"/>
                <a:ext cx="371" cy="17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7" name="AutoShape 2525">
                <a:extLst>
                  <a:ext uri="{FF2B5EF4-FFF2-40B4-BE49-F238E27FC236}">
                    <a16:creationId xmlns:a16="http://schemas.microsoft.com/office/drawing/2014/main" id="{45BFA4B0-DADB-D2B8-C419-19E57BBBF16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8" name="AutoShape 2526">
                <a:extLst>
                  <a:ext uri="{FF2B5EF4-FFF2-40B4-BE49-F238E27FC236}">
                    <a16:creationId xmlns:a16="http://schemas.microsoft.com/office/drawing/2014/main" id="{788F5392-B1FC-3AA6-170C-E7206C4B993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837" name="AutoShape 2085">
              <a:extLst>
                <a:ext uri="{FF2B5EF4-FFF2-40B4-BE49-F238E27FC236}">
                  <a16:creationId xmlns:a16="http://schemas.microsoft.com/office/drawing/2014/main" id="{47D02A85-4247-4C05-F87A-8162107888A9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8713275" y="3189665"/>
              <a:ext cx="19966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1854" name="Gruppe 11853">
              <a:extLst>
                <a:ext uri="{FF2B5EF4-FFF2-40B4-BE49-F238E27FC236}">
                  <a16:creationId xmlns:a16="http://schemas.microsoft.com/office/drawing/2014/main" id="{3D7BD605-148B-130D-8C62-ED901371E472}"/>
                </a:ext>
              </a:extLst>
            </p:cNvPr>
            <p:cNvGrpSpPr/>
            <p:nvPr/>
          </p:nvGrpSpPr>
          <p:grpSpPr>
            <a:xfrm>
              <a:off x="8338980" y="3441637"/>
              <a:ext cx="568065" cy="192651"/>
              <a:chOff x="8144304" y="3807395"/>
              <a:chExt cx="568065" cy="192651"/>
            </a:xfrm>
          </p:grpSpPr>
          <p:cxnSp>
            <p:nvCxnSpPr>
              <p:cNvPr id="11839" name="AutoShape 2086">
                <a:extLst>
                  <a:ext uri="{FF2B5EF4-FFF2-40B4-BE49-F238E27FC236}">
                    <a16:creationId xmlns:a16="http://schemas.microsoft.com/office/drawing/2014/main" id="{17F68DBA-72ED-12C4-A158-E3E599A0442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144304" y="3906549"/>
                <a:ext cx="18088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52" name="AutoShape 2085">
                <a:extLst>
                  <a:ext uri="{FF2B5EF4-FFF2-40B4-BE49-F238E27FC236}">
                    <a16:creationId xmlns:a16="http://schemas.microsoft.com/office/drawing/2014/main" id="{A3B90B7E-B6E0-3B9A-A58F-AE65740EF93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512701" y="3903486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853" name="Ellipse 11852">
                <a:extLst>
                  <a:ext uri="{FF2B5EF4-FFF2-40B4-BE49-F238E27FC236}">
                    <a16:creationId xmlns:a16="http://schemas.microsoft.com/office/drawing/2014/main" id="{81258DF7-1683-CC51-F0DB-DFC1E8DCB2C2}"/>
                  </a:ext>
                </a:extLst>
              </p:cNvPr>
              <p:cNvSpPr/>
              <p:nvPr/>
            </p:nvSpPr>
            <p:spPr>
              <a:xfrm>
                <a:off x="8337833" y="3807395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</p:grpSp>
      </p:grpSp>
      <p:grpSp>
        <p:nvGrpSpPr>
          <p:cNvPr id="11862" name="Gruppe 11861">
            <a:extLst>
              <a:ext uri="{FF2B5EF4-FFF2-40B4-BE49-F238E27FC236}">
                <a16:creationId xmlns:a16="http://schemas.microsoft.com/office/drawing/2014/main" id="{B6288405-8915-35BB-F721-62819B3B3E99}"/>
              </a:ext>
            </a:extLst>
          </p:cNvPr>
          <p:cNvGrpSpPr/>
          <p:nvPr/>
        </p:nvGrpSpPr>
        <p:grpSpPr>
          <a:xfrm>
            <a:off x="7037889" y="1394942"/>
            <a:ext cx="608960" cy="914948"/>
            <a:chOff x="7037889" y="1394942"/>
            <a:chExt cx="608960" cy="914948"/>
          </a:xfrm>
        </p:grpSpPr>
        <p:grpSp>
          <p:nvGrpSpPr>
            <p:cNvPr id="6" name="Group 2527">
              <a:extLst>
                <a:ext uri="{FF2B5EF4-FFF2-40B4-BE49-F238E27FC236}">
                  <a16:creationId xmlns:a16="http://schemas.microsoft.com/office/drawing/2014/main" id="{07C49177-2C48-6BD6-5056-382525CBE4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37889" y="1394942"/>
              <a:ext cx="608960" cy="914948"/>
              <a:chOff x="3078" y="11479"/>
              <a:chExt cx="1212" cy="1821"/>
            </a:xfrm>
          </p:grpSpPr>
          <p:cxnSp>
            <p:nvCxnSpPr>
              <p:cNvPr id="11365" name="AutoShape 2086">
                <a:extLst>
                  <a:ext uri="{FF2B5EF4-FFF2-40B4-BE49-F238E27FC236}">
                    <a16:creationId xmlns:a16="http://schemas.microsoft.com/office/drawing/2014/main" id="{A21EA7BC-7AC7-C9E0-3490-5AF94665D81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54" name="Group 2087">
                <a:extLst>
                  <a:ext uri="{FF2B5EF4-FFF2-40B4-BE49-F238E27FC236}">
                    <a16:creationId xmlns:a16="http://schemas.microsoft.com/office/drawing/2014/main" id="{3C8E680C-684A-12EA-6CE8-80A6877D1A2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312" name="AutoShape 2088">
                  <a:extLst>
                    <a:ext uri="{FF2B5EF4-FFF2-40B4-BE49-F238E27FC236}">
                      <a16:creationId xmlns:a16="http://schemas.microsoft.com/office/drawing/2014/main" id="{F760E99D-3224-E4B2-875A-5AB04ADCE92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13" name="AutoShape 2089">
                  <a:extLst>
                    <a:ext uri="{FF2B5EF4-FFF2-40B4-BE49-F238E27FC236}">
                      <a16:creationId xmlns:a16="http://schemas.microsoft.com/office/drawing/2014/main" id="{38258C21-B7E6-ACD1-D4C7-1BBFDFBDFDD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2" name="AutoShape 2090">
                  <a:extLst>
                    <a:ext uri="{FF2B5EF4-FFF2-40B4-BE49-F238E27FC236}">
                      <a16:creationId xmlns:a16="http://schemas.microsoft.com/office/drawing/2014/main" id="{7765B117-E1E2-755C-AB98-B954C5B8444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3" name="AutoShape 2091">
                  <a:extLst>
                    <a:ext uri="{FF2B5EF4-FFF2-40B4-BE49-F238E27FC236}">
                      <a16:creationId xmlns:a16="http://schemas.microsoft.com/office/drawing/2014/main" id="{16C1EF66-E9A5-16CD-D8E1-FBC59A31D7C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4" name="AutoShape 2092">
                  <a:extLst>
                    <a:ext uri="{FF2B5EF4-FFF2-40B4-BE49-F238E27FC236}">
                      <a16:creationId xmlns:a16="http://schemas.microsoft.com/office/drawing/2014/main" id="{39013610-DBE2-7235-70EA-5060D7FF925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345" name="Group 2093">
                  <a:extLst>
                    <a:ext uri="{FF2B5EF4-FFF2-40B4-BE49-F238E27FC236}">
                      <a16:creationId xmlns:a16="http://schemas.microsoft.com/office/drawing/2014/main" id="{E0A74822-025F-C16E-1723-B2B31F3F84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346" name="AutoShape 2094">
                    <a:extLst>
                      <a:ext uri="{FF2B5EF4-FFF2-40B4-BE49-F238E27FC236}">
                        <a16:creationId xmlns:a16="http://schemas.microsoft.com/office/drawing/2014/main" id="{1EF784C6-24CF-9AB9-9DF2-223A96A341B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347" name="AutoShape 2095">
                    <a:extLst>
                      <a:ext uri="{FF2B5EF4-FFF2-40B4-BE49-F238E27FC236}">
                        <a16:creationId xmlns:a16="http://schemas.microsoft.com/office/drawing/2014/main" id="{1A17E841-82E2-B54D-D6B7-DBBB8F6EC026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cxnSp>
            <p:nvCxnSpPr>
              <p:cNvPr id="11309" name="AutoShape 2098">
                <a:extLst>
                  <a:ext uri="{FF2B5EF4-FFF2-40B4-BE49-F238E27FC236}">
                    <a16:creationId xmlns:a16="http://schemas.microsoft.com/office/drawing/2014/main" id="{E512DE88-C899-9293-FEE7-957CF0ED5FF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424" y="13112"/>
                <a:ext cx="371" cy="17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59" name="Group 2521">
                <a:extLst>
                  <a:ext uri="{FF2B5EF4-FFF2-40B4-BE49-F238E27FC236}">
                    <a16:creationId xmlns:a16="http://schemas.microsoft.com/office/drawing/2014/main" id="{44360358-A93A-73B8-8D27-D6605E184CF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428"/>
                <a:ext cx="1164" cy="872"/>
                <a:chOff x="3529" y="3737"/>
                <a:chExt cx="6162" cy="4622"/>
              </a:xfrm>
            </p:grpSpPr>
            <p:sp>
              <p:nvSpPr>
                <p:cNvPr id="11704" name="AutoShape 2522">
                  <a:extLst>
                    <a:ext uri="{FF2B5EF4-FFF2-40B4-BE49-F238E27FC236}">
                      <a16:creationId xmlns:a16="http://schemas.microsoft.com/office/drawing/2014/main" id="{B209F4F8-AFB6-037E-0D1F-201D15001F38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546" y="3737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706" name="AutoShape 2523">
                  <a:extLst>
                    <a:ext uri="{FF2B5EF4-FFF2-40B4-BE49-F238E27FC236}">
                      <a16:creationId xmlns:a16="http://schemas.microsoft.com/office/drawing/2014/main" id="{BE97A5B5-AA7C-170C-28E0-08EBB0DFF6E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8359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07" name="AutoShape 2524">
                  <a:extLst>
                    <a:ext uri="{FF2B5EF4-FFF2-40B4-BE49-F238E27FC236}">
                      <a16:creationId xmlns:a16="http://schemas.microsoft.com/office/drawing/2014/main" id="{E30AB246-1F93-31AD-D400-E66927C3617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8359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77" name="AutoShape 2525">
                <a:extLst>
                  <a:ext uri="{FF2B5EF4-FFF2-40B4-BE49-F238E27FC236}">
                    <a16:creationId xmlns:a16="http://schemas.microsoft.com/office/drawing/2014/main" id="{F51B4200-A34A-25F2-2D91-B1B95EB0476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3" name="AutoShape 2526">
                <a:extLst>
                  <a:ext uri="{FF2B5EF4-FFF2-40B4-BE49-F238E27FC236}">
                    <a16:creationId xmlns:a16="http://schemas.microsoft.com/office/drawing/2014/main" id="{7E60919E-3240-5CDC-7A07-C26443494C6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861" name="AutoShape 2086">
              <a:extLst>
                <a:ext uri="{FF2B5EF4-FFF2-40B4-BE49-F238E27FC236}">
                  <a16:creationId xmlns:a16="http://schemas.microsoft.com/office/drawing/2014/main" id="{66BDC45A-8631-D822-9F83-D3EA89DDE89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437474" y="1969907"/>
              <a:ext cx="180879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Tekstfelt 4">
            <a:extLst>
              <a:ext uri="{FF2B5EF4-FFF2-40B4-BE49-F238E27FC236}">
                <a16:creationId xmlns:a16="http://schemas.microsoft.com/office/drawing/2014/main" id="{BAA82BFC-5942-C970-A9E3-DD246D9481E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187376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Ww2, Tysk, Bunker, Regelbau">
            <a:extLst>
              <a:ext uri="{FF2B5EF4-FFF2-40B4-BE49-F238E27FC236}">
                <a16:creationId xmlns:a16="http://schemas.microsoft.com/office/drawing/2014/main" id="{88D703D5-D8BC-E84D-EDF8-17C5CF64F8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58B3EC9-EB89-93EF-31A6-021E80C792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5602" name="Picture 2" descr="Væg, Ydre, Grønt, Vedbend, Grøn, Løv">
            <a:extLst>
              <a:ext uri="{FF2B5EF4-FFF2-40B4-BE49-F238E27FC236}">
                <a16:creationId xmlns:a16="http://schemas.microsoft.com/office/drawing/2014/main" id="{637E79A4-15B2-4606-0F12-64CA00769E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6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kstfelt 3">
            <a:extLst>
              <a:ext uri="{FF2B5EF4-FFF2-40B4-BE49-F238E27FC236}">
                <a16:creationId xmlns:a16="http://schemas.microsoft.com/office/drawing/2014/main" id="{F7002DF1-3440-AA41-DDE5-E7B2AADE026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4207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1C0485-4D27-BF0F-8BB6-8AB6BD9EC0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7C1B527-5025-5EBB-C783-90FC76BCF3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2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0CA58174-A9A9-441A-D049-B90C29DD4B8F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3322A000-D1E0-705E-64D9-B44DC923C5FE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CE85CD27-59F9-5ED7-A47D-33B51C93406B}"/>
              </a:ext>
            </a:extLst>
          </p:cNvPr>
          <p:cNvSpPr txBox="1"/>
          <p:nvPr/>
        </p:nvSpPr>
        <p:spPr>
          <a:xfrm>
            <a:off x="502604" y="79186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7FF4B3EB-4787-4C73-5D7C-B760C1E4F917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3D84A74F-0D9A-D1F5-D4BE-6F7B3B1C5C77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D2942B24-666E-9111-2C19-24ACBCAC348F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1287EF6F-FCE3-CB65-56D8-A50797C0A9FC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5290B62A-E885-393E-4602-B09E9A33CA8A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0A4DED09-5BD8-FF90-89C1-A7BF6C0EFED5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7942BDC2-EE1B-881F-E351-CA58C1FA25AF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AD971310-4399-3B6B-CC6B-918BE4EB4BDD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21162E6E-8F8A-7A84-36F7-947B0905FDE3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3" action="ppaction://hlinksldjump"/>
              <a:extLst>
                <a:ext uri="{FF2B5EF4-FFF2-40B4-BE49-F238E27FC236}">
                  <a16:creationId xmlns:a16="http://schemas.microsoft.com/office/drawing/2014/main" id="{4BA488B8-A07D-1860-D66B-E106526C4EF8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3" action="ppaction://hlinksldjump"/>
              <a:extLst>
                <a:ext uri="{FF2B5EF4-FFF2-40B4-BE49-F238E27FC236}">
                  <a16:creationId xmlns:a16="http://schemas.microsoft.com/office/drawing/2014/main" id="{D7D201BD-198F-7665-4684-F58888AEBC23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grpSp>
        <p:nvGrpSpPr>
          <p:cNvPr id="11314" name="Group 2527">
            <a:extLst>
              <a:ext uri="{FF2B5EF4-FFF2-40B4-BE49-F238E27FC236}">
                <a16:creationId xmlns:a16="http://schemas.microsoft.com/office/drawing/2014/main" id="{A1A5AA35-5033-44FB-2650-D03D767F8D4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87010" y="2317421"/>
            <a:ext cx="700903" cy="817977"/>
            <a:chOff x="3103" y="11479"/>
            <a:chExt cx="1395" cy="1628"/>
          </a:xfrm>
        </p:grpSpPr>
        <p:grpSp>
          <p:nvGrpSpPr>
            <p:cNvPr id="11315" name="Group 2083">
              <a:extLst>
                <a:ext uri="{FF2B5EF4-FFF2-40B4-BE49-F238E27FC236}">
                  <a16:creationId xmlns:a16="http://schemas.microsoft.com/office/drawing/2014/main" id="{CAC80587-D3C3-8340-2B33-52E8091237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731"/>
              <a:ext cx="1164" cy="376"/>
              <a:chOff x="3529" y="11245"/>
              <a:chExt cx="6162" cy="1994"/>
            </a:xfrm>
          </p:grpSpPr>
          <p:sp>
            <p:nvSpPr>
              <p:cNvPr id="11339" name="AutoShape 2084">
                <a:extLst>
                  <a:ext uri="{FF2B5EF4-FFF2-40B4-BE49-F238E27FC236}">
                    <a16:creationId xmlns:a16="http://schemas.microsoft.com/office/drawing/2014/main" id="{1124FC63-0F1C-F52D-E685-DD63E44ADCED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1124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340" name="AutoShape 2085">
                <a:extLst>
                  <a:ext uri="{FF2B5EF4-FFF2-40B4-BE49-F238E27FC236}">
                    <a16:creationId xmlns:a16="http://schemas.microsoft.com/office/drawing/2014/main" id="{4EE49FA4-FC53-5D67-0B09-882DC68B8BC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198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41" name="AutoShape 2086">
                <a:extLst>
                  <a:ext uri="{FF2B5EF4-FFF2-40B4-BE49-F238E27FC236}">
                    <a16:creationId xmlns:a16="http://schemas.microsoft.com/office/drawing/2014/main" id="{CF631954-1D99-0B5D-0937-7D970F197E6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200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316" name="Group 2087">
              <a:extLst>
                <a:ext uri="{FF2B5EF4-FFF2-40B4-BE49-F238E27FC236}">
                  <a16:creationId xmlns:a16="http://schemas.microsoft.com/office/drawing/2014/main" id="{A7159867-2291-3BA6-EF1A-7809A61EB13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331" name="AutoShape 2088">
                <a:extLst>
                  <a:ext uri="{FF2B5EF4-FFF2-40B4-BE49-F238E27FC236}">
                    <a16:creationId xmlns:a16="http://schemas.microsoft.com/office/drawing/2014/main" id="{FD639154-F33A-7EBD-CDB0-6B501D19BAB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2" name="AutoShape 2089">
                <a:extLst>
                  <a:ext uri="{FF2B5EF4-FFF2-40B4-BE49-F238E27FC236}">
                    <a16:creationId xmlns:a16="http://schemas.microsoft.com/office/drawing/2014/main" id="{73936B9C-5E01-6A4E-220B-C3ACA02E1C5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3" name="AutoShape 2090">
                <a:extLst>
                  <a:ext uri="{FF2B5EF4-FFF2-40B4-BE49-F238E27FC236}">
                    <a16:creationId xmlns:a16="http://schemas.microsoft.com/office/drawing/2014/main" id="{B7D00031-EA65-A15B-29E9-6B7C72DBE4A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4" name="AutoShape 2091">
                <a:extLst>
                  <a:ext uri="{FF2B5EF4-FFF2-40B4-BE49-F238E27FC236}">
                    <a16:creationId xmlns:a16="http://schemas.microsoft.com/office/drawing/2014/main" id="{E34D28D5-E700-9BD6-5B49-E938A0CB57A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5" name="AutoShape 2092">
                <a:extLst>
                  <a:ext uri="{FF2B5EF4-FFF2-40B4-BE49-F238E27FC236}">
                    <a16:creationId xmlns:a16="http://schemas.microsoft.com/office/drawing/2014/main" id="{A8D2DA6F-F979-2AA3-EF60-EE287F8560B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336" name="Group 2093">
                <a:extLst>
                  <a:ext uri="{FF2B5EF4-FFF2-40B4-BE49-F238E27FC236}">
                    <a16:creationId xmlns:a16="http://schemas.microsoft.com/office/drawing/2014/main" id="{21C3AFA0-D304-115A-51B3-7656CA2DF00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337" name="AutoShape 2094">
                  <a:extLst>
                    <a:ext uri="{FF2B5EF4-FFF2-40B4-BE49-F238E27FC236}">
                      <a16:creationId xmlns:a16="http://schemas.microsoft.com/office/drawing/2014/main" id="{8231CE34-EB6A-C9EA-6C34-5E193AF2010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8" name="AutoShape 2095">
                  <a:extLst>
                    <a:ext uri="{FF2B5EF4-FFF2-40B4-BE49-F238E27FC236}">
                      <a16:creationId xmlns:a16="http://schemas.microsoft.com/office/drawing/2014/main" id="{7391CBB1-BE5F-E0AD-BF6D-C509B93AA13F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317" name="Group 2096">
              <a:extLst>
                <a:ext uri="{FF2B5EF4-FFF2-40B4-BE49-F238E27FC236}">
                  <a16:creationId xmlns:a16="http://schemas.microsoft.com/office/drawing/2014/main" id="{180E1306-E971-9F46-E1C0-199A015C98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78" y="11912"/>
              <a:ext cx="608" cy="232"/>
              <a:chOff x="3010" y="3706"/>
              <a:chExt cx="1696" cy="232"/>
            </a:xfrm>
          </p:grpSpPr>
          <p:cxnSp>
            <p:nvCxnSpPr>
              <p:cNvPr id="11328" name="AutoShape 2097">
                <a:extLst>
                  <a:ext uri="{FF2B5EF4-FFF2-40B4-BE49-F238E27FC236}">
                    <a16:creationId xmlns:a16="http://schemas.microsoft.com/office/drawing/2014/main" id="{97585C8F-1A09-D041-3E9E-B3ED0588B4B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9" name="AutoShape 2098">
                <a:extLst>
                  <a:ext uri="{FF2B5EF4-FFF2-40B4-BE49-F238E27FC236}">
                    <a16:creationId xmlns:a16="http://schemas.microsoft.com/office/drawing/2014/main" id="{318CBBE7-EC5C-9A26-0889-3E6F7E23B34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>
                <a:off x="4095" y="3326"/>
                <a:ext cx="232" cy="99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320" name="AutoShape 2525">
              <a:extLst>
                <a:ext uri="{FF2B5EF4-FFF2-40B4-BE49-F238E27FC236}">
                  <a16:creationId xmlns:a16="http://schemas.microsoft.com/office/drawing/2014/main" id="{4EDA6AD5-DBD5-2820-474A-B95D283C46DF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21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21" name="AutoShape 2526">
              <a:extLst>
                <a:ext uri="{FF2B5EF4-FFF2-40B4-BE49-F238E27FC236}">
                  <a16:creationId xmlns:a16="http://schemas.microsoft.com/office/drawing/2014/main" id="{B28882D4-9BBC-E51C-3F1F-B74A171A6427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90" y="12427"/>
              <a:ext cx="0" cy="502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FED7E7C9-E0C4-F37D-E757-F5FE08C28EEE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FD8CE581-5271-E58C-8A21-27C0C94A38C1}"/>
              </a:ext>
            </a:extLst>
          </p:cNvPr>
          <p:cNvSpPr txBox="1"/>
          <p:nvPr/>
        </p:nvSpPr>
        <p:spPr>
          <a:xfrm>
            <a:off x="4155169" y="23260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2A5C69BF-0A96-EBF5-1847-61FEAF1879B1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684DA32C-B76E-8CEB-13D3-4F437918298C}"/>
              </a:ext>
            </a:extLst>
          </p:cNvPr>
          <p:cNvSpPr txBox="1"/>
          <p:nvPr/>
        </p:nvSpPr>
        <p:spPr>
          <a:xfrm>
            <a:off x="5476730" y="108441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21EC0A46-149E-5197-3872-8E7DE2AA5409}"/>
              </a:ext>
            </a:extLst>
          </p:cNvPr>
          <p:cNvSpPr txBox="1"/>
          <p:nvPr/>
        </p:nvSpPr>
        <p:spPr>
          <a:xfrm>
            <a:off x="5472762" y="226787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48591B12-803C-199D-8A31-3B3B910BA7EA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D72E0267-5BE1-96D6-D0F5-77841FC3E3FB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2A64771D-5974-7D55-7827-BE1E5C9CD501}"/>
              </a:ext>
            </a:extLst>
          </p:cNvPr>
          <p:cNvSpPr txBox="1"/>
          <p:nvPr/>
        </p:nvSpPr>
        <p:spPr>
          <a:xfrm>
            <a:off x="6720598" y="143243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479D964B-B29D-9848-1CEA-EFF486B7C143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3BE9405F-B2E7-3B9D-E44E-97D8A477E369}"/>
              </a:ext>
            </a:extLst>
          </p:cNvPr>
          <p:cNvSpPr txBox="1"/>
          <p:nvPr/>
        </p:nvSpPr>
        <p:spPr>
          <a:xfrm>
            <a:off x="7990422" y="234848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6E7CE7DA-6209-DAB8-3386-6F44A874FE30}"/>
              </a:ext>
            </a:extLst>
          </p:cNvPr>
          <p:cNvGrpSpPr>
            <a:grpSpLocks noChangeAspect="1"/>
          </p:cNvGrpSpPr>
          <p:nvPr/>
        </p:nvGrpSpPr>
        <p:grpSpPr>
          <a:xfrm>
            <a:off x="1793489" y="229510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82C8E3A2-5328-DC4D-DFC8-0BE092797398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58C29B15-9F49-823C-8272-B9D948BF4C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4B1B1A77-4721-65BF-C1EA-468F77659A5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B22A34F2-F77A-6966-1E68-4B508EE89AE6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89AAACEC-4475-CD86-9445-F6F1244BC8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23BC56A4-7904-E9A2-6B75-BDB2DE8D546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A29817F7-48CC-1EE7-B93B-32C6EB0F27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66829721-465F-C5B6-2470-2AAE86045C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039804DD-5FA6-5F5D-5867-51A5449CFB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B4347954-220E-5D05-0A92-A03B4EF9B61A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459F1209-07AD-BCBE-7D7D-DD63E70827E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3504E734-D20E-B626-8A0E-B39DB1D885A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5DA293F0-2B24-3115-5CD4-5B7475A20BB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E8A0B20B-733F-1731-B635-0F9563863814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B8CB2757-1A49-D897-D33F-E015037E348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BF1032C1-3F80-BF4E-1549-0FB890E21F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5049A774-0392-589B-EBE2-A87644E3C8C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AFA26779-B728-4439-D109-58CA37FB7C8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F3BAB9D2-D19C-569F-36F5-2E39F83F393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72F261C2-74AE-DA9E-8938-570327568D7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C7335065-5D7A-9140-0808-75CE35DCDF0B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31E2C565-AFB4-3ABE-C8D9-C13F1A8C3266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AA4EA25A-BBDD-2152-DE13-E4A07893DD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EA99D821-6472-98D4-A1DA-1B7B45C7F583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F358CA02-B8F3-0425-BA66-7010D0BFD4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599B9A6F-BCEA-50A6-0D62-FD05B8B7F4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1D2AF5EF-EE83-14A6-22C9-7BD81FCE41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B472637F-1259-25B9-D240-C9FC60B4F1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36F27EA6-99C2-4D4C-5833-33E65FC775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99099C1E-C666-53AF-A0D4-C3F6AFC4EC5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9ABC9069-2A19-7695-6D5B-C966E3A22FD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3C6698B7-B97B-2320-CB86-47F4B84E90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CB25B531-7D00-D50E-A15F-199D3D487F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61C93F76-67ED-742B-7468-B1C1F1A9A6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A06A9030-64D1-4CDF-0A5A-3F00E9D5E9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D22A6DF4-C2C0-715D-1D60-7C9FE4B734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70B6190D-45D9-65AF-17E7-747AC2FCB2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258A21A2-8A09-6743-ED3E-C610570F0C07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CF04741B-8400-E438-8FB8-46559BF786B1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E8F122C4-622D-C62C-8002-ED031A2D227B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EA2267FA-E171-228E-158B-6F7E6E777008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3BD1C9DD-61AB-4D04-EADC-51ADA0160183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B678E6F1-A317-B38F-D0EF-1471134851DF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A72D2E14-49A9-B9CC-73EF-0F31023AF4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1A5E5AC2-2E68-0CB5-9716-52FF2BF594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A786DB35-9EDA-3CA8-BC41-88659B167F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398390EA-40B1-DE32-7188-415E046F4E30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E449461D-1827-53BA-21FF-1414A7ECAD4B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BDC7F804-9737-EDF4-9B78-F96709228F6D}"/>
              </a:ext>
            </a:extLst>
          </p:cNvPr>
          <p:cNvGrpSpPr>
            <a:grpSpLocks noChangeAspect="1"/>
          </p:cNvGrpSpPr>
          <p:nvPr/>
        </p:nvGrpSpPr>
        <p:grpSpPr>
          <a:xfrm>
            <a:off x="2782231" y="3250419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F87E15EF-52C8-9D09-04B8-0C9355E09F49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9A0C4946-6254-26A3-3876-441C32D1B56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A39B5CF1-0C2D-05A7-A7AC-89D1239FCC5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2CE0DB52-0A29-3ABA-ADC1-9F137D761DE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9738FE0-9628-B181-8636-B24C897999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0FEEF262-2A8F-2B4A-B12B-7F45F351BAC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D4E8D59A-5919-57F3-C14A-AE2778F7A2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4D18DFFC-DE6C-D5FD-6DCA-5B8AE46874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367" name="Kombinationstegning 11366">
            <a:extLst>
              <a:ext uri="{FF2B5EF4-FFF2-40B4-BE49-F238E27FC236}">
                <a16:creationId xmlns:a16="http://schemas.microsoft.com/office/drawing/2014/main" id="{FCEF97CC-BC9A-E98B-AED7-83304EE22AD4}"/>
              </a:ext>
            </a:extLst>
          </p:cNvPr>
          <p:cNvSpPr/>
          <p:nvPr/>
        </p:nvSpPr>
        <p:spPr>
          <a:xfrm>
            <a:off x="2269301" y="2806563"/>
            <a:ext cx="1119057" cy="646175"/>
          </a:xfrm>
          <a:custGeom>
            <a:avLst/>
            <a:gdLst>
              <a:gd name="connsiteX0" fmla="*/ 0 w 1583574"/>
              <a:gd name="connsiteY0" fmla="*/ 0 h 914400"/>
              <a:gd name="connsiteX1" fmla="*/ 506437 w 1583574"/>
              <a:gd name="connsiteY1" fmla="*/ 75028 h 914400"/>
              <a:gd name="connsiteX2" fmla="*/ 975360 w 1583574"/>
              <a:gd name="connsiteY2" fmla="*/ 159434 h 914400"/>
              <a:gd name="connsiteX3" fmla="*/ 1359877 w 1583574"/>
              <a:gd name="connsiteY3" fmla="*/ 271975 h 914400"/>
              <a:gd name="connsiteX4" fmla="*/ 1552136 w 1583574"/>
              <a:gd name="connsiteY4" fmla="*/ 417341 h 914400"/>
              <a:gd name="connsiteX5" fmla="*/ 1580271 w 1583574"/>
              <a:gd name="connsiteY5" fmla="*/ 581464 h 914400"/>
              <a:gd name="connsiteX6" fmla="*/ 1519311 w 1583574"/>
              <a:gd name="connsiteY6" fmla="*/ 698695 h 914400"/>
              <a:gd name="connsiteX7" fmla="*/ 1472419 w 1583574"/>
              <a:gd name="connsiteY7" fmla="*/ 797169 h 914400"/>
              <a:gd name="connsiteX8" fmla="*/ 1472419 w 1583574"/>
              <a:gd name="connsiteY8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3574" h="914400">
                <a:moveTo>
                  <a:pt x="0" y="0"/>
                </a:moveTo>
                <a:lnTo>
                  <a:pt x="506437" y="75028"/>
                </a:lnTo>
                <a:cubicBezTo>
                  <a:pt x="668997" y="101600"/>
                  <a:pt x="833120" y="126610"/>
                  <a:pt x="975360" y="159434"/>
                </a:cubicBezTo>
                <a:cubicBezTo>
                  <a:pt x="1117600" y="192258"/>
                  <a:pt x="1263748" y="228991"/>
                  <a:pt x="1359877" y="271975"/>
                </a:cubicBezTo>
                <a:cubicBezTo>
                  <a:pt x="1456006" y="314960"/>
                  <a:pt x="1515404" y="365760"/>
                  <a:pt x="1552136" y="417341"/>
                </a:cubicBezTo>
                <a:cubicBezTo>
                  <a:pt x="1588868" y="468922"/>
                  <a:pt x="1585742" y="534572"/>
                  <a:pt x="1580271" y="581464"/>
                </a:cubicBezTo>
                <a:cubicBezTo>
                  <a:pt x="1574800" y="628356"/>
                  <a:pt x="1537286" y="662744"/>
                  <a:pt x="1519311" y="698695"/>
                </a:cubicBezTo>
                <a:cubicBezTo>
                  <a:pt x="1501336" y="734646"/>
                  <a:pt x="1480234" y="761218"/>
                  <a:pt x="1472419" y="797169"/>
                </a:cubicBezTo>
                <a:cubicBezTo>
                  <a:pt x="1464604" y="833120"/>
                  <a:pt x="1468511" y="873760"/>
                  <a:pt x="1472419" y="914400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403" name="Group 2527">
            <a:extLst>
              <a:ext uri="{FF2B5EF4-FFF2-40B4-BE49-F238E27FC236}">
                <a16:creationId xmlns:a16="http://schemas.microsoft.com/office/drawing/2014/main" id="{3DED98E5-079C-9184-DF34-D31C2920CE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87194" y="1061927"/>
            <a:ext cx="680809" cy="707442"/>
            <a:chOff x="3103" y="11479"/>
            <a:chExt cx="1355" cy="1408"/>
          </a:xfrm>
        </p:grpSpPr>
        <p:grpSp>
          <p:nvGrpSpPr>
            <p:cNvPr id="11404" name="Group 2083">
              <a:extLst>
                <a:ext uri="{FF2B5EF4-FFF2-40B4-BE49-F238E27FC236}">
                  <a16:creationId xmlns:a16="http://schemas.microsoft.com/office/drawing/2014/main" id="{6C71B4C8-0694-DDDD-5701-FFB3EE20204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130"/>
              <a:ext cx="1343" cy="752"/>
              <a:chOff x="3529" y="8057"/>
              <a:chExt cx="7112" cy="3990"/>
            </a:xfrm>
          </p:grpSpPr>
          <p:sp>
            <p:nvSpPr>
              <p:cNvPr id="11428" name="AutoShape 2084">
                <a:extLst>
                  <a:ext uri="{FF2B5EF4-FFF2-40B4-BE49-F238E27FC236}">
                    <a16:creationId xmlns:a16="http://schemas.microsoft.com/office/drawing/2014/main" id="{70E5E55C-0CCB-0D10-C0AB-7CE2FB33BE02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8057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9" name="AutoShape 2085">
                <a:extLst>
                  <a:ext uri="{FF2B5EF4-FFF2-40B4-BE49-F238E27FC236}">
                    <a16:creationId xmlns:a16="http://schemas.microsoft.com/office/drawing/2014/main" id="{455CF19C-F729-5665-88A8-06B34841388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030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30" name="AutoShape 2086">
                <a:extLst>
                  <a:ext uri="{FF2B5EF4-FFF2-40B4-BE49-F238E27FC236}">
                    <a16:creationId xmlns:a16="http://schemas.microsoft.com/office/drawing/2014/main" id="{943DCD6A-C813-64E4-CDD4-E25F97FA510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047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05" name="Group 2087">
              <a:extLst>
                <a:ext uri="{FF2B5EF4-FFF2-40B4-BE49-F238E27FC236}">
                  <a16:creationId xmlns:a16="http://schemas.microsoft.com/office/drawing/2014/main" id="{07D10911-26F0-6E4B-AB3B-89F65D7267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420" name="AutoShape 2088">
                <a:extLst>
                  <a:ext uri="{FF2B5EF4-FFF2-40B4-BE49-F238E27FC236}">
                    <a16:creationId xmlns:a16="http://schemas.microsoft.com/office/drawing/2014/main" id="{B9402719-E36F-3772-0BBC-87DD7C31394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1" name="AutoShape 2089">
                <a:extLst>
                  <a:ext uri="{FF2B5EF4-FFF2-40B4-BE49-F238E27FC236}">
                    <a16:creationId xmlns:a16="http://schemas.microsoft.com/office/drawing/2014/main" id="{1F70B9E6-1537-0302-1F8C-398A0745B5A2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2" name="AutoShape 2090">
                <a:extLst>
                  <a:ext uri="{FF2B5EF4-FFF2-40B4-BE49-F238E27FC236}">
                    <a16:creationId xmlns:a16="http://schemas.microsoft.com/office/drawing/2014/main" id="{C3517805-F79C-F28A-4310-4BA8CCEF673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3" name="AutoShape 2091">
                <a:extLst>
                  <a:ext uri="{FF2B5EF4-FFF2-40B4-BE49-F238E27FC236}">
                    <a16:creationId xmlns:a16="http://schemas.microsoft.com/office/drawing/2014/main" id="{673853FB-7E70-89C6-840A-CBE5613DAEA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4" name="AutoShape 2092">
                <a:extLst>
                  <a:ext uri="{FF2B5EF4-FFF2-40B4-BE49-F238E27FC236}">
                    <a16:creationId xmlns:a16="http://schemas.microsoft.com/office/drawing/2014/main" id="{E9F83A7F-40A5-C50F-D87E-701AEC82398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25" name="Group 2093">
                <a:extLst>
                  <a:ext uri="{FF2B5EF4-FFF2-40B4-BE49-F238E27FC236}">
                    <a16:creationId xmlns:a16="http://schemas.microsoft.com/office/drawing/2014/main" id="{6CDDA2CF-F30C-1220-0727-E7E0F7F8E4D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426" name="AutoShape 2094">
                  <a:extLst>
                    <a:ext uri="{FF2B5EF4-FFF2-40B4-BE49-F238E27FC236}">
                      <a16:creationId xmlns:a16="http://schemas.microsoft.com/office/drawing/2014/main" id="{3DBD84F6-1161-B6B1-BD1F-B1732F442C1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7" name="AutoShape 2095">
                  <a:extLst>
                    <a:ext uri="{FF2B5EF4-FFF2-40B4-BE49-F238E27FC236}">
                      <a16:creationId xmlns:a16="http://schemas.microsoft.com/office/drawing/2014/main" id="{7A6FF291-DDA9-2895-E8D4-756CF0ED57E0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406" name="Group 2096">
              <a:extLst>
                <a:ext uri="{FF2B5EF4-FFF2-40B4-BE49-F238E27FC236}">
                  <a16:creationId xmlns:a16="http://schemas.microsoft.com/office/drawing/2014/main" id="{C42BDB80-D127-0423-EABE-AC6014B57E7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287" y="11906"/>
              <a:ext cx="1175" cy="788"/>
              <a:chOff x="3010" y="3931"/>
              <a:chExt cx="3294" cy="788"/>
            </a:xfrm>
          </p:grpSpPr>
          <p:cxnSp>
            <p:nvCxnSpPr>
              <p:cNvPr id="11417" name="AutoShape 2097">
                <a:extLst>
                  <a:ext uri="{FF2B5EF4-FFF2-40B4-BE49-F238E27FC236}">
                    <a16:creationId xmlns:a16="http://schemas.microsoft.com/office/drawing/2014/main" id="{2286FDC6-2FE7-CC35-6968-57DF13EA70F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12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8" name="AutoShape 2098">
                <a:extLst>
                  <a:ext uri="{FF2B5EF4-FFF2-40B4-BE49-F238E27FC236}">
                    <a16:creationId xmlns:a16="http://schemas.microsoft.com/office/drawing/2014/main" id="{BA803AF8-DCD3-5B0C-E102-E9272DFCC22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>
                <a:off x="5876" y="4291"/>
                <a:ext cx="371" cy="48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09" name="AutoShape 2525">
              <a:extLst>
                <a:ext uri="{FF2B5EF4-FFF2-40B4-BE49-F238E27FC236}">
                  <a16:creationId xmlns:a16="http://schemas.microsoft.com/office/drawing/2014/main" id="{5BDC094D-0129-652C-30CA-1385CBB3D5A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0" name="AutoShape 2526">
              <a:extLst>
                <a:ext uri="{FF2B5EF4-FFF2-40B4-BE49-F238E27FC236}">
                  <a16:creationId xmlns:a16="http://schemas.microsoft.com/office/drawing/2014/main" id="{023B290E-C231-2DD4-AF12-03395D8C7FB8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68" y="12501"/>
              <a:ext cx="0" cy="35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49" name="Group 2527">
            <a:extLst>
              <a:ext uri="{FF2B5EF4-FFF2-40B4-BE49-F238E27FC236}">
                <a16:creationId xmlns:a16="http://schemas.microsoft.com/office/drawing/2014/main" id="{3698EF03-5054-F57F-AB85-77E5C5BA050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69794" y="1035293"/>
            <a:ext cx="608960" cy="4422502"/>
            <a:chOff x="3078" y="11479"/>
            <a:chExt cx="1212" cy="8802"/>
          </a:xfrm>
        </p:grpSpPr>
        <p:grpSp>
          <p:nvGrpSpPr>
            <p:cNvPr id="11650" name="Group 2083">
              <a:extLst>
                <a:ext uri="{FF2B5EF4-FFF2-40B4-BE49-F238E27FC236}">
                  <a16:creationId xmlns:a16="http://schemas.microsoft.com/office/drawing/2014/main" id="{C36F3478-595C-AD0E-0E4B-6BB5B2E21F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20281"/>
              <a:ext cx="1164" cy="0"/>
              <a:chOff x="3529" y="9671"/>
              <a:chExt cx="6162" cy="0"/>
            </a:xfrm>
          </p:grpSpPr>
          <p:cxnSp>
            <p:nvCxnSpPr>
              <p:cNvPr id="11675" name="AutoShape 2085">
                <a:extLst>
                  <a:ext uri="{FF2B5EF4-FFF2-40B4-BE49-F238E27FC236}">
                    <a16:creationId xmlns:a16="http://schemas.microsoft.com/office/drawing/2014/main" id="{75A04E00-0A7D-2DF3-2EB8-DCCBB1FC6C9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6" name="AutoShape 2086">
                <a:extLst>
                  <a:ext uri="{FF2B5EF4-FFF2-40B4-BE49-F238E27FC236}">
                    <a16:creationId xmlns:a16="http://schemas.microsoft.com/office/drawing/2014/main" id="{C17E70FC-FBAE-EFA3-3B40-AF222D07448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51" name="Group 2087">
              <a:extLst>
                <a:ext uri="{FF2B5EF4-FFF2-40B4-BE49-F238E27FC236}">
                  <a16:creationId xmlns:a16="http://schemas.microsoft.com/office/drawing/2014/main" id="{823162DC-548F-FC88-5541-40086F23B3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666" name="AutoShape 2088">
                <a:extLst>
                  <a:ext uri="{FF2B5EF4-FFF2-40B4-BE49-F238E27FC236}">
                    <a16:creationId xmlns:a16="http://schemas.microsoft.com/office/drawing/2014/main" id="{4569C869-F068-7618-DAC6-75577C302358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7" name="AutoShape 2089">
                <a:extLst>
                  <a:ext uri="{FF2B5EF4-FFF2-40B4-BE49-F238E27FC236}">
                    <a16:creationId xmlns:a16="http://schemas.microsoft.com/office/drawing/2014/main" id="{AB4E019F-5AE3-5A6A-DB49-F3EBEB82466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8" name="AutoShape 2090">
                <a:extLst>
                  <a:ext uri="{FF2B5EF4-FFF2-40B4-BE49-F238E27FC236}">
                    <a16:creationId xmlns:a16="http://schemas.microsoft.com/office/drawing/2014/main" id="{15F8F952-2041-BA7D-EE4F-BA5374EFE84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9" name="AutoShape 2091">
                <a:extLst>
                  <a:ext uri="{FF2B5EF4-FFF2-40B4-BE49-F238E27FC236}">
                    <a16:creationId xmlns:a16="http://schemas.microsoft.com/office/drawing/2014/main" id="{097EA8A6-A2F4-946F-6BC6-A6E1F158B60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0" name="AutoShape 2092">
                <a:extLst>
                  <a:ext uri="{FF2B5EF4-FFF2-40B4-BE49-F238E27FC236}">
                    <a16:creationId xmlns:a16="http://schemas.microsoft.com/office/drawing/2014/main" id="{1DABE3ED-A27C-7B45-202C-AC2C367BFAE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71" name="Group 2093">
                <a:extLst>
                  <a:ext uri="{FF2B5EF4-FFF2-40B4-BE49-F238E27FC236}">
                    <a16:creationId xmlns:a16="http://schemas.microsoft.com/office/drawing/2014/main" id="{93F73432-144B-8524-D2F7-42B55812FC1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672" name="AutoShape 2094">
                  <a:extLst>
                    <a:ext uri="{FF2B5EF4-FFF2-40B4-BE49-F238E27FC236}">
                      <a16:creationId xmlns:a16="http://schemas.microsoft.com/office/drawing/2014/main" id="{67CE475D-2233-3E9E-B5F7-1681DE8A772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3" name="AutoShape 2095">
                  <a:extLst>
                    <a:ext uri="{FF2B5EF4-FFF2-40B4-BE49-F238E27FC236}">
                      <a16:creationId xmlns:a16="http://schemas.microsoft.com/office/drawing/2014/main" id="{378A39D2-9D6C-57D9-68D8-FD94915066C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653" name="Group 2517">
              <a:extLst>
                <a:ext uri="{FF2B5EF4-FFF2-40B4-BE49-F238E27FC236}">
                  <a16:creationId xmlns:a16="http://schemas.microsoft.com/office/drawing/2014/main" id="{93AAE0F1-F877-35FF-E669-10436E2B73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660" name="AutoShape 2518">
                <a:extLst>
                  <a:ext uri="{FF2B5EF4-FFF2-40B4-BE49-F238E27FC236}">
                    <a16:creationId xmlns:a16="http://schemas.microsoft.com/office/drawing/2014/main" id="{85DD0020-5248-EDAD-8E74-9E4B9D04B558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61" name="AutoShape 2519">
                <a:extLst>
                  <a:ext uri="{FF2B5EF4-FFF2-40B4-BE49-F238E27FC236}">
                    <a16:creationId xmlns:a16="http://schemas.microsoft.com/office/drawing/2014/main" id="{E015C6A3-B12A-2991-F433-CF01C529EE0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2" name="AutoShape 2520">
                <a:extLst>
                  <a:ext uri="{FF2B5EF4-FFF2-40B4-BE49-F238E27FC236}">
                    <a16:creationId xmlns:a16="http://schemas.microsoft.com/office/drawing/2014/main" id="{63B13AF2-A7C4-8502-3042-3219DFB3B5D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55" name="AutoShape 2525">
              <a:extLst>
                <a:ext uri="{FF2B5EF4-FFF2-40B4-BE49-F238E27FC236}">
                  <a16:creationId xmlns:a16="http://schemas.microsoft.com/office/drawing/2014/main" id="{3303361B-66EC-2B81-6E1C-27A453483A86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26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56" name="AutoShape 2526">
              <a:extLst>
                <a:ext uri="{FF2B5EF4-FFF2-40B4-BE49-F238E27FC236}">
                  <a16:creationId xmlns:a16="http://schemas.microsoft.com/office/drawing/2014/main" id="{5845CD83-2304-5AD0-03DD-A8BC7F7ECCF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58" y="11712"/>
              <a:ext cx="0" cy="129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30" name="Gruppe 11529">
            <a:extLst>
              <a:ext uri="{FF2B5EF4-FFF2-40B4-BE49-F238E27FC236}">
                <a16:creationId xmlns:a16="http://schemas.microsoft.com/office/drawing/2014/main" id="{E5122BAF-4C77-87C8-4C0E-780FF3273306}"/>
              </a:ext>
            </a:extLst>
          </p:cNvPr>
          <p:cNvGrpSpPr/>
          <p:nvPr/>
        </p:nvGrpSpPr>
        <p:grpSpPr>
          <a:xfrm>
            <a:off x="7020878" y="3500698"/>
            <a:ext cx="608960" cy="1014932"/>
            <a:chOff x="4483647" y="2458574"/>
            <a:chExt cx="608960" cy="1014932"/>
          </a:xfrm>
        </p:grpSpPr>
        <p:grpSp>
          <p:nvGrpSpPr>
            <p:cNvPr id="11431" name="Group 2527">
              <a:extLst>
                <a:ext uri="{FF2B5EF4-FFF2-40B4-BE49-F238E27FC236}">
                  <a16:creationId xmlns:a16="http://schemas.microsoft.com/office/drawing/2014/main" id="{8566CCD2-320F-4D14-1E3D-3E4C26D047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83647" y="2458574"/>
              <a:ext cx="608960" cy="1014932"/>
              <a:chOff x="3078" y="11479"/>
              <a:chExt cx="1212" cy="2020"/>
            </a:xfrm>
          </p:grpSpPr>
          <p:cxnSp>
            <p:nvCxnSpPr>
              <p:cNvPr id="11432" name="AutoShape 2086">
                <a:extLst>
                  <a:ext uri="{FF2B5EF4-FFF2-40B4-BE49-F238E27FC236}">
                    <a16:creationId xmlns:a16="http://schemas.microsoft.com/office/drawing/2014/main" id="{93DE492F-A754-D41F-2149-497626ADBA6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92" name="Group 2087">
                <a:extLst>
                  <a:ext uri="{FF2B5EF4-FFF2-40B4-BE49-F238E27FC236}">
                    <a16:creationId xmlns:a16="http://schemas.microsoft.com/office/drawing/2014/main" id="{DF8A6023-A7FA-0B4A-CDF4-E93351AB46C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521" name="AutoShape 2088">
                  <a:extLst>
                    <a:ext uri="{FF2B5EF4-FFF2-40B4-BE49-F238E27FC236}">
                      <a16:creationId xmlns:a16="http://schemas.microsoft.com/office/drawing/2014/main" id="{6BE7339B-CEE3-FF1B-8ED9-126D02B9ED3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2" name="AutoShape 2089">
                  <a:extLst>
                    <a:ext uri="{FF2B5EF4-FFF2-40B4-BE49-F238E27FC236}">
                      <a16:creationId xmlns:a16="http://schemas.microsoft.com/office/drawing/2014/main" id="{7C18DE03-15BE-754F-A54C-D8E6EF604BF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3" name="AutoShape 2090">
                  <a:extLst>
                    <a:ext uri="{FF2B5EF4-FFF2-40B4-BE49-F238E27FC236}">
                      <a16:creationId xmlns:a16="http://schemas.microsoft.com/office/drawing/2014/main" id="{E1540FEF-8B5E-0702-A49A-7A0B1EAE941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4" name="AutoShape 2091">
                  <a:extLst>
                    <a:ext uri="{FF2B5EF4-FFF2-40B4-BE49-F238E27FC236}">
                      <a16:creationId xmlns:a16="http://schemas.microsoft.com/office/drawing/2014/main" id="{1D1F627D-2FEA-0C3A-AFBC-C191EA14AA6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25" name="AutoShape 2092">
                  <a:extLst>
                    <a:ext uri="{FF2B5EF4-FFF2-40B4-BE49-F238E27FC236}">
                      <a16:creationId xmlns:a16="http://schemas.microsoft.com/office/drawing/2014/main" id="{93D70C3E-DDF6-A7DE-74EB-6B89343CBEC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526" name="Group 2093">
                  <a:extLst>
                    <a:ext uri="{FF2B5EF4-FFF2-40B4-BE49-F238E27FC236}">
                      <a16:creationId xmlns:a16="http://schemas.microsoft.com/office/drawing/2014/main" id="{5E6A2700-3A51-4E8A-1BBE-32EA784789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527" name="AutoShape 2094">
                    <a:extLst>
                      <a:ext uri="{FF2B5EF4-FFF2-40B4-BE49-F238E27FC236}">
                        <a16:creationId xmlns:a16="http://schemas.microsoft.com/office/drawing/2014/main" id="{0CE8BF2E-FFA0-E42C-6CF6-156E1D2A8F65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8" name="AutoShape 2095">
                    <a:extLst>
                      <a:ext uri="{FF2B5EF4-FFF2-40B4-BE49-F238E27FC236}">
                        <a16:creationId xmlns:a16="http://schemas.microsoft.com/office/drawing/2014/main" id="{629BF3EB-F74B-DC11-D01B-1F30D0434C0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cxnSp>
            <p:nvCxnSpPr>
              <p:cNvPr id="11494" name="AutoShape 2098">
                <a:extLst>
                  <a:ext uri="{FF2B5EF4-FFF2-40B4-BE49-F238E27FC236}">
                    <a16:creationId xmlns:a16="http://schemas.microsoft.com/office/drawing/2014/main" id="{58316DA1-E705-FF61-2CD0-5D0B8EB94F7A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480" y="12428"/>
                <a:ext cx="371" cy="17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98" name="Group 2521">
                <a:extLst>
                  <a:ext uri="{FF2B5EF4-FFF2-40B4-BE49-F238E27FC236}">
                    <a16:creationId xmlns:a16="http://schemas.microsoft.com/office/drawing/2014/main" id="{D4057F46-507A-8A91-D7E8-BFEDA2EBFC8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121"/>
                <a:ext cx="1164" cy="378"/>
                <a:chOff x="3529" y="7349"/>
                <a:chExt cx="6162" cy="1994"/>
              </a:xfrm>
            </p:grpSpPr>
            <p:sp>
              <p:nvSpPr>
                <p:cNvPr id="11505" name="AutoShape 2522">
                  <a:extLst>
                    <a:ext uri="{FF2B5EF4-FFF2-40B4-BE49-F238E27FC236}">
                      <a16:creationId xmlns:a16="http://schemas.microsoft.com/office/drawing/2014/main" id="{0AA69E1C-B282-27C7-3424-30DA2E4CBE75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546" y="7349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517" name="AutoShape 2523">
                  <a:extLst>
                    <a:ext uri="{FF2B5EF4-FFF2-40B4-BE49-F238E27FC236}">
                      <a16:creationId xmlns:a16="http://schemas.microsoft.com/office/drawing/2014/main" id="{6AC57DEB-F52C-C974-D165-2E7E9E04895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8359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18" name="AutoShape 2524">
                  <a:extLst>
                    <a:ext uri="{FF2B5EF4-FFF2-40B4-BE49-F238E27FC236}">
                      <a16:creationId xmlns:a16="http://schemas.microsoft.com/office/drawing/2014/main" id="{85AA2EBA-4514-D618-CD1F-2E880D41E29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8359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99" name="AutoShape 2525">
                <a:extLst>
                  <a:ext uri="{FF2B5EF4-FFF2-40B4-BE49-F238E27FC236}">
                    <a16:creationId xmlns:a16="http://schemas.microsoft.com/office/drawing/2014/main" id="{A0867CE1-D6E4-3ECF-61C9-C90D4B46496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03" name="AutoShape 2526">
                <a:extLst>
                  <a:ext uri="{FF2B5EF4-FFF2-40B4-BE49-F238E27FC236}">
                    <a16:creationId xmlns:a16="http://schemas.microsoft.com/office/drawing/2014/main" id="{5A61823F-46BF-17B0-1A16-D35CA9A04FB8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29" name="AutoShape 2523">
              <a:extLst>
                <a:ext uri="{FF2B5EF4-FFF2-40B4-BE49-F238E27FC236}">
                  <a16:creationId xmlns:a16="http://schemas.microsoft.com/office/drawing/2014/main" id="{2FC811A8-7AF7-F7B5-3F13-FE69324E27F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873131" y="3024839"/>
              <a:ext cx="19940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31" name="Group 2527">
            <a:extLst>
              <a:ext uri="{FF2B5EF4-FFF2-40B4-BE49-F238E27FC236}">
                <a16:creationId xmlns:a16="http://schemas.microsoft.com/office/drawing/2014/main" id="{519DFDE5-85F8-9B66-2B69-81AA281746C1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5770814" y="2227285"/>
            <a:ext cx="685327" cy="817977"/>
            <a:chOff x="3109" y="11479"/>
            <a:chExt cx="1364" cy="1628"/>
          </a:xfrm>
        </p:grpSpPr>
        <p:grpSp>
          <p:nvGrpSpPr>
            <p:cNvPr id="11532" name="Group 2083">
              <a:extLst>
                <a:ext uri="{FF2B5EF4-FFF2-40B4-BE49-F238E27FC236}">
                  <a16:creationId xmlns:a16="http://schemas.microsoft.com/office/drawing/2014/main" id="{79B1ED97-EB92-0DFF-8A9D-AD40CD4E32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731"/>
              <a:ext cx="1164" cy="376"/>
              <a:chOff x="3529" y="11245"/>
              <a:chExt cx="6162" cy="1994"/>
            </a:xfrm>
          </p:grpSpPr>
          <p:sp>
            <p:nvSpPr>
              <p:cNvPr id="11548" name="AutoShape 2084">
                <a:extLst>
                  <a:ext uri="{FF2B5EF4-FFF2-40B4-BE49-F238E27FC236}">
                    <a16:creationId xmlns:a16="http://schemas.microsoft.com/office/drawing/2014/main" id="{B287AE53-D9FC-02EA-FF2E-D405B47A31BF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1124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549" name="AutoShape 2085">
                <a:extLst>
                  <a:ext uri="{FF2B5EF4-FFF2-40B4-BE49-F238E27FC236}">
                    <a16:creationId xmlns:a16="http://schemas.microsoft.com/office/drawing/2014/main" id="{5CF85472-3022-2D2A-9441-01F2E71A128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198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0" name="AutoShape 2086">
                <a:extLst>
                  <a:ext uri="{FF2B5EF4-FFF2-40B4-BE49-F238E27FC236}">
                    <a16:creationId xmlns:a16="http://schemas.microsoft.com/office/drawing/2014/main" id="{B73CF5A1-E787-A48D-44C0-D2BE596144A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200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533" name="Group 2087">
              <a:extLst>
                <a:ext uri="{FF2B5EF4-FFF2-40B4-BE49-F238E27FC236}">
                  <a16:creationId xmlns:a16="http://schemas.microsoft.com/office/drawing/2014/main" id="{42D607C2-33DF-C197-1296-6113CC1EC3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30" y="11479"/>
              <a:ext cx="1156" cy="373"/>
              <a:chOff x="2869" y="8775"/>
              <a:chExt cx="1571" cy="510"/>
            </a:xfrm>
          </p:grpSpPr>
          <p:cxnSp>
            <p:nvCxnSpPr>
              <p:cNvPr id="11539" name="AutoShape 2088">
                <a:extLst>
                  <a:ext uri="{FF2B5EF4-FFF2-40B4-BE49-F238E27FC236}">
                    <a16:creationId xmlns:a16="http://schemas.microsoft.com/office/drawing/2014/main" id="{4540B2A2-DE18-0415-F6C9-C567FD65A138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69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0" name="AutoShape 2089">
                <a:extLst>
                  <a:ext uri="{FF2B5EF4-FFF2-40B4-BE49-F238E27FC236}">
                    <a16:creationId xmlns:a16="http://schemas.microsoft.com/office/drawing/2014/main" id="{416F6802-1714-C27B-4791-2E7ED42FE5C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1" name="AutoShape 2090">
                <a:extLst>
                  <a:ext uri="{FF2B5EF4-FFF2-40B4-BE49-F238E27FC236}">
                    <a16:creationId xmlns:a16="http://schemas.microsoft.com/office/drawing/2014/main" id="{0A95D6B0-BDF9-76D9-D1B4-F75C0D89C48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339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2" name="AutoShape 2091">
                <a:extLst>
                  <a:ext uri="{FF2B5EF4-FFF2-40B4-BE49-F238E27FC236}">
                    <a16:creationId xmlns:a16="http://schemas.microsoft.com/office/drawing/2014/main" id="{3B65CFDC-CBE5-4ECE-F91F-039DE608764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781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4" name="AutoShape 2092">
                <a:extLst>
                  <a:ext uri="{FF2B5EF4-FFF2-40B4-BE49-F238E27FC236}">
                    <a16:creationId xmlns:a16="http://schemas.microsoft.com/office/drawing/2014/main" id="{BD7F55B9-D389-3EDE-4035-CDE0B01E2BF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545" name="Group 2093">
                <a:extLst>
                  <a:ext uri="{FF2B5EF4-FFF2-40B4-BE49-F238E27FC236}">
                    <a16:creationId xmlns:a16="http://schemas.microsoft.com/office/drawing/2014/main" id="{9501E54E-FE34-C3F7-8A8F-B16655315DD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25" y="8775"/>
                <a:ext cx="778" cy="155"/>
                <a:chOff x="4242" y="2446"/>
                <a:chExt cx="1907" cy="155"/>
              </a:xfrm>
            </p:grpSpPr>
            <p:cxnSp>
              <p:nvCxnSpPr>
                <p:cNvPr id="11546" name="AutoShape 2094">
                  <a:extLst>
                    <a:ext uri="{FF2B5EF4-FFF2-40B4-BE49-F238E27FC236}">
                      <a16:creationId xmlns:a16="http://schemas.microsoft.com/office/drawing/2014/main" id="{B6267794-9261-0F17-E006-0FE7503347F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47" name="AutoShape 2095">
                  <a:extLst>
                    <a:ext uri="{FF2B5EF4-FFF2-40B4-BE49-F238E27FC236}">
                      <a16:creationId xmlns:a16="http://schemas.microsoft.com/office/drawing/2014/main" id="{AF136E00-17B0-7EB3-4FC5-60C80C0B998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4242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534" name="Group 2096">
              <a:extLst>
                <a:ext uri="{FF2B5EF4-FFF2-40B4-BE49-F238E27FC236}">
                  <a16:creationId xmlns:a16="http://schemas.microsoft.com/office/drawing/2014/main" id="{D1F76897-D4D1-4F84-EAED-B5472A40B8E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09" y="11985"/>
              <a:ext cx="732" cy="197"/>
              <a:chOff x="3010" y="3734"/>
              <a:chExt cx="2055" cy="197"/>
            </a:xfrm>
          </p:grpSpPr>
          <p:cxnSp>
            <p:nvCxnSpPr>
              <p:cNvPr id="11537" name="AutoShape 2097">
                <a:extLst>
                  <a:ext uri="{FF2B5EF4-FFF2-40B4-BE49-F238E27FC236}">
                    <a16:creationId xmlns:a16="http://schemas.microsoft.com/office/drawing/2014/main" id="{3628BCED-A0CA-2B13-8B6E-AEEC75134C6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38" name="AutoShape 2098">
                <a:extLst>
                  <a:ext uri="{FF2B5EF4-FFF2-40B4-BE49-F238E27FC236}">
                    <a16:creationId xmlns:a16="http://schemas.microsoft.com/office/drawing/2014/main" id="{B1832946-1183-05A9-E772-4B37B2466C6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V="1">
                <a:off x="4425" y="3285"/>
                <a:ext cx="192" cy="108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35" name="AutoShape 2525">
              <a:extLst>
                <a:ext uri="{FF2B5EF4-FFF2-40B4-BE49-F238E27FC236}">
                  <a16:creationId xmlns:a16="http://schemas.microsoft.com/office/drawing/2014/main" id="{A0392C30-90CC-CE3F-F503-759FEC01FFA3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9" y="11710"/>
              <a:ext cx="0" cy="121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36" name="AutoShape 2526">
              <a:extLst>
                <a:ext uri="{FF2B5EF4-FFF2-40B4-BE49-F238E27FC236}">
                  <a16:creationId xmlns:a16="http://schemas.microsoft.com/office/drawing/2014/main" id="{C5C3C02B-8A12-4EC4-69C2-D68635CFC158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90" y="12427"/>
              <a:ext cx="0" cy="502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856" name="Gruppe 11855">
            <a:extLst>
              <a:ext uri="{FF2B5EF4-FFF2-40B4-BE49-F238E27FC236}">
                <a16:creationId xmlns:a16="http://schemas.microsoft.com/office/drawing/2014/main" id="{7EFBA9E0-DE5F-A637-4A39-37BCD3817C6E}"/>
              </a:ext>
            </a:extLst>
          </p:cNvPr>
          <p:cNvGrpSpPr/>
          <p:nvPr/>
        </p:nvGrpSpPr>
        <p:grpSpPr>
          <a:xfrm>
            <a:off x="4566464" y="3598857"/>
            <a:ext cx="693396" cy="811977"/>
            <a:chOff x="7368074" y="1536503"/>
            <a:chExt cx="693396" cy="811977"/>
          </a:xfrm>
        </p:grpSpPr>
        <p:sp>
          <p:nvSpPr>
            <p:cNvPr id="11751" name="Ellipse 11750">
              <a:extLst>
                <a:ext uri="{FF2B5EF4-FFF2-40B4-BE49-F238E27FC236}">
                  <a16:creationId xmlns:a16="http://schemas.microsoft.com/office/drawing/2014/main" id="{6711E012-782A-4047-ADA5-5B08347C57D6}"/>
                </a:ext>
              </a:extLst>
            </p:cNvPr>
            <p:cNvSpPr/>
            <p:nvPr/>
          </p:nvSpPr>
          <p:spPr>
            <a:xfrm>
              <a:off x="7560996" y="2155829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grpSp>
          <p:nvGrpSpPr>
            <p:cNvPr id="11752" name="Group 2527">
              <a:extLst>
                <a:ext uri="{FF2B5EF4-FFF2-40B4-BE49-F238E27FC236}">
                  <a16:creationId xmlns:a16="http://schemas.microsoft.com/office/drawing/2014/main" id="{71010872-D9C7-908E-5EB4-C5E13688BA0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370113" y="1536503"/>
              <a:ext cx="691357" cy="734069"/>
              <a:chOff x="3103" y="11479"/>
              <a:chExt cx="1376" cy="1461"/>
            </a:xfrm>
          </p:grpSpPr>
          <p:grpSp>
            <p:nvGrpSpPr>
              <p:cNvPr id="11754" name="Group 2087">
                <a:extLst>
                  <a:ext uri="{FF2B5EF4-FFF2-40B4-BE49-F238E27FC236}">
                    <a16:creationId xmlns:a16="http://schemas.microsoft.com/office/drawing/2014/main" id="{CBFD96CD-8CAE-536C-1127-58747C7E047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760" name="AutoShape 2088">
                  <a:extLst>
                    <a:ext uri="{FF2B5EF4-FFF2-40B4-BE49-F238E27FC236}">
                      <a16:creationId xmlns:a16="http://schemas.microsoft.com/office/drawing/2014/main" id="{EC54121E-59C3-6AC0-D23E-BC745DB82B5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1" name="AutoShape 2089">
                  <a:extLst>
                    <a:ext uri="{FF2B5EF4-FFF2-40B4-BE49-F238E27FC236}">
                      <a16:creationId xmlns:a16="http://schemas.microsoft.com/office/drawing/2014/main" id="{BE80A367-4242-CD2D-C3A3-BCF5AA10F010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2" name="AutoShape 2090">
                  <a:extLst>
                    <a:ext uri="{FF2B5EF4-FFF2-40B4-BE49-F238E27FC236}">
                      <a16:creationId xmlns:a16="http://schemas.microsoft.com/office/drawing/2014/main" id="{064B63DC-D828-9AAB-3BF2-7D3EFF3CF87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3" name="AutoShape 2091">
                  <a:extLst>
                    <a:ext uri="{FF2B5EF4-FFF2-40B4-BE49-F238E27FC236}">
                      <a16:creationId xmlns:a16="http://schemas.microsoft.com/office/drawing/2014/main" id="{A14C208E-B2EE-9552-9266-A3DD0879825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64" name="AutoShape 2092">
                  <a:extLst>
                    <a:ext uri="{FF2B5EF4-FFF2-40B4-BE49-F238E27FC236}">
                      <a16:creationId xmlns:a16="http://schemas.microsoft.com/office/drawing/2014/main" id="{3FB16732-D762-AB74-A51A-03223BE1DB2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65" name="Group 2093">
                  <a:extLst>
                    <a:ext uri="{FF2B5EF4-FFF2-40B4-BE49-F238E27FC236}">
                      <a16:creationId xmlns:a16="http://schemas.microsoft.com/office/drawing/2014/main" id="{99625762-307D-B1CB-C589-8A641B58BE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66" name="AutoShape 2094">
                    <a:extLst>
                      <a:ext uri="{FF2B5EF4-FFF2-40B4-BE49-F238E27FC236}">
                        <a16:creationId xmlns:a16="http://schemas.microsoft.com/office/drawing/2014/main" id="{D604EB6A-F7AF-E949-FDF8-185CA7A9FA1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7" name="AutoShape 2095">
                    <a:extLst>
                      <a:ext uri="{FF2B5EF4-FFF2-40B4-BE49-F238E27FC236}">
                        <a16:creationId xmlns:a16="http://schemas.microsoft.com/office/drawing/2014/main" id="{5FCEE207-27D8-3DA7-C44A-9D40D40507F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755" name="Group 2096">
                <a:extLst>
                  <a:ext uri="{FF2B5EF4-FFF2-40B4-BE49-F238E27FC236}">
                    <a16:creationId xmlns:a16="http://schemas.microsoft.com/office/drawing/2014/main" id="{5AB9A20B-8EC1-822F-667B-2AA15887D3B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4070" y="11919"/>
                <a:ext cx="605" cy="213"/>
                <a:chOff x="3010" y="3725"/>
                <a:chExt cx="1689" cy="213"/>
              </a:xfrm>
            </p:grpSpPr>
            <p:cxnSp>
              <p:nvCxnSpPr>
                <p:cNvPr id="11758" name="AutoShape 2097">
                  <a:extLst>
                    <a:ext uri="{FF2B5EF4-FFF2-40B4-BE49-F238E27FC236}">
                      <a16:creationId xmlns:a16="http://schemas.microsoft.com/office/drawing/2014/main" id="{873710EC-C002-76AF-1F95-1EA24F6CEAB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59" name="AutoShape 2098">
                  <a:extLst>
                    <a:ext uri="{FF2B5EF4-FFF2-40B4-BE49-F238E27FC236}">
                      <a16:creationId xmlns:a16="http://schemas.microsoft.com/office/drawing/2014/main" id="{1477FA2F-948B-B336-59AD-93C040B700B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>
                  <a:off x="4101" y="3341"/>
                  <a:ext cx="213" cy="982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56" name="AutoShape 2525">
                <a:extLst>
                  <a:ext uri="{FF2B5EF4-FFF2-40B4-BE49-F238E27FC236}">
                    <a16:creationId xmlns:a16="http://schemas.microsoft.com/office/drawing/2014/main" id="{A7721469-DEA6-2AC0-D6BB-EB46AF55134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18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57" name="AutoShape 2526">
                <a:extLst>
                  <a:ext uri="{FF2B5EF4-FFF2-40B4-BE49-F238E27FC236}">
                    <a16:creationId xmlns:a16="http://schemas.microsoft.com/office/drawing/2014/main" id="{68E9F870-84ED-32C9-A3B8-33C6A80ED5D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80" y="12427"/>
                <a:ext cx="0" cy="502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773" name="AutoShape 2085">
              <a:extLst>
                <a:ext uri="{FF2B5EF4-FFF2-40B4-BE49-F238E27FC236}">
                  <a16:creationId xmlns:a16="http://schemas.microsoft.com/office/drawing/2014/main" id="{3F3E00E3-9A1C-583E-296B-720C8DA4A97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753507" y="2268797"/>
              <a:ext cx="199407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74" name="AutoShape 2086">
              <a:extLst>
                <a:ext uri="{FF2B5EF4-FFF2-40B4-BE49-F238E27FC236}">
                  <a16:creationId xmlns:a16="http://schemas.microsoft.com/office/drawing/2014/main" id="{3625D0A3-55F5-5367-C72D-46226078163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368074" y="2268986"/>
              <a:ext cx="18080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859" name="Gruppe 11858">
            <a:extLst>
              <a:ext uri="{FF2B5EF4-FFF2-40B4-BE49-F238E27FC236}">
                <a16:creationId xmlns:a16="http://schemas.microsoft.com/office/drawing/2014/main" id="{C3555659-9883-6B55-AC99-85D36F38B518}"/>
              </a:ext>
            </a:extLst>
          </p:cNvPr>
          <p:cNvGrpSpPr/>
          <p:nvPr/>
        </p:nvGrpSpPr>
        <p:grpSpPr>
          <a:xfrm>
            <a:off x="4435278" y="2226583"/>
            <a:ext cx="608961" cy="845536"/>
            <a:chOff x="4470673" y="2328183"/>
            <a:chExt cx="608961" cy="845536"/>
          </a:xfrm>
        </p:grpSpPr>
        <p:grpSp>
          <p:nvGrpSpPr>
            <p:cNvPr id="11777" name="Group 2527">
              <a:extLst>
                <a:ext uri="{FF2B5EF4-FFF2-40B4-BE49-F238E27FC236}">
                  <a16:creationId xmlns:a16="http://schemas.microsoft.com/office/drawing/2014/main" id="{D3B0E1F4-935E-144E-8A5D-B150A4F7069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70673" y="2328183"/>
              <a:ext cx="608961" cy="765222"/>
              <a:chOff x="3078" y="11479"/>
              <a:chExt cx="1212" cy="1523"/>
            </a:xfrm>
          </p:grpSpPr>
          <p:grpSp>
            <p:nvGrpSpPr>
              <p:cNvPr id="11779" name="Group 2087">
                <a:extLst>
                  <a:ext uri="{FF2B5EF4-FFF2-40B4-BE49-F238E27FC236}">
                    <a16:creationId xmlns:a16="http://schemas.microsoft.com/office/drawing/2014/main" id="{17D1625D-A30B-7D07-207F-839B3F1D4B0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786" name="AutoShape 2088">
                  <a:extLst>
                    <a:ext uri="{FF2B5EF4-FFF2-40B4-BE49-F238E27FC236}">
                      <a16:creationId xmlns:a16="http://schemas.microsoft.com/office/drawing/2014/main" id="{7443851B-279C-4FA2-56D1-9EA4F3BE895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7" name="AutoShape 2089">
                  <a:extLst>
                    <a:ext uri="{FF2B5EF4-FFF2-40B4-BE49-F238E27FC236}">
                      <a16:creationId xmlns:a16="http://schemas.microsoft.com/office/drawing/2014/main" id="{B51FEAF0-A73C-467D-FAD2-7BFCD0356ECB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8" name="AutoShape 2090">
                  <a:extLst>
                    <a:ext uri="{FF2B5EF4-FFF2-40B4-BE49-F238E27FC236}">
                      <a16:creationId xmlns:a16="http://schemas.microsoft.com/office/drawing/2014/main" id="{94909DA7-0CA7-7CA4-44CA-E19EAADA6A0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9" name="AutoShape 2091">
                  <a:extLst>
                    <a:ext uri="{FF2B5EF4-FFF2-40B4-BE49-F238E27FC236}">
                      <a16:creationId xmlns:a16="http://schemas.microsoft.com/office/drawing/2014/main" id="{003F4208-4D36-53D4-46C0-2D34D83B36F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90" name="AutoShape 2092">
                  <a:extLst>
                    <a:ext uri="{FF2B5EF4-FFF2-40B4-BE49-F238E27FC236}">
                      <a16:creationId xmlns:a16="http://schemas.microsoft.com/office/drawing/2014/main" id="{470DA19E-6184-0E0C-C833-BA1127AB1E7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91" name="Group 2093">
                  <a:extLst>
                    <a:ext uri="{FF2B5EF4-FFF2-40B4-BE49-F238E27FC236}">
                      <a16:creationId xmlns:a16="http://schemas.microsoft.com/office/drawing/2014/main" id="{FB4E4B14-84D9-DE7B-5698-8E236D595D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92" name="AutoShape 2094">
                    <a:extLst>
                      <a:ext uri="{FF2B5EF4-FFF2-40B4-BE49-F238E27FC236}">
                        <a16:creationId xmlns:a16="http://schemas.microsoft.com/office/drawing/2014/main" id="{07355338-25CF-4F71-79A5-221046F6782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93" name="AutoShape 2095">
                    <a:extLst>
                      <a:ext uri="{FF2B5EF4-FFF2-40B4-BE49-F238E27FC236}">
                        <a16:creationId xmlns:a16="http://schemas.microsoft.com/office/drawing/2014/main" id="{4818E679-E0EE-D09D-CA5B-C439972EF5C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780" name="Group 2517">
                <a:extLst>
                  <a:ext uri="{FF2B5EF4-FFF2-40B4-BE49-F238E27FC236}">
                    <a16:creationId xmlns:a16="http://schemas.microsoft.com/office/drawing/2014/main" id="{3ACEC6C4-C65E-BF3F-15EE-0A22D0D09A9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141"/>
                <a:ext cx="1164" cy="838"/>
                <a:chOff x="3529" y="5220"/>
                <a:chExt cx="6162" cy="4451"/>
              </a:xfrm>
            </p:grpSpPr>
            <p:sp>
              <p:nvSpPr>
                <p:cNvPr id="11783" name="AutoShape 2518">
                  <a:extLst>
                    <a:ext uri="{FF2B5EF4-FFF2-40B4-BE49-F238E27FC236}">
                      <a16:creationId xmlns:a16="http://schemas.microsoft.com/office/drawing/2014/main" id="{2EF1B40F-D245-E731-4CC6-32C3F601EF28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88" y="5220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784" name="AutoShape 2519">
                  <a:extLst>
                    <a:ext uri="{FF2B5EF4-FFF2-40B4-BE49-F238E27FC236}">
                      <a16:creationId xmlns:a16="http://schemas.microsoft.com/office/drawing/2014/main" id="{126C01E3-E979-2474-0F77-188E3738103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5" name="AutoShape 2520">
                  <a:extLst>
                    <a:ext uri="{FF2B5EF4-FFF2-40B4-BE49-F238E27FC236}">
                      <a16:creationId xmlns:a16="http://schemas.microsoft.com/office/drawing/2014/main" id="{C30C65C1-B95B-E5B7-C8F9-BE7C50A815E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81" name="AutoShape 2525">
                <a:extLst>
                  <a:ext uri="{FF2B5EF4-FFF2-40B4-BE49-F238E27FC236}">
                    <a16:creationId xmlns:a16="http://schemas.microsoft.com/office/drawing/2014/main" id="{C1A70E53-56BD-9122-9AC8-11F490271A5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6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" name="AutoShape 2526">
                <a:extLst>
                  <a:ext uri="{FF2B5EF4-FFF2-40B4-BE49-F238E27FC236}">
                    <a16:creationId xmlns:a16="http://schemas.microsoft.com/office/drawing/2014/main" id="{1CD8B06C-E9B6-6362-CD93-6DBD53DB665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258" y="11712"/>
                <a:ext cx="0" cy="129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858" name="Gruppe 11857">
              <a:extLst>
                <a:ext uri="{FF2B5EF4-FFF2-40B4-BE49-F238E27FC236}">
                  <a16:creationId xmlns:a16="http://schemas.microsoft.com/office/drawing/2014/main" id="{64DEAB29-466B-1A57-DAB3-BF9958F4AAF6}"/>
                </a:ext>
              </a:extLst>
            </p:cNvPr>
            <p:cNvGrpSpPr/>
            <p:nvPr/>
          </p:nvGrpSpPr>
          <p:grpSpPr>
            <a:xfrm>
              <a:off x="4485941" y="2752528"/>
              <a:ext cx="584843" cy="421191"/>
              <a:chOff x="7388429" y="3017998"/>
              <a:chExt cx="584843" cy="421191"/>
            </a:xfrm>
          </p:grpSpPr>
          <p:sp>
            <p:nvSpPr>
              <p:cNvPr id="11797" name="Ellipse 11796">
                <a:extLst>
                  <a:ext uri="{FF2B5EF4-FFF2-40B4-BE49-F238E27FC236}">
                    <a16:creationId xmlns:a16="http://schemas.microsoft.com/office/drawing/2014/main" id="{BB474053-C3DC-8DAD-6D87-FF137FD88847}"/>
                  </a:ext>
                </a:extLst>
              </p:cNvPr>
              <p:cNvSpPr/>
              <p:nvPr/>
            </p:nvSpPr>
            <p:spPr>
              <a:xfrm>
                <a:off x="7562434" y="3246538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cxnSp>
            <p:nvCxnSpPr>
              <p:cNvPr id="11798" name="AutoShape 2085">
                <a:extLst>
                  <a:ext uri="{FF2B5EF4-FFF2-40B4-BE49-F238E27FC236}">
                    <a16:creationId xmlns:a16="http://schemas.microsoft.com/office/drawing/2014/main" id="{4F62C88C-D23C-9293-4042-0483EDC2A2B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773864" y="3017998"/>
                <a:ext cx="19940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9" name="AutoShape 2086">
                <a:extLst>
                  <a:ext uri="{FF2B5EF4-FFF2-40B4-BE49-F238E27FC236}">
                    <a16:creationId xmlns:a16="http://schemas.microsoft.com/office/drawing/2014/main" id="{0B9E3B10-247B-187C-C3BD-664F0152BCA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88429" y="3017998"/>
                <a:ext cx="18080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1860" name="Gruppe 11859">
            <a:extLst>
              <a:ext uri="{FF2B5EF4-FFF2-40B4-BE49-F238E27FC236}">
                <a16:creationId xmlns:a16="http://schemas.microsoft.com/office/drawing/2014/main" id="{CBD6C516-8BE0-8B3F-4F35-9F580BA685C0}"/>
              </a:ext>
            </a:extLst>
          </p:cNvPr>
          <p:cNvGrpSpPr/>
          <p:nvPr/>
        </p:nvGrpSpPr>
        <p:grpSpPr>
          <a:xfrm>
            <a:off x="7050460" y="2426893"/>
            <a:ext cx="603348" cy="913943"/>
            <a:chOff x="4477152" y="3427564"/>
            <a:chExt cx="603348" cy="913943"/>
          </a:xfrm>
        </p:grpSpPr>
        <p:cxnSp>
          <p:nvCxnSpPr>
            <p:cNvPr id="11366" name="AutoShape 2086">
              <a:extLst>
                <a:ext uri="{FF2B5EF4-FFF2-40B4-BE49-F238E27FC236}">
                  <a16:creationId xmlns:a16="http://schemas.microsoft.com/office/drawing/2014/main" id="{D40F82C2-0CEA-C06D-8538-7B258ED1CDF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873181" y="4334168"/>
              <a:ext cx="18074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1855" name="Gruppe 11854">
              <a:extLst>
                <a:ext uri="{FF2B5EF4-FFF2-40B4-BE49-F238E27FC236}">
                  <a16:creationId xmlns:a16="http://schemas.microsoft.com/office/drawing/2014/main" id="{5DEEAEB2-5A7F-3334-3D16-BE777BCCA377}"/>
                </a:ext>
              </a:extLst>
            </p:cNvPr>
            <p:cNvGrpSpPr/>
            <p:nvPr/>
          </p:nvGrpSpPr>
          <p:grpSpPr>
            <a:xfrm>
              <a:off x="4477152" y="3427564"/>
              <a:ext cx="603348" cy="913943"/>
              <a:chOff x="7300494" y="3530063"/>
              <a:chExt cx="603348" cy="913943"/>
            </a:xfrm>
          </p:grpSpPr>
          <p:grpSp>
            <p:nvGrpSpPr>
              <p:cNvPr id="11800" name="Group 2527">
                <a:extLst>
                  <a:ext uri="{FF2B5EF4-FFF2-40B4-BE49-F238E27FC236}">
                    <a16:creationId xmlns:a16="http://schemas.microsoft.com/office/drawing/2014/main" id="{806574D1-286B-C239-AF06-7CED842FF16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307443" y="3530063"/>
                <a:ext cx="596399" cy="913943"/>
                <a:chOff x="3103" y="11479"/>
                <a:chExt cx="1187" cy="1819"/>
              </a:xfrm>
            </p:grpSpPr>
            <p:cxnSp>
              <p:nvCxnSpPr>
                <p:cNvPr id="11801" name="AutoShape 2086">
                  <a:extLst>
                    <a:ext uri="{FF2B5EF4-FFF2-40B4-BE49-F238E27FC236}">
                      <a16:creationId xmlns:a16="http://schemas.microsoft.com/office/drawing/2014/main" id="{1805656A-F4FA-C98A-647A-5660E6A2D63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115" y="12606"/>
                  <a:ext cx="3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802" name="Group 2087">
                  <a:extLst>
                    <a:ext uri="{FF2B5EF4-FFF2-40B4-BE49-F238E27FC236}">
                      <a16:creationId xmlns:a16="http://schemas.microsoft.com/office/drawing/2014/main" id="{F96CB497-3CDE-211C-18F4-28F081ACC9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06" y="11479"/>
                  <a:ext cx="1184" cy="373"/>
                  <a:chOff x="2833" y="8775"/>
                  <a:chExt cx="1607" cy="510"/>
                </a:xfrm>
              </p:grpSpPr>
              <p:cxnSp>
                <p:nvCxnSpPr>
                  <p:cNvPr id="11810" name="AutoShape 2088">
                    <a:extLst>
                      <a:ext uri="{FF2B5EF4-FFF2-40B4-BE49-F238E27FC236}">
                        <a16:creationId xmlns:a16="http://schemas.microsoft.com/office/drawing/2014/main" id="{66A68AB7-782A-85E7-3658-8BE84B02322B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1" name="AutoShape 2089">
                    <a:extLst>
                      <a:ext uri="{FF2B5EF4-FFF2-40B4-BE49-F238E27FC236}">
                        <a16:creationId xmlns:a16="http://schemas.microsoft.com/office/drawing/2014/main" id="{FE190582-3CD0-FC91-808F-FF47F7A3188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2" name="AutoShape 2090">
                    <a:extLst>
                      <a:ext uri="{FF2B5EF4-FFF2-40B4-BE49-F238E27FC236}">
                        <a16:creationId xmlns:a16="http://schemas.microsoft.com/office/drawing/2014/main" id="{A6E270FE-610D-5E9F-9B87-8450E8EB721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3" name="AutoShape 2091">
                    <a:extLst>
                      <a:ext uri="{FF2B5EF4-FFF2-40B4-BE49-F238E27FC236}">
                        <a16:creationId xmlns:a16="http://schemas.microsoft.com/office/drawing/2014/main" id="{280BC04B-434F-7BF5-F965-24AC522C63D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14" name="AutoShape 2092">
                    <a:extLst>
                      <a:ext uri="{FF2B5EF4-FFF2-40B4-BE49-F238E27FC236}">
                        <a16:creationId xmlns:a16="http://schemas.microsoft.com/office/drawing/2014/main" id="{9405F3D0-FEC0-2869-CCAE-444F1150257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815" name="Group 2093">
                    <a:extLst>
                      <a:ext uri="{FF2B5EF4-FFF2-40B4-BE49-F238E27FC236}">
                        <a16:creationId xmlns:a16="http://schemas.microsoft.com/office/drawing/2014/main" id="{404C5D1A-1B47-0DD6-3FBE-A1DAE9D4772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816" name="AutoShape 2094">
                      <a:extLst>
                        <a:ext uri="{FF2B5EF4-FFF2-40B4-BE49-F238E27FC236}">
                          <a16:creationId xmlns:a16="http://schemas.microsoft.com/office/drawing/2014/main" id="{680C0398-B1F7-D1CF-23CA-D48189C89546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7" name="AutoShape 2095">
                      <a:extLst>
                        <a:ext uri="{FF2B5EF4-FFF2-40B4-BE49-F238E27FC236}">
                          <a16:creationId xmlns:a16="http://schemas.microsoft.com/office/drawing/2014/main" id="{02777B23-FC83-EB3B-C2EF-04C4548200C4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803" name="AutoShape 2098">
                  <a:extLst>
                    <a:ext uri="{FF2B5EF4-FFF2-40B4-BE49-F238E27FC236}">
                      <a16:creationId xmlns:a16="http://schemas.microsoft.com/office/drawing/2014/main" id="{D65B6A34-5621-C8A1-0B26-44199C6D3DC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467" y="13122"/>
                  <a:ext cx="371" cy="173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05" name="AutoShape 2525">
                  <a:extLst>
                    <a:ext uri="{FF2B5EF4-FFF2-40B4-BE49-F238E27FC236}">
                      <a16:creationId xmlns:a16="http://schemas.microsoft.com/office/drawing/2014/main" id="{C8BAA2F1-127F-53A9-EFCE-FB16A8B2AA40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06" name="AutoShape 2526">
                  <a:extLst>
                    <a:ext uri="{FF2B5EF4-FFF2-40B4-BE49-F238E27FC236}">
                      <a16:creationId xmlns:a16="http://schemas.microsoft.com/office/drawing/2014/main" id="{8F794813-99E6-25B8-9D7B-A080AD8FEF7B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251" y="11714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818" name="AutoShape 2085">
                <a:extLst>
                  <a:ext uri="{FF2B5EF4-FFF2-40B4-BE49-F238E27FC236}">
                    <a16:creationId xmlns:a16="http://schemas.microsoft.com/office/drawing/2014/main" id="{49C44AEC-1A72-B322-097A-2CD6DC54247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681876" y="4093247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0" name="AutoShape 2085">
                <a:extLst>
                  <a:ext uri="{FF2B5EF4-FFF2-40B4-BE49-F238E27FC236}">
                    <a16:creationId xmlns:a16="http://schemas.microsoft.com/office/drawing/2014/main" id="{9083E6E4-53FA-B543-8C68-983FA3C4AC8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00494" y="4440597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822" name="Ellipse 11821">
                <a:extLst>
                  <a:ext uri="{FF2B5EF4-FFF2-40B4-BE49-F238E27FC236}">
                    <a16:creationId xmlns:a16="http://schemas.microsoft.com/office/drawing/2014/main" id="{28DE1092-D0A0-591E-6853-EB2D53D6C014}"/>
                  </a:ext>
                </a:extLst>
              </p:cNvPr>
              <p:cNvSpPr/>
              <p:nvPr/>
            </p:nvSpPr>
            <p:spPr>
              <a:xfrm>
                <a:off x="7507008" y="3997156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</p:grpSp>
      </p:grpSp>
      <p:grpSp>
        <p:nvGrpSpPr>
          <p:cNvPr id="11857" name="Gruppe 11856">
            <a:extLst>
              <a:ext uri="{FF2B5EF4-FFF2-40B4-BE49-F238E27FC236}">
                <a16:creationId xmlns:a16="http://schemas.microsoft.com/office/drawing/2014/main" id="{6F3B9CC3-CC8E-0CAA-A413-F235A9F612CE}"/>
              </a:ext>
            </a:extLst>
          </p:cNvPr>
          <p:cNvGrpSpPr/>
          <p:nvPr/>
        </p:nvGrpSpPr>
        <p:grpSpPr>
          <a:xfrm>
            <a:off x="5757202" y="3498298"/>
            <a:ext cx="596399" cy="1012324"/>
            <a:chOff x="8332367" y="2621964"/>
            <a:chExt cx="596399" cy="1012324"/>
          </a:xfrm>
        </p:grpSpPr>
        <p:grpSp>
          <p:nvGrpSpPr>
            <p:cNvPr id="11823" name="Group 2527">
              <a:extLst>
                <a:ext uri="{FF2B5EF4-FFF2-40B4-BE49-F238E27FC236}">
                  <a16:creationId xmlns:a16="http://schemas.microsoft.com/office/drawing/2014/main" id="{D4E59C6B-C66D-768C-9F55-D407B122FB4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32367" y="2621964"/>
              <a:ext cx="596399" cy="913943"/>
              <a:chOff x="3103" y="11479"/>
              <a:chExt cx="1187" cy="1819"/>
            </a:xfrm>
          </p:grpSpPr>
          <p:cxnSp>
            <p:nvCxnSpPr>
              <p:cNvPr id="11824" name="AutoShape 2086">
                <a:extLst>
                  <a:ext uri="{FF2B5EF4-FFF2-40B4-BE49-F238E27FC236}">
                    <a16:creationId xmlns:a16="http://schemas.microsoft.com/office/drawing/2014/main" id="{4806C633-8B10-2EF8-BE6E-3ED4D2AFF56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825" name="Group 2087">
                <a:extLst>
                  <a:ext uri="{FF2B5EF4-FFF2-40B4-BE49-F238E27FC236}">
                    <a16:creationId xmlns:a16="http://schemas.microsoft.com/office/drawing/2014/main" id="{EE531F11-DC7F-0AB0-1A13-B1419A32D37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829" name="AutoShape 2088">
                  <a:extLst>
                    <a:ext uri="{FF2B5EF4-FFF2-40B4-BE49-F238E27FC236}">
                      <a16:creationId xmlns:a16="http://schemas.microsoft.com/office/drawing/2014/main" id="{26C75F60-CB64-C592-C077-DB732C40579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0" name="AutoShape 2089">
                  <a:extLst>
                    <a:ext uri="{FF2B5EF4-FFF2-40B4-BE49-F238E27FC236}">
                      <a16:creationId xmlns:a16="http://schemas.microsoft.com/office/drawing/2014/main" id="{9212D4AA-21FB-7574-E31B-C509648084C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1" name="AutoShape 2090">
                  <a:extLst>
                    <a:ext uri="{FF2B5EF4-FFF2-40B4-BE49-F238E27FC236}">
                      <a16:creationId xmlns:a16="http://schemas.microsoft.com/office/drawing/2014/main" id="{BD0FC822-59FD-9F7D-560B-965707CAC0E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2" name="AutoShape 2091">
                  <a:extLst>
                    <a:ext uri="{FF2B5EF4-FFF2-40B4-BE49-F238E27FC236}">
                      <a16:creationId xmlns:a16="http://schemas.microsoft.com/office/drawing/2014/main" id="{1D95C12C-EA9D-3D1C-EDA0-5EA56C67252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33" name="AutoShape 2092">
                  <a:extLst>
                    <a:ext uri="{FF2B5EF4-FFF2-40B4-BE49-F238E27FC236}">
                      <a16:creationId xmlns:a16="http://schemas.microsoft.com/office/drawing/2014/main" id="{E3FB5791-9F9A-3C91-7721-FCDAFD431E6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834" name="Group 2093">
                  <a:extLst>
                    <a:ext uri="{FF2B5EF4-FFF2-40B4-BE49-F238E27FC236}">
                      <a16:creationId xmlns:a16="http://schemas.microsoft.com/office/drawing/2014/main" id="{80299A1B-3C06-77D9-0C38-AAE8EBA91C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835" name="AutoShape 2094">
                    <a:extLst>
                      <a:ext uri="{FF2B5EF4-FFF2-40B4-BE49-F238E27FC236}">
                        <a16:creationId xmlns:a16="http://schemas.microsoft.com/office/drawing/2014/main" id="{A841AF55-FFEC-F3DD-2031-D0BFEE0F116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6" name="AutoShape 2095">
                    <a:extLst>
                      <a:ext uri="{FF2B5EF4-FFF2-40B4-BE49-F238E27FC236}">
                        <a16:creationId xmlns:a16="http://schemas.microsoft.com/office/drawing/2014/main" id="{28B7BAAB-8878-D410-C845-FE5593B30C2B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cxnSp>
            <p:nvCxnSpPr>
              <p:cNvPr id="11826" name="AutoShape 2098">
                <a:extLst>
                  <a:ext uri="{FF2B5EF4-FFF2-40B4-BE49-F238E27FC236}">
                    <a16:creationId xmlns:a16="http://schemas.microsoft.com/office/drawing/2014/main" id="{360F7370-38BF-BDC7-AB08-E77202A8C73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467" y="12430"/>
                <a:ext cx="371" cy="17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7" name="AutoShape 2525">
                <a:extLst>
                  <a:ext uri="{FF2B5EF4-FFF2-40B4-BE49-F238E27FC236}">
                    <a16:creationId xmlns:a16="http://schemas.microsoft.com/office/drawing/2014/main" id="{5F5DF7A1-6A3F-C2F8-D4F3-42AE8FC1522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28" name="AutoShape 2526">
                <a:extLst>
                  <a:ext uri="{FF2B5EF4-FFF2-40B4-BE49-F238E27FC236}">
                    <a16:creationId xmlns:a16="http://schemas.microsoft.com/office/drawing/2014/main" id="{985FCCBC-6CAE-CA6D-2C30-3BC163CD22C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837" name="AutoShape 2085">
              <a:extLst>
                <a:ext uri="{FF2B5EF4-FFF2-40B4-BE49-F238E27FC236}">
                  <a16:creationId xmlns:a16="http://schemas.microsoft.com/office/drawing/2014/main" id="{D1E26186-AFC8-61FC-2665-C3883DA43E25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8713275" y="3189665"/>
              <a:ext cx="19966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1854" name="Gruppe 11853">
              <a:extLst>
                <a:ext uri="{FF2B5EF4-FFF2-40B4-BE49-F238E27FC236}">
                  <a16:creationId xmlns:a16="http://schemas.microsoft.com/office/drawing/2014/main" id="{29240661-A4EF-4DA6-715E-6FF0B0EB432B}"/>
                </a:ext>
              </a:extLst>
            </p:cNvPr>
            <p:cNvGrpSpPr/>
            <p:nvPr/>
          </p:nvGrpSpPr>
          <p:grpSpPr>
            <a:xfrm>
              <a:off x="8338980" y="3441637"/>
              <a:ext cx="568065" cy="192651"/>
              <a:chOff x="8144304" y="3807395"/>
              <a:chExt cx="568065" cy="192651"/>
            </a:xfrm>
          </p:grpSpPr>
          <p:cxnSp>
            <p:nvCxnSpPr>
              <p:cNvPr id="11839" name="AutoShape 2086">
                <a:extLst>
                  <a:ext uri="{FF2B5EF4-FFF2-40B4-BE49-F238E27FC236}">
                    <a16:creationId xmlns:a16="http://schemas.microsoft.com/office/drawing/2014/main" id="{CEF89E47-F469-7103-5A75-509B7ECE328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144304" y="3906549"/>
                <a:ext cx="18088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52" name="AutoShape 2085">
                <a:extLst>
                  <a:ext uri="{FF2B5EF4-FFF2-40B4-BE49-F238E27FC236}">
                    <a16:creationId xmlns:a16="http://schemas.microsoft.com/office/drawing/2014/main" id="{3E66A35D-1B58-085F-2503-FF507A59B13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512701" y="3903486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853" name="Ellipse 11852">
                <a:extLst>
                  <a:ext uri="{FF2B5EF4-FFF2-40B4-BE49-F238E27FC236}">
                    <a16:creationId xmlns:a16="http://schemas.microsoft.com/office/drawing/2014/main" id="{4CEFFDEB-C828-C4F5-E49F-D9DACA639654}"/>
                  </a:ext>
                </a:extLst>
              </p:cNvPr>
              <p:cNvSpPr/>
              <p:nvPr/>
            </p:nvSpPr>
            <p:spPr>
              <a:xfrm>
                <a:off x="8337833" y="3807395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</p:grpSp>
      </p:grpSp>
      <p:grpSp>
        <p:nvGrpSpPr>
          <p:cNvPr id="11862" name="Gruppe 11861">
            <a:extLst>
              <a:ext uri="{FF2B5EF4-FFF2-40B4-BE49-F238E27FC236}">
                <a16:creationId xmlns:a16="http://schemas.microsoft.com/office/drawing/2014/main" id="{EFED3F5D-9E21-3C71-7AC7-FDC042F5C12D}"/>
              </a:ext>
            </a:extLst>
          </p:cNvPr>
          <p:cNvGrpSpPr/>
          <p:nvPr/>
        </p:nvGrpSpPr>
        <p:grpSpPr>
          <a:xfrm>
            <a:off x="7037889" y="1394942"/>
            <a:ext cx="608960" cy="4322514"/>
            <a:chOff x="7037889" y="1394942"/>
            <a:chExt cx="608960" cy="4322514"/>
          </a:xfrm>
        </p:grpSpPr>
        <p:grpSp>
          <p:nvGrpSpPr>
            <p:cNvPr id="6" name="Group 2527">
              <a:extLst>
                <a:ext uri="{FF2B5EF4-FFF2-40B4-BE49-F238E27FC236}">
                  <a16:creationId xmlns:a16="http://schemas.microsoft.com/office/drawing/2014/main" id="{2F8A854E-3907-1585-2399-FFE46424FA1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37889" y="1394942"/>
              <a:ext cx="608960" cy="4322514"/>
              <a:chOff x="3078" y="11479"/>
              <a:chExt cx="1212" cy="8603"/>
            </a:xfrm>
          </p:grpSpPr>
          <p:cxnSp>
            <p:nvCxnSpPr>
              <p:cNvPr id="11365" name="AutoShape 2086">
                <a:extLst>
                  <a:ext uri="{FF2B5EF4-FFF2-40B4-BE49-F238E27FC236}">
                    <a16:creationId xmlns:a16="http://schemas.microsoft.com/office/drawing/2014/main" id="{78CA2BFB-14A6-7C54-69DE-72CD39EABB9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115" y="12606"/>
                <a:ext cx="3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54" name="Group 2087">
                <a:extLst>
                  <a:ext uri="{FF2B5EF4-FFF2-40B4-BE49-F238E27FC236}">
                    <a16:creationId xmlns:a16="http://schemas.microsoft.com/office/drawing/2014/main" id="{368CE77B-1601-16ED-7882-4A176928045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312" name="AutoShape 2088">
                  <a:extLst>
                    <a:ext uri="{FF2B5EF4-FFF2-40B4-BE49-F238E27FC236}">
                      <a16:creationId xmlns:a16="http://schemas.microsoft.com/office/drawing/2014/main" id="{4A01A6EE-E8CF-AAFF-CD67-7415B9324C4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13" name="AutoShape 2089">
                  <a:extLst>
                    <a:ext uri="{FF2B5EF4-FFF2-40B4-BE49-F238E27FC236}">
                      <a16:creationId xmlns:a16="http://schemas.microsoft.com/office/drawing/2014/main" id="{D48694FD-3FFC-78E1-8952-DF9554A7611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2" name="AutoShape 2090">
                  <a:extLst>
                    <a:ext uri="{FF2B5EF4-FFF2-40B4-BE49-F238E27FC236}">
                      <a16:creationId xmlns:a16="http://schemas.microsoft.com/office/drawing/2014/main" id="{80523B9F-D011-4486-FE6F-4AD44D43204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3" name="AutoShape 2091">
                  <a:extLst>
                    <a:ext uri="{FF2B5EF4-FFF2-40B4-BE49-F238E27FC236}">
                      <a16:creationId xmlns:a16="http://schemas.microsoft.com/office/drawing/2014/main" id="{63C5C247-021A-9ECD-D0F6-9E7BE50B8C9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4" name="AutoShape 2092">
                  <a:extLst>
                    <a:ext uri="{FF2B5EF4-FFF2-40B4-BE49-F238E27FC236}">
                      <a16:creationId xmlns:a16="http://schemas.microsoft.com/office/drawing/2014/main" id="{82709DA5-1A7B-DA52-7C42-900D7FC7647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345" name="Group 2093">
                  <a:extLst>
                    <a:ext uri="{FF2B5EF4-FFF2-40B4-BE49-F238E27FC236}">
                      <a16:creationId xmlns:a16="http://schemas.microsoft.com/office/drawing/2014/main" id="{B117D5E6-5F97-790F-499B-5E01C63D17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346" name="AutoShape 2094">
                    <a:extLst>
                      <a:ext uri="{FF2B5EF4-FFF2-40B4-BE49-F238E27FC236}">
                        <a16:creationId xmlns:a16="http://schemas.microsoft.com/office/drawing/2014/main" id="{6EEB5AE2-606B-CBFC-4525-53D75B09D2F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347" name="AutoShape 2095">
                    <a:extLst>
                      <a:ext uri="{FF2B5EF4-FFF2-40B4-BE49-F238E27FC236}">
                        <a16:creationId xmlns:a16="http://schemas.microsoft.com/office/drawing/2014/main" id="{8A8CA623-2B37-E246-2D0B-1451DE9C570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659" name="Group 2521">
                <a:extLst>
                  <a:ext uri="{FF2B5EF4-FFF2-40B4-BE49-F238E27FC236}">
                    <a16:creationId xmlns:a16="http://schemas.microsoft.com/office/drawing/2014/main" id="{5DB1401E-78EC-8835-FAE2-B19C998A5F5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20082"/>
                <a:ext cx="1164" cy="0"/>
                <a:chOff x="3529" y="8359"/>
                <a:chExt cx="6162" cy="0"/>
              </a:xfrm>
            </p:grpSpPr>
            <p:cxnSp>
              <p:nvCxnSpPr>
                <p:cNvPr id="11706" name="AutoShape 2523">
                  <a:extLst>
                    <a:ext uri="{FF2B5EF4-FFF2-40B4-BE49-F238E27FC236}">
                      <a16:creationId xmlns:a16="http://schemas.microsoft.com/office/drawing/2014/main" id="{5AF773F5-ADEE-084E-0E7A-FC636A81B0C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8359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07" name="AutoShape 2524">
                  <a:extLst>
                    <a:ext uri="{FF2B5EF4-FFF2-40B4-BE49-F238E27FC236}">
                      <a16:creationId xmlns:a16="http://schemas.microsoft.com/office/drawing/2014/main" id="{84C1A577-3606-EB16-EB47-E5F4447B4FF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8359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77" name="AutoShape 2525">
                <a:extLst>
                  <a:ext uri="{FF2B5EF4-FFF2-40B4-BE49-F238E27FC236}">
                    <a16:creationId xmlns:a16="http://schemas.microsoft.com/office/drawing/2014/main" id="{E3CDD9A6-A789-CB2C-09C5-35B753924CF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3" name="AutoShape 2526">
                <a:extLst>
                  <a:ext uri="{FF2B5EF4-FFF2-40B4-BE49-F238E27FC236}">
                    <a16:creationId xmlns:a16="http://schemas.microsoft.com/office/drawing/2014/main" id="{B1E41EAB-4FBD-8B5A-3344-B7E450047E08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1714"/>
                <a:ext cx="0" cy="15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861" name="AutoShape 2086">
              <a:extLst>
                <a:ext uri="{FF2B5EF4-FFF2-40B4-BE49-F238E27FC236}">
                  <a16:creationId xmlns:a16="http://schemas.microsoft.com/office/drawing/2014/main" id="{1F09AB1B-3C6D-110E-D0D9-1EBAEC34D99D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437474" y="1969907"/>
              <a:ext cx="180879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48" name="Gruppe 11647">
            <a:extLst>
              <a:ext uri="{FF2B5EF4-FFF2-40B4-BE49-F238E27FC236}">
                <a16:creationId xmlns:a16="http://schemas.microsoft.com/office/drawing/2014/main" id="{27697AA4-1931-AE66-B773-3D2F180D23BC}"/>
              </a:ext>
            </a:extLst>
          </p:cNvPr>
          <p:cNvGrpSpPr>
            <a:grpSpLocks noChangeAspect="1"/>
          </p:cNvGrpSpPr>
          <p:nvPr/>
        </p:nvGrpSpPr>
        <p:grpSpPr>
          <a:xfrm>
            <a:off x="1295642" y="3116832"/>
            <a:ext cx="720000" cy="707610"/>
            <a:chOff x="2180952" y="3134725"/>
            <a:chExt cx="1196011" cy="1175428"/>
          </a:xfrm>
        </p:grpSpPr>
        <p:grpSp>
          <p:nvGrpSpPr>
            <p:cNvPr id="11652" name="Gruppe 11651">
              <a:extLst>
                <a:ext uri="{FF2B5EF4-FFF2-40B4-BE49-F238E27FC236}">
                  <a16:creationId xmlns:a16="http://schemas.microsoft.com/office/drawing/2014/main" id="{338BBAA5-FA90-00FA-954F-C3B4CCB3C817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1682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227B659F-BDC6-3C5C-2102-82B576D552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1683" name="Rektangel 1">
                <a:extLst>
                  <a:ext uri="{FF2B5EF4-FFF2-40B4-BE49-F238E27FC236}">
                    <a16:creationId xmlns:a16="http://schemas.microsoft.com/office/drawing/2014/main" id="{5C3AF4D6-30CB-0585-6197-8E67E3CEC2C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84" name="Rektangel 1">
                <a:extLst>
                  <a:ext uri="{FF2B5EF4-FFF2-40B4-BE49-F238E27FC236}">
                    <a16:creationId xmlns:a16="http://schemas.microsoft.com/office/drawing/2014/main" id="{E2D3C451-C422-7232-282D-3820F5542077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685" name="Rektangel 1">
                <a:extLst>
                  <a:ext uri="{FF2B5EF4-FFF2-40B4-BE49-F238E27FC236}">
                    <a16:creationId xmlns:a16="http://schemas.microsoft.com/office/drawing/2014/main" id="{334ACB8F-109C-DA44-09D1-4C1B893681F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686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BEB223B3-525A-6808-C0AD-EE1225E043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687" name="Gruppe 11686">
                <a:extLst>
                  <a:ext uri="{FF2B5EF4-FFF2-40B4-BE49-F238E27FC236}">
                    <a16:creationId xmlns:a16="http://schemas.microsoft.com/office/drawing/2014/main" id="{9A927ECA-EA48-E0F3-B99B-ECBD54A69E0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702" name="Ellipse 11701">
                  <a:extLst>
                    <a:ext uri="{FF2B5EF4-FFF2-40B4-BE49-F238E27FC236}">
                      <a16:creationId xmlns:a16="http://schemas.microsoft.com/office/drawing/2014/main" id="{03B9856A-89A5-A58E-7156-F742ECC3C07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3" name="Ellipse 11702">
                  <a:extLst>
                    <a:ext uri="{FF2B5EF4-FFF2-40B4-BE49-F238E27FC236}">
                      <a16:creationId xmlns:a16="http://schemas.microsoft.com/office/drawing/2014/main" id="{1185EB94-8A88-C185-F202-23E4B7E20A7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5" name="Ellipse 11704">
                  <a:extLst>
                    <a:ext uri="{FF2B5EF4-FFF2-40B4-BE49-F238E27FC236}">
                      <a16:creationId xmlns:a16="http://schemas.microsoft.com/office/drawing/2014/main" id="{A877A3B1-A678-8894-3886-22FFC87992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88" name="Gruppe 11687">
                <a:extLst>
                  <a:ext uri="{FF2B5EF4-FFF2-40B4-BE49-F238E27FC236}">
                    <a16:creationId xmlns:a16="http://schemas.microsoft.com/office/drawing/2014/main" id="{54F17040-9354-3188-059D-F1CEA1D00686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9" name="Ellipse 11698">
                  <a:extLst>
                    <a:ext uri="{FF2B5EF4-FFF2-40B4-BE49-F238E27FC236}">
                      <a16:creationId xmlns:a16="http://schemas.microsoft.com/office/drawing/2014/main" id="{F659E67B-3641-A310-0FCC-9A82B88D0BD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0" name="Ellipse 11699">
                  <a:extLst>
                    <a:ext uri="{FF2B5EF4-FFF2-40B4-BE49-F238E27FC236}">
                      <a16:creationId xmlns:a16="http://schemas.microsoft.com/office/drawing/2014/main" id="{9573989C-4081-757E-2CC8-DE19031677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1" name="Ellipse 11700">
                  <a:extLst>
                    <a:ext uri="{FF2B5EF4-FFF2-40B4-BE49-F238E27FC236}">
                      <a16:creationId xmlns:a16="http://schemas.microsoft.com/office/drawing/2014/main" id="{3A97E6C1-C69E-AB56-84E1-F88EDAC533B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89" name="Gruppe 11688">
                <a:extLst>
                  <a:ext uri="{FF2B5EF4-FFF2-40B4-BE49-F238E27FC236}">
                    <a16:creationId xmlns:a16="http://schemas.microsoft.com/office/drawing/2014/main" id="{DDC7A9E6-07A1-37A7-0824-2B0AE513331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6" name="Ellipse 11695">
                  <a:extLst>
                    <a:ext uri="{FF2B5EF4-FFF2-40B4-BE49-F238E27FC236}">
                      <a16:creationId xmlns:a16="http://schemas.microsoft.com/office/drawing/2014/main" id="{87020DAC-245A-292F-DF27-ACED59CFCB8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7" name="Ellipse 11696">
                  <a:extLst>
                    <a:ext uri="{FF2B5EF4-FFF2-40B4-BE49-F238E27FC236}">
                      <a16:creationId xmlns:a16="http://schemas.microsoft.com/office/drawing/2014/main" id="{E7D1B8AA-6CBB-4C2C-DCE7-B0928BFFE1F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8" name="Ellipse 11697">
                  <a:extLst>
                    <a:ext uri="{FF2B5EF4-FFF2-40B4-BE49-F238E27FC236}">
                      <a16:creationId xmlns:a16="http://schemas.microsoft.com/office/drawing/2014/main" id="{29977D7B-CDB2-18CF-BC70-571D1081E5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90" name="Gruppe 11689">
                <a:extLst>
                  <a:ext uri="{FF2B5EF4-FFF2-40B4-BE49-F238E27FC236}">
                    <a16:creationId xmlns:a16="http://schemas.microsoft.com/office/drawing/2014/main" id="{CB26C49F-BCC7-5420-EDBB-210F3594B13E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2" name="Ellipse 11691">
                  <a:extLst>
                    <a:ext uri="{FF2B5EF4-FFF2-40B4-BE49-F238E27FC236}">
                      <a16:creationId xmlns:a16="http://schemas.microsoft.com/office/drawing/2014/main" id="{48B9AC24-23F6-47F6-4BBD-156C0906772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4" name="Ellipse 11693">
                  <a:extLst>
                    <a:ext uri="{FF2B5EF4-FFF2-40B4-BE49-F238E27FC236}">
                      <a16:creationId xmlns:a16="http://schemas.microsoft.com/office/drawing/2014/main" id="{730E047D-6DD7-9D17-628E-496CB71D0B8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5" name="Ellipse 11694">
                  <a:extLst>
                    <a:ext uri="{FF2B5EF4-FFF2-40B4-BE49-F238E27FC236}">
                      <a16:creationId xmlns:a16="http://schemas.microsoft.com/office/drawing/2014/main" id="{F83355A2-25D6-3249-1C17-C60B197AFE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691" name="Tekstfelt 11690">
                <a:extLst>
                  <a:ext uri="{FF2B5EF4-FFF2-40B4-BE49-F238E27FC236}">
                    <a16:creationId xmlns:a16="http://schemas.microsoft.com/office/drawing/2014/main" id="{9C8B6429-A6F3-D6E4-134D-AEDA4446A836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11657" name="Gruppe 11656">
              <a:extLst>
                <a:ext uri="{FF2B5EF4-FFF2-40B4-BE49-F238E27FC236}">
                  <a16:creationId xmlns:a16="http://schemas.microsoft.com/office/drawing/2014/main" id="{300AC936-1DB5-D381-BE44-5E841B60B310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1680" name="Kombinationstegning 11679">
                <a:extLst>
                  <a:ext uri="{FF2B5EF4-FFF2-40B4-BE49-F238E27FC236}">
                    <a16:creationId xmlns:a16="http://schemas.microsoft.com/office/drawing/2014/main" id="{35D8FC71-2E79-5F49-3E46-2AE026C16492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81" name="Ellipse 11680">
                <a:extLst>
                  <a:ext uri="{FF2B5EF4-FFF2-40B4-BE49-F238E27FC236}">
                    <a16:creationId xmlns:a16="http://schemas.microsoft.com/office/drawing/2014/main" id="{C2F4D296-7440-BBD1-2559-542D3ED007E0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64" name="Gruppe 11663">
              <a:extLst>
                <a:ext uri="{FF2B5EF4-FFF2-40B4-BE49-F238E27FC236}">
                  <a16:creationId xmlns:a16="http://schemas.microsoft.com/office/drawing/2014/main" id="{31BFE5C8-4429-9935-49CD-C49A3449E4A2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1678" name="Kombinationstegning 11677">
                <a:extLst>
                  <a:ext uri="{FF2B5EF4-FFF2-40B4-BE49-F238E27FC236}">
                    <a16:creationId xmlns:a16="http://schemas.microsoft.com/office/drawing/2014/main" id="{31C7C5CD-CC35-726D-49A6-8F68AAFB3A70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79" name="Ellipse 11678">
                <a:extLst>
                  <a:ext uri="{FF2B5EF4-FFF2-40B4-BE49-F238E27FC236}">
                    <a16:creationId xmlns:a16="http://schemas.microsoft.com/office/drawing/2014/main" id="{C3542952-7C1A-EE4E-E243-D27E3DB6F5C1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708" name="Kombinationstegning 11707">
            <a:extLst>
              <a:ext uri="{FF2B5EF4-FFF2-40B4-BE49-F238E27FC236}">
                <a16:creationId xmlns:a16="http://schemas.microsoft.com/office/drawing/2014/main" id="{1F7FD4C6-BBCA-889F-F7F5-C6B11B5D7667}"/>
              </a:ext>
            </a:extLst>
          </p:cNvPr>
          <p:cNvSpPr/>
          <p:nvPr/>
        </p:nvSpPr>
        <p:spPr>
          <a:xfrm>
            <a:off x="1735282" y="3234123"/>
            <a:ext cx="1173202" cy="550939"/>
          </a:xfrm>
          <a:custGeom>
            <a:avLst/>
            <a:gdLst>
              <a:gd name="connsiteX0" fmla="*/ 1168977 w 1173202"/>
              <a:gd name="connsiteY0" fmla="*/ 215659 h 550939"/>
              <a:gd name="connsiteX1" fmla="*/ 1163782 w 1173202"/>
              <a:gd name="connsiteY1" fmla="*/ 90968 h 550939"/>
              <a:gd name="connsiteX2" fmla="*/ 1085850 w 1173202"/>
              <a:gd name="connsiteY2" fmla="*/ 28622 h 550939"/>
              <a:gd name="connsiteX3" fmla="*/ 955963 w 1173202"/>
              <a:gd name="connsiteY3" fmla="*/ 7841 h 550939"/>
              <a:gd name="connsiteX4" fmla="*/ 852054 w 1173202"/>
              <a:gd name="connsiteY4" fmla="*/ 158509 h 550939"/>
              <a:gd name="connsiteX5" fmla="*/ 883227 w 1173202"/>
              <a:gd name="connsiteY5" fmla="*/ 355936 h 550939"/>
              <a:gd name="connsiteX6" fmla="*/ 748145 w 1173202"/>
              <a:gd name="connsiteY6" fmla="*/ 506604 h 550939"/>
              <a:gd name="connsiteX7" fmla="*/ 483177 w 1173202"/>
              <a:gd name="connsiteY7" fmla="*/ 548168 h 550939"/>
              <a:gd name="connsiteX8" fmla="*/ 311727 w 1173202"/>
              <a:gd name="connsiteY8" fmla="*/ 444259 h 550939"/>
              <a:gd name="connsiteX9" fmla="*/ 197427 w 1173202"/>
              <a:gd name="connsiteY9" fmla="*/ 298786 h 550939"/>
              <a:gd name="connsiteX10" fmla="*/ 83127 w 1173202"/>
              <a:gd name="connsiteY10" fmla="*/ 210463 h 550939"/>
              <a:gd name="connsiteX11" fmla="*/ 0 w 1173202"/>
              <a:gd name="connsiteY11" fmla="*/ 226050 h 55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73202" h="550939">
                <a:moveTo>
                  <a:pt x="1168977" y="215659"/>
                </a:moveTo>
                <a:cubicBezTo>
                  <a:pt x="1173307" y="168900"/>
                  <a:pt x="1177637" y="122141"/>
                  <a:pt x="1163782" y="90968"/>
                </a:cubicBezTo>
                <a:cubicBezTo>
                  <a:pt x="1149927" y="59795"/>
                  <a:pt x="1120486" y="42476"/>
                  <a:pt x="1085850" y="28622"/>
                </a:cubicBezTo>
                <a:cubicBezTo>
                  <a:pt x="1051213" y="14767"/>
                  <a:pt x="994929" y="-13807"/>
                  <a:pt x="955963" y="7841"/>
                </a:cubicBezTo>
                <a:cubicBezTo>
                  <a:pt x="916997" y="29489"/>
                  <a:pt x="864177" y="100493"/>
                  <a:pt x="852054" y="158509"/>
                </a:cubicBezTo>
                <a:cubicBezTo>
                  <a:pt x="839931" y="216525"/>
                  <a:pt x="900545" y="297920"/>
                  <a:pt x="883227" y="355936"/>
                </a:cubicBezTo>
                <a:cubicBezTo>
                  <a:pt x="865909" y="413952"/>
                  <a:pt x="814820" y="474565"/>
                  <a:pt x="748145" y="506604"/>
                </a:cubicBezTo>
                <a:cubicBezTo>
                  <a:pt x="681470" y="538643"/>
                  <a:pt x="555913" y="558559"/>
                  <a:pt x="483177" y="548168"/>
                </a:cubicBezTo>
                <a:cubicBezTo>
                  <a:pt x="410441" y="537777"/>
                  <a:pt x="359352" y="485823"/>
                  <a:pt x="311727" y="444259"/>
                </a:cubicBezTo>
                <a:cubicBezTo>
                  <a:pt x="264102" y="402695"/>
                  <a:pt x="235527" y="337752"/>
                  <a:pt x="197427" y="298786"/>
                </a:cubicBezTo>
                <a:cubicBezTo>
                  <a:pt x="159327" y="259820"/>
                  <a:pt x="116031" y="222586"/>
                  <a:pt x="83127" y="210463"/>
                </a:cubicBezTo>
                <a:cubicBezTo>
                  <a:pt x="50223" y="198340"/>
                  <a:pt x="25111" y="212195"/>
                  <a:pt x="0" y="22605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709" name="Kombinationstegning 11708">
            <a:extLst>
              <a:ext uri="{FF2B5EF4-FFF2-40B4-BE49-F238E27FC236}">
                <a16:creationId xmlns:a16="http://schemas.microsoft.com/office/drawing/2014/main" id="{3F03BCF7-432B-3129-0F25-BBFB2036BF7B}"/>
              </a:ext>
            </a:extLst>
          </p:cNvPr>
          <p:cNvSpPr/>
          <p:nvPr/>
        </p:nvSpPr>
        <p:spPr>
          <a:xfrm>
            <a:off x="1806575" y="2825750"/>
            <a:ext cx="560901" cy="546113"/>
          </a:xfrm>
          <a:custGeom>
            <a:avLst/>
            <a:gdLst>
              <a:gd name="connsiteX0" fmla="*/ 0 w 560901"/>
              <a:gd name="connsiteY0" fmla="*/ 546100 h 546113"/>
              <a:gd name="connsiteX1" fmla="*/ 44450 w 560901"/>
              <a:gd name="connsiteY1" fmla="*/ 469900 h 546113"/>
              <a:gd name="connsiteX2" fmla="*/ 171450 w 560901"/>
              <a:gd name="connsiteY2" fmla="*/ 454025 h 546113"/>
              <a:gd name="connsiteX3" fmla="*/ 292100 w 560901"/>
              <a:gd name="connsiteY3" fmla="*/ 530225 h 546113"/>
              <a:gd name="connsiteX4" fmla="*/ 431800 w 560901"/>
              <a:gd name="connsiteY4" fmla="*/ 539750 h 546113"/>
              <a:gd name="connsiteX5" fmla="*/ 527050 w 560901"/>
              <a:gd name="connsiteY5" fmla="*/ 454025 h 546113"/>
              <a:gd name="connsiteX6" fmla="*/ 555625 w 560901"/>
              <a:gd name="connsiteY6" fmla="*/ 403225 h 546113"/>
              <a:gd name="connsiteX7" fmla="*/ 555625 w 560901"/>
              <a:gd name="connsiteY7" fmla="*/ 269875 h 546113"/>
              <a:gd name="connsiteX8" fmla="*/ 501650 w 560901"/>
              <a:gd name="connsiteY8" fmla="*/ 161925 h 546113"/>
              <a:gd name="connsiteX9" fmla="*/ 384175 w 560901"/>
              <a:gd name="connsiteY9" fmla="*/ 0 h 54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0901" h="546113">
                <a:moveTo>
                  <a:pt x="0" y="546100"/>
                </a:moveTo>
                <a:cubicBezTo>
                  <a:pt x="7937" y="515673"/>
                  <a:pt x="15875" y="485246"/>
                  <a:pt x="44450" y="469900"/>
                </a:cubicBezTo>
                <a:cubicBezTo>
                  <a:pt x="73025" y="454554"/>
                  <a:pt x="130175" y="443971"/>
                  <a:pt x="171450" y="454025"/>
                </a:cubicBezTo>
                <a:cubicBezTo>
                  <a:pt x="212725" y="464079"/>
                  <a:pt x="248708" y="515938"/>
                  <a:pt x="292100" y="530225"/>
                </a:cubicBezTo>
                <a:cubicBezTo>
                  <a:pt x="335492" y="544512"/>
                  <a:pt x="392642" y="552450"/>
                  <a:pt x="431800" y="539750"/>
                </a:cubicBezTo>
                <a:cubicBezTo>
                  <a:pt x="470958" y="527050"/>
                  <a:pt x="506413" y="476779"/>
                  <a:pt x="527050" y="454025"/>
                </a:cubicBezTo>
                <a:cubicBezTo>
                  <a:pt x="547687" y="431271"/>
                  <a:pt x="550863" y="433916"/>
                  <a:pt x="555625" y="403225"/>
                </a:cubicBezTo>
                <a:cubicBezTo>
                  <a:pt x="560387" y="372534"/>
                  <a:pt x="564621" y="310092"/>
                  <a:pt x="555625" y="269875"/>
                </a:cubicBezTo>
                <a:cubicBezTo>
                  <a:pt x="546629" y="229658"/>
                  <a:pt x="530225" y="206904"/>
                  <a:pt x="501650" y="161925"/>
                </a:cubicBezTo>
                <a:cubicBezTo>
                  <a:pt x="473075" y="116946"/>
                  <a:pt x="428625" y="58473"/>
                  <a:pt x="384175" y="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728" name="Gruppe 11727">
            <a:extLst>
              <a:ext uri="{FF2B5EF4-FFF2-40B4-BE49-F238E27FC236}">
                <a16:creationId xmlns:a16="http://schemas.microsoft.com/office/drawing/2014/main" id="{103A66AE-8F13-44C3-0B70-CBC71A564DCF}"/>
              </a:ext>
            </a:extLst>
          </p:cNvPr>
          <p:cNvGrpSpPr/>
          <p:nvPr/>
        </p:nvGrpSpPr>
        <p:grpSpPr>
          <a:xfrm>
            <a:off x="5774464" y="1371889"/>
            <a:ext cx="584840" cy="192651"/>
            <a:chOff x="4718864" y="4370583"/>
            <a:chExt cx="584840" cy="192651"/>
          </a:xfrm>
        </p:grpSpPr>
        <p:sp>
          <p:nvSpPr>
            <p:cNvPr id="11725" name="Ellipse 11724">
              <a:extLst>
                <a:ext uri="{FF2B5EF4-FFF2-40B4-BE49-F238E27FC236}">
                  <a16:creationId xmlns:a16="http://schemas.microsoft.com/office/drawing/2014/main" id="{5025763E-060E-1E89-F3F1-25315AF8B4C1}"/>
                </a:ext>
              </a:extLst>
            </p:cNvPr>
            <p:cNvSpPr/>
            <p:nvPr/>
          </p:nvSpPr>
          <p:spPr>
            <a:xfrm>
              <a:off x="4911786" y="4370583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726" name="AutoShape 2085">
              <a:extLst>
                <a:ext uri="{FF2B5EF4-FFF2-40B4-BE49-F238E27FC236}">
                  <a16:creationId xmlns:a16="http://schemas.microsoft.com/office/drawing/2014/main" id="{02821E81-AD2B-EC27-7210-2106147895DC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104297" y="4483551"/>
              <a:ext cx="199407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27" name="AutoShape 2086">
              <a:extLst>
                <a:ext uri="{FF2B5EF4-FFF2-40B4-BE49-F238E27FC236}">
                  <a16:creationId xmlns:a16="http://schemas.microsoft.com/office/drawing/2014/main" id="{45AA553E-2710-9A0F-815C-2E0D8DD97EE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718864" y="4483740"/>
              <a:ext cx="18080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729" name="Gruppe 11728">
            <a:extLst>
              <a:ext uri="{FF2B5EF4-FFF2-40B4-BE49-F238E27FC236}">
                <a16:creationId xmlns:a16="http://schemas.microsoft.com/office/drawing/2014/main" id="{3D7622D0-2215-38D3-0B6E-D34D1F4F2043}"/>
              </a:ext>
            </a:extLst>
          </p:cNvPr>
          <p:cNvGrpSpPr/>
          <p:nvPr/>
        </p:nvGrpSpPr>
        <p:grpSpPr>
          <a:xfrm>
            <a:off x="7036252" y="2189924"/>
            <a:ext cx="584840" cy="192651"/>
            <a:chOff x="4718864" y="4370583"/>
            <a:chExt cx="584840" cy="192651"/>
          </a:xfrm>
        </p:grpSpPr>
        <p:sp>
          <p:nvSpPr>
            <p:cNvPr id="11730" name="Ellipse 11729">
              <a:extLst>
                <a:ext uri="{FF2B5EF4-FFF2-40B4-BE49-F238E27FC236}">
                  <a16:creationId xmlns:a16="http://schemas.microsoft.com/office/drawing/2014/main" id="{5C6A995C-2DA1-E7AF-3559-474AC87165F6}"/>
                </a:ext>
              </a:extLst>
            </p:cNvPr>
            <p:cNvSpPr/>
            <p:nvPr/>
          </p:nvSpPr>
          <p:spPr>
            <a:xfrm>
              <a:off x="4911786" y="4370583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731" name="AutoShape 2085">
              <a:extLst>
                <a:ext uri="{FF2B5EF4-FFF2-40B4-BE49-F238E27FC236}">
                  <a16:creationId xmlns:a16="http://schemas.microsoft.com/office/drawing/2014/main" id="{6880B649-E6E7-8AE4-AE40-AA4CA2F8B73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104297" y="4483551"/>
              <a:ext cx="199407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32" name="AutoShape 2086">
              <a:extLst>
                <a:ext uri="{FF2B5EF4-FFF2-40B4-BE49-F238E27FC236}">
                  <a16:creationId xmlns:a16="http://schemas.microsoft.com/office/drawing/2014/main" id="{F78F35ED-A6EE-3D34-06E1-E394EE1CE985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718864" y="4483740"/>
              <a:ext cx="18080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733" name="AutoShape 2518">
            <a:extLst>
              <a:ext uri="{FF2B5EF4-FFF2-40B4-BE49-F238E27FC236}">
                <a16:creationId xmlns:a16="http://schemas.microsoft.com/office/drawing/2014/main" id="{15157FEA-2214-2AB7-F90E-41FF3FFE4C97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7231598" y="1870128"/>
            <a:ext cx="204629" cy="188919"/>
          </a:xfrm>
          <a:prstGeom prst="flowChartSummingJunction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5" name="Tekstfelt 4">
            <a:extLst>
              <a:ext uri="{FF2B5EF4-FFF2-40B4-BE49-F238E27FC236}">
                <a16:creationId xmlns:a16="http://schemas.microsoft.com/office/drawing/2014/main" id="{DBAAEA11-C5E6-C2D6-2434-859067772F10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086281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FCCDCE-4201-9E1A-30F4-8EA1A31428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857BB3D-FBED-1AB0-151A-9A834C0B3A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3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C1D316FB-42B4-7D79-C088-55552D838750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8CC8E74C-30FD-CE37-FD70-CEE117DABFC0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B33FCBEC-B0BC-DBE8-7471-B2313E8272D4}"/>
              </a:ext>
            </a:extLst>
          </p:cNvPr>
          <p:cNvSpPr txBox="1"/>
          <p:nvPr/>
        </p:nvSpPr>
        <p:spPr>
          <a:xfrm>
            <a:off x="502604" y="79186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977EF125-AA75-45F0-FB2E-F3856463B712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273F1A50-1E17-5E5F-38EB-021F61DA5C51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05EB78C1-391E-7B24-D228-6156248C399E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B65C4AE4-69C6-2DC4-6A74-A204C242DC5E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96793ACF-FCBC-7292-577A-4EDD63D35362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8B439A89-C522-AAA1-0A0A-2E8D8C3CEE32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027240FA-F5A3-0178-F389-22F09A52A011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4E7AB2F6-D9E1-3DD1-EF1B-769CAE081FA8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9554CF3C-45DA-BD54-A289-CD38E81E6861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4" action="ppaction://hlinksldjump"/>
              <a:extLst>
                <a:ext uri="{FF2B5EF4-FFF2-40B4-BE49-F238E27FC236}">
                  <a16:creationId xmlns:a16="http://schemas.microsoft.com/office/drawing/2014/main" id="{2C21B5FB-58D3-3645-31BF-82E0CB9FF9ED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3" action="ppaction://hlinksldjump"/>
              <a:extLst>
                <a:ext uri="{FF2B5EF4-FFF2-40B4-BE49-F238E27FC236}">
                  <a16:creationId xmlns:a16="http://schemas.microsoft.com/office/drawing/2014/main" id="{EFA1EA39-1E43-00CD-5766-4887B26786DA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32552421-EECA-DE66-4CCB-21F214E7F664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CA387FD3-B28C-7D95-872B-203A21522BA3}"/>
              </a:ext>
            </a:extLst>
          </p:cNvPr>
          <p:cNvSpPr txBox="1"/>
          <p:nvPr/>
        </p:nvSpPr>
        <p:spPr>
          <a:xfrm>
            <a:off x="4155169" y="23260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861A5824-77A2-4CEC-ECA4-4D20FD1E552D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DD665539-D335-8133-4E8A-0970598B0B9F}"/>
              </a:ext>
            </a:extLst>
          </p:cNvPr>
          <p:cNvSpPr txBox="1"/>
          <p:nvPr/>
        </p:nvSpPr>
        <p:spPr>
          <a:xfrm>
            <a:off x="5476730" y="108441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4E9A8537-6FEC-CC91-EDEB-C4F28F34D9B1}"/>
              </a:ext>
            </a:extLst>
          </p:cNvPr>
          <p:cNvSpPr txBox="1"/>
          <p:nvPr/>
        </p:nvSpPr>
        <p:spPr>
          <a:xfrm>
            <a:off x="5472762" y="226787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43915C77-A83F-FB09-319E-2DC455BB00CB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6D58074C-8A98-1448-AA57-AE530B984956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61ECD7BE-0CC3-C4E4-3DC3-2B7D68850208}"/>
              </a:ext>
            </a:extLst>
          </p:cNvPr>
          <p:cNvSpPr txBox="1"/>
          <p:nvPr/>
        </p:nvSpPr>
        <p:spPr>
          <a:xfrm>
            <a:off x="6720598" y="143243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31071931-BDEA-9E30-29D3-51661A697931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6F2FA6A6-FB5C-9072-0A01-532B1AD0A526}"/>
              </a:ext>
            </a:extLst>
          </p:cNvPr>
          <p:cNvSpPr txBox="1"/>
          <p:nvPr/>
        </p:nvSpPr>
        <p:spPr>
          <a:xfrm>
            <a:off x="7990422" y="234848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F5483EC3-1B7C-1FAE-586E-6DDD8BE86663}"/>
              </a:ext>
            </a:extLst>
          </p:cNvPr>
          <p:cNvGrpSpPr>
            <a:grpSpLocks noChangeAspect="1"/>
          </p:cNvGrpSpPr>
          <p:nvPr/>
        </p:nvGrpSpPr>
        <p:grpSpPr>
          <a:xfrm>
            <a:off x="1793489" y="229510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B44B6685-0D24-D646-B261-FCEB7A3884B7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FF4D1E13-B325-084A-AB52-C4747FB31D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65A960E2-F7F2-1702-6846-0E5F164BF20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ED5A76FC-6FD1-FE7C-288E-43DD8C714B11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FAE36915-C7E1-725C-2C64-48AFFB28635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C73C283A-95DC-885D-EAFD-3117D8952E4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B12853C4-CF2D-9689-8A47-3533506170A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15DEA20D-3EBE-D415-1960-002F435A0E9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CB400D8A-797F-2B94-A19B-D6E2D82F632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F4C03267-AF09-61F4-61F9-CB3B36B45A8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EC37E087-6BF8-4858-6ADA-90C8833FE9E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5503571C-2802-DFF3-66C8-4675F716399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0EEBA940-AC5D-0C0E-902D-50296F7BE66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02A75AB0-4457-BF1C-21B6-D4BE3600F1F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76265CD9-A9C2-A256-6C07-AD71B7D9910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AD400EE7-9362-00B1-1A3F-59B47DC25E1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F44126CB-CF18-E4CC-4E90-BB5A0B488F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31C65441-0601-499B-A7FF-8A4C98A75EF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FD08EFE0-36AF-3978-1828-A7192D8160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FAA02573-8DA1-2E9F-65D5-A74E01B49B8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E1EA9EA2-79E2-1BDF-FF23-D5B853775BD8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D24B6F3C-E400-5B2E-7AA9-287D68978B5B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2BDE091D-DE03-B12E-8E00-33C666ADB0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AE7D199E-796C-5AB2-807C-3652BA0A08A3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8BE72DBD-A25B-3116-037E-5989CAC4AFD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531C606C-AE8A-B49E-391C-F3269FFECC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4227D6F7-BF48-2E79-7D4D-CC9B9E7A42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00B501DA-F87B-4ADD-1B0E-6B4E857407C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95F59EE5-828A-3252-ECF7-2C4E00BDBF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1A2CDB39-F1A3-A958-CD39-552CCEC5D5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4A159FA0-31E9-72C0-8F52-0EB8583A6B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5F377C24-63F5-E68F-C0A9-AC2DF8B805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E97A0C1A-D6E4-216F-2EB5-590DE20E3D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BFA6DDFE-F05F-8EC6-671F-2DBE0D8FF0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EB17B8A0-EE54-BD36-C215-EDB8110D3EB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6CD13301-5C94-3A43-535B-2FBE753368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D05D904B-DB99-45A6-4A43-7E5C48E700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93952147-2A54-BC32-12CF-9237831730C4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B68CB2BB-90C1-C162-443C-E7482353A950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37CC725D-3851-F623-62C7-251D9D9C31B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5A3A1FAD-7216-E99D-2F9A-55EA3E812706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EE2DE590-8206-A402-E976-B8E4ACC3E0EF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05882637-29C4-7A29-9244-1C7065741962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FA748FA1-B5B7-69FA-3B73-FD1D91082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7FE1C390-210E-D0AA-39AD-B8B1D2D5BC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D56879B6-160A-A81B-2CAE-08C53D7E6E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E227EEBC-E54D-F495-75FC-42A3514CF58C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C7D2EEA8-48A3-D314-0E1F-2A05D30A45AB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8EF541AA-DE7C-03CA-1B5E-BE79A4413895}"/>
              </a:ext>
            </a:extLst>
          </p:cNvPr>
          <p:cNvGrpSpPr>
            <a:grpSpLocks noChangeAspect="1"/>
          </p:cNvGrpSpPr>
          <p:nvPr/>
        </p:nvGrpSpPr>
        <p:grpSpPr>
          <a:xfrm>
            <a:off x="2572646" y="3632422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3F7F5156-AF1E-8A3D-CF86-73C6635C6301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B99B6EDA-412C-65B7-1685-EF19C4FF1838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B3AC0BDD-2C8F-AFAF-3F78-B83E158090C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98A5122E-4DC9-27C5-6E3D-070A35DF689A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B62A2D59-6D21-EB8D-0AFD-F0645D919E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0B894D75-5B94-BF83-B1A9-BA14780C5CA2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A2E36B70-98BD-92C5-DD1D-995D39419D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AE25C13B-C70B-BEC1-902B-47224DCD3E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1531" name="Group 2527">
            <a:extLst>
              <a:ext uri="{FF2B5EF4-FFF2-40B4-BE49-F238E27FC236}">
                <a16:creationId xmlns:a16="http://schemas.microsoft.com/office/drawing/2014/main" id="{D18CB61D-C193-402C-09BF-B3F1AA28652E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5770313" y="2227285"/>
            <a:ext cx="685829" cy="817977"/>
            <a:chOff x="3109" y="11479"/>
            <a:chExt cx="1365" cy="1628"/>
          </a:xfrm>
        </p:grpSpPr>
        <p:grpSp>
          <p:nvGrpSpPr>
            <p:cNvPr id="11532" name="Group 2083">
              <a:extLst>
                <a:ext uri="{FF2B5EF4-FFF2-40B4-BE49-F238E27FC236}">
                  <a16:creationId xmlns:a16="http://schemas.microsoft.com/office/drawing/2014/main" id="{2DCA0E97-8441-BD04-0994-3D8BEF937F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731"/>
              <a:ext cx="1164" cy="376"/>
              <a:chOff x="3529" y="11245"/>
              <a:chExt cx="6162" cy="1994"/>
            </a:xfrm>
          </p:grpSpPr>
          <p:sp>
            <p:nvSpPr>
              <p:cNvPr id="11548" name="AutoShape 2084">
                <a:extLst>
                  <a:ext uri="{FF2B5EF4-FFF2-40B4-BE49-F238E27FC236}">
                    <a16:creationId xmlns:a16="http://schemas.microsoft.com/office/drawing/2014/main" id="{2163CC1E-AE67-5955-FA3D-C8730ED8F19E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1124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549" name="AutoShape 2085">
                <a:extLst>
                  <a:ext uri="{FF2B5EF4-FFF2-40B4-BE49-F238E27FC236}">
                    <a16:creationId xmlns:a16="http://schemas.microsoft.com/office/drawing/2014/main" id="{7BA27D77-470A-AF39-2367-C0D3CC334FF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12198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0" name="AutoShape 2086">
                <a:extLst>
                  <a:ext uri="{FF2B5EF4-FFF2-40B4-BE49-F238E27FC236}">
                    <a16:creationId xmlns:a16="http://schemas.microsoft.com/office/drawing/2014/main" id="{203A38BB-1A9B-0B9A-DDCF-3CCDB047AF0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12200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533" name="Group 2087">
              <a:extLst>
                <a:ext uri="{FF2B5EF4-FFF2-40B4-BE49-F238E27FC236}">
                  <a16:creationId xmlns:a16="http://schemas.microsoft.com/office/drawing/2014/main" id="{5F517E3A-E61A-0AF3-9EEC-D6964F24606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30" y="11479"/>
              <a:ext cx="1156" cy="373"/>
              <a:chOff x="2869" y="8775"/>
              <a:chExt cx="1571" cy="510"/>
            </a:xfrm>
          </p:grpSpPr>
          <p:cxnSp>
            <p:nvCxnSpPr>
              <p:cNvPr id="11539" name="AutoShape 2088">
                <a:extLst>
                  <a:ext uri="{FF2B5EF4-FFF2-40B4-BE49-F238E27FC236}">
                    <a16:creationId xmlns:a16="http://schemas.microsoft.com/office/drawing/2014/main" id="{EBA448B1-B06C-1013-334D-FA1BB25DF55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69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0" name="AutoShape 2089">
                <a:extLst>
                  <a:ext uri="{FF2B5EF4-FFF2-40B4-BE49-F238E27FC236}">
                    <a16:creationId xmlns:a16="http://schemas.microsoft.com/office/drawing/2014/main" id="{1EE867C1-AA30-38A5-591A-7C488481442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1" name="AutoShape 2090">
                <a:extLst>
                  <a:ext uri="{FF2B5EF4-FFF2-40B4-BE49-F238E27FC236}">
                    <a16:creationId xmlns:a16="http://schemas.microsoft.com/office/drawing/2014/main" id="{219B8455-FAC1-4985-FB1E-F46FD4BDF2A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339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2" name="AutoShape 2091">
                <a:extLst>
                  <a:ext uri="{FF2B5EF4-FFF2-40B4-BE49-F238E27FC236}">
                    <a16:creationId xmlns:a16="http://schemas.microsoft.com/office/drawing/2014/main" id="{F6B12EA4-208A-3E84-BF01-5931630178A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781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44" name="AutoShape 2092">
                <a:extLst>
                  <a:ext uri="{FF2B5EF4-FFF2-40B4-BE49-F238E27FC236}">
                    <a16:creationId xmlns:a16="http://schemas.microsoft.com/office/drawing/2014/main" id="{480CF447-F3CE-33D6-35A3-AABEAD23529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545" name="Group 2093">
                <a:extLst>
                  <a:ext uri="{FF2B5EF4-FFF2-40B4-BE49-F238E27FC236}">
                    <a16:creationId xmlns:a16="http://schemas.microsoft.com/office/drawing/2014/main" id="{4042D3BF-12F0-3429-E66B-76E25806CB8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25" y="8775"/>
                <a:ext cx="778" cy="155"/>
                <a:chOff x="4242" y="2446"/>
                <a:chExt cx="1907" cy="155"/>
              </a:xfrm>
            </p:grpSpPr>
            <p:cxnSp>
              <p:nvCxnSpPr>
                <p:cNvPr id="11546" name="AutoShape 2094">
                  <a:extLst>
                    <a:ext uri="{FF2B5EF4-FFF2-40B4-BE49-F238E27FC236}">
                      <a16:creationId xmlns:a16="http://schemas.microsoft.com/office/drawing/2014/main" id="{00F80EF2-706F-2CFD-C0B0-A9BCD23A677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47" name="AutoShape 2095">
                  <a:extLst>
                    <a:ext uri="{FF2B5EF4-FFF2-40B4-BE49-F238E27FC236}">
                      <a16:creationId xmlns:a16="http://schemas.microsoft.com/office/drawing/2014/main" id="{877B1134-FA67-FD3E-525A-D57099A3CAE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4242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534" name="Group 2096">
              <a:extLst>
                <a:ext uri="{FF2B5EF4-FFF2-40B4-BE49-F238E27FC236}">
                  <a16:creationId xmlns:a16="http://schemas.microsoft.com/office/drawing/2014/main" id="{65F043C9-8FCB-F1C6-0EEC-3C9252C02E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53" y="11946"/>
              <a:ext cx="646" cy="197"/>
              <a:chOff x="3010" y="3734"/>
              <a:chExt cx="1810" cy="197"/>
            </a:xfrm>
          </p:grpSpPr>
          <p:cxnSp>
            <p:nvCxnSpPr>
              <p:cNvPr id="11537" name="AutoShape 2097">
                <a:extLst>
                  <a:ext uri="{FF2B5EF4-FFF2-40B4-BE49-F238E27FC236}">
                    <a16:creationId xmlns:a16="http://schemas.microsoft.com/office/drawing/2014/main" id="{7513D259-5B9B-9DEA-16ED-9B955ADA9B3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38" name="AutoShape 2098">
                <a:extLst>
                  <a:ext uri="{FF2B5EF4-FFF2-40B4-BE49-F238E27FC236}">
                    <a16:creationId xmlns:a16="http://schemas.microsoft.com/office/drawing/2014/main" id="{D37D2BDD-2ED0-9941-DC7C-6ACA7D2AAF4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>
                <a:off x="4180" y="3285"/>
                <a:ext cx="192" cy="108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35" name="AutoShape 2525">
              <a:extLst>
                <a:ext uri="{FF2B5EF4-FFF2-40B4-BE49-F238E27FC236}">
                  <a16:creationId xmlns:a16="http://schemas.microsoft.com/office/drawing/2014/main" id="{2B25D042-9C58-C99E-E630-27DDF949345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9" y="11710"/>
              <a:ext cx="0" cy="121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36" name="AutoShape 2526">
              <a:extLst>
                <a:ext uri="{FF2B5EF4-FFF2-40B4-BE49-F238E27FC236}">
                  <a16:creationId xmlns:a16="http://schemas.microsoft.com/office/drawing/2014/main" id="{CCC49B1A-268E-8B8B-4D31-8D127507811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90" y="12427"/>
              <a:ext cx="0" cy="502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859" name="Gruppe 11858">
            <a:extLst>
              <a:ext uri="{FF2B5EF4-FFF2-40B4-BE49-F238E27FC236}">
                <a16:creationId xmlns:a16="http://schemas.microsoft.com/office/drawing/2014/main" id="{DAAD51DA-ED54-B923-005C-842938D86787}"/>
              </a:ext>
            </a:extLst>
          </p:cNvPr>
          <p:cNvGrpSpPr/>
          <p:nvPr/>
        </p:nvGrpSpPr>
        <p:grpSpPr>
          <a:xfrm>
            <a:off x="6991770" y="2457701"/>
            <a:ext cx="608961" cy="845536"/>
            <a:chOff x="4470673" y="2328183"/>
            <a:chExt cx="608961" cy="845536"/>
          </a:xfrm>
        </p:grpSpPr>
        <p:grpSp>
          <p:nvGrpSpPr>
            <p:cNvPr id="11777" name="Group 2527">
              <a:extLst>
                <a:ext uri="{FF2B5EF4-FFF2-40B4-BE49-F238E27FC236}">
                  <a16:creationId xmlns:a16="http://schemas.microsoft.com/office/drawing/2014/main" id="{08A1156C-7991-FDB8-CFA5-54327B57DF2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70673" y="2328183"/>
              <a:ext cx="608961" cy="765222"/>
              <a:chOff x="3078" y="11479"/>
              <a:chExt cx="1212" cy="1523"/>
            </a:xfrm>
          </p:grpSpPr>
          <p:grpSp>
            <p:nvGrpSpPr>
              <p:cNvPr id="11779" name="Group 2087">
                <a:extLst>
                  <a:ext uri="{FF2B5EF4-FFF2-40B4-BE49-F238E27FC236}">
                    <a16:creationId xmlns:a16="http://schemas.microsoft.com/office/drawing/2014/main" id="{A7E5BC9F-F60A-1881-F648-A715AE09F0F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786" name="AutoShape 2088">
                  <a:extLst>
                    <a:ext uri="{FF2B5EF4-FFF2-40B4-BE49-F238E27FC236}">
                      <a16:creationId xmlns:a16="http://schemas.microsoft.com/office/drawing/2014/main" id="{A15BEA56-5792-3411-5BDA-98F86D5C84D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7" name="AutoShape 2089">
                  <a:extLst>
                    <a:ext uri="{FF2B5EF4-FFF2-40B4-BE49-F238E27FC236}">
                      <a16:creationId xmlns:a16="http://schemas.microsoft.com/office/drawing/2014/main" id="{57664EF8-8F74-3D69-2A01-B0355DB1C4F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8" name="AutoShape 2090">
                  <a:extLst>
                    <a:ext uri="{FF2B5EF4-FFF2-40B4-BE49-F238E27FC236}">
                      <a16:creationId xmlns:a16="http://schemas.microsoft.com/office/drawing/2014/main" id="{99FF1926-5E1C-6976-450A-B7A7BF6A276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9" name="AutoShape 2091">
                  <a:extLst>
                    <a:ext uri="{FF2B5EF4-FFF2-40B4-BE49-F238E27FC236}">
                      <a16:creationId xmlns:a16="http://schemas.microsoft.com/office/drawing/2014/main" id="{BFA2BBB5-980D-63CE-20DE-D7163B72866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90" name="AutoShape 2092">
                  <a:extLst>
                    <a:ext uri="{FF2B5EF4-FFF2-40B4-BE49-F238E27FC236}">
                      <a16:creationId xmlns:a16="http://schemas.microsoft.com/office/drawing/2014/main" id="{84156E12-37AA-A1C8-048E-29B133EE702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91" name="Group 2093">
                  <a:extLst>
                    <a:ext uri="{FF2B5EF4-FFF2-40B4-BE49-F238E27FC236}">
                      <a16:creationId xmlns:a16="http://schemas.microsoft.com/office/drawing/2014/main" id="{66280F92-2369-C548-FC85-2C3E0AAC88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92" name="AutoShape 2094">
                    <a:extLst>
                      <a:ext uri="{FF2B5EF4-FFF2-40B4-BE49-F238E27FC236}">
                        <a16:creationId xmlns:a16="http://schemas.microsoft.com/office/drawing/2014/main" id="{CF565694-3060-52ED-D7D0-6332860A674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93" name="AutoShape 2095">
                    <a:extLst>
                      <a:ext uri="{FF2B5EF4-FFF2-40B4-BE49-F238E27FC236}">
                        <a16:creationId xmlns:a16="http://schemas.microsoft.com/office/drawing/2014/main" id="{F3B11897-9F52-7C2E-4F81-7B412BC66410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780" name="Group 2517">
                <a:extLst>
                  <a:ext uri="{FF2B5EF4-FFF2-40B4-BE49-F238E27FC236}">
                    <a16:creationId xmlns:a16="http://schemas.microsoft.com/office/drawing/2014/main" id="{16998CEB-F551-8455-A267-A5D200780BA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141"/>
                <a:ext cx="1164" cy="838"/>
                <a:chOff x="3529" y="5220"/>
                <a:chExt cx="6162" cy="4451"/>
              </a:xfrm>
            </p:grpSpPr>
            <p:sp>
              <p:nvSpPr>
                <p:cNvPr id="11783" name="AutoShape 2518">
                  <a:extLst>
                    <a:ext uri="{FF2B5EF4-FFF2-40B4-BE49-F238E27FC236}">
                      <a16:creationId xmlns:a16="http://schemas.microsoft.com/office/drawing/2014/main" id="{4110F47F-7151-0016-BC1E-D1AB9CE202AD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88" y="5220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784" name="AutoShape 2519">
                  <a:extLst>
                    <a:ext uri="{FF2B5EF4-FFF2-40B4-BE49-F238E27FC236}">
                      <a16:creationId xmlns:a16="http://schemas.microsoft.com/office/drawing/2014/main" id="{42A0144B-F7A3-21A6-1D32-9FC579BDB3A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5" name="AutoShape 2520">
                  <a:extLst>
                    <a:ext uri="{FF2B5EF4-FFF2-40B4-BE49-F238E27FC236}">
                      <a16:creationId xmlns:a16="http://schemas.microsoft.com/office/drawing/2014/main" id="{743AF493-B67F-DF3C-0830-5AA8CFEB4C5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81" name="AutoShape 2525">
                <a:extLst>
                  <a:ext uri="{FF2B5EF4-FFF2-40B4-BE49-F238E27FC236}">
                    <a16:creationId xmlns:a16="http://schemas.microsoft.com/office/drawing/2014/main" id="{86C897A4-780C-BED2-3F62-10075B5C454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6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2" name="AutoShape 2526">
                <a:extLst>
                  <a:ext uri="{FF2B5EF4-FFF2-40B4-BE49-F238E27FC236}">
                    <a16:creationId xmlns:a16="http://schemas.microsoft.com/office/drawing/2014/main" id="{A84A1898-FFA0-3044-3BDB-563F781C73E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258" y="11712"/>
                <a:ext cx="0" cy="129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858" name="Gruppe 11857">
              <a:extLst>
                <a:ext uri="{FF2B5EF4-FFF2-40B4-BE49-F238E27FC236}">
                  <a16:creationId xmlns:a16="http://schemas.microsoft.com/office/drawing/2014/main" id="{67382A5B-F6D2-1470-3578-95A4FE41AE3F}"/>
                </a:ext>
              </a:extLst>
            </p:cNvPr>
            <p:cNvGrpSpPr/>
            <p:nvPr/>
          </p:nvGrpSpPr>
          <p:grpSpPr>
            <a:xfrm>
              <a:off x="4485941" y="2752528"/>
              <a:ext cx="584843" cy="421191"/>
              <a:chOff x="7388429" y="3017998"/>
              <a:chExt cx="584843" cy="421191"/>
            </a:xfrm>
          </p:grpSpPr>
          <p:sp>
            <p:nvSpPr>
              <p:cNvPr id="11797" name="Ellipse 11796">
                <a:extLst>
                  <a:ext uri="{FF2B5EF4-FFF2-40B4-BE49-F238E27FC236}">
                    <a16:creationId xmlns:a16="http://schemas.microsoft.com/office/drawing/2014/main" id="{527C5890-65B5-3CC5-EBEF-6A106E39908E}"/>
                  </a:ext>
                </a:extLst>
              </p:cNvPr>
              <p:cNvSpPr/>
              <p:nvPr/>
            </p:nvSpPr>
            <p:spPr>
              <a:xfrm>
                <a:off x="7562434" y="3246538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cxnSp>
            <p:nvCxnSpPr>
              <p:cNvPr id="11798" name="AutoShape 2085">
                <a:extLst>
                  <a:ext uri="{FF2B5EF4-FFF2-40B4-BE49-F238E27FC236}">
                    <a16:creationId xmlns:a16="http://schemas.microsoft.com/office/drawing/2014/main" id="{E5D552F1-ADCB-1587-BC2B-157F4A80769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773864" y="3017998"/>
                <a:ext cx="19940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9" name="AutoShape 2086">
                <a:extLst>
                  <a:ext uri="{FF2B5EF4-FFF2-40B4-BE49-F238E27FC236}">
                    <a16:creationId xmlns:a16="http://schemas.microsoft.com/office/drawing/2014/main" id="{3B958967-6199-C2E3-9BE5-7F40A7D9714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88429" y="3017998"/>
                <a:ext cx="18080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1648" name="Gruppe 11647">
            <a:extLst>
              <a:ext uri="{FF2B5EF4-FFF2-40B4-BE49-F238E27FC236}">
                <a16:creationId xmlns:a16="http://schemas.microsoft.com/office/drawing/2014/main" id="{6F8848EB-8DFD-402E-40EE-3E329B28DFD6}"/>
              </a:ext>
            </a:extLst>
          </p:cNvPr>
          <p:cNvGrpSpPr>
            <a:grpSpLocks noChangeAspect="1"/>
          </p:cNvGrpSpPr>
          <p:nvPr/>
        </p:nvGrpSpPr>
        <p:grpSpPr>
          <a:xfrm>
            <a:off x="1295642" y="3116832"/>
            <a:ext cx="720000" cy="707610"/>
            <a:chOff x="2180952" y="3134725"/>
            <a:chExt cx="1196011" cy="1175428"/>
          </a:xfrm>
        </p:grpSpPr>
        <p:grpSp>
          <p:nvGrpSpPr>
            <p:cNvPr id="11652" name="Gruppe 11651">
              <a:extLst>
                <a:ext uri="{FF2B5EF4-FFF2-40B4-BE49-F238E27FC236}">
                  <a16:creationId xmlns:a16="http://schemas.microsoft.com/office/drawing/2014/main" id="{F150625E-5FD5-E4E0-9690-045395070101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1682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0BA26FA1-0DDB-321B-260C-096F4F9017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1683" name="Rektangel 1">
                <a:extLst>
                  <a:ext uri="{FF2B5EF4-FFF2-40B4-BE49-F238E27FC236}">
                    <a16:creationId xmlns:a16="http://schemas.microsoft.com/office/drawing/2014/main" id="{AFC6364B-C0CB-A144-9CEA-2E0B724082E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84" name="Rektangel 1">
                <a:extLst>
                  <a:ext uri="{FF2B5EF4-FFF2-40B4-BE49-F238E27FC236}">
                    <a16:creationId xmlns:a16="http://schemas.microsoft.com/office/drawing/2014/main" id="{D14F5EB7-ACCD-EBB1-22DA-5A3663B97E8D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685" name="Rektangel 1">
                <a:extLst>
                  <a:ext uri="{FF2B5EF4-FFF2-40B4-BE49-F238E27FC236}">
                    <a16:creationId xmlns:a16="http://schemas.microsoft.com/office/drawing/2014/main" id="{4A7A75A9-B874-6027-8D8E-B6BC62D1D1F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686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67D71AD8-5A68-A59F-99A2-ABFC777BF4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687" name="Gruppe 11686">
                <a:extLst>
                  <a:ext uri="{FF2B5EF4-FFF2-40B4-BE49-F238E27FC236}">
                    <a16:creationId xmlns:a16="http://schemas.microsoft.com/office/drawing/2014/main" id="{1766EA63-905A-DABE-9FC0-64220A4982D4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702" name="Ellipse 11701">
                  <a:extLst>
                    <a:ext uri="{FF2B5EF4-FFF2-40B4-BE49-F238E27FC236}">
                      <a16:creationId xmlns:a16="http://schemas.microsoft.com/office/drawing/2014/main" id="{83E95248-4BA8-9EC4-B260-618C51FE9B1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3" name="Ellipse 11702">
                  <a:extLst>
                    <a:ext uri="{FF2B5EF4-FFF2-40B4-BE49-F238E27FC236}">
                      <a16:creationId xmlns:a16="http://schemas.microsoft.com/office/drawing/2014/main" id="{48F82571-87A3-D565-45DE-1068D38E89D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5" name="Ellipse 11704">
                  <a:extLst>
                    <a:ext uri="{FF2B5EF4-FFF2-40B4-BE49-F238E27FC236}">
                      <a16:creationId xmlns:a16="http://schemas.microsoft.com/office/drawing/2014/main" id="{533909ED-CC12-422F-3EB4-D9E87254D5A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88" name="Gruppe 11687">
                <a:extLst>
                  <a:ext uri="{FF2B5EF4-FFF2-40B4-BE49-F238E27FC236}">
                    <a16:creationId xmlns:a16="http://schemas.microsoft.com/office/drawing/2014/main" id="{80EC5A04-DEA3-77B2-DAA3-B5673E5C294D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9" name="Ellipse 11698">
                  <a:extLst>
                    <a:ext uri="{FF2B5EF4-FFF2-40B4-BE49-F238E27FC236}">
                      <a16:creationId xmlns:a16="http://schemas.microsoft.com/office/drawing/2014/main" id="{789A9B10-E3BD-B4B5-C0C6-DD006A4B3DEF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0" name="Ellipse 11699">
                  <a:extLst>
                    <a:ext uri="{FF2B5EF4-FFF2-40B4-BE49-F238E27FC236}">
                      <a16:creationId xmlns:a16="http://schemas.microsoft.com/office/drawing/2014/main" id="{A9D2EC61-BDD7-922D-EFF1-21F4CC7E30B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701" name="Ellipse 11700">
                  <a:extLst>
                    <a:ext uri="{FF2B5EF4-FFF2-40B4-BE49-F238E27FC236}">
                      <a16:creationId xmlns:a16="http://schemas.microsoft.com/office/drawing/2014/main" id="{FFDF5AF4-60C4-DFC2-B831-26C87790D0A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89" name="Gruppe 11688">
                <a:extLst>
                  <a:ext uri="{FF2B5EF4-FFF2-40B4-BE49-F238E27FC236}">
                    <a16:creationId xmlns:a16="http://schemas.microsoft.com/office/drawing/2014/main" id="{D89A4B16-1FEC-09D4-5A70-05176302F0F5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6" name="Ellipse 11695">
                  <a:extLst>
                    <a:ext uri="{FF2B5EF4-FFF2-40B4-BE49-F238E27FC236}">
                      <a16:creationId xmlns:a16="http://schemas.microsoft.com/office/drawing/2014/main" id="{DAB32866-1CA7-77F7-34B2-8FF9DF43D84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7" name="Ellipse 11696">
                  <a:extLst>
                    <a:ext uri="{FF2B5EF4-FFF2-40B4-BE49-F238E27FC236}">
                      <a16:creationId xmlns:a16="http://schemas.microsoft.com/office/drawing/2014/main" id="{4D6C1BEA-A05E-5779-12C8-16A7B4748A5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8" name="Ellipse 11697">
                  <a:extLst>
                    <a:ext uri="{FF2B5EF4-FFF2-40B4-BE49-F238E27FC236}">
                      <a16:creationId xmlns:a16="http://schemas.microsoft.com/office/drawing/2014/main" id="{57E0AA49-9D4D-E761-157D-8A76DC3B4EB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690" name="Gruppe 11689">
                <a:extLst>
                  <a:ext uri="{FF2B5EF4-FFF2-40B4-BE49-F238E27FC236}">
                    <a16:creationId xmlns:a16="http://schemas.microsoft.com/office/drawing/2014/main" id="{2086B270-E884-3CD9-4AB1-A8BE6AA5381B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692" name="Ellipse 11691">
                  <a:extLst>
                    <a:ext uri="{FF2B5EF4-FFF2-40B4-BE49-F238E27FC236}">
                      <a16:creationId xmlns:a16="http://schemas.microsoft.com/office/drawing/2014/main" id="{81D236D1-4DEF-F0C8-C2C9-7A91BC2B1DC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4" name="Ellipse 11693">
                  <a:extLst>
                    <a:ext uri="{FF2B5EF4-FFF2-40B4-BE49-F238E27FC236}">
                      <a16:creationId xmlns:a16="http://schemas.microsoft.com/office/drawing/2014/main" id="{7459A1BB-070B-48BB-9E9B-D41E7AF65FE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95" name="Ellipse 11694">
                  <a:extLst>
                    <a:ext uri="{FF2B5EF4-FFF2-40B4-BE49-F238E27FC236}">
                      <a16:creationId xmlns:a16="http://schemas.microsoft.com/office/drawing/2014/main" id="{395DF853-F8F1-5796-B53F-D6774B4F470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691" name="Tekstfelt 11690">
                <a:extLst>
                  <a:ext uri="{FF2B5EF4-FFF2-40B4-BE49-F238E27FC236}">
                    <a16:creationId xmlns:a16="http://schemas.microsoft.com/office/drawing/2014/main" id="{5AE1D294-49FD-38ED-D315-F35E5F3B1AA9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11657" name="Gruppe 11656">
              <a:extLst>
                <a:ext uri="{FF2B5EF4-FFF2-40B4-BE49-F238E27FC236}">
                  <a16:creationId xmlns:a16="http://schemas.microsoft.com/office/drawing/2014/main" id="{A04E0792-27B2-76D9-9A4E-5F61204664FC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1680" name="Kombinationstegning 11679">
                <a:extLst>
                  <a:ext uri="{FF2B5EF4-FFF2-40B4-BE49-F238E27FC236}">
                    <a16:creationId xmlns:a16="http://schemas.microsoft.com/office/drawing/2014/main" id="{2FF3EDF4-4F4D-BA0A-6451-944632CF3EE7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81" name="Ellipse 11680">
                <a:extLst>
                  <a:ext uri="{FF2B5EF4-FFF2-40B4-BE49-F238E27FC236}">
                    <a16:creationId xmlns:a16="http://schemas.microsoft.com/office/drawing/2014/main" id="{CDCD8B9D-FEAD-D991-26BE-3F2EB26F5FBB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64" name="Gruppe 11663">
              <a:extLst>
                <a:ext uri="{FF2B5EF4-FFF2-40B4-BE49-F238E27FC236}">
                  <a16:creationId xmlns:a16="http://schemas.microsoft.com/office/drawing/2014/main" id="{4C58B53C-49A1-EEEB-8C8D-697887F31E69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1678" name="Kombinationstegning 11677">
                <a:extLst>
                  <a:ext uri="{FF2B5EF4-FFF2-40B4-BE49-F238E27FC236}">
                    <a16:creationId xmlns:a16="http://schemas.microsoft.com/office/drawing/2014/main" id="{69A5AA9C-44E7-3F98-F15A-D1EC9C7EE845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79" name="Ellipse 11678">
                <a:extLst>
                  <a:ext uri="{FF2B5EF4-FFF2-40B4-BE49-F238E27FC236}">
                    <a16:creationId xmlns:a16="http://schemas.microsoft.com/office/drawing/2014/main" id="{700E94C6-8C0B-51C5-317E-05FBCEAA40B9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709" name="Kombinationstegning 11708">
            <a:extLst>
              <a:ext uri="{FF2B5EF4-FFF2-40B4-BE49-F238E27FC236}">
                <a16:creationId xmlns:a16="http://schemas.microsoft.com/office/drawing/2014/main" id="{396734A8-7513-125D-BC1A-E6FB14F2CF2A}"/>
              </a:ext>
            </a:extLst>
          </p:cNvPr>
          <p:cNvSpPr/>
          <p:nvPr/>
        </p:nvSpPr>
        <p:spPr>
          <a:xfrm>
            <a:off x="1806575" y="2825750"/>
            <a:ext cx="560901" cy="546113"/>
          </a:xfrm>
          <a:custGeom>
            <a:avLst/>
            <a:gdLst>
              <a:gd name="connsiteX0" fmla="*/ 0 w 560901"/>
              <a:gd name="connsiteY0" fmla="*/ 546100 h 546113"/>
              <a:gd name="connsiteX1" fmla="*/ 44450 w 560901"/>
              <a:gd name="connsiteY1" fmla="*/ 469900 h 546113"/>
              <a:gd name="connsiteX2" fmla="*/ 171450 w 560901"/>
              <a:gd name="connsiteY2" fmla="*/ 454025 h 546113"/>
              <a:gd name="connsiteX3" fmla="*/ 292100 w 560901"/>
              <a:gd name="connsiteY3" fmla="*/ 530225 h 546113"/>
              <a:gd name="connsiteX4" fmla="*/ 431800 w 560901"/>
              <a:gd name="connsiteY4" fmla="*/ 539750 h 546113"/>
              <a:gd name="connsiteX5" fmla="*/ 527050 w 560901"/>
              <a:gd name="connsiteY5" fmla="*/ 454025 h 546113"/>
              <a:gd name="connsiteX6" fmla="*/ 555625 w 560901"/>
              <a:gd name="connsiteY6" fmla="*/ 403225 h 546113"/>
              <a:gd name="connsiteX7" fmla="*/ 555625 w 560901"/>
              <a:gd name="connsiteY7" fmla="*/ 269875 h 546113"/>
              <a:gd name="connsiteX8" fmla="*/ 501650 w 560901"/>
              <a:gd name="connsiteY8" fmla="*/ 161925 h 546113"/>
              <a:gd name="connsiteX9" fmla="*/ 384175 w 560901"/>
              <a:gd name="connsiteY9" fmla="*/ 0 h 54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0901" h="546113">
                <a:moveTo>
                  <a:pt x="0" y="546100"/>
                </a:moveTo>
                <a:cubicBezTo>
                  <a:pt x="7937" y="515673"/>
                  <a:pt x="15875" y="485246"/>
                  <a:pt x="44450" y="469900"/>
                </a:cubicBezTo>
                <a:cubicBezTo>
                  <a:pt x="73025" y="454554"/>
                  <a:pt x="130175" y="443971"/>
                  <a:pt x="171450" y="454025"/>
                </a:cubicBezTo>
                <a:cubicBezTo>
                  <a:pt x="212725" y="464079"/>
                  <a:pt x="248708" y="515938"/>
                  <a:pt x="292100" y="530225"/>
                </a:cubicBezTo>
                <a:cubicBezTo>
                  <a:pt x="335492" y="544512"/>
                  <a:pt x="392642" y="552450"/>
                  <a:pt x="431800" y="539750"/>
                </a:cubicBezTo>
                <a:cubicBezTo>
                  <a:pt x="470958" y="527050"/>
                  <a:pt x="506413" y="476779"/>
                  <a:pt x="527050" y="454025"/>
                </a:cubicBezTo>
                <a:cubicBezTo>
                  <a:pt x="547687" y="431271"/>
                  <a:pt x="550863" y="433916"/>
                  <a:pt x="555625" y="403225"/>
                </a:cubicBezTo>
                <a:cubicBezTo>
                  <a:pt x="560387" y="372534"/>
                  <a:pt x="564621" y="310092"/>
                  <a:pt x="555625" y="269875"/>
                </a:cubicBezTo>
                <a:cubicBezTo>
                  <a:pt x="546629" y="229658"/>
                  <a:pt x="530225" y="206904"/>
                  <a:pt x="501650" y="161925"/>
                </a:cubicBezTo>
                <a:cubicBezTo>
                  <a:pt x="473075" y="116946"/>
                  <a:pt x="428625" y="58473"/>
                  <a:pt x="384175" y="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309" name="Gruppe 11308">
            <a:extLst>
              <a:ext uri="{FF2B5EF4-FFF2-40B4-BE49-F238E27FC236}">
                <a16:creationId xmlns:a16="http://schemas.microsoft.com/office/drawing/2014/main" id="{829ED435-9910-6FBA-C4EE-A31821AE76E7}"/>
              </a:ext>
            </a:extLst>
          </p:cNvPr>
          <p:cNvGrpSpPr/>
          <p:nvPr/>
        </p:nvGrpSpPr>
        <p:grpSpPr>
          <a:xfrm>
            <a:off x="7005400" y="1394145"/>
            <a:ext cx="608960" cy="852143"/>
            <a:chOff x="5769794" y="1035292"/>
            <a:chExt cx="608960" cy="852143"/>
          </a:xfrm>
        </p:grpSpPr>
        <p:grpSp>
          <p:nvGrpSpPr>
            <p:cNvPr id="11649" name="Group 2527">
              <a:extLst>
                <a:ext uri="{FF2B5EF4-FFF2-40B4-BE49-F238E27FC236}">
                  <a16:creationId xmlns:a16="http://schemas.microsoft.com/office/drawing/2014/main" id="{F7FA090B-2E31-492D-8F94-6ADE13791B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69794" y="1035292"/>
              <a:ext cx="608960" cy="852143"/>
              <a:chOff x="3078" y="11479"/>
              <a:chExt cx="1212" cy="1696"/>
            </a:xfrm>
          </p:grpSpPr>
          <p:grpSp>
            <p:nvGrpSpPr>
              <p:cNvPr id="11651" name="Group 2087">
                <a:extLst>
                  <a:ext uri="{FF2B5EF4-FFF2-40B4-BE49-F238E27FC236}">
                    <a16:creationId xmlns:a16="http://schemas.microsoft.com/office/drawing/2014/main" id="{E3F0B94E-4FFB-601A-9431-8D772542F97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666" name="AutoShape 2088">
                  <a:extLst>
                    <a:ext uri="{FF2B5EF4-FFF2-40B4-BE49-F238E27FC236}">
                      <a16:creationId xmlns:a16="http://schemas.microsoft.com/office/drawing/2014/main" id="{24594B76-633E-631E-09A4-DD356E3AB6C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7" name="AutoShape 2089">
                  <a:extLst>
                    <a:ext uri="{FF2B5EF4-FFF2-40B4-BE49-F238E27FC236}">
                      <a16:creationId xmlns:a16="http://schemas.microsoft.com/office/drawing/2014/main" id="{30157F03-D057-334E-AAB0-9EFA042F299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8" name="AutoShape 2090">
                  <a:extLst>
                    <a:ext uri="{FF2B5EF4-FFF2-40B4-BE49-F238E27FC236}">
                      <a16:creationId xmlns:a16="http://schemas.microsoft.com/office/drawing/2014/main" id="{FFF75CB9-5DF1-10CB-1C6D-45922F4143D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9" name="AutoShape 2091">
                  <a:extLst>
                    <a:ext uri="{FF2B5EF4-FFF2-40B4-BE49-F238E27FC236}">
                      <a16:creationId xmlns:a16="http://schemas.microsoft.com/office/drawing/2014/main" id="{5734BBC7-54BA-F167-5768-AFAC6867DD1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0" name="AutoShape 2092">
                  <a:extLst>
                    <a:ext uri="{FF2B5EF4-FFF2-40B4-BE49-F238E27FC236}">
                      <a16:creationId xmlns:a16="http://schemas.microsoft.com/office/drawing/2014/main" id="{51E5AEF2-F0FD-43EF-A82D-89DE8A40982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671" name="Group 2093">
                  <a:extLst>
                    <a:ext uri="{FF2B5EF4-FFF2-40B4-BE49-F238E27FC236}">
                      <a16:creationId xmlns:a16="http://schemas.microsoft.com/office/drawing/2014/main" id="{3ACF0879-018F-588A-5B1B-4FB3983956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672" name="AutoShape 2094">
                    <a:extLst>
                      <a:ext uri="{FF2B5EF4-FFF2-40B4-BE49-F238E27FC236}">
                        <a16:creationId xmlns:a16="http://schemas.microsoft.com/office/drawing/2014/main" id="{FC07B165-967E-50E7-2696-73DB3831CD3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73" name="AutoShape 2095">
                    <a:extLst>
                      <a:ext uri="{FF2B5EF4-FFF2-40B4-BE49-F238E27FC236}">
                        <a16:creationId xmlns:a16="http://schemas.microsoft.com/office/drawing/2014/main" id="{F2B7FB0F-E396-30AB-9869-E10A4DA367D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653" name="Group 2517">
                <a:extLst>
                  <a:ext uri="{FF2B5EF4-FFF2-40B4-BE49-F238E27FC236}">
                    <a16:creationId xmlns:a16="http://schemas.microsoft.com/office/drawing/2014/main" id="{6B7ADB21-1C2A-BD80-F129-51CCD05191D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799"/>
                <a:ext cx="1164" cy="376"/>
                <a:chOff x="3529" y="8716"/>
                <a:chExt cx="6162" cy="1994"/>
              </a:xfrm>
            </p:grpSpPr>
            <p:sp>
              <p:nvSpPr>
                <p:cNvPr id="11660" name="AutoShape 2518">
                  <a:extLst>
                    <a:ext uri="{FF2B5EF4-FFF2-40B4-BE49-F238E27FC236}">
                      <a16:creationId xmlns:a16="http://schemas.microsoft.com/office/drawing/2014/main" id="{27C30680-DED3-20C4-4951-8FF4AA72C336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661" name="AutoShape 2519">
                  <a:extLst>
                    <a:ext uri="{FF2B5EF4-FFF2-40B4-BE49-F238E27FC236}">
                      <a16:creationId xmlns:a16="http://schemas.microsoft.com/office/drawing/2014/main" id="{0FB70B25-30B1-C6A3-777E-F6DE2FA26DF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2" name="AutoShape 2520">
                  <a:extLst>
                    <a:ext uri="{FF2B5EF4-FFF2-40B4-BE49-F238E27FC236}">
                      <a16:creationId xmlns:a16="http://schemas.microsoft.com/office/drawing/2014/main" id="{44A2B99E-C030-6035-BE82-BEB7C88EEB4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55" name="AutoShape 2525">
                <a:extLst>
                  <a:ext uri="{FF2B5EF4-FFF2-40B4-BE49-F238E27FC236}">
                    <a16:creationId xmlns:a16="http://schemas.microsoft.com/office/drawing/2014/main" id="{77D67B10-9649-90EE-D2C6-CEF771A37D52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6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56" name="AutoShape 2526">
                <a:extLst>
                  <a:ext uri="{FF2B5EF4-FFF2-40B4-BE49-F238E27FC236}">
                    <a16:creationId xmlns:a16="http://schemas.microsoft.com/office/drawing/2014/main" id="{19D74668-F68D-90A4-D696-BE6EC63BD73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258" y="11712"/>
                <a:ext cx="0" cy="129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728" name="Gruppe 11727">
              <a:extLst>
                <a:ext uri="{FF2B5EF4-FFF2-40B4-BE49-F238E27FC236}">
                  <a16:creationId xmlns:a16="http://schemas.microsoft.com/office/drawing/2014/main" id="{8588AC81-8A4D-5CA1-E676-13DF3229DEDF}"/>
                </a:ext>
              </a:extLst>
            </p:cNvPr>
            <p:cNvGrpSpPr/>
            <p:nvPr/>
          </p:nvGrpSpPr>
          <p:grpSpPr>
            <a:xfrm>
              <a:off x="5774464" y="1371889"/>
              <a:ext cx="584840" cy="192651"/>
              <a:chOff x="4718864" y="4370583"/>
              <a:chExt cx="584840" cy="192651"/>
            </a:xfrm>
          </p:grpSpPr>
          <p:sp>
            <p:nvSpPr>
              <p:cNvPr id="11725" name="Ellipse 11724">
                <a:extLst>
                  <a:ext uri="{FF2B5EF4-FFF2-40B4-BE49-F238E27FC236}">
                    <a16:creationId xmlns:a16="http://schemas.microsoft.com/office/drawing/2014/main" id="{EA3F1BA3-158D-B401-3D21-7EE7332E134C}"/>
                  </a:ext>
                </a:extLst>
              </p:cNvPr>
              <p:cNvSpPr/>
              <p:nvPr/>
            </p:nvSpPr>
            <p:spPr>
              <a:xfrm>
                <a:off x="4911786" y="4370583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cxnSp>
            <p:nvCxnSpPr>
              <p:cNvPr id="11726" name="AutoShape 2085">
                <a:extLst>
                  <a:ext uri="{FF2B5EF4-FFF2-40B4-BE49-F238E27FC236}">
                    <a16:creationId xmlns:a16="http://schemas.microsoft.com/office/drawing/2014/main" id="{8D435BF0-F259-64E5-27CE-B56F0EA9AFF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104297" y="4483551"/>
                <a:ext cx="199407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27" name="AutoShape 2086">
                <a:extLst>
                  <a:ext uri="{FF2B5EF4-FFF2-40B4-BE49-F238E27FC236}">
                    <a16:creationId xmlns:a16="http://schemas.microsoft.com/office/drawing/2014/main" id="{99BB3DF7-DC78-C8DB-2960-B59DEE4B30B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718864" y="4483740"/>
                <a:ext cx="1808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5506A9D8-89DE-CD92-FDC5-A960C33A7562}"/>
              </a:ext>
            </a:extLst>
          </p:cNvPr>
          <p:cNvGrpSpPr>
            <a:grpSpLocks noChangeAspect="1"/>
          </p:cNvGrpSpPr>
          <p:nvPr/>
        </p:nvGrpSpPr>
        <p:grpSpPr>
          <a:xfrm>
            <a:off x="3010872" y="3232086"/>
            <a:ext cx="610559" cy="185739"/>
            <a:chOff x="2655570" y="4643215"/>
            <a:chExt cx="6880860" cy="2093270"/>
          </a:xfrm>
        </p:grpSpPr>
        <p:grpSp>
          <p:nvGrpSpPr>
            <p:cNvPr id="26" name="Gruppe 25">
              <a:extLst>
                <a:ext uri="{FF2B5EF4-FFF2-40B4-BE49-F238E27FC236}">
                  <a16:creationId xmlns:a16="http://schemas.microsoft.com/office/drawing/2014/main" id="{1E2C5BE5-EEA9-8F0C-F1A5-F60EE524B839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7" name="Rektangel 36">
                <a:extLst>
                  <a:ext uri="{FF2B5EF4-FFF2-40B4-BE49-F238E27FC236}">
                    <a16:creationId xmlns:a16="http://schemas.microsoft.com/office/drawing/2014/main" id="{85265F0D-FFF3-3636-19D1-8F0D3C562619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8" name="Ligebenet trapez 37">
                <a:extLst>
                  <a:ext uri="{FF2B5EF4-FFF2-40B4-BE49-F238E27FC236}">
                    <a16:creationId xmlns:a16="http://schemas.microsoft.com/office/drawing/2014/main" id="{81A189D5-E21A-90AC-4174-3C2B74604A42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7" name="Gruppe 26">
              <a:extLst>
                <a:ext uri="{FF2B5EF4-FFF2-40B4-BE49-F238E27FC236}">
                  <a16:creationId xmlns:a16="http://schemas.microsoft.com/office/drawing/2014/main" id="{FFAEDD81-6D39-1A1B-2803-DC709D58BC58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4" name="Data 21">
                <a:extLst>
                  <a:ext uri="{FF2B5EF4-FFF2-40B4-BE49-F238E27FC236}">
                    <a16:creationId xmlns:a16="http://schemas.microsoft.com/office/drawing/2014/main" id="{D8E7757F-9D93-62C0-5EB4-FB286BD78E30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5" name="Data 22">
                <a:extLst>
                  <a:ext uri="{FF2B5EF4-FFF2-40B4-BE49-F238E27FC236}">
                    <a16:creationId xmlns:a16="http://schemas.microsoft.com/office/drawing/2014/main" id="{0D10359E-1D65-8801-EE01-47C294D8769C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6" name="Data 21">
                <a:extLst>
                  <a:ext uri="{FF2B5EF4-FFF2-40B4-BE49-F238E27FC236}">
                    <a16:creationId xmlns:a16="http://schemas.microsoft.com/office/drawing/2014/main" id="{51683014-AB32-35A2-EBE9-64DF525F8C91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8" name="Data 21">
              <a:extLst>
                <a:ext uri="{FF2B5EF4-FFF2-40B4-BE49-F238E27FC236}">
                  <a16:creationId xmlns:a16="http://schemas.microsoft.com/office/drawing/2014/main" id="{20E62842-314B-8F75-17B7-FE09B2E9A9C0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29" name="Gruppe 28">
              <a:extLst>
                <a:ext uri="{FF2B5EF4-FFF2-40B4-BE49-F238E27FC236}">
                  <a16:creationId xmlns:a16="http://schemas.microsoft.com/office/drawing/2014/main" id="{F13AB1A1-ED7C-3464-0C79-53B5FF7F9D3D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2" name="Cylinder 31">
                <a:extLst>
                  <a:ext uri="{FF2B5EF4-FFF2-40B4-BE49-F238E27FC236}">
                    <a16:creationId xmlns:a16="http://schemas.microsoft.com/office/drawing/2014/main" id="{D00BC271-FDB0-00E7-CD6F-D5F71A3E0A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3" name="Cylinder 32">
                <a:extLst>
                  <a:ext uri="{FF2B5EF4-FFF2-40B4-BE49-F238E27FC236}">
                    <a16:creationId xmlns:a16="http://schemas.microsoft.com/office/drawing/2014/main" id="{6C4CB06F-F06A-2FE8-9676-F1457CF054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0" name="Cylinder 29">
              <a:extLst>
                <a:ext uri="{FF2B5EF4-FFF2-40B4-BE49-F238E27FC236}">
                  <a16:creationId xmlns:a16="http://schemas.microsoft.com/office/drawing/2014/main" id="{DB60651C-4FFC-10FE-9F46-246886CEF97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1" name="Cylinder 30">
              <a:extLst>
                <a:ext uri="{FF2B5EF4-FFF2-40B4-BE49-F238E27FC236}">
                  <a16:creationId xmlns:a16="http://schemas.microsoft.com/office/drawing/2014/main" id="{6B41C7B5-ADA9-7287-EE92-6E22E397CE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39" name="Kombinationstegning 38">
            <a:extLst>
              <a:ext uri="{FF2B5EF4-FFF2-40B4-BE49-F238E27FC236}">
                <a16:creationId xmlns:a16="http://schemas.microsoft.com/office/drawing/2014/main" id="{8F2A4CCF-E401-DEFF-3578-3DC40C6F813A}"/>
              </a:ext>
            </a:extLst>
          </p:cNvPr>
          <p:cNvSpPr/>
          <p:nvPr/>
        </p:nvSpPr>
        <p:spPr>
          <a:xfrm>
            <a:off x="2277208" y="2809142"/>
            <a:ext cx="1274884" cy="514350"/>
          </a:xfrm>
          <a:custGeom>
            <a:avLst/>
            <a:gdLst>
              <a:gd name="connsiteX0" fmla="*/ 0 w 1274884"/>
              <a:gd name="connsiteY0" fmla="*/ 0 h 514350"/>
              <a:gd name="connsiteX1" fmla="*/ 131884 w 1274884"/>
              <a:gd name="connsiteY1" fmla="*/ 136281 h 514350"/>
              <a:gd name="connsiteX2" fmla="*/ 589084 w 1274884"/>
              <a:gd name="connsiteY2" fmla="*/ 158262 h 514350"/>
              <a:gd name="connsiteX3" fmla="*/ 940777 w 1274884"/>
              <a:gd name="connsiteY3" fmla="*/ 131885 h 514350"/>
              <a:gd name="connsiteX4" fmla="*/ 1239715 w 1274884"/>
              <a:gd name="connsiteY4" fmla="*/ 206620 h 514350"/>
              <a:gd name="connsiteX5" fmla="*/ 1257300 w 1274884"/>
              <a:gd name="connsiteY5" fmla="*/ 51435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4884" h="514350">
                <a:moveTo>
                  <a:pt x="0" y="0"/>
                </a:moveTo>
                <a:cubicBezTo>
                  <a:pt x="16852" y="54952"/>
                  <a:pt x="33704" y="109904"/>
                  <a:pt x="131884" y="136281"/>
                </a:cubicBezTo>
                <a:cubicBezTo>
                  <a:pt x="230064" y="162658"/>
                  <a:pt x="454269" y="158995"/>
                  <a:pt x="589084" y="158262"/>
                </a:cubicBezTo>
                <a:cubicBezTo>
                  <a:pt x="723899" y="157529"/>
                  <a:pt x="832339" y="123825"/>
                  <a:pt x="940777" y="131885"/>
                </a:cubicBezTo>
                <a:cubicBezTo>
                  <a:pt x="1049215" y="139945"/>
                  <a:pt x="1186961" y="142876"/>
                  <a:pt x="1239715" y="206620"/>
                </a:cubicBezTo>
                <a:cubicBezTo>
                  <a:pt x="1292469" y="270364"/>
                  <a:pt x="1274884" y="392357"/>
                  <a:pt x="1257300" y="51435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658" name="Kombinationstegning 11657">
            <a:extLst>
              <a:ext uri="{FF2B5EF4-FFF2-40B4-BE49-F238E27FC236}">
                <a16:creationId xmlns:a16="http://schemas.microsoft.com/office/drawing/2014/main" id="{9808D183-0E6D-0A55-E0B8-9A291C685848}"/>
              </a:ext>
            </a:extLst>
          </p:cNvPr>
          <p:cNvSpPr/>
          <p:nvPr/>
        </p:nvSpPr>
        <p:spPr>
          <a:xfrm>
            <a:off x="1718896" y="3423986"/>
            <a:ext cx="983509" cy="409460"/>
          </a:xfrm>
          <a:custGeom>
            <a:avLst/>
            <a:gdLst>
              <a:gd name="connsiteX0" fmla="*/ 980342 w 983509"/>
              <a:gd name="connsiteY0" fmla="*/ 409460 h 409460"/>
              <a:gd name="connsiteX1" fmla="*/ 975946 w 983509"/>
              <a:gd name="connsiteY1" fmla="*/ 286368 h 409460"/>
              <a:gd name="connsiteX2" fmla="*/ 914400 w 983509"/>
              <a:gd name="connsiteY2" fmla="*/ 172068 h 409460"/>
              <a:gd name="connsiteX3" fmla="*/ 795704 w 983509"/>
              <a:gd name="connsiteY3" fmla="*/ 141295 h 409460"/>
              <a:gd name="connsiteX4" fmla="*/ 606669 w 983509"/>
              <a:gd name="connsiteY4" fmla="*/ 216029 h 409460"/>
              <a:gd name="connsiteX5" fmla="*/ 496766 w 983509"/>
              <a:gd name="connsiteY5" fmla="*/ 251199 h 409460"/>
              <a:gd name="connsiteX6" fmla="*/ 325316 w 983509"/>
              <a:gd name="connsiteY6" fmla="*/ 154483 h 409460"/>
              <a:gd name="connsiteX7" fmla="*/ 136281 w 983509"/>
              <a:gd name="connsiteY7" fmla="*/ 62164 h 409460"/>
              <a:gd name="connsiteX8" fmla="*/ 52754 w 983509"/>
              <a:gd name="connsiteY8" fmla="*/ 618 h 409460"/>
              <a:gd name="connsiteX9" fmla="*/ 0 w 983509"/>
              <a:gd name="connsiteY9" fmla="*/ 35787 h 409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83509" h="409460">
                <a:moveTo>
                  <a:pt x="980342" y="409460"/>
                </a:moveTo>
                <a:cubicBezTo>
                  <a:pt x="983639" y="367696"/>
                  <a:pt x="986936" y="325933"/>
                  <a:pt x="975946" y="286368"/>
                </a:cubicBezTo>
                <a:cubicBezTo>
                  <a:pt x="964956" y="246803"/>
                  <a:pt x="944440" y="196247"/>
                  <a:pt x="914400" y="172068"/>
                </a:cubicBezTo>
                <a:cubicBezTo>
                  <a:pt x="884360" y="147889"/>
                  <a:pt x="846993" y="133968"/>
                  <a:pt x="795704" y="141295"/>
                </a:cubicBezTo>
                <a:cubicBezTo>
                  <a:pt x="744415" y="148622"/>
                  <a:pt x="656492" y="197712"/>
                  <a:pt x="606669" y="216029"/>
                </a:cubicBezTo>
                <a:cubicBezTo>
                  <a:pt x="556846" y="234346"/>
                  <a:pt x="543658" y="261457"/>
                  <a:pt x="496766" y="251199"/>
                </a:cubicBezTo>
                <a:cubicBezTo>
                  <a:pt x="449874" y="240941"/>
                  <a:pt x="385397" y="185989"/>
                  <a:pt x="325316" y="154483"/>
                </a:cubicBezTo>
                <a:cubicBezTo>
                  <a:pt x="265235" y="122977"/>
                  <a:pt x="181708" y="87808"/>
                  <a:pt x="136281" y="62164"/>
                </a:cubicBezTo>
                <a:cubicBezTo>
                  <a:pt x="90854" y="36520"/>
                  <a:pt x="75467" y="5014"/>
                  <a:pt x="52754" y="618"/>
                </a:cubicBezTo>
                <a:cubicBezTo>
                  <a:pt x="30041" y="-3778"/>
                  <a:pt x="15020" y="16004"/>
                  <a:pt x="0" y="35787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663" name="Kombinationstegning 11662">
            <a:extLst>
              <a:ext uri="{FF2B5EF4-FFF2-40B4-BE49-F238E27FC236}">
                <a16:creationId xmlns:a16="http://schemas.microsoft.com/office/drawing/2014/main" id="{5A631DB2-2E42-430B-17A9-43BF01915F7F}"/>
              </a:ext>
            </a:extLst>
          </p:cNvPr>
          <p:cNvSpPr/>
          <p:nvPr/>
        </p:nvSpPr>
        <p:spPr>
          <a:xfrm>
            <a:off x="2793670" y="3134458"/>
            <a:ext cx="319134" cy="720969"/>
          </a:xfrm>
          <a:custGeom>
            <a:avLst/>
            <a:gdLst>
              <a:gd name="connsiteX0" fmla="*/ 314411 w 319134"/>
              <a:gd name="connsiteY0" fmla="*/ 184638 h 720969"/>
              <a:gd name="connsiteX1" fmla="*/ 305618 w 319134"/>
              <a:gd name="connsiteY1" fmla="*/ 70338 h 720969"/>
              <a:gd name="connsiteX2" fmla="*/ 200111 w 319134"/>
              <a:gd name="connsiteY2" fmla="*/ 0 h 720969"/>
              <a:gd name="connsiteX3" fmla="*/ 37453 w 319134"/>
              <a:gd name="connsiteY3" fmla="*/ 70338 h 720969"/>
              <a:gd name="connsiteX4" fmla="*/ 15472 w 319134"/>
              <a:gd name="connsiteY4" fmla="*/ 259373 h 720969"/>
              <a:gd name="connsiteX5" fmla="*/ 230884 w 319134"/>
              <a:gd name="connsiteY5" fmla="*/ 448407 h 720969"/>
              <a:gd name="connsiteX6" fmla="*/ 301222 w 319134"/>
              <a:gd name="connsiteY6" fmla="*/ 720969 h 72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134" h="720969">
                <a:moveTo>
                  <a:pt x="314411" y="184638"/>
                </a:moveTo>
                <a:cubicBezTo>
                  <a:pt x="319539" y="142874"/>
                  <a:pt x="324668" y="101111"/>
                  <a:pt x="305618" y="70338"/>
                </a:cubicBezTo>
                <a:cubicBezTo>
                  <a:pt x="286568" y="39565"/>
                  <a:pt x="244805" y="0"/>
                  <a:pt x="200111" y="0"/>
                </a:cubicBezTo>
                <a:cubicBezTo>
                  <a:pt x="155417" y="0"/>
                  <a:pt x="68226" y="27109"/>
                  <a:pt x="37453" y="70338"/>
                </a:cubicBezTo>
                <a:cubicBezTo>
                  <a:pt x="6680" y="113567"/>
                  <a:pt x="-16767" y="196361"/>
                  <a:pt x="15472" y="259373"/>
                </a:cubicBezTo>
                <a:cubicBezTo>
                  <a:pt x="47711" y="322385"/>
                  <a:pt x="183259" y="371474"/>
                  <a:pt x="230884" y="448407"/>
                </a:cubicBezTo>
                <a:cubicBezTo>
                  <a:pt x="278509" y="525340"/>
                  <a:pt x="289865" y="623154"/>
                  <a:pt x="301222" y="720969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297" name="Gruppe 11296">
            <a:extLst>
              <a:ext uri="{FF2B5EF4-FFF2-40B4-BE49-F238E27FC236}">
                <a16:creationId xmlns:a16="http://schemas.microsoft.com/office/drawing/2014/main" id="{0BB4CA31-3108-7BA0-C3CA-E8254E9ADDBF}"/>
              </a:ext>
            </a:extLst>
          </p:cNvPr>
          <p:cNvGrpSpPr/>
          <p:nvPr/>
        </p:nvGrpSpPr>
        <p:grpSpPr>
          <a:xfrm>
            <a:off x="6958527" y="3595514"/>
            <a:ext cx="769803" cy="720683"/>
            <a:chOff x="4398201" y="1061927"/>
            <a:chExt cx="769803" cy="720683"/>
          </a:xfrm>
        </p:grpSpPr>
        <p:grpSp>
          <p:nvGrpSpPr>
            <p:cNvPr id="11403" name="Group 2527">
              <a:extLst>
                <a:ext uri="{FF2B5EF4-FFF2-40B4-BE49-F238E27FC236}">
                  <a16:creationId xmlns:a16="http://schemas.microsoft.com/office/drawing/2014/main" id="{4CEC4340-A5E0-47E4-1F07-8684180F91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88702" y="1061927"/>
              <a:ext cx="679302" cy="707442"/>
              <a:chOff x="3106" y="11479"/>
              <a:chExt cx="1352" cy="1408"/>
            </a:xfrm>
          </p:grpSpPr>
          <p:grpSp>
            <p:nvGrpSpPr>
              <p:cNvPr id="11404" name="Group 2083">
                <a:extLst>
                  <a:ext uri="{FF2B5EF4-FFF2-40B4-BE49-F238E27FC236}">
                    <a16:creationId xmlns:a16="http://schemas.microsoft.com/office/drawing/2014/main" id="{C7981B62-A5EA-4DB2-C50C-9211DF3BB3D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2130"/>
                <a:ext cx="1343" cy="752"/>
                <a:chOff x="3529" y="8057"/>
                <a:chExt cx="7112" cy="3990"/>
              </a:xfrm>
            </p:grpSpPr>
            <p:sp>
              <p:nvSpPr>
                <p:cNvPr id="11428" name="AutoShape 2084">
                  <a:extLst>
                    <a:ext uri="{FF2B5EF4-FFF2-40B4-BE49-F238E27FC236}">
                      <a16:creationId xmlns:a16="http://schemas.microsoft.com/office/drawing/2014/main" id="{DF78D710-35D8-411B-4571-8E30B52E7686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8485" y="8057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29" name="AutoShape 2085">
                  <a:extLst>
                    <a:ext uri="{FF2B5EF4-FFF2-40B4-BE49-F238E27FC236}">
                      <a16:creationId xmlns:a16="http://schemas.microsoft.com/office/drawing/2014/main" id="{EB25ECA4-2204-873B-2BD5-485D1C4D686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12030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30" name="AutoShape 2086">
                  <a:extLst>
                    <a:ext uri="{FF2B5EF4-FFF2-40B4-BE49-F238E27FC236}">
                      <a16:creationId xmlns:a16="http://schemas.microsoft.com/office/drawing/2014/main" id="{203B1822-8B85-3836-B209-E70AA6DD896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12047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05" name="Group 2087">
                <a:extLst>
                  <a:ext uri="{FF2B5EF4-FFF2-40B4-BE49-F238E27FC236}">
                    <a16:creationId xmlns:a16="http://schemas.microsoft.com/office/drawing/2014/main" id="{EB29F153-658C-B795-B0C2-4F522E864F3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420" name="AutoShape 2088">
                  <a:extLst>
                    <a:ext uri="{FF2B5EF4-FFF2-40B4-BE49-F238E27FC236}">
                      <a16:creationId xmlns:a16="http://schemas.microsoft.com/office/drawing/2014/main" id="{E81D167A-2B0B-DC96-4239-75C7919663A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1" name="AutoShape 2089">
                  <a:extLst>
                    <a:ext uri="{FF2B5EF4-FFF2-40B4-BE49-F238E27FC236}">
                      <a16:creationId xmlns:a16="http://schemas.microsoft.com/office/drawing/2014/main" id="{686E43AB-A0FB-39FB-88BC-BE3FB54BFB4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2" name="AutoShape 2090">
                  <a:extLst>
                    <a:ext uri="{FF2B5EF4-FFF2-40B4-BE49-F238E27FC236}">
                      <a16:creationId xmlns:a16="http://schemas.microsoft.com/office/drawing/2014/main" id="{D68D9406-AA46-DE0A-6C2C-2EBB9D14BD3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3" name="AutoShape 2091">
                  <a:extLst>
                    <a:ext uri="{FF2B5EF4-FFF2-40B4-BE49-F238E27FC236}">
                      <a16:creationId xmlns:a16="http://schemas.microsoft.com/office/drawing/2014/main" id="{D1870563-085C-434B-5A9C-1BF8FEEB1CE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4" name="AutoShape 2092">
                  <a:extLst>
                    <a:ext uri="{FF2B5EF4-FFF2-40B4-BE49-F238E27FC236}">
                      <a16:creationId xmlns:a16="http://schemas.microsoft.com/office/drawing/2014/main" id="{10FFB741-2652-3630-BDE7-82AC08FCD3F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25" name="Group 2093">
                  <a:extLst>
                    <a:ext uri="{FF2B5EF4-FFF2-40B4-BE49-F238E27FC236}">
                      <a16:creationId xmlns:a16="http://schemas.microsoft.com/office/drawing/2014/main" id="{2089FC7F-568F-6562-2A9D-A14D282A95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426" name="AutoShape 2094">
                    <a:extLst>
                      <a:ext uri="{FF2B5EF4-FFF2-40B4-BE49-F238E27FC236}">
                        <a16:creationId xmlns:a16="http://schemas.microsoft.com/office/drawing/2014/main" id="{62F686A9-0AF0-97B5-0FA0-2D4EBD8F0B98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27" name="AutoShape 2095">
                    <a:extLst>
                      <a:ext uri="{FF2B5EF4-FFF2-40B4-BE49-F238E27FC236}">
                        <a16:creationId xmlns:a16="http://schemas.microsoft.com/office/drawing/2014/main" id="{DC2FCD27-9512-8961-74BD-1F4DC8D12BFD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406" name="Group 2096">
                <a:extLst>
                  <a:ext uri="{FF2B5EF4-FFF2-40B4-BE49-F238E27FC236}">
                    <a16:creationId xmlns:a16="http://schemas.microsoft.com/office/drawing/2014/main" id="{D6DB2782-C2E9-6029-AEC9-C5D5CEDFA95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3287" y="11906"/>
                <a:ext cx="1175" cy="788"/>
                <a:chOff x="3010" y="3931"/>
                <a:chExt cx="3294" cy="788"/>
              </a:xfrm>
            </p:grpSpPr>
            <p:cxnSp>
              <p:nvCxnSpPr>
                <p:cNvPr id="11417" name="AutoShape 2097">
                  <a:extLst>
                    <a:ext uri="{FF2B5EF4-FFF2-40B4-BE49-F238E27FC236}">
                      <a16:creationId xmlns:a16="http://schemas.microsoft.com/office/drawing/2014/main" id="{861F6D0B-1622-7210-4FD6-F16977D7AA4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12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18" name="AutoShape 2098">
                  <a:extLst>
                    <a:ext uri="{FF2B5EF4-FFF2-40B4-BE49-F238E27FC236}">
                      <a16:creationId xmlns:a16="http://schemas.microsoft.com/office/drawing/2014/main" id="{9AC474B4-459C-106D-5568-C2A73EB6D41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 flipH="1">
                  <a:off x="5876" y="4291"/>
                  <a:ext cx="371" cy="48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10" name="AutoShape 2526">
                <a:extLst>
                  <a:ext uri="{FF2B5EF4-FFF2-40B4-BE49-F238E27FC236}">
                    <a16:creationId xmlns:a16="http://schemas.microsoft.com/office/drawing/2014/main" id="{E39530FE-82E1-86AA-5EF8-1FE098C2FF6B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68" y="12501"/>
                <a:ext cx="0" cy="358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65" name="AutoShape 2097">
              <a:extLst>
                <a:ext uri="{FF2B5EF4-FFF2-40B4-BE49-F238E27FC236}">
                  <a16:creationId xmlns:a16="http://schemas.microsoft.com/office/drawing/2014/main" id="{E9E48B87-94EC-AE68-3097-739AE15E0A9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16200000" flipH="1">
              <a:off x="4388131" y="1294935"/>
              <a:ext cx="216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04" name="AutoShape 2526">
              <a:extLst>
                <a:ext uri="{FF2B5EF4-FFF2-40B4-BE49-F238E27FC236}">
                  <a16:creationId xmlns:a16="http://schemas.microsoft.com/office/drawing/2014/main" id="{A81E9D9D-10A3-C9C7-3DE0-CDDDB448EEB2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489348" y="1530384"/>
              <a:ext cx="0" cy="25222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710" name="Ellipse 11709">
              <a:extLst>
                <a:ext uri="{FF2B5EF4-FFF2-40B4-BE49-F238E27FC236}">
                  <a16:creationId xmlns:a16="http://schemas.microsoft.com/office/drawing/2014/main" id="{2C748D3D-724C-A195-3E1D-6DAD5552C528}"/>
                </a:ext>
              </a:extLst>
            </p:cNvPr>
            <p:cNvSpPr/>
            <p:nvPr/>
          </p:nvSpPr>
          <p:spPr>
            <a:xfrm>
              <a:off x="4398201" y="1387018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298" name="Gruppe 11297">
            <a:extLst>
              <a:ext uri="{FF2B5EF4-FFF2-40B4-BE49-F238E27FC236}">
                <a16:creationId xmlns:a16="http://schemas.microsoft.com/office/drawing/2014/main" id="{B6164346-2A7F-04DA-2405-E866B4D7D941}"/>
              </a:ext>
            </a:extLst>
          </p:cNvPr>
          <p:cNvGrpSpPr/>
          <p:nvPr/>
        </p:nvGrpSpPr>
        <p:grpSpPr>
          <a:xfrm>
            <a:off x="5696284" y="1125284"/>
            <a:ext cx="782828" cy="811977"/>
            <a:chOff x="4466722" y="3616755"/>
            <a:chExt cx="782828" cy="811977"/>
          </a:xfrm>
        </p:grpSpPr>
        <p:grpSp>
          <p:nvGrpSpPr>
            <p:cNvPr id="11856" name="Gruppe 11855">
              <a:extLst>
                <a:ext uri="{FF2B5EF4-FFF2-40B4-BE49-F238E27FC236}">
                  <a16:creationId xmlns:a16="http://schemas.microsoft.com/office/drawing/2014/main" id="{6DBC8834-00EF-90D7-AC03-16287D3A075A}"/>
                </a:ext>
              </a:extLst>
            </p:cNvPr>
            <p:cNvGrpSpPr/>
            <p:nvPr/>
          </p:nvGrpSpPr>
          <p:grpSpPr>
            <a:xfrm>
              <a:off x="4554651" y="3616755"/>
              <a:ext cx="694899" cy="811977"/>
              <a:chOff x="7368074" y="1536503"/>
              <a:chExt cx="694899" cy="811977"/>
            </a:xfrm>
          </p:grpSpPr>
          <p:sp>
            <p:nvSpPr>
              <p:cNvPr id="11751" name="Ellipse 11750">
                <a:extLst>
                  <a:ext uri="{FF2B5EF4-FFF2-40B4-BE49-F238E27FC236}">
                    <a16:creationId xmlns:a16="http://schemas.microsoft.com/office/drawing/2014/main" id="{E7518884-FDE5-9550-688C-06B6F6431FD1}"/>
                  </a:ext>
                </a:extLst>
              </p:cNvPr>
              <p:cNvSpPr/>
              <p:nvPr/>
            </p:nvSpPr>
            <p:spPr>
              <a:xfrm>
                <a:off x="7560996" y="2155829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grpSp>
            <p:nvGrpSpPr>
              <p:cNvPr id="11752" name="Group 2527">
                <a:extLst>
                  <a:ext uri="{FF2B5EF4-FFF2-40B4-BE49-F238E27FC236}">
                    <a16:creationId xmlns:a16="http://schemas.microsoft.com/office/drawing/2014/main" id="{05AAE4F8-35F5-556C-EA65-3B9D80C8A40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370110" y="1536503"/>
                <a:ext cx="692863" cy="734069"/>
                <a:chOff x="3103" y="11479"/>
                <a:chExt cx="1379" cy="1461"/>
              </a:xfrm>
            </p:grpSpPr>
            <p:grpSp>
              <p:nvGrpSpPr>
                <p:cNvPr id="11754" name="Group 2087">
                  <a:extLst>
                    <a:ext uri="{FF2B5EF4-FFF2-40B4-BE49-F238E27FC236}">
                      <a16:creationId xmlns:a16="http://schemas.microsoft.com/office/drawing/2014/main" id="{7AE8E9E4-77EF-018F-804B-E299104A26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06" y="11479"/>
                  <a:ext cx="1184" cy="373"/>
                  <a:chOff x="2833" y="8775"/>
                  <a:chExt cx="1607" cy="510"/>
                </a:xfrm>
              </p:grpSpPr>
              <p:cxnSp>
                <p:nvCxnSpPr>
                  <p:cNvPr id="11760" name="AutoShape 2088">
                    <a:extLst>
                      <a:ext uri="{FF2B5EF4-FFF2-40B4-BE49-F238E27FC236}">
                        <a16:creationId xmlns:a16="http://schemas.microsoft.com/office/drawing/2014/main" id="{8A0F4FA9-3CF2-AEEE-7CDC-32086F69258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1" name="AutoShape 2089">
                    <a:extLst>
                      <a:ext uri="{FF2B5EF4-FFF2-40B4-BE49-F238E27FC236}">
                        <a16:creationId xmlns:a16="http://schemas.microsoft.com/office/drawing/2014/main" id="{DE6BEF62-AB35-1F99-A0A6-5EE9C42DCA5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2" name="AutoShape 2090">
                    <a:extLst>
                      <a:ext uri="{FF2B5EF4-FFF2-40B4-BE49-F238E27FC236}">
                        <a16:creationId xmlns:a16="http://schemas.microsoft.com/office/drawing/2014/main" id="{568FEE2B-B991-1234-802F-0D7DA14E1C7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3" name="AutoShape 2091">
                    <a:extLst>
                      <a:ext uri="{FF2B5EF4-FFF2-40B4-BE49-F238E27FC236}">
                        <a16:creationId xmlns:a16="http://schemas.microsoft.com/office/drawing/2014/main" id="{98B83EDB-C114-495B-2C20-1CD492874D5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64" name="AutoShape 2092">
                    <a:extLst>
                      <a:ext uri="{FF2B5EF4-FFF2-40B4-BE49-F238E27FC236}">
                        <a16:creationId xmlns:a16="http://schemas.microsoft.com/office/drawing/2014/main" id="{BB018CA0-C469-BFB6-5BC0-B8E1069CF0B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765" name="Group 2093">
                    <a:extLst>
                      <a:ext uri="{FF2B5EF4-FFF2-40B4-BE49-F238E27FC236}">
                        <a16:creationId xmlns:a16="http://schemas.microsoft.com/office/drawing/2014/main" id="{E07318C9-E6E7-BA64-5DE5-92E1248F278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766" name="AutoShape 2094">
                      <a:extLst>
                        <a:ext uri="{FF2B5EF4-FFF2-40B4-BE49-F238E27FC236}">
                          <a16:creationId xmlns:a16="http://schemas.microsoft.com/office/drawing/2014/main" id="{15C8B91D-E2C3-42EB-260D-7679FF0DD18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767" name="AutoShape 2095">
                      <a:extLst>
                        <a:ext uri="{FF2B5EF4-FFF2-40B4-BE49-F238E27FC236}">
                          <a16:creationId xmlns:a16="http://schemas.microsoft.com/office/drawing/2014/main" id="{1E333C06-32A3-73B2-7D5C-B67A82D742AC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11755" name="Group 2096">
                  <a:extLst>
                    <a:ext uri="{FF2B5EF4-FFF2-40B4-BE49-F238E27FC236}">
                      <a16:creationId xmlns:a16="http://schemas.microsoft.com/office/drawing/2014/main" id="{90D66353-6ABE-6940-6BD1-29A06382C7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4028" y="11968"/>
                  <a:ext cx="696" cy="213"/>
                  <a:chOff x="3010" y="3725"/>
                  <a:chExt cx="1934" cy="213"/>
                </a:xfrm>
              </p:grpSpPr>
              <p:cxnSp>
                <p:nvCxnSpPr>
                  <p:cNvPr id="11758" name="AutoShape 2097">
                    <a:extLst>
                      <a:ext uri="{FF2B5EF4-FFF2-40B4-BE49-F238E27FC236}">
                        <a16:creationId xmlns:a16="http://schemas.microsoft.com/office/drawing/2014/main" id="{3F74CFA8-1067-BC19-B383-38B37BF622D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010" y="3931"/>
                    <a:ext cx="712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59" name="AutoShape 2098">
                    <a:extLst>
                      <a:ext uri="{FF2B5EF4-FFF2-40B4-BE49-F238E27FC236}">
                        <a16:creationId xmlns:a16="http://schemas.microsoft.com/office/drawing/2014/main" id="{837523B8-2A04-0830-5EAC-0CBE3B1A0E2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rot="16200000" flipV="1">
                    <a:off x="4346" y="3341"/>
                    <a:ext cx="213" cy="98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756" name="AutoShape 2525">
                  <a:extLst>
                    <a:ext uri="{FF2B5EF4-FFF2-40B4-BE49-F238E27FC236}">
                      <a16:creationId xmlns:a16="http://schemas.microsoft.com/office/drawing/2014/main" id="{FB0F52C1-FF96-65FD-B23F-24812DE20740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218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57" name="AutoShape 2526">
                  <a:extLst>
                    <a:ext uri="{FF2B5EF4-FFF2-40B4-BE49-F238E27FC236}">
                      <a16:creationId xmlns:a16="http://schemas.microsoft.com/office/drawing/2014/main" id="{6205A878-680A-17A6-BF3E-C56FB3C7410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280" y="12427"/>
                  <a:ext cx="0" cy="502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73" name="AutoShape 2085">
                <a:extLst>
                  <a:ext uri="{FF2B5EF4-FFF2-40B4-BE49-F238E27FC236}">
                    <a16:creationId xmlns:a16="http://schemas.microsoft.com/office/drawing/2014/main" id="{44312217-2DB6-E6BB-A0B6-831A547F338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753507" y="2268797"/>
                <a:ext cx="199407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74" name="AutoShape 2086">
                <a:extLst>
                  <a:ext uri="{FF2B5EF4-FFF2-40B4-BE49-F238E27FC236}">
                    <a16:creationId xmlns:a16="http://schemas.microsoft.com/office/drawing/2014/main" id="{655CF77E-73A3-7C82-AC0D-E4441C8422B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368074" y="2268986"/>
                <a:ext cx="1808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291" name="AutoShape 2518">
              <a:extLst>
                <a:ext uri="{FF2B5EF4-FFF2-40B4-BE49-F238E27FC236}">
                  <a16:creationId xmlns:a16="http://schemas.microsoft.com/office/drawing/2014/main" id="{81DDE0B0-18B4-3F9E-6C96-B109C4569687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4466722" y="3914097"/>
              <a:ext cx="204629" cy="188625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322" name="Gruppe 11321">
            <a:extLst>
              <a:ext uri="{FF2B5EF4-FFF2-40B4-BE49-F238E27FC236}">
                <a16:creationId xmlns:a16="http://schemas.microsoft.com/office/drawing/2014/main" id="{CC561F68-C2F5-09E7-FA4D-AF9362FD0DB6}"/>
              </a:ext>
            </a:extLst>
          </p:cNvPr>
          <p:cNvGrpSpPr/>
          <p:nvPr/>
        </p:nvGrpSpPr>
        <p:grpSpPr>
          <a:xfrm>
            <a:off x="5680466" y="3573403"/>
            <a:ext cx="792207" cy="817977"/>
            <a:chOff x="8295706" y="2317421"/>
            <a:chExt cx="792207" cy="817977"/>
          </a:xfrm>
        </p:grpSpPr>
        <p:grpSp>
          <p:nvGrpSpPr>
            <p:cNvPr id="11314" name="Group 2527">
              <a:extLst>
                <a:ext uri="{FF2B5EF4-FFF2-40B4-BE49-F238E27FC236}">
                  <a16:creationId xmlns:a16="http://schemas.microsoft.com/office/drawing/2014/main" id="{09E86129-5601-1F4A-606F-F47692937B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87010" y="2317421"/>
              <a:ext cx="700903" cy="817977"/>
              <a:chOff x="3103" y="11479"/>
              <a:chExt cx="1395" cy="1628"/>
            </a:xfrm>
          </p:grpSpPr>
          <p:grpSp>
            <p:nvGrpSpPr>
              <p:cNvPr id="11315" name="Group 2083">
                <a:extLst>
                  <a:ext uri="{FF2B5EF4-FFF2-40B4-BE49-F238E27FC236}">
                    <a16:creationId xmlns:a16="http://schemas.microsoft.com/office/drawing/2014/main" id="{D0FD3395-8593-65F6-4F17-BD89900CE81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2731"/>
                <a:ext cx="1164" cy="376"/>
                <a:chOff x="3529" y="11245"/>
                <a:chExt cx="6162" cy="1994"/>
              </a:xfrm>
            </p:grpSpPr>
            <p:sp>
              <p:nvSpPr>
                <p:cNvPr id="11339" name="AutoShape 2084">
                  <a:extLst>
                    <a:ext uri="{FF2B5EF4-FFF2-40B4-BE49-F238E27FC236}">
                      <a16:creationId xmlns:a16="http://schemas.microsoft.com/office/drawing/2014/main" id="{5E56D6D1-CE83-8421-A14F-E08CA27E98DF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1124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340" name="AutoShape 2085">
                  <a:extLst>
                    <a:ext uri="{FF2B5EF4-FFF2-40B4-BE49-F238E27FC236}">
                      <a16:creationId xmlns:a16="http://schemas.microsoft.com/office/drawing/2014/main" id="{D6192DEF-75C8-8BE9-CCEB-D8FC4D5A6EA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12198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1" name="AutoShape 2086">
                  <a:extLst>
                    <a:ext uri="{FF2B5EF4-FFF2-40B4-BE49-F238E27FC236}">
                      <a16:creationId xmlns:a16="http://schemas.microsoft.com/office/drawing/2014/main" id="{1604E8FB-DFA4-A3BD-7556-1EC3947B1A2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12200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316" name="Group 2087">
                <a:extLst>
                  <a:ext uri="{FF2B5EF4-FFF2-40B4-BE49-F238E27FC236}">
                    <a16:creationId xmlns:a16="http://schemas.microsoft.com/office/drawing/2014/main" id="{378F0E4D-F1BF-43CA-DFAA-ED8484D56E4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331" name="AutoShape 2088">
                  <a:extLst>
                    <a:ext uri="{FF2B5EF4-FFF2-40B4-BE49-F238E27FC236}">
                      <a16:creationId xmlns:a16="http://schemas.microsoft.com/office/drawing/2014/main" id="{778C9B92-0A23-3F92-B966-A96ADEFA567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2" name="AutoShape 2089">
                  <a:extLst>
                    <a:ext uri="{FF2B5EF4-FFF2-40B4-BE49-F238E27FC236}">
                      <a16:creationId xmlns:a16="http://schemas.microsoft.com/office/drawing/2014/main" id="{67E784B5-B48B-66A8-2A7F-F7839132E92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3" name="AutoShape 2090">
                  <a:extLst>
                    <a:ext uri="{FF2B5EF4-FFF2-40B4-BE49-F238E27FC236}">
                      <a16:creationId xmlns:a16="http://schemas.microsoft.com/office/drawing/2014/main" id="{D15341D6-55F2-D08B-962F-2996B10D888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4" name="AutoShape 2091">
                  <a:extLst>
                    <a:ext uri="{FF2B5EF4-FFF2-40B4-BE49-F238E27FC236}">
                      <a16:creationId xmlns:a16="http://schemas.microsoft.com/office/drawing/2014/main" id="{419AADBE-D818-C91C-A506-A67E62407A2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5" name="AutoShape 2092">
                  <a:extLst>
                    <a:ext uri="{FF2B5EF4-FFF2-40B4-BE49-F238E27FC236}">
                      <a16:creationId xmlns:a16="http://schemas.microsoft.com/office/drawing/2014/main" id="{1CBA94FB-0464-4A12-6E8B-87CD1701E90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336" name="Group 2093">
                  <a:extLst>
                    <a:ext uri="{FF2B5EF4-FFF2-40B4-BE49-F238E27FC236}">
                      <a16:creationId xmlns:a16="http://schemas.microsoft.com/office/drawing/2014/main" id="{4DD9B83A-8632-B945-E0B1-250D72BC31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337" name="AutoShape 2094">
                    <a:extLst>
                      <a:ext uri="{FF2B5EF4-FFF2-40B4-BE49-F238E27FC236}">
                        <a16:creationId xmlns:a16="http://schemas.microsoft.com/office/drawing/2014/main" id="{F70B5678-4BAD-D0C4-645D-4F5476833AB0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338" name="AutoShape 2095">
                    <a:extLst>
                      <a:ext uri="{FF2B5EF4-FFF2-40B4-BE49-F238E27FC236}">
                        <a16:creationId xmlns:a16="http://schemas.microsoft.com/office/drawing/2014/main" id="{FCEC4DEE-C0B1-AB41-D667-9EAA5C6722A0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317" name="Group 2096">
                <a:extLst>
                  <a:ext uri="{FF2B5EF4-FFF2-40B4-BE49-F238E27FC236}">
                    <a16:creationId xmlns:a16="http://schemas.microsoft.com/office/drawing/2014/main" id="{DEFA2D71-9211-4119-893E-AC5E42A8090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4078" y="11912"/>
                <a:ext cx="608" cy="232"/>
                <a:chOff x="3010" y="3706"/>
                <a:chExt cx="1696" cy="232"/>
              </a:xfrm>
            </p:grpSpPr>
            <p:cxnSp>
              <p:nvCxnSpPr>
                <p:cNvPr id="11328" name="AutoShape 2097">
                  <a:extLst>
                    <a:ext uri="{FF2B5EF4-FFF2-40B4-BE49-F238E27FC236}">
                      <a16:creationId xmlns:a16="http://schemas.microsoft.com/office/drawing/2014/main" id="{29361BF9-5719-B34E-7E17-76E7095D31A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29" name="AutoShape 2098">
                  <a:extLst>
                    <a:ext uri="{FF2B5EF4-FFF2-40B4-BE49-F238E27FC236}">
                      <a16:creationId xmlns:a16="http://schemas.microsoft.com/office/drawing/2014/main" id="{E5C7B5B2-31B0-B635-7262-3CA4A409C8AF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>
                  <a:off x="4095" y="3326"/>
                  <a:ext cx="232" cy="991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320" name="AutoShape 2525">
                <a:extLst>
                  <a:ext uri="{FF2B5EF4-FFF2-40B4-BE49-F238E27FC236}">
                    <a16:creationId xmlns:a16="http://schemas.microsoft.com/office/drawing/2014/main" id="{490DBD2E-79FA-D9CC-F1A8-C22236B16A92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18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1" name="AutoShape 2526">
                <a:extLst>
                  <a:ext uri="{FF2B5EF4-FFF2-40B4-BE49-F238E27FC236}">
                    <a16:creationId xmlns:a16="http://schemas.microsoft.com/office/drawing/2014/main" id="{383E0904-98AD-EE91-A9B1-5A38DCB670C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90" y="12427"/>
                <a:ext cx="0" cy="502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292" name="Ellipse 11291">
              <a:extLst>
                <a:ext uri="{FF2B5EF4-FFF2-40B4-BE49-F238E27FC236}">
                  <a16:creationId xmlns:a16="http://schemas.microsoft.com/office/drawing/2014/main" id="{5D943773-B023-4B75-0E67-A5750440BF42}"/>
                </a:ext>
              </a:extLst>
            </p:cNvPr>
            <p:cNvSpPr/>
            <p:nvPr/>
          </p:nvSpPr>
          <p:spPr>
            <a:xfrm>
              <a:off x="8295706" y="2633099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319" name="Gruppe 11318">
            <a:extLst>
              <a:ext uri="{FF2B5EF4-FFF2-40B4-BE49-F238E27FC236}">
                <a16:creationId xmlns:a16="http://schemas.microsoft.com/office/drawing/2014/main" id="{80C7A6E4-0CD8-6FCB-68C3-D1D7D5D441F4}"/>
              </a:ext>
            </a:extLst>
          </p:cNvPr>
          <p:cNvGrpSpPr/>
          <p:nvPr/>
        </p:nvGrpSpPr>
        <p:grpSpPr>
          <a:xfrm>
            <a:off x="4456563" y="1032245"/>
            <a:ext cx="688790" cy="1014932"/>
            <a:chOff x="6941048" y="3500698"/>
            <a:chExt cx="688790" cy="1014932"/>
          </a:xfrm>
        </p:grpSpPr>
        <p:grpSp>
          <p:nvGrpSpPr>
            <p:cNvPr id="11530" name="Gruppe 11529">
              <a:extLst>
                <a:ext uri="{FF2B5EF4-FFF2-40B4-BE49-F238E27FC236}">
                  <a16:creationId xmlns:a16="http://schemas.microsoft.com/office/drawing/2014/main" id="{C652A89C-EAED-CFC3-9FEF-6B991987FC0B}"/>
                </a:ext>
              </a:extLst>
            </p:cNvPr>
            <p:cNvGrpSpPr/>
            <p:nvPr/>
          </p:nvGrpSpPr>
          <p:grpSpPr>
            <a:xfrm>
              <a:off x="7020878" y="3500698"/>
              <a:ext cx="608960" cy="1014932"/>
              <a:chOff x="4483647" y="2458574"/>
              <a:chExt cx="608960" cy="1014932"/>
            </a:xfrm>
          </p:grpSpPr>
          <p:grpSp>
            <p:nvGrpSpPr>
              <p:cNvPr id="11431" name="Group 2527">
                <a:extLst>
                  <a:ext uri="{FF2B5EF4-FFF2-40B4-BE49-F238E27FC236}">
                    <a16:creationId xmlns:a16="http://schemas.microsoft.com/office/drawing/2014/main" id="{4D5BF103-774C-7108-DF5C-F87226490A3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483647" y="2458574"/>
                <a:ext cx="608960" cy="1014932"/>
                <a:chOff x="3078" y="11479"/>
                <a:chExt cx="1212" cy="2020"/>
              </a:xfrm>
            </p:grpSpPr>
            <p:cxnSp>
              <p:nvCxnSpPr>
                <p:cNvPr id="11432" name="AutoShape 2086">
                  <a:extLst>
                    <a:ext uri="{FF2B5EF4-FFF2-40B4-BE49-F238E27FC236}">
                      <a16:creationId xmlns:a16="http://schemas.microsoft.com/office/drawing/2014/main" id="{51894A30-5084-CE99-D2F2-1DC43EDE590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115" y="12606"/>
                  <a:ext cx="3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92" name="Group 2087">
                  <a:extLst>
                    <a:ext uri="{FF2B5EF4-FFF2-40B4-BE49-F238E27FC236}">
                      <a16:creationId xmlns:a16="http://schemas.microsoft.com/office/drawing/2014/main" id="{901B4544-6BB3-F7B5-B052-8582AE44D8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06" y="11479"/>
                  <a:ext cx="1184" cy="373"/>
                  <a:chOff x="2833" y="8775"/>
                  <a:chExt cx="1607" cy="510"/>
                </a:xfrm>
              </p:grpSpPr>
              <p:cxnSp>
                <p:nvCxnSpPr>
                  <p:cNvPr id="11521" name="AutoShape 2088">
                    <a:extLst>
                      <a:ext uri="{FF2B5EF4-FFF2-40B4-BE49-F238E27FC236}">
                        <a16:creationId xmlns:a16="http://schemas.microsoft.com/office/drawing/2014/main" id="{26966E85-EE6A-B5C5-EE5D-04F2D6FE4BD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2" name="AutoShape 2089">
                    <a:extLst>
                      <a:ext uri="{FF2B5EF4-FFF2-40B4-BE49-F238E27FC236}">
                        <a16:creationId xmlns:a16="http://schemas.microsoft.com/office/drawing/2014/main" id="{37FC5C2A-7B7B-9979-C155-5432757C6F56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3" name="AutoShape 2090">
                    <a:extLst>
                      <a:ext uri="{FF2B5EF4-FFF2-40B4-BE49-F238E27FC236}">
                        <a16:creationId xmlns:a16="http://schemas.microsoft.com/office/drawing/2014/main" id="{36A26C9E-8AB1-BF53-B569-5FC6FC8618F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4" name="AutoShape 2091">
                    <a:extLst>
                      <a:ext uri="{FF2B5EF4-FFF2-40B4-BE49-F238E27FC236}">
                        <a16:creationId xmlns:a16="http://schemas.microsoft.com/office/drawing/2014/main" id="{23200B08-EB3F-38EF-A7BF-B32C5E932672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25" name="AutoShape 2092">
                    <a:extLst>
                      <a:ext uri="{FF2B5EF4-FFF2-40B4-BE49-F238E27FC236}">
                        <a16:creationId xmlns:a16="http://schemas.microsoft.com/office/drawing/2014/main" id="{2599BC69-822D-01B2-BBF2-E838EAC3AC8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526" name="Group 2093">
                    <a:extLst>
                      <a:ext uri="{FF2B5EF4-FFF2-40B4-BE49-F238E27FC236}">
                        <a16:creationId xmlns:a16="http://schemas.microsoft.com/office/drawing/2014/main" id="{EB053A98-6A1F-DDD2-31CD-0AC6D1F36F0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527" name="AutoShape 2094">
                      <a:extLst>
                        <a:ext uri="{FF2B5EF4-FFF2-40B4-BE49-F238E27FC236}">
                          <a16:creationId xmlns:a16="http://schemas.microsoft.com/office/drawing/2014/main" id="{E9EC0403-9FC3-84A7-833B-1C8C1BD7BDC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28" name="AutoShape 2095">
                      <a:extLst>
                        <a:ext uri="{FF2B5EF4-FFF2-40B4-BE49-F238E27FC236}">
                          <a16:creationId xmlns:a16="http://schemas.microsoft.com/office/drawing/2014/main" id="{44A3D4A7-B36F-0EF1-78A0-8152853CDED3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494" name="AutoShape 2098">
                  <a:extLst>
                    <a:ext uri="{FF2B5EF4-FFF2-40B4-BE49-F238E27FC236}">
                      <a16:creationId xmlns:a16="http://schemas.microsoft.com/office/drawing/2014/main" id="{72E35224-26A2-2328-F41D-5AD00F0AE5B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480" y="12428"/>
                  <a:ext cx="371" cy="173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98" name="Group 2521">
                  <a:extLst>
                    <a:ext uri="{FF2B5EF4-FFF2-40B4-BE49-F238E27FC236}">
                      <a16:creationId xmlns:a16="http://schemas.microsoft.com/office/drawing/2014/main" id="{D7A91650-D3D7-30A4-CAE3-E3CBD6EE33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78" y="13121"/>
                  <a:ext cx="1164" cy="378"/>
                  <a:chOff x="3529" y="7349"/>
                  <a:chExt cx="6162" cy="1994"/>
                </a:xfrm>
              </p:grpSpPr>
              <p:sp>
                <p:nvSpPr>
                  <p:cNvPr id="11505" name="AutoShape 2522">
                    <a:extLst>
                      <a:ext uri="{FF2B5EF4-FFF2-40B4-BE49-F238E27FC236}">
                        <a16:creationId xmlns:a16="http://schemas.microsoft.com/office/drawing/2014/main" id="{D831432C-1128-D55E-9B5B-63298A361F0A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546" y="7349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17" name="AutoShape 2523">
                    <a:extLst>
                      <a:ext uri="{FF2B5EF4-FFF2-40B4-BE49-F238E27FC236}">
                        <a16:creationId xmlns:a16="http://schemas.microsoft.com/office/drawing/2014/main" id="{C8963531-BF77-0C57-AC02-EBB5EDF582F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8359"/>
                    <a:ext cx="2101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18" name="AutoShape 2524">
                    <a:extLst>
                      <a:ext uri="{FF2B5EF4-FFF2-40B4-BE49-F238E27FC236}">
                        <a16:creationId xmlns:a16="http://schemas.microsoft.com/office/drawing/2014/main" id="{FBCDDB72-19BC-AF99-329C-C3645497EDC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8359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499" name="AutoShape 2525">
                  <a:extLst>
                    <a:ext uri="{FF2B5EF4-FFF2-40B4-BE49-F238E27FC236}">
                      <a16:creationId xmlns:a16="http://schemas.microsoft.com/office/drawing/2014/main" id="{0F9EC057-34E2-BC01-EB9C-CAC6ACC2E59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03" name="AutoShape 2526">
                  <a:extLst>
                    <a:ext uri="{FF2B5EF4-FFF2-40B4-BE49-F238E27FC236}">
                      <a16:creationId xmlns:a16="http://schemas.microsoft.com/office/drawing/2014/main" id="{CB2357A7-AF95-28C5-F5F7-AC56E18EF73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251" y="11714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29" name="AutoShape 2523">
                <a:extLst>
                  <a:ext uri="{FF2B5EF4-FFF2-40B4-BE49-F238E27FC236}">
                    <a16:creationId xmlns:a16="http://schemas.microsoft.com/office/drawing/2014/main" id="{01E331CD-DDB4-C467-1154-3B7697AB0C7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873131" y="3024839"/>
                <a:ext cx="19940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293" name="Ellipse 11292">
              <a:extLst>
                <a:ext uri="{FF2B5EF4-FFF2-40B4-BE49-F238E27FC236}">
                  <a16:creationId xmlns:a16="http://schemas.microsoft.com/office/drawing/2014/main" id="{4879FC57-45CD-0D33-3DFE-C94BFA7C6E92}"/>
                </a:ext>
              </a:extLst>
            </p:cNvPr>
            <p:cNvSpPr/>
            <p:nvPr/>
          </p:nvSpPr>
          <p:spPr>
            <a:xfrm>
              <a:off x="6941048" y="3786316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318" name="Gruppe 11317">
            <a:extLst>
              <a:ext uri="{FF2B5EF4-FFF2-40B4-BE49-F238E27FC236}">
                <a16:creationId xmlns:a16="http://schemas.microsoft.com/office/drawing/2014/main" id="{27495ED0-7539-87A2-A7C0-544CB3B5B861}"/>
              </a:ext>
            </a:extLst>
          </p:cNvPr>
          <p:cNvGrpSpPr/>
          <p:nvPr/>
        </p:nvGrpSpPr>
        <p:grpSpPr>
          <a:xfrm>
            <a:off x="4466634" y="2325275"/>
            <a:ext cx="689294" cy="913943"/>
            <a:chOff x="7050460" y="2426893"/>
            <a:chExt cx="689294" cy="913943"/>
          </a:xfrm>
        </p:grpSpPr>
        <p:grpSp>
          <p:nvGrpSpPr>
            <p:cNvPr id="11860" name="Gruppe 11859">
              <a:extLst>
                <a:ext uri="{FF2B5EF4-FFF2-40B4-BE49-F238E27FC236}">
                  <a16:creationId xmlns:a16="http://schemas.microsoft.com/office/drawing/2014/main" id="{6A917944-F54B-F27E-D357-2F948299A235}"/>
                </a:ext>
              </a:extLst>
            </p:cNvPr>
            <p:cNvGrpSpPr/>
            <p:nvPr/>
          </p:nvGrpSpPr>
          <p:grpSpPr>
            <a:xfrm>
              <a:off x="7050460" y="2426893"/>
              <a:ext cx="603348" cy="913943"/>
              <a:chOff x="4477152" y="3427564"/>
              <a:chExt cx="603348" cy="913943"/>
            </a:xfrm>
          </p:grpSpPr>
          <p:cxnSp>
            <p:nvCxnSpPr>
              <p:cNvPr id="11366" name="AutoShape 2086">
                <a:extLst>
                  <a:ext uri="{FF2B5EF4-FFF2-40B4-BE49-F238E27FC236}">
                    <a16:creationId xmlns:a16="http://schemas.microsoft.com/office/drawing/2014/main" id="{6B08A5AF-9A26-4449-33A9-95AEA79F10C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873181" y="4334168"/>
                <a:ext cx="18074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855" name="Gruppe 11854">
                <a:extLst>
                  <a:ext uri="{FF2B5EF4-FFF2-40B4-BE49-F238E27FC236}">
                    <a16:creationId xmlns:a16="http://schemas.microsoft.com/office/drawing/2014/main" id="{DC8DB467-21B8-9B58-48F1-40BEDE8E8FFF}"/>
                  </a:ext>
                </a:extLst>
              </p:cNvPr>
              <p:cNvGrpSpPr/>
              <p:nvPr/>
            </p:nvGrpSpPr>
            <p:grpSpPr>
              <a:xfrm>
                <a:off x="4477152" y="3427564"/>
                <a:ext cx="603348" cy="913943"/>
                <a:chOff x="7300494" y="3530063"/>
                <a:chExt cx="603348" cy="913943"/>
              </a:xfrm>
            </p:grpSpPr>
            <p:grpSp>
              <p:nvGrpSpPr>
                <p:cNvPr id="11800" name="Group 2527">
                  <a:extLst>
                    <a:ext uri="{FF2B5EF4-FFF2-40B4-BE49-F238E27FC236}">
                      <a16:creationId xmlns:a16="http://schemas.microsoft.com/office/drawing/2014/main" id="{3F12B14B-2C64-CB4F-625B-1D1EBC19B7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307443" y="3530063"/>
                  <a:ext cx="596399" cy="913943"/>
                  <a:chOff x="3103" y="11479"/>
                  <a:chExt cx="1187" cy="1819"/>
                </a:xfrm>
              </p:grpSpPr>
              <p:cxnSp>
                <p:nvCxnSpPr>
                  <p:cNvPr id="11801" name="AutoShape 2086">
                    <a:extLst>
                      <a:ext uri="{FF2B5EF4-FFF2-40B4-BE49-F238E27FC236}">
                        <a16:creationId xmlns:a16="http://schemas.microsoft.com/office/drawing/2014/main" id="{6F17608A-9366-07B7-AD2C-0CA874A600BD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115" y="12606"/>
                    <a:ext cx="3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802" name="Group 2087">
                    <a:extLst>
                      <a:ext uri="{FF2B5EF4-FFF2-40B4-BE49-F238E27FC236}">
                        <a16:creationId xmlns:a16="http://schemas.microsoft.com/office/drawing/2014/main" id="{873468C0-3BB8-4303-71CA-65694446C08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106" y="11479"/>
                    <a:ext cx="1184" cy="373"/>
                    <a:chOff x="2833" y="8775"/>
                    <a:chExt cx="1607" cy="510"/>
                  </a:xfrm>
                </p:grpSpPr>
                <p:cxnSp>
                  <p:nvCxnSpPr>
                    <p:cNvPr id="11810" name="AutoShape 2088">
                      <a:extLst>
                        <a:ext uri="{FF2B5EF4-FFF2-40B4-BE49-F238E27FC236}">
                          <a16:creationId xmlns:a16="http://schemas.microsoft.com/office/drawing/2014/main" id="{CA6C56F2-19D5-432E-8A8C-5A86CA06D604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833" y="9114"/>
                      <a:ext cx="66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1" name="AutoShape 2089">
                      <a:extLst>
                        <a:ext uri="{FF2B5EF4-FFF2-40B4-BE49-F238E27FC236}">
                          <a16:creationId xmlns:a16="http://schemas.microsoft.com/office/drawing/2014/main" id="{C0D7487C-51D7-7098-8676-87B7165C5430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66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2" name="AutoShape 2090">
                      <a:extLst>
                        <a:ext uri="{FF2B5EF4-FFF2-40B4-BE49-F238E27FC236}">
                          <a16:creationId xmlns:a16="http://schemas.microsoft.com/office/drawing/2014/main" id="{4BE986AE-9FD5-CCF1-AE5B-943F5CEF0D0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3" name="AutoShape 2091">
                      <a:extLst>
                        <a:ext uri="{FF2B5EF4-FFF2-40B4-BE49-F238E27FC236}">
                          <a16:creationId xmlns:a16="http://schemas.microsoft.com/office/drawing/2014/main" id="{F98A3C4F-2374-3384-021C-D49EF9422DE6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14" name="AutoShape 2092">
                      <a:extLst>
                        <a:ext uri="{FF2B5EF4-FFF2-40B4-BE49-F238E27FC236}">
                          <a16:creationId xmlns:a16="http://schemas.microsoft.com/office/drawing/2014/main" id="{48F17353-A92F-D2DD-B48E-CA786ECD770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815" name="Group 2093">
                      <a:extLst>
                        <a:ext uri="{FF2B5EF4-FFF2-40B4-BE49-F238E27FC236}">
                          <a16:creationId xmlns:a16="http://schemas.microsoft.com/office/drawing/2014/main" id="{9B3244AA-6121-2E75-A4DC-209B56F7347D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816" name="AutoShape 2094">
                        <a:extLst>
                          <a:ext uri="{FF2B5EF4-FFF2-40B4-BE49-F238E27FC236}">
                            <a16:creationId xmlns:a16="http://schemas.microsoft.com/office/drawing/2014/main" id="{0D91A411-F671-FC1D-A8A1-87173E1538E8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817" name="AutoShape 2095">
                        <a:extLst>
                          <a:ext uri="{FF2B5EF4-FFF2-40B4-BE49-F238E27FC236}">
                            <a16:creationId xmlns:a16="http://schemas.microsoft.com/office/drawing/2014/main" id="{08BD2A8C-7EFC-87F3-E466-EF2EB496B296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cxnSp>
                <p:nvCxnSpPr>
                  <p:cNvPr id="11803" name="AutoShape 2098">
                    <a:extLst>
                      <a:ext uri="{FF2B5EF4-FFF2-40B4-BE49-F238E27FC236}">
                        <a16:creationId xmlns:a16="http://schemas.microsoft.com/office/drawing/2014/main" id="{9B64B59F-0FE3-0491-EEC3-F7CAECA6FEC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3467" y="13122"/>
                    <a:ext cx="371" cy="173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05" name="AutoShape 2525">
                    <a:extLst>
                      <a:ext uri="{FF2B5EF4-FFF2-40B4-BE49-F238E27FC236}">
                        <a16:creationId xmlns:a16="http://schemas.microsoft.com/office/drawing/2014/main" id="{6BC561A2-99B7-45CA-431E-D48FCADB340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3103" y="11722"/>
                    <a:ext cx="0" cy="1576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06" name="AutoShape 2526">
                    <a:extLst>
                      <a:ext uri="{FF2B5EF4-FFF2-40B4-BE49-F238E27FC236}">
                        <a16:creationId xmlns:a16="http://schemas.microsoft.com/office/drawing/2014/main" id="{3B5CC480-93A3-B11A-3F39-92CCF086FB98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4251" y="11714"/>
                    <a:ext cx="0" cy="1576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818" name="AutoShape 2085">
                  <a:extLst>
                    <a:ext uri="{FF2B5EF4-FFF2-40B4-BE49-F238E27FC236}">
                      <a16:creationId xmlns:a16="http://schemas.microsoft.com/office/drawing/2014/main" id="{CE5D0E68-FB21-947F-5D17-E11BE7D784C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681876" y="4093247"/>
                  <a:ext cx="19966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20" name="AutoShape 2085">
                  <a:extLst>
                    <a:ext uri="{FF2B5EF4-FFF2-40B4-BE49-F238E27FC236}">
                      <a16:creationId xmlns:a16="http://schemas.microsoft.com/office/drawing/2014/main" id="{492B283E-8F55-CACB-824F-82FC0ADF91E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300494" y="4440597"/>
                  <a:ext cx="19966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822" name="Ellipse 11821">
                  <a:extLst>
                    <a:ext uri="{FF2B5EF4-FFF2-40B4-BE49-F238E27FC236}">
                      <a16:creationId xmlns:a16="http://schemas.microsoft.com/office/drawing/2014/main" id="{1A674B72-2DDC-1F17-CBB1-CE01201870F0}"/>
                    </a:ext>
                  </a:extLst>
                </p:cNvPr>
                <p:cNvSpPr/>
                <p:nvPr/>
              </p:nvSpPr>
              <p:spPr>
                <a:xfrm>
                  <a:off x="7507008" y="3997156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</p:grpSp>
        </p:grpSp>
        <p:sp>
          <p:nvSpPr>
            <p:cNvPr id="11294" name="AutoShape 2518">
              <a:extLst>
                <a:ext uri="{FF2B5EF4-FFF2-40B4-BE49-F238E27FC236}">
                  <a16:creationId xmlns:a16="http://schemas.microsoft.com/office/drawing/2014/main" id="{F8B82601-FF15-24C7-EE4E-59F756CFE6E2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7535125" y="2671373"/>
              <a:ext cx="204629" cy="188919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324" name="Gruppe 11323">
            <a:extLst>
              <a:ext uri="{FF2B5EF4-FFF2-40B4-BE49-F238E27FC236}">
                <a16:creationId xmlns:a16="http://schemas.microsoft.com/office/drawing/2014/main" id="{4E59B12D-E21B-94A5-C37F-82FA8AEDF3AF}"/>
              </a:ext>
            </a:extLst>
          </p:cNvPr>
          <p:cNvGrpSpPr/>
          <p:nvPr/>
        </p:nvGrpSpPr>
        <p:grpSpPr>
          <a:xfrm>
            <a:off x="4506006" y="3670587"/>
            <a:ext cx="682480" cy="987634"/>
            <a:chOff x="7036252" y="1394941"/>
            <a:chExt cx="682480" cy="987634"/>
          </a:xfrm>
        </p:grpSpPr>
        <p:sp>
          <p:nvSpPr>
            <p:cNvPr id="11733" name="AutoShape 2518">
              <a:extLst>
                <a:ext uri="{FF2B5EF4-FFF2-40B4-BE49-F238E27FC236}">
                  <a16:creationId xmlns:a16="http://schemas.microsoft.com/office/drawing/2014/main" id="{9E1E2004-9175-32EA-99F2-E82B240AA2DB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7231598" y="1870128"/>
              <a:ext cx="204629" cy="188919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grpSp>
          <p:nvGrpSpPr>
            <p:cNvPr id="11323" name="Gruppe 11322">
              <a:extLst>
                <a:ext uri="{FF2B5EF4-FFF2-40B4-BE49-F238E27FC236}">
                  <a16:creationId xmlns:a16="http://schemas.microsoft.com/office/drawing/2014/main" id="{351B53F4-CB98-DF2F-B29A-20AB8449756A}"/>
                </a:ext>
              </a:extLst>
            </p:cNvPr>
            <p:cNvGrpSpPr/>
            <p:nvPr/>
          </p:nvGrpSpPr>
          <p:grpSpPr>
            <a:xfrm>
              <a:off x="7036252" y="1394941"/>
              <a:ext cx="682480" cy="987634"/>
              <a:chOff x="7036252" y="1394941"/>
              <a:chExt cx="682480" cy="987634"/>
            </a:xfrm>
          </p:grpSpPr>
          <p:grpSp>
            <p:nvGrpSpPr>
              <p:cNvPr id="11729" name="Gruppe 11728">
                <a:extLst>
                  <a:ext uri="{FF2B5EF4-FFF2-40B4-BE49-F238E27FC236}">
                    <a16:creationId xmlns:a16="http://schemas.microsoft.com/office/drawing/2014/main" id="{8CAF88F2-FFAF-C02E-20AE-FAA53DB6092D}"/>
                  </a:ext>
                </a:extLst>
              </p:cNvPr>
              <p:cNvGrpSpPr/>
              <p:nvPr/>
            </p:nvGrpSpPr>
            <p:grpSpPr>
              <a:xfrm>
                <a:off x="7036252" y="2189924"/>
                <a:ext cx="584840" cy="192651"/>
                <a:chOff x="4718864" y="4370583"/>
                <a:chExt cx="584840" cy="192651"/>
              </a:xfrm>
            </p:grpSpPr>
            <p:sp>
              <p:nvSpPr>
                <p:cNvPr id="11730" name="Ellipse 11729">
                  <a:extLst>
                    <a:ext uri="{FF2B5EF4-FFF2-40B4-BE49-F238E27FC236}">
                      <a16:creationId xmlns:a16="http://schemas.microsoft.com/office/drawing/2014/main" id="{1603C3F8-1540-848D-F2A0-E54FB368C8F2}"/>
                    </a:ext>
                  </a:extLst>
                </p:cNvPr>
                <p:cNvSpPr/>
                <p:nvPr/>
              </p:nvSpPr>
              <p:spPr>
                <a:xfrm>
                  <a:off x="4911786" y="4370583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  <p:cxnSp>
              <p:nvCxnSpPr>
                <p:cNvPr id="11731" name="AutoShape 2085">
                  <a:extLst>
                    <a:ext uri="{FF2B5EF4-FFF2-40B4-BE49-F238E27FC236}">
                      <a16:creationId xmlns:a16="http://schemas.microsoft.com/office/drawing/2014/main" id="{E2A3CC41-FF16-7AD6-5CE9-A12E8D02F98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104297" y="4483551"/>
                  <a:ext cx="199407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32" name="AutoShape 2086">
                  <a:extLst>
                    <a:ext uri="{FF2B5EF4-FFF2-40B4-BE49-F238E27FC236}">
                      <a16:creationId xmlns:a16="http://schemas.microsoft.com/office/drawing/2014/main" id="{BE94EE10-E0D2-E133-8F89-0E2C1BA250B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718864" y="4483740"/>
                  <a:ext cx="1808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311" name="Gruppe 11310">
                <a:extLst>
                  <a:ext uri="{FF2B5EF4-FFF2-40B4-BE49-F238E27FC236}">
                    <a16:creationId xmlns:a16="http://schemas.microsoft.com/office/drawing/2014/main" id="{76980497-8BFC-2F62-2C7C-18B13F80BE57}"/>
                  </a:ext>
                </a:extLst>
              </p:cNvPr>
              <p:cNvGrpSpPr/>
              <p:nvPr/>
            </p:nvGrpSpPr>
            <p:grpSpPr>
              <a:xfrm>
                <a:off x="7050450" y="1394941"/>
                <a:ext cx="668282" cy="913943"/>
                <a:chOff x="7050450" y="1394941"/>
                <a:chExt cx="668282" cy="913943"/>
              </a:xfrm>
            </p:grpSpPr>
            <p:grpSp>
              <p:nvGrpSpPr>
                <p:cNvPr id="11862" name="Gruppe 11861">
                  <a:extLst>
                    <a:ext uri="{FF2B5EF4-FFF2-40B4-BE49-F238E27FC236}">
                      <a16:creationId xmlns:a16="http://schemas.microsoft.com/office/drawing/2014/main" id="{FC6F682C-1A0B-D0AF-822A-F0DBA4AC2E0B}"/>
                    </a:ext>
                  </a:extLst>
                </p:cNvPr>
                <p:cNvGrpSpPr/>
                <p:nvPr/>
              </p:nvGrpSpPr>
              <p:grpSpPr>
                <a:xfrm>
                  <a:off x="7050450" y="1394941"/>
                  <a:ext cx="596399" cy="913943"/>
                  <a:chOff x="7050450" y="1394941"/>
                  <a:chExt cx="596399" cy="913943"/>
                </a:xfrm>
              </p:grpSpPr>
              <p:grpSp>
                <p:nvGrpSpPr>
                  <p:cNvPr id="6" name="Group 2527">
                    <a:extLst>
                      <a:ext uri="{FF2B5EF4-FFF2-40B4-BE49-F238E27FC236}">
                        <a16:creationId xmlns:a16="http://schemas.microsoft.com/office/drawing/2014/main" id="{28BE6054-1F3C-0977-9BA4-D392A893487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7050450" y="1394941"/>
                    <a:ext cx="596399" cy="913943"/>
                    <a:chOff x="3103" y="11479"/>
                    <a:chExt cx="1187" cy="1819"/>
                  </a:xfrm>
                </p:grpSpPr>
                <p:cxnSp>
                  <p:nvCxnSpPr>
                    <p:cNvPr id="11365" name="AutoShape 2086">
                      <a:extLst>
                        <a:ext uri="{FF2B5EF4-FFF2-40B4-BE49-F238E27FC236}">
                          <a16:creationId xmlns:a16="http://schemas.microsoft.com/office/drawing/2014/main" id="{7433C49E-1B2B-938E-B483-9D824A4A204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115" y="12606"/>
                      <a:ext cx="36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654" name="Group 2087">
                      <a:extLst>
                        <a:ext uri="{FF2B5EF4-FFF2-40B4-BE49-F238E27FC236}">
                          <a16:creationId xmlns:a16="http://schemas.microsoft.com/office/drawing/2014/main" id="{796B599F-810B-AD5B-7898-439E98C94789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106" y="11479"/>
                      <a:ext cx="1184" cy="373"/>
                      <a:chOff x="2833" y="8775"/>
                      <a:chExt cx="1607" cy="510"/>
                    </a:xfrm>
                  </p:grpSpPr>
                  <p:cxnSp>
                    <p:nvCxnSpPr>
                      <p:cNvPr id="11312" name="AutoShape 2088">
                        <a:extLst>
                          <a:ext uri="{FF2B5EF4-FFF2-40B4-BE49-F238E27FC236}">
                            <a16:creationId xmlns:a16="http://schemas.microsoft.com/office/drawing/2014/main" id="{E5E33A45-39EF-C06A-F1B3-D88308BFB5D0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2833" y="9114"/>
                        <a:ext cx="66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313" name="AutoShape 2089">
                        <a:extLst>
                          <a:ext uri="{FF2B5EF4-FFF2-40B4-BE49-F238E27FC236}">
                            <a16:creationId xmlns:a16="http://schemas.microsoft.com/office/drawing/2014/main" id="{F6B335DE-F3D6-63EF-5C84-7C1A630AF48B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3780" y="9108"/>
                        <a:ext cx="66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342" name="AutoShape 2090">
                        <a:extLst>
                          <a:ext uri="{FF2B5EF4-FFF2-40B4-BE49-F238E27FC236}">
                            <a16:creationId xmlns:a16="http://schemas.microsoft.com/office/drawing/2014/main" id="{DFB78362-873F-9253-CF06-BF8D8EF167A4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 rot="5400000">
                        <a:off x="3555" y="9060"/>
                        <a:ext cx="435" cy="1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343" name="AutoShape 2091">
                        <a:extLst>
                          <a:ext uri="{FF2B5EF4-FFF2-40B4-BE49-F238E27FC236}">
                            <a16:creationId xmlns:a16="http://schemas.microsoft.com/office/drawing/2014/main" id="{58239241-C720-F5A2-B128-79195B325824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555" y="8925"/>
                        <a:ext cx="0" cy="330"/>
                      </a:xfrm>
                      <a:prstGeom prst="straightConnector1">
                        <a:avLst/>
                      </a:prstGeom>
                      <a:noFill/>
                      <a:ln w="381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344" name="AutoShape 2092">
                        <a:extLst>
                          <a:ext uri="{FF2B5EF4-FFF2-40B4-BE49-F238E27FC236}">
                            <a16:creationId xmlns:a16="http://schemas.microsoft.com/office/drawing/2014/main" id="{8F9A771C-7422-D20A-3BDC-FAD5952E11EF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248" y="8850"/>
                        <a:ext cx="156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grpSp>
                    <p:nvGrpSpPr>
                      <p:cNvPr id="11345" name="Group 2093">
                        <a:extLst>
                          <a:ext uri="{FF2B5EF4-FFF2-40B4-BE49-F238E27FC236}">
                            <a16:creationId xmlns:a16="http://schemas.microsoft.com/office/drawing/2014/main" id="{D97F2685-E943-E80B-C29E-A0E04C9D8D32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939" y="8775"/>
                        <a:ext cx="156" cy="155"/>
                        <a:chOff x="5765" y="2446"/>
                        <a:chExt cx="384" cy="155"/>
                      </a:xfrm>
                    </p:grpSpPr>
                    <p:cxnSp>
                      <p:nvCxnSpPr>
                        <p:cNvPr id="11346" name="AutoShape 2094">
                          <a:extLst>
                            <a:ext uri="{FF2B5EF4-FFF2-40B4-BE49-F238E27FC236}">
                              <a16:creationId xmlns:a16="http://schemas.microsoft.com/office/drawing/2014/main" id="{27A0598F-2A32-CA5C-AF6D-B38D8EE0127C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765" y="2526"/>
                          <a:ext cx="384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347" name="AutoShape 2095">
                          <a:extLst>
                            <a:ext uri="{FF2B5EF4-FFF2-40B4-BE49-F238E27FC236}">
                              <a16:creationId xmlns:a16="http://schemas.microsoft.com/office/drawing/2014/main" id="{7CEC59C1-684C-2B42-2B94-6246522449B8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943" y="2446"/>
                          <a:ext cx="0" cy="15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</p:grpSp>
                <p:cxnSp>
                  <p:nvCxnSpPr>
                    <p:cNvPr id="11677" name="AutoShape 2525">
                      <a:extLst>
                        <a:ext uri="{FF2B5EF4-FFF2-40B4-BE49-F238E27FC236}">
                          <a16:creationId xmlns:a16="http://schemas.microsoft.com/office/drawing/2014/main" id="{5BDD75CB-7394-4121-C242-D7DA3CEF8014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3103" y="11722"/>
                      <a:ext cx="0" cy="1576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93" name="AutoShape 2526">
                      <a:extLst>
                        <a:ext uri="{FF2B5EF4-FFF2-40B4-BE49-F238E27FC236}">
                          <a16:creationId xmlns:a16="http://schemas.microsoft.com/office/drawing/2014/main" id="{D20CE74C-E948-7CFB-A7FD-0C597960953D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4251" y="11714"/>
                      <a:ext cx="0" cy="1576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861" name="AutoShape 2086">
                    <a:extLst>
                      <a:ext uri="{FF2B5EF4-FFF2-40B4-BE49-F238E27FC236}">
                        <a16:creationId xmlns:a16="http://schemas.microsoft.com/office/drawing/2014/main" id="{6CB49381-87BC-3781-F09F-2DFD03E80BC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437474" y="1969907"/>
                    <a:ext cx="180879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295" name="AutoShape 2518">
                  <a:extLst>
                    <a:ext uri="{FF2B5EF4-FFF2-40B4-BE49-F238E27FC236}">
                      <a16:creationId xmlns:a16="http://schemas.microsoft.com/office/drawing/2014/main" id="{D19BA240-6EE6-3CEB-FDD0-476FF35A943A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7514103" y="1636099"/>
                  <a:ext cx="204629" cy="188919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</p:grpSp>
        </p:grpSp>
      </p:grpSp>
      <p:grpSp>
        <p:nvGrpSpPr>
          <p:cNvPr id="11299" name="Gruppe 11298">
            <a:extLst>
              <a:ext uri="{FF2B5EF4-FFF2-40B4-BE49-F238E27FC236}">
                <a16:creationId xmlns:a16="http://schemas.microsoft.com/office/drawing/2014/main" id="{8981326D-8B20-DF15-6236-EEAA470FE39E}"/>
              </a:ext>
            </a:extLst>
          </p:cNvPr>
          <p:cNvGrpSpPr/>
          <p:nvPr/>
        </p:nvGrpSpPr>
        <p:grpSpPr>
          <a:xfrm>
            <a:off x="8236534" y="2422965"/>
            <a:ext cx="713352" cy="1012324"/>
            <a:chOff x="5640249" y="3498298"/>
            <a:chExt cx="713352" cy="1012324"/>
          </a:xfrm>
        </p:grpSpPr>
        <p:grpSp>
          <p:nvGrpSpPr>
            <p:cNvPr id="11857" name="Gruppe 11856">
              <a:extLst>
                <a:ext uri="{FF2B5EF4-FFF2-40B4-BE49-F238E27FC236}">
                  <a16:creationId xmlns:a16="http://schemas.microsoft.com/office/drawing/2014/main" id="{015FF4B6-E47E-FB76-5149-ECA3DA9BDB93}"/>
                </a:ext>
              </a:extLst>
            </p:cNvPr>
            <p:cNvGrpSpPr/>
            <p:nvPr/>
          </p:nvGrpSpPr>
          <p:grpSpPr>
            <a:xfrm>
              <a:off x="5757202" y="3498298"/>
              <a:ext cx="596399" cy="1012324"/>
              <a:chOff x="8332367" y="2621964"/>
              <a:chExt cx="596399" cy="1012324"/>
            </a:xfrm>
          </p:grpSpPr>
          <p:grpSp>
            <p:nvGrpSpPr>
              <p:cNvPr id="11823" name="Group 2527">
                <a:extLst>
                  <a:ext uri="{FF2B5EF4-FFF2-40B4-BE49-F238E27FC236}">
                    <a16:creationId xmlns:a16="http://schemas.microsoft.com/office/drawing/2014/main" id="{DE15DA37-887A-325C-7342-D00B8B3FB96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332367" y="2621964"/>
                <a:ext cx="596399" cy="913943"/>
                <a:chOff x="3103" y="11479"/>
                <a:chExt cx="1187" cy="1819"/>
              </a:xfrm>
            </p:grpSpPr>
            <p:cxnSp>
              <p:nvCxnSpPr>
                <p:cNvPr id="11824" name="AutoShape 2086">
                  <a:extLst>
                    <a:ext uri="{FF2B5EF4-FFF2-40B4-BE49-F238E27FC236}">
                      <a16:creationId xmlns:a16="http://schemas.microsoft.com/office/drawing/2014/main" id="{1AFEA064-7E90-1C47-7F19-640DE8D6AE6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115" y="12606"/>
                  <a:ext cx="3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825" name="Group 2087">
                  <a:extLst>
                    <a:ext uri="{FF2B5EF4-FFF2-40B4-BE49-F238E27FC236}">
                      <a16:creationId xmlns:a16="http://schemas.microsoft.com/office/drawing/2014/main" id="{952DC89B-85F1-2AED-355D-984E0F4AD8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06" y="11479"/>
                  <a:ext cx="1184" cy="373"/>
                  <a:chOff x="2833" y="8775"/>
                  <a:chExt cx="1607" cy="510"/>
                </a:xfrm>
              </p:grpSpPr>
              <p:cxnSp>
                <p:nvCxnSpPr>
                  <p:cNvPr id="11829" name="AutoShape 2088">
                    <a:extLst>
                      <a:ext uri="{FF2B5EF4-FFF2-40B4-BE49-F238E27FC236}">
                        <a16:creationId xmlns:a16="http://schemas.microsoft.com/office/drawing/2014/main" id="{D44235E7-F4A1-6087-2562-8ACEC69DDBE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0" name="AutoShape 2089">
                    <a:extLst>
                      <a:ext uri="{FF2B5EF4-FFF2-40B4-BE49-F238E27FC236}">
                        <a16:creationId xmlns:a16="http://schemas.microsoft.com/office/drawing/2014/main" id="{1BAFE5D5-826F-D8FD-6A5A-0202F83AFC0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66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1" name="AutoShape 2090">
                    <a:extLst>
                      <a:ext uri="{FF2B5EF4-FFF2-40B4-BE49-F238E27FC236}">
                        <a16:creationId xmlns:a16="http://schemas.microsoft.com/office/drawing/2014/main" id="{908BAD6A-AACB-0228-3466-EB2DD33FD64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2" name="AutoShape 2091">
                    <a:extLst>
                      <a:ext uri="{FF2B5EF4-FFF2-40B4-BE49-F238E27FC236}">
                        <a16:creationId xmlns:a16="http://schemas.microsoft.com/office/drawing/2014/main" id="{F5A4CB22-A396-BE42-9075-ECDC834A5850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833" name="AutoShape 2092">
                    <a:extLst>
                      <a:ext uri="{FF2B5EF4-FFF2-40B4-BE49-F238E27FC236}">
                        <a16:creationId xmlns:a16="http://schemas.microsoft.com/office/drawing/2014/main" id="{61DE06D2-E2A9-D0A1-BE17-2622AB165E0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834" name="Group 2093">
                    <a:extLst>
                      <a:ext uri="{FF2B5EF4-FFF2-40B4-BE49-F238E27FC236}">
                        <a16:creationId xmlns:a16="http://schemas.microsoft.com/office/drawing/2014/main" id="{DF9E02A3-643C-6411-159C-113DC8F8F59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835" name="AutoShape 2094">
                      <a:extLst>
                        <a:ext uri="{FF2B5EF4-FFF2-40B4-BE49-F238E27FC236}">
                          <a16:creationId xmlns:a16="http://schemas.microsoft.com/office/drawing/2014/main" id="{AD7F02F3-8372-4FBF-6AA8-EFC188A25EE4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836" name="AutoShape 2095">
                      <a:extLst>
                        <a:ext uri="{FF2B5EF4-FFF2-40B4-BE49-F238E27FC236}">
                          <a16:creationId xmlns:a16="http://schemas.microsoft.com/office/drawing/2014/main" id="{543E90C2-C77A-4AE2-9436-222DAD3DFD25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826" name="AutoShape 2098">
                  <a:extLst>
                    <a:ext uri="{FF2B5EF4-FFF2-40B4-BE49-F238E27FC236}">
                      <a16:creationId xmlns:a16="http://schemas.microsoft.com/office/drawing/2014/main" id="{6849C5C7-32FF-19FE-E8FB-FAB68DC2711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467" y="12430"/>
                  <a:ext cx="371" cy="173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27" name="AutoShape 2525">
                  <a:extLst>
                    <a:ext uri="{FF2B5EF4-FFF2-40B4-BE49-F238E27FC236}">
                      <a16:creationId xmlns:a16="http://schemas.microsoft.com/office/drawing/2014/main" id="{F072EDA5-117E-1189-92FB-22011EED8E0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28" name="AutoShape 2526">
                  <a:extLst>
                    <a:ext uri="{FF2B5EF4-FFF2-40B4-BE49-F238E27FC236}">
                      <a16:creationId xmlns:a16="http://schemas.microsoft.com/office/drawing/2014/main" id="{116EE261-17EC-3129-1BFE-598929A70EB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251" y="11714"/>
                  <a:ext cx="0" cy="157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837" name="AutoShape 2085">
                <a:extLst>
                  <a:ext uri="{FF2B5EF4-FFF2-40B4-BE49-F238E27FC236}">
                    <a16:creationId xmlns:a16="http://schemas.microsoft.com/office/drawing/2014/main" id="{55AD1D1C-FF24-E7D7-B9FF-D2815095008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8713275" y="3189665"/>
                <a:ext cx="19966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854" name="Gruppe 11853">
                <a:extLst>
                  <a:ext uri="{FF2B5EF4-FFF2-40B4-BE49-F238E27FC236}">
                    <a16:creationId xmlns:a16="http://schemas.microsoft.com/office/drawing/2014/main" id="{7397CD99-E523-1892-3C21-E177A1AFD25F}"/>
                  </a:ext>
                </a:extLst>
              </p:cNvPr>
              <p:cNvGrpSpPr/>
              <p:nvPr/>
            </p:nvGrpSpPr>
            <p:grpSpPr>
              <a:xfrm>
                <a:off x="8338980" y="3441637"/>
                <a:ext cx="568065" cy="192651"/>
                <a:chOff x="8144304" y="3807395"/>
                <a:chExt cx="568065" cy="192651"/>
              </a:xfrm>
            </p:grpSpPr>
            <p:cxnSp>
              <p:nvCxnSpPr>
                <p:cNvPr id="11839" name="AutoShape 2086">
                  <a:extLst>
                    <a:ext uri="{FF2B5EF4-FFF2-40B4-BE49-F238E27FC236}">
                      <a16:creationId xmlns:a16="http://schemas.microsoft.com/office/drawing/2014/main" id="{9578CB65-23AE-08E6-60EC-85E7FC115C4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8144304" y="3906549"/>
                  <a:ext cx="18088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52" name="AutoShape 2085">
                  <a:extLst>
                    <a:ext uri="{FF2B5EF4-FFF2-40B4-BE49-F238E27FC236}">
                      <a16:creationId xmlns:a16="http://schemas.microsoft.com/office/drawing/2014/main" id="{AFCA3F82-B05B-47A1-1E78-18896E1F2C6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8512701" y="3903486"/>
                  <a:ext cx="19966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853" name="Ellipse 11852">
                  <a:extLst>
                    <a:ext uri="{FF2B5EF4-FFF2-40B4-BE49-F238E27FC236}">
                      <a16:creationId xmlns:a16="http://schemas.microsoft.com/office/drawing/2014/main" id="{3114EDA0-01AD-1E0B-3DE2-C2E25C318B9B}"/>
                    </a:ext>
                  </a:extLst>
                </p:cNvPr>
                <p:cNvSpPr/>
                <p:nvPr/>
              </p:nvSpPr>
              <p:spPr>
                <a:xfrm>
                  <a:off x="8337833" y="3807395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</p:grpSp>
        </p:grpSp>
        <p:sp>
          <p:nvSpPr>
            <p:cNvPr id="11296" name="AutoShape 2518">
              <a:extLst>
                <a:ext uri="{FF2B5EF4-FFF2-40B4-BE49-F238E27FC236}">
                  <a16:creationId xmlns:a16="http://schemas.microsoft.com/office/drawing/2014/main" id="{9734BD75-6B02-E0CB-E6CB-68DF11EC93EF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640249" y="3746261"/>
              <a:ext cx="204629" cy="188919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sp>
        <p:nvSpPr>
          <p:cNvPr id="18" name="Tekstfelt 17">
            <a:extLst>
              <a:ext uri="{FF2B5EF4-FFF2-40B4-BE49-F238E27FC236}">
                <a16:creationId xmlns:a16="http://schemas.microsoft.com/office/drawing/2014/main" id="{9086CBD7-EF04-6AAD-F22B-E4060FCC7E4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57682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0A650B-570A-0522-1546-36717ED43C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86C2B15-2F6B-139C-93BC-5064C3B7D8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4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A3EC441A-B004-8312-9CDD-824C594A725C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6FF456E0-89A6-DE9C-EAFC-68CB404C1964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17907041-59C7-36C4-D4DF-E6F478BEDBD6}"/>
              </a:ext>
            </a:extLst>
          </p:cNvPr>
          <p:cNvSpPr txBox="1"/>
          <p:nvPr/>
        </p:nvSpPr>
        <p:spPr>
          <a:xfrm>
            <a:off x="502604" y="79186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680F4081-BF7E-2ED7-6EC4-DA1E65109661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12CF1EF4-A41E-68C6-7B4A-630DB9AE59EA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9E8A8F3F-CD4D-F79A-C036-3C7D32266DFB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774A6C31-8B68-B9F5-0757-371EF1481CDC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B6F5908A-5069-67D8-56D0-0CC15F208122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C48BD2EF-31AB-639C-E085-347A94523F90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A582DB21-4E59-1666-CC3B-32305C9C7EA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E10666F1-1FE3-E218-ACFF-173C26E0DC6F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4" action="ppaction://hlinksldjump"/>
              <a:extLst>
                <a:ext uri="{FF2B5EF4-FFF2-40B4-BE49-F238E27FC236}">
                  <a16:creationId xmlns:a16="http://schemas.microsoft.com/office/drawing/2014/main" id="{5078DEF7-922E-EFE5-FA32-2550C5DC05F8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3" action="ppaction://hlinksldjump"/>
              <a:extLst>
                <a:ext uri="{FF2B5EF4-FFF2-40B4-BE49-F238E27FC236}">
                  <a16:creationId xmlns:a16="http://schemas.microsoft.com/office/drawing/2014/main" id="{72CB8DDA-3FE8-9E9B-BEA5-8021AA60CA23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3" action="ppaction://hlinksldjump"/>
              <a:extLst>
                <a:ext uri="{FF2B5EF4-FFF2-40B4-BE49-F238E27FC236}">
                  <a16:creationId xmlns:a16="http://schemas.microsoft.com/office/drawing/2014/main" id="{B6C5CD74-0FDF-F208-BF25-F2AAE4217BBE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grpSp>
        <p:nvGrpSpPr>
          <p:cNvPr id="11314" name="Group 2527">
            <a:extLst>
              <a:ext uri="{FF2B5EF4-FFF2-40B4-BE49-F238E27FC236}">
                <a16:creationId xmlns:a16="http://schemas.microsoft.com/office/drawing/2014/main" id="{CE08BA54-CC0B-56FC-85AA-F01C71FE7CF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65201" y="2145646"/>
            <a:ext cx="720000" cy="1137530"/>
            <a:chOff x="3078" y="11479"/>
            <a:chExt cx="1433" cy="2264"/>
          </a:xfrm>
        </p:grpSpPr>
        <p:grpSp>
          <p:nvGrpSpPr>
            <p:cNvPr id="11315" name="Group 2083">
              <a:extLst>
                <a:ext uri="{FF2B5EF4-FFF2-40B4-BE49-F238E27FC236}">
                  <a16:creationId xmlns:a16="http://schemas.microsoft.com/office/drawing/2014/main" id="{9FA39F0D-E013-C189-F55F-962E1724636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254"/>
              <a:ext cx="1164" cy="376"/>
              <a:chOff x="3529" y="8716"/>
              <a:chExt cx="6162" cy="1994"/>
            </a:xfrm>
          </p:grpSpPr>
          <p:sp>
            <p:nvSpPr>
              <p:cNvPr id="11339" name="AutoShape 2084">
                <a:extLst>
                  <a:ext uri="{FF2B5EF4-FFF2-40B4-BE49-F238E27FC236}">
                    <a16:creationId xmlns:a16="http://schemas.microsoft.com/office/drawing/2014/main" id="{2D4E4043-4190-BB30-6441-06B9BF02F453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340" name="AutoShape 2085">
                <a:extLst>
                  <a:ext uri="{FF2B5EF4-FFF2-40B4-BE49-F238E27FC236}">
                    <a16:creationId xmlns:a16="http://schemas.microsoft.com/office/drawing/2014/main" id="{803B6734-243E-4722-41CB-4F95C7BBD55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41" name="AutoShape 2086">
                <a:extLst>
                  <a:ext uri="{FF2B5EF4-FFF2-40B4-BE49-F238E27FC236}">
                    <a16:creationId xmlns:a16="http://schemas.microsoft.com/office/drawing/2014/main" id="{53DD5910-167A-94C6-00F3-738483E463A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316" name="Group 2087">
              <a:extLst>
                <a:ext uri="{FF2B5EF4-FFF2-40B4-BE49-F238E27FC236}">
                  <a16:creationId xmlns:a16="http://schemas.microsoft.com/office/drawing/2014/main" id="{C1ED52F1-54C0-2787-D023-D2E8D61F67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331" name="AutoShape 2088">
                <a:extLst>
                  <a:ext uri="{FF2B5EF4-FFF2-40B4-BE49-F238E27FC236}">
                    <a16:creationId xmlns:a16="http://schemas.microsoft.com/office/drawing/2014/main" id="{422EC283-DF0C-50AA-FB6E-9A33D91EC22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2" name="AutoShape 2089">
                <a:extLst>
                  <a:ext uri="{FF2B5EF4-FFF2-40B4-BE49-F238E27FC236}">
                    <a16:creationId xmlns:a16="http://schemas.microsoft.com/office/drawing/2014/main" id="{5A9519BC-1587-FCC9-174F-EBCB974BF51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3" name="AutoShape 2090">
                <a:extLst>
                  <a:ext uri="{FF2B5EF4-FFF2-40B4-BE49-F238E27FC236}">
                    <a16:creationId xmlns:a16="http://schemas.microsoft.com/office/drawing/2014/main" id="{F48E3ACF-1D8A-84BA-5A76-5420FD09117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4" name="AutoShape 2091">
                <a:extLst>
                  <a:ext uri="{FF2B5EF4-FFF2-40B4-BE49-F238E27FC236}">
                    <a16:creationId xmlns:a16="http://schemas.microsoft.com/office/drawing/2014/main" id="{4EA93972-CE14-D666-3499-3E86DE9BDBC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5" name="AutoShape 2092">
                <a:extLst>
                  <a:ext uri="{FF2B5EF4-FFF2-40B4-BE49-F238E27FC236}">
                    <a16:creationId xmlns:a16="http://schemas.microsoft.com/office/drawing/2014/main" id="{45476C0B-3979-9BAF-CE3F-DAD7DCA1E87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336" name="Group 2093">
                <a:extLst>
                  <a:ext uri="{FF2B5EF4-FFF2-40B4-BE49-F238E27FC236}">
                    <a16:creationId xmlns:a16="http://schemas.microsoft.com/office/drawing/2014/main" id="{6D7A7E93-D020-CEA1-E806-656604B1D9D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337" name="AutoShape 2094">
                  <a:extLst>
                    <a:ext uri="{FF2B5EF4-FFF2-40B4-BE49-F238E27FC236}">
                      <a16:creationId xmlns:a16="http://schemas.microsoft.com/office/drawing/2014/main" id="{BA3060D9-8913-E314-FD12-DD7C234BFB0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8" name="AutoShape 2095">
                  <a:extLst>
                    <a:ext uri="{FF2B5EF4-FFF2-40B4-BE49-F238E27FC236}">
                      <a16:creationId xmlns:a16="http://schemas.microsoft.com/office/drawing/2014/main" id="{8FD897F2-D93B-084A-A1F5-489A0EAA5EB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317" name="Group 2096">
              <a:extLst>
                <a:ext uri="{FF2B5EF4-FFF2-40B4-BE49-F238E27FC236}">
                  <a16:creationId xmlns:a16="http://schemas.microsoft.com/office/drawing/2014/main" id="{67C46DD7-0B31-35F4-6370-71819461230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28" y="11945"/>
              <a:ext cx="712" cy="254"/>
              <a:chOff x="3010" y="3684"/>
              <a:chExt cx="1992" cy="254"/>
            </a:xfrm>
          </p:grpSpPr>
          <p:cxnSp>
            <p:nvCxnSpPr>
              <p:cNvPr id="11328" name="AutoShape 2097">
                <a:extLst>
                  <a:ext uri="{FF2B5EF4-FFF2-40B4-BE49-F238E27FC236}">
                    <a16:creationId xmlns:a16="http://schemas.microsoft.com/office/drawing/2014/main" id="{25D9E069-4A6C-BB42-7288-6CE4360AAF2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9" name="AutoShape 2098">
                <a:extLst>
                  <a:ext uri="{FF2B5EF4-FFF2-40B4-BE49-F238E27FC236}">
                    <a16:creationId xmlns:a16="http://schemas.microsoft.com/office/drawing/2014/main" id="{734C05FF-3634-BD8A-E25C-726CA9E3253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flipV="1">
                <a:off x="3720" y="3684"/>
                <a:ext cx="712" cy="25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30" name="AutoShape 2099">
                <a:extLst>
                  <a:ext uri="{FF2B5EF4-FFF2-40B4-BE49-F238E27FC236}">
                    <a16:creationId xmlns:a16="http://schemas.microsoft.com/office/drawing/2014/main" id="{AD2EF722-B623-5138-0EA9-075AF6D9328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90" y="3938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318" name="Group 2517">
              <a:extLst>
                <a:ext uri="{FF2B5EF4-FFF2-40B4-BE49-F238E27FC236}">
                  <a16:creationId xmlns:a16="http://schemas.microsoft.com/office/drawing/2014/main" id="{79DCFDE4-984D-902E-6258-8A077D788C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325" name="AutoShape 2518">
                <a:extLst>
                  <a:ext uri="{FF2B5EF4-FFF2-40B4-BE49-F238E27FC236}">
                    <a16:creationId xmlns:a16="http://schemas.microsoft.com/office/drawing/2014/main" id="{C24A1FF2-CE31-D109-1631-CA8519888969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326" name="AutoShape 2519">
                <a:extLst>
                  <a:ext uri="{FF2B5EF4-FFF2-40B4-BE49-F238E27FC236}">
                    <a16:creationId xmlns:a16="http://schemas.microsoft.com/office/drawing/2014/main" id="{B3DE337E-70A3-9B84-3CB0-B2BF1F1E805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7" name="AutoShape 2520">
                <a:extLst>
                  <a:ext uri="{FF2B5EF4-FFF2-40B4-BE49-F238E27FC236}">
                    <a16:creationId xmlns:a16="http://schemas.microsoft.com/office/drawing/2014/main" id="{1F57FF0D-7FAF-2FA8-6C12-C9D4E322D4F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319" name="Group 2521">
              <a:extLst>
                <a:ext uri="{FF2B5EF4-FFF2-40B4-BE49-F238E27FC236}">
                  <a16:creationId xmlns:a16="http://schemas.microsoft.com/office/drawing/2014/main" id="{5E88231C-2EF9-4B76-2B42-AC728E6EBB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3367"/>
              <a:ext cx="1164" cy="376"/>
              <a:chOff x="3529" y="8716"/>
              <a:chExt cx="6162" cy="1994"/>
            </a:xfrm>
          </p:grpSpPr>
          <p:sp>
            <p:nvSpPr>
              <p:cNvPr id="11322" name="AutoShape 2522">
                <a:extLst>
                  <a:ext uri="{FF2B5EF4-FFF2-40B4-BE49-F238E27FC236}">
                    <a16:creationId xmlns:a16="http://schemas.microsoft.com/office/drawing/2014/main" id="{643081B3-BB7B-C50B-ED42-F6E371304E73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323" name="AutoShape 2523">
                <a:extLst>
                  <a:ext uri="{FF2B5EF4-FFF2-40B4-BE49-F238E27FC236}">
                    <a16:creationId xmlns:a16="http://schemas.microsoft.com/office/drawing/2014/main" id="{DCD71F64-54B9-6025-B934-1B99E03844F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4" name="AutoShape 2524">
                <a:extLst>
                  <a:ext uri="{FF2B5EF4-FFF2-40B4-BE49-F238E27FC236}">
                    <a16:creationId xmlns:a16="http://schemas.microsoft.com/office/drawing/2014/main" id="{671A6125-7CF7-4D69-5687-A50044144A2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320" name="AutoShape 2525">
              <a:extLst>
                <a:ext uri="{FF2B5EF4-FFF2-40B4-BE49-F238E27FC236}">
                  <a16:creationId xmlns:a16="http://schemas.microsoft.com/office/drawing/2014/main" id="{87097E9C-1176-87D7-393D-5B198EFB2685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21" name="AutoShape 2526">
              <a:extLst>
                <a:ext uri="{FF2B5EF4-FFF2-40B4-BE49-F238E27FC236}">
                  <a16:creationId xmlns:a16="http://schemas.microsoft.com/office/drawing/2014/main" id="{6B6CD3FA-FD13-0145-2DBC-0AA836ED3733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D5E464D7-7887-CE6B-3CE8-8583D47853CA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1E53BDA9-0D99-92A3-8181-5B00F16959E9}"/>
              </a:ext>
            </a:extLst>
          </p:cNvPr>
          <p:cNvSpPr txBox="1"/>
          <p:nvPr/>
        </p:nvSpPr>
        <p:spPr>
          <a:xfrm>
            <a:off x="4155169" y="24276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4E2CB5A1-9185-4906-DC8F-3CCCE48C09EF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51F3BB26-D8CC-81BE-FA67-E0DABD5C99CE}"/>
              </a:ext>
            </a:extLst>
          </p:cNvPr>
          <p:cNvSpPr txBox="1"/>
          <p:nvPr/>
        </p:nvSpPr>
        <p:spPr>
          <a:xfrm>
            <a:off x="5476730" y="108441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E99D07DC-A0DF-631A-80DC-B0D42542A255}"/>
              </a:ext>
            </a:extLst>
          </p:cNvPr>
          <p:cNvSpPr txBox="1"/>
          <p:nvPr/>
        </p:nvSpPr>
        <p:spPr>
          <a:xfrm>
            <a:off x="5472762" y="213579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3304A9DB-30E6-4569-FF9E-C616F326B209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8CD173A7-C3F5-3F53-519F-42305B4EFF9C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BD848586-020E-2AD4-2C13-A4CCC5BA0404}"/>
              </a:ext>
            </a:extLst>
          </p:cNvPr>
          <p:cNvSpPr txBox="1"/>
          <p:nvPr/>
        </p:nvSpPr>
        <p:spPr>
          <a:xfrm>
            <a:off x="6720598" y="143243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F6D20762-B6FA-38A0-8813-4E8C1928EA05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6FF7CAFA-EE33-1269-F087-83328B5BD55A}"/>
              </a:ext>
            </a:extLst>
          </p:cNvPr>
          <p:cNvSpPr txBox="1"/>
          <p:nvPr/>
        </p:nvSpPr>
        <p:spPr>
          <a:xfrm>
            <a:off x="7990422" y="234848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11271" name="Gruppe 11270">
            <a:extLst>
              <a:ext uri="{FF2B5EF4-FFF2-40B4-BE49-F238E27FC236}">
                <a16:creationId xmlns:a16="http://schemas.microsoft.com/office/drawing/2014/main" id="{AF7F2326-9EA8-4C92-CAAF-CBC2A6C3F86E}"/>
              </a:ext>
            </a:extLst>
          </p:cNvPr>
          <p:cNvGrpSpPr>
            <a:grpSpLocks noChangeAspect="1"/>
          </p:cNvGrpSpPr>
          <p:nvPr/>
        </p:nvGrpSpPr>
        <p:grpSpPr>
          <a:xfrm>
            <a:off x="1429021" y="1920073"/>
            <a:ext cx="2305772" cy="1980000"/>
            <a:chOff x="4253448" y="1203508"/>
            <a:chExt cx="3262892" cy="2801893"/>
          </a:xfrm>
        </p:grpSpPr>
        <p:grpSp>
          <p:nvGrpSpPr>
            <p:cNvPr id="26" name="Gruppe 25">
              <a:extLst>
                <a:ext uri="{FF2B5EF4-FFF2-40B4-BE49-F238E27FC236}">
                  <a16:creationId xmlns:a16="http://schemas.microsoft.com/office/drawing/2014/main" id="{D98696E8-DFE0-0595-CFB3-B8D373FB2DB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15846" y="2698824"/>
              <a:ext cx="864000" cy="262839"/>
              <a:chOff x="2655570" y="4643215"/>
              <a:chExt cx="6880860" cy="2093270"/>
            </a:xfrm>
          </p:grpSpPr>
          <p:grpSp>
            <p:nvGrpSpPr>
              <p:cNvPr id="27" name="Gruppe 26">
                <a:extLst>
                  <a:ext uri="{FF2B5EF4-FFF2-40B4-BE49-F238E27FC236}">
                    <a16:creationId xmlns:a16="http://schemas.microsoft.com/office/drawing/2014/main" id="{98C43050-D894-83A8-828C-5BDFCCD0C429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38" name="Rektangel 37">
                  <a:extLst>
                    <a:ext uri="{FF2B5EF4-FFF2-40B4-BE49-F238E27FC236}">
                      <a16:creationId xmlns:a16="http://schemas.microsoft.com/office/drawing/2014/main" id="{2E82FD63-B748-0043-6C6E-A290E856F602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9" name="Ligebenet trapez 38">
                  <a:extLst>
                    <a:ext uri="{FF2B5EF4-FFF2-40B4-BE49-F238E27FC236}">
                      <a16:creationId xmlns:a16="http://schemas.microsoft.com/office/drawing/2014/main" id="{90E8A0CA-64CB-57E8-2A3E-B6C8981FDDC3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28" name="Gruppe 27">
                <a:extLst>
                  <a:ext uri="{FF2B5EF4-FFF2-40B4-BE49-F238E27FC236}">
                    <a16:creationId xmlns:a16="http://schemas.microsoft.com/office/drawing/2014/main" id="{B18B7689-2C63-B0CD-2329-3525B85EF035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35" name="Data 21">
                  <a:extLst>
                    <a:ext uri="{FF2B5EF4-FFF2-40B4-BE49-F238E27FC236}">
                      <a16:creationId xmlns:a16="http://schemas.microsoft.com/office/drawing/2014/main" id="{7E743879-453C-0EDC-83D7-33976AE71847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6" name="Data 22">
                  <a:extLst>
                    <a:ext uri="{FF2B5EF4-FFF2-40B4-BE49-F238E27FC236}">
                      <a16:creationId xmlns:a16="http://schemas.microsoft.com/office/drawing/2014/main" id="{E932E47A-0588-EE31-3121-8742945E1363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7" name="Data 21">
                  <a:extLst>
                    <a:ext uri="{FF2B5EF4-FFF2-40B4-BE49-F238E27FC236}">
                      <a16:creationId xmlns:a16="http://schemas.microsoft.com/office/drawing/2014/main" id="{98762D3B-5B74-9ADB-883D-1EF6BEEDA4DE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29" name="Data 21">
                <a:extLst>
                  <a:ext uri="{FF2B5EF4-FFF2-40B4-BE49-F238E27FC236}">
                    <a16:creationId xmlns:a16="http://schemas.microsoft.com/office/drawing/2014/main" id="{0465D706-5EC0-A394-72D4-ED7E5E067D19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30" name="Gruppe 29">
                <a:extLst>
                  <a:ext uri="{FF2B5EF4-FFF2-40B4-BE49-F238E27FC236}">
                    <a16:creationId xmlns:a16="http://schemas.microsoft.com/office/drawing/2014/main" id="{1F88723D-66E5-9271-A257-0CBE8E30A569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33" name="Cylinder 32">
                  <a:extLst>
                    <a:ext uri="{FF2B5EF4-FFF2-40B4-BE49-F238E27FC236}">
                      <a16:creationId xmlns:a16="http://schemas.microsoft.com/office/drawing/2014/main" id="{14EABE31-3F63-B39D-2498-966B9364A7A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34" name="Cylinder 33">
                  <a:extLst>
                    <a:ext uri="{FF2B5EF4-FFF2-40B4-BE49-F238E27FC236}">
                      <a16:creationId xmlns:a16="http://schemas.microsoft.com/office/drawing/2014/main" id="{9E5ECCBE-41CF-016F-7FF8-8C2ABBD7028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31" name="Cylinder 30">
                <a:extLst>
                  <a:ext uri="{FF2B5EF4-FFF2-40B4-BE49-F238E27FC236}">
                    <a16:creationId xmlns:a16="http://schemas.microsoft.com/office/drawing/2014/main" id="{8E40ABD3-EF60-EA53-6026-85E2505E50F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2" name="Cylinder 31">
                <a:extLst>
                  <a:ext uri="{FF2B5EF4-FFF2-40B4-BE49-F238E27FC236}">
                    <a16:creationId xmlns:a16="http://schemas.microsoft.com/office/drawing/2014/main" id="{C04018F7-F7BB-6FFD-78E1-BBC37DF5FD3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0" name="Gruppe 39">
              <a:extLst>
                <a:ext uri="{FF2B5EF4-FFF2-40B4-BE49-F238E27FC236}">
                  <a16:creationId xmlns:a16="http://schemas.microsoft.com/office/drawing/2014/main" id="{1BEE36E0-6FBF-7FE6-49A6-CCD52FF6A18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05337" y="1203508"/>
              <a:ext cx="1509637" cy="1080000"/>
              <a:chOff x="5175798" y="1871002"/>
              <a:chExt cx="5057331" cy="3618011"/>
            </a:xfrm>
          </p:grpSpPr>
          <p:grpSp>
            <p:nvGrpSpPr>
              <p:cNvPr id="41" name="Gruppe 40">
                <a:extLst>
                  <a:ext uri="{FF2B5EF4-FFF2-40B4-BE49-F238E27FC236}">
                    <a16:creationId xmlns:a16="http://schemas.microsoft.com/office/drawing/2014/main" id="{75014C0F-668A-3B9C-5BFA-76F42865512C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11288" name="Picture 4">
                  <a:extLst>
                    <a:ext uri="{FF2B5EF4-FFF2-40B4-BE49-F238E27FC236}">
                      <a16:creationId xmlns:a16="http://schemas.microsoft.com/office/drawing/2014/main" id="{FEC4D368-68C7-3756-CD2A-500631FF001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289" name="Rektangel 33">
                  <a:extLst>
                    <a:ext uri="{FF2B5EF4-FFF2-40B4-BE49-F238E27FC236}">
                      <a16:creationId xmlns:a16="http://schemas.microsoft.com/office/drawing/2014/main" id="{CD0A3B5F-1B87-41B9-5692-306E5E0CC0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1290" name="Afrundet rektangel 34">
                  <a:extLst>
                    <a:ext uri="{FF2B5EF4-FFF2-40B4-BE49-F238E27FC236}">
                      <a16:creationId xmlns:a16="http://schemas.microsoft.com/office/drawing/2014/main" id="{8612C6BF-98BB-1155-E2B5-1C17C2E735AC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2" name="Gruppe 41">
                <a:extLst>
                  <a:ext uri="{FF2B5EF4-FFF2-40B4-BE49-F238E27FC236}">
                    <a16:creationId xmlns:a16="http://schemas.microsoft.com/office/drawing/2014/main" id="{C02013BA-DDB5-C21B-6DE2-C3C0D4CA940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85" name="Ellipse 11284">
                  <a:extLst>
                    <a:ext uri="{FF2B5EF4-FFF2-40B4-BE49-F238E27FC236}">
                      <a16:creationId xmlns:a16="http://schemas.microsoft.com/office/drawing/2014/main" id="{36B29E0E-5DDB-AD35-EE14-DEBD85A05AB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6" name="Ellipse 11285">
                  <a:extLst>
                    <a:ext uri="{FF2B5EF4-FFF2-40B4-BE49-F238E27FC236}">
                      <a16:creationId xmlns:a16="http://schemas.microsoft.com/office/drawing/2014/main" id="{A309621F-0201-4BEB-0759-CF2DABEBD5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7" name="Ellipse 11286">
                  <a:extLst>
                    <a:ext uri="{FF2B5EF4-FFF2-40B4-BE49-F238E27FC236}">
                      <a16:creationId xmlns:a16="http://schemas.microsoft.com/office/drawing/2014/main" id="{831D069B-6515-A0E0-AD6A-DEE394F2F4F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3" name="Gruppe 42">
                <a:extLst>
                  <a:ext uri="{FF2B5EF4-FFF2-40B4-BE49-F238E27FC236}">
                    <a16:creationId xmlns:a16="http://schemas.microsoft.com/office/drawing/2014/main" id="{762D58A5-BBDE-92EF-8AD0-0B8ADE96E2C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82" name="Ellipse 11281">
                  <a:extLst>
                    <a:ext uri="{FF2B5EF4-FFF2-40B4-BE49-F238E27FC236}">
                      <a16:creationId xmlns:a16="http://schemas.microsoft.com/office/drawing/2014/main" id="{5A45C166-1308-9E07-A1C8-6D3BE09FDE7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3" name="Ellipse 11282">
                  <a:extLst>
                    <a:ext uri="{FF2B5EF4-FFF2-40B4-BE49-F238E27FC236}">
                      <a16:creationId xmlns:a16="http://schemas.microsoft.com/office/drawing/2014/main" id="{0270AF19-32E7-4303-DAF8-841EA88D82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4" name="Ellipse 11283">
                  <a:extLst>
                    <a:ext uri="{FF2B5EF4-FFF2-40B4-BE49-F238E27FC236}">
                      <a16:creationId xmlns:a16="http://schemas.microsoft.com/office/drawing/2014/main" id="{2245FE30-190D-52A3-0F41-5678EFB44ED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4" name="Gruppe 43">
                <a:extLst>
                  <a:ext uri="{FF2B5EF4-FFF2-40B4-BE49-F238E27FC236}">
                    <a16:creationId xmlns:a16="http://schemas.microsoft.com/office/drawing/2014/main" id="{9CEE0235-88F4-E088-8230-77CFF5ABDA1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79" name="Ellipse 11278">
                  <a:extLst>
                    <a:ext uri="{FF2B5EF4-FFF2-40B4-BE49-F238E27FC236}">
                      <a16:creationId xmlns:a16="http://schemas.microsoft.com/office/drawing/2014/main" id="{04735D8E-24B8-C616-4B72-BDB18E38CDE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0" name="Ellipse 11279">
                  <a:extLst>
                    <a:ext uri="{FF2B5EF4-FFF2-40B4-BE49-F238E27FC236}">
                      <a16:creationId xmlns:a16="http://schemas.microsoft.com/office/drawing/2014/main" id="{00B7C106-D0BD-1A6C-9A9F-61035BC44ED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1" name="Ellipse 11280">
                  <a:extLst>
                    <a:ext uri="{FF2B5EF4-FFF2-40B4-BE49-F238E27FC236}">
                      <a16:creationId xmlns:a16="http://schemas.microsoft.com/office/drawing/2014/main" id="{6E459EED-5C28-91B2-8F4C-EFE1C952E3C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" name="Gruppe 44">
                <a:extLst>
                  <a:ext uri="{FF2B5EF4-FFF2-40B4-BE49-F238E27FC236}">
                    <a16:creationId xmlns:a16="http://schemas.microsoft.com/office/drawing/2014/main" id="{BDBDB04B-C8B0-2CB0-4D8E-2CF3EF2CBE9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76" name="Ellipse 11275">
                  <a:extLst>
                    <a:ext uri="{FF2B5EF4-FFF2-40B4-BE49-F238E27FC236}">
                      <a16:creationId xmlns:a16="http://schemas.microsoft.com/office/drawing/2014/main" id="{B4D1FE03-F554-815D-525A-B4557B7FCC0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77" name="Ellipse 11276">
                  <a:extLst>
                    <a:ext uri="{FF2B5EF4-FFF2-40B4-BE49-F238E27FC236}">
                      <a16:creationId xmlns:a16="http://schemas.microsoft.com/office/drawing/2014/main" id="{8238D861-A494-F8FF-EDE6-0694A7E138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78" name="Ellipse 11277">
                  <a:extLst>
                    <a:ext uri="{FF2B5EF4-FFF2-40B4-BE49-F238E27FC236}">
                      <a16:creationId xmlns:a16="http://schemas.microsoft.com/office/drawing/2014/main" id="{3FCFAEE9-BDE7-9812-A8AD-B46193E3276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6" name="Tekstfelt 45">
                    <a:extLst>
                      <a:ext uri="{FF2B5EF4-FFF2-40B4-BE49-F238E27FC236}">
                        <a16:creationId xmlns:a16="http://schemas.microsoft.com/office/drawing/2014/main" id="{070B6778-9C60-2B40-1C0B-BFABD5FC034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7" name="Tekstfelt 46">
                    <a:extLst>
                      <a:ext uri="{FF2B5EF4-FFF2-40B4-BE49-F238E27FC236}">
                        <a16:creationId xmlns:a16="http://schemas.microsoft.com/office/drawing/2014/main" id="{C268975C-93CB-3DBF-8F9F-F3C56C650A1E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8" name="Afrundet rektangel 34">
                <a:extLst>
                  <a:ext uri="{FF2B5EF4-FFF2-40B4-BE49-F238E27FC236}">
                    <a16:creationId xmlns:a16="http://schemas.microsoft.com/office/drawing/2014/main" id="{7F56A293-0882-29CD-9A96-B507B796B72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9" name="Alternativ proces 56">
                <a:extLst>
                  <a:ext uri="{FF2B5EF4-FFF2-40B4-BE49-F238E27FC236}">
                    <a16:creationId xmlns:a16="http://schemas.microsoft.com/office/drawing/2014/main" id="{8F1F6A66-D88A-B160-68CC-424E4CE76D4B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50" name="Lige forbindelse 49">
                <a:extLst>
                  <a:ext uri="{FF2B5EF4-FFF2-40B4-BE49-F238E27FC236}">
                    <a16:creationId xmlns:a16="http://schemas.microsoft.com/office/drawing/2014/main" id="{9BD55358-D14F-BE85-6354-8EFF66B58E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Lige forbindelse 50">
                <a:extLst>
                  <a:ext uri="{FF2B5EF4-FFF2-40B4-BE49-F238E27FC236}">
                    <a16:creationId xmlns:a16="http://schemas.microsoft.com/office/drawing/2014/main" id="{7FDE911F-E609-EB8A-71FB-54C38DF1553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Lige forbindelse 51">
                <a:extLst>
                  <a:ext uri="{FF2B5EF4-FFF2-40B4-BE49-F238E27FC236}">
                    <a16:creationId xmlns:a16="http://schemas.microsoft.com/office/drawing/2014/main" id="{4278F423-7FBB-3334-EAC8-5F20B9D8ED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Lige forbindelse 52">
                <a:extLst>
                  <a:ext uri="{FF2B5EF4-FFF2-40B4-BE49-F238E27FC236}">
                    <a16:creationId xmlns:a16="http://schemas.microsoft.com/office/drawing/2014/main" id="{E6DF3425-46B9-6570-0F59-9CD5C1F0CE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Lige forbindelse 53">
                <a:extLst>
                  <a:ext uri="{FF2B5EF4-FFF2-40B4-BE49-F238E27FC236}">
                    <a16:creationId xmlns:a16="http://schemas.microsoft.com/office/drawing/2014/main" id="{D939CF40-4CA9-0F49-CB19-775954187B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Lige forbindelse 54">
                <a:extLst>
                  <a:ext uri="{FF2B5EF4-FFF2-40B4-BE49-F238E27FC236}">
                    <a16:creationId xmlns:a16="http://schemas.microsoft.com/office/drawing/2014/main" id="{0022B97F-3D08-1F52-DE64-645857BC26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Lige forbindelse 55">
                <a:extLst>
                  <a:ext uri="{FF2B5EF4-FFF2-40B4-BE49-F238E27FC236}">
                    <a16:creationId xmlns:a16="http://schemas.microsoft.com/office/drawing/2014/main" id="{43E83329-C35E-EBDB-1DBF-83B0CBAB5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Lige forbindelse 56">
                <a:extLst>
                  <a:ext uri="{FF2B5EF4-FFF2-40B4-BE49-F238E27FC236}">
                    <a16:creationId xmlns:a16="http://schemas.microsoft.com/office/drawing/2014/main" id="{6C435A85-72A3-8275-B5A3-EE3267BDE2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Lige forbindelse 57">
                <a:extLst>
                  <a:ext uri="{FF2B5EF4-FFF2-40B4-BE49-F238E27FC236}">
                    <a16:creationId xmlns:a16="http://schemas.microsoft.com/office/drawing/2014/main" id="{F90369DC-4087-FE40-2B0B-DA4BBFEA97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Lige forbindelse 58">
                <a:extLst>
                  <a:ext uri="{FF2B5EF4-FFF2-40B4-BE49-F238E27FC236}">
                    <a16:creationId xmlns:a16="http://schemas.microsoft.com/office/drawing/2014/main" id="{7BA76CF9-6977-04F9-EA81-19B8F9234C0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Lige forbindelse 59">
                <a:extLst>
                  <a:ext uri="{FF2B5EF4-FFF2-40B4-BE49-F238E27FC236}">
                    <a16:creationId xmlns:a16="http://schemas.microsoft.com/office/drawing/2014/main" id="{C3E58A1E-AFE4-DF71-74D9-B88F8A1E70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Lige forbindelse 60">
                <a:extLst>
                  <a:ext uri="{FF2B5EF4-FFF2-40B4-BE49-F238E27FC236}">
                    <a16:creationId xmlns:a16="http://schemas.microsoft.com/office/drawing/2014/main" id="{27E78FE4-95DF-0A81-6829-9FCF262A0C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Lige forbindelse 61">
                <a:extLst>
                  <a:ext uri="{FF2B5EF4-FFF2-40B4-BE49-F238E27FC236}">
                    <a16:creationId xmlns:a16="http://schemas.microsoft.com/office/drawing/2014/main" id="{514A83E3-7494-3C6D-BA1E-FDA4669E77E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Ellipse 62">
                <a:extLst>
                  <a:ext uri="{FF2B5EF4-FFF2-40B4-BE49-F238E27FC236}">
                    <a16:creationId xmlns:a16="http://schemas.microsoft.com/office/drawing/2014/main" id="{E5F79F2B-D961-49B8-0798-62237B3143F7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264" name="Gruppe 11263">
                <a:extLst>
                  <a:ext uri="{FF2B5EF4-FFF2-40B4-BE49-F238E27FC236}">
                    <a16:creationId xmlns:a16="http://schemas.microsoft.com/office/drawing/2014/main" id="{28B28F72-50AC-8039-528A-7C1FC0F1C09B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11274" name="Kombinationstegning 11273">
                  <a:extLst>
                    <a:ext uri="{FF2B5EF4-FFF2-40B4-BE49-F238E27FC236}">
                      <a16:creationId xmlns:a16="http://schemas.microsoft.com/office/drawing/2014/main" id="{E2628325-EAB6-5B7C-8FE3-E5A223EDC8EA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75" name="Ellipse 11274">
                  <a:extLst>
                    <a:ext uri="{FF2B5EF4-FFF2-40B4-BE49-F238E27FC236}">
                      <a16:creationId xmlns:a16="http://schemas.microsoft.com/office/drawing/2014/main" id="{A730BE52-CE1E-7ECF-4717-73827DC285FD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265" name="Gruppe 11264">
                <a:extLst>
                  <a:ext uri="{FF2B5EF4-FFF2-40B4-BE49-F238E27FC236}">
                    <a16:creationId xmlns:a16="http://schemas.microsoft.com/office/drawing/2014/main" id="{8EFCCF3A-201E-71AB-ECEE-571935B068D1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11270" name="Afrundet rektangel 11269">
                  <a:extLst>
                    <a:ext uri="{FF2B5EF4-FFF2-40B4-BE49-F238E27FC236}">
                      <a16:creationId xmlns:a16="http://schemas.microsoft.com/office/drawing/2014/main" id="{4792E839-FEAE-3239-D6FE-787687C2C522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72" name="Afrundet rektangel 1052">
                  <a:extLst>
                    <a:ext uri="{FF2B5EF4-FFF2-40B4-BE49-F238E27FC236}">
                      <a16:creationId xmlns:a16="http://schemas.microsoft.com/office/drawing/2014/main" id="{045D7F5A-FA61-9EB5-DDD7-E03BC7272F3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73" name="Afrundet rektangel 1053">
                  <a:extLst>
                    <a:ext uri="{FF2B5EF4-FFF2-40B4-BE49-F238E27FC236}">
                      <a16:creationId xmlns:a16="http://schemas.microsoft.com/office/drawing/2014/main" id="{9A01B23E-60CC-BE1C-D3EB-5558F76A7B6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267" name="Rektangel 1055">
                <a:extLst>
                  <a:ext uri="{FF2B5EF4-FFF2-40B4-BE49-F238E27FC236}">
                    <a16:creationId xmlns:a16="http://schemas.microsoft.com/office/drawing/2014/main" id="{2BD6704D-6B21-7690-AA8F-6527FCFA5D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68" name="Tekstfelt 11267">
                <a:extLst>
                  <a:ext uri="{FF2B5EF4-FFF2-40B4-BE49-F238E27FC236}">
                    <a16:creationId xmlns:a16="http://schemas.microsoft.com/office/drawing/2014/main" id="{7D2EDC5F-3DD3-D5F0-09D1-80B0CC17FE84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11269" name="Kombinationstegning 11268">
                <a:extLst>
                  <a:ext uri="{FF2B5EF4-FFF2-40B4-BE49-F238E27FC236}">
                    <a16:creationId xmlns:a16="http://schemas.microsoft.com/office/drawing/2014/main" id="{77BB4AFF-6FA8-1A65-AAF5-364CFC8D3037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91" name="Gruppe 11290">
              <a:extLst>
                <a:ext uri="{FF2B5EF4-FFF2-40B4-BE49-F238E27FC236}">
                  <a16:creationId xmlns:a16="http://schemas.microsoft.com/office/drawing/2014/main" id="{2B6CBCC6-047F-FA5D-3168-3C539A0EA9B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20009" y="3419825"/>
              <a:ext cx="972000" cy="475028"/>
              <a:chOff x="2655570" y="2187000"/>
              <a:chExt cx="6880860" cy="3362760"/>
            </a:xfrm>
          </p:grpSpPr>
          <p:sp>
            <p:nvSpPr>
              <p:cNvPr id="11292" name="Rektangel 11291">
                <a:extLst>
                  <a:ext uri="{FF2B5EF4-FFF2-40B4-BE49-F238E27FC236}">
                    <a16:creationId xmlns:a16="http://schemas.microsoft.com/office/drawing/2014/main" id="{3B816605-7CFD-7904-8846-3D36301B7E7D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3" name="Ligebenet trapez 11292">
                <a:extLst>
                  <a:ext uri="{FF2B5EF4-FFF2-40B4-BE49-F238E27FC236}">
                    <a16:creationId xmlns:a16="http://schemas.microsoft.com/office/drawing/2014/main" id="{D73A7115-CF76-5CBF-7A01-7972F88C9CB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294" name="Gruppe 11293">
                <a:extLst>
                  <a:ext uri="{FF2B5EF4-FFF2-40B4-BE49-F238E27FC236}">
                    <a16:creationId xmlns:a16="http://schemas.microsoft.com/office/drawing/2014/main" id="{E59F0839-6020-D468-C69D-6F60BFC0337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1298" name="Cylinder 11297">
                  <a:extLst>
                    <a:ext uri="{FF2B5EF4-FFF2-40B4-BE49-F238E27FC236}">
                      <a16:creationId xmlns:a16="http://schemas.microsoft.com/office/drawing/2014/main" id="{DB907612-44FF-E472-3340-B796612AEBD5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1299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3C240D56-BBEF-1FC4-9E4A-E1AB20E533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1295" name="Gruppe 11294">
                <a:extLst>
                  <a:ext uri="{FF2B5EF4-FFF2-40B4-BE49-F238E27FC236}">
                    <a16:creationId xmlns:a16="http://schemas.microsoft.com/office/drawing/2014/main" id="{5C8AD0A9-EC25-7869-CE05-5C8CD5385DD8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1296" name="Cylinder 11295">
                  <a:extLst>
                    <a:ext uri="{FF2B5EF4-FFF2-40B4-BE49-F238E27FC236}">
                      <a16:creationId xmlns:a16="http://schemas.microsoft.com/office/drawing/2014/main" id="{C0C13D07-767C-3AEE-9B5E-AE94741271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1297" name="Cylinder 11296">
                  <a:extLst>
                    <a:ext uri="{FF2B5EF4-FFF2-40B4-BE49-F238E27FC236}">
                      <a16:creationId xmlns:a16="http://schemas.microsoft.com/office/drawing/2014/main" id="{2A17A49C-23F9-8739-FEDA-993E6D9CBC2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11300" name="Gruppe 11299">
              <a:extLst>
                <a:ext uri="{FF2B5EF4-FFF2-40B4-BE49-F238E27FC236}">
                  <a16:creationId xmlns:a16="http://schemas.microsoft.com/office/drawing/2014/main" id="{B9A4AF9F-A8D6-A795-C5AE-78F46554F7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607330" y="2584128"/>
              <a:ext cx="883961" cy="432000"/>
              <a:chOff x="2655570" y="2187000"/>
              <a:chExt cx="6880860" cy="3362760"/>
            </a:xfrm>
          </p:grpSpPr>
          <p:sp>
            <p:nvSpPr>
              <p:cNvPr id="11301" name="Rektangel 11300">
                <a:extLst>
                  <a:ext uri="{FF2B5EF4-FFF2-40B4-BE49-F238E27FC236}">
                    <a16:creationId xmlns:a16="http://schemas.microsoft.com/office/drawing/2014/main" id="{20536A45-5748-1897-A97B-6D81966611D5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2" name="Ligebenet trapez 11301">
                <a:extLst>
                  <a:ext uri="{FF2B5EF4-FFF2-40B4-BE49-F238E27FC236}">
                    <a16:creationId xmlns:a16="http://schemas.microsoft.com/office/drawing/2014/main" id="{DAF750F5-EE20-7D54-BA23-0A78D6D1CF81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303" name="Gruppe 11302">
                <a:extLst>
                  <a:ext uri="{FF2B5EF4-FFF2-40B4-BE49-F238E27FC236}">
                    <a16:creationId xmlns:a16="http://schemas.microsoft.com/office/drawing/2014/main" id="{3D4D084E-4026-0848-6AB1-77B9C5AE122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1307" name="Cylinder 11306">
                  <a:extLst>
                    <a:ext uri="{FF2B5EF4-FFF2-40B4-BE49-F238E27FC236}">
                      <a16:creationId xmlns:a16="http://schemas.microsoft.com/office/drawing/2014/main" id="{D8623BD8-85E5-E5DA-DB85-5BCE0CB3C72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1308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57A1DACA-4540-A2CD-ECF8-2EED8CDA4B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1304" name="Gruppe 11303">
                <a:extLst>
                  <a:ext uri="{FF2B5EF4-FFF2-40B4-BE49-F238E27FC236}">
                    <a16:creationId xmlns:a16="http://schemas.microsoft.com/office/drawing/2014/main" id="{0CD24B2C-A286-C1C7-C035-A9056D66B687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1305" name="Cylinder 11304">
                  <a:extLst>
                    <a:ext uri="{FF2B5EF4-FFF2-40B4-BE49-F238E27FC236}">
                      <a16:creationId xmlns:a16="http://schemas.microsoft.com/office/drawing/2014/main" id="{325021AC-5B1D-5129-F301-0EDA9361F6C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1306" name="Cylinder 11305">
                  <a:extLst>
                    <a:ext uri="{FF2B5EF4-FFF2-40B4-BE49-F238E27FC236}">
                      <a16:creationId xmlns:a16="http://schemas.microsoft.com/office/drawing/2014/main" id="{B5061F08-19DA-535C-565E-20D2A4BB866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11349" name="Freeform 2566">
              <a:extLst>
                <a:ext uri="{FF2B5EF4-FFF2-40B4-BE49-F238E27FC236}">
                  <a16:creationId xmlns:a16="http://schemas.microsoft.com/office/drawing/2014/main" id="{6843ED62-CD17-2094-26CF-1EBF83750AD5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4253448" y="2711574"/>
              <a:ext cx="2355569" cy="968543"/>
            </a:xfrm>
            <a:custGeom>
              <a:avLst/>
              <a:gdLst>
                <a:gd name="T0" fmla="*/ 537 w 2578"/>
                <a:gd name="T1" fmla="*/ 128 h 1060"/>
                <a:gd name="T2" fmla="*/ 421 w 2578"/>
                <a:gd name="T3" fmla="*/ 11 h 1060"/>
                <a:gd name="T4" fmla="*/ 137 w 2578"/>
                <a:gd name="T5" fmla="*/ 72 h 1060"/>
                <a:gd name="T6" fmla="*/ 137 w 2578"/>
                <a:gd name="T7" fmla="*/ 443 h 1060"/>
                <a:gd name="T8" fmla="*/ 962 w 2578"/>
                <a:gd name="T9" fmla="*/ 639 h 1060"/>
                <a:gd name="T10" fmla="*/ 2067 w 2578"/>
                <a:gd name="T11" fmla="*/ 831 h 1060"/>
                <a:gd name="T12" fmla="*/ 2578 w 2578"/>
                <a:gd name="T13" fmla="*/ 1060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78" h="1060">
                  <a:moveTo>
                    <a:pt x="537" y="128"/>
                  </a:moveTo>
                  <a:cubicBezTo>
                    <a:pt x="512" y="74"/>
                    <a:pt x="488" y="20"/>
                    <a:pt x="421" y="11"/>
                  </a:cubicBezTo>
                  <a:cubicBezTo>
                    <a:pt x="354" y="2"/>
                    <a:pt x="184" y="0"/>
                    <a:pt x="137" y="72"/>
                  </a:cubicBezTo>
                  <a:cubicBezTo>
                    <a:pt x="90" y="144"/>
                    <a:pt x="0" y="349"/>
                    <a:pt x="137" y="443"/>
                  </a:cubicBezTo>
                  <a:cubicBezTo>
                    <a:pt x="274" y="537"/>
                    <a:pt x="640" y="574"/>
                    <a:pt x="962" y="639"/>
                  </a:cubicBezTo>
                  <a:cubicBezTo>
                    <a:pt x="1284" y="704"/>
                    <a:pt x="1798" y="761"/>
                    <a:pt x="2067" y="831"/>
                  </a:cubicBezTo>
                  <a:cubicBezTo>
                    <a:pt x="2336" y="901"/>
                    <a:pt x="2493" y="1022"/>
                    <a:pt x="2578" y="1060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350" name="Freeform 2567">
              <a:extLst>
                <a:ext uri="{FF2B5EF4-FFF2-40B4-BE49-F238E27FC236}">
                  <a16:creationId xmlns:a16="http://schemas.microsoft.com/office/drawing/2014/main" id="{3286409C-9D12-054E-0B8E-9E3F2B28303F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4644520" y="3373107"/>
              <a:ext cx="1967238" cy="335335"/>
            </a:xfrm>
            <a:custGeom>
              <a:avLst/>
              <a:gdLst>
                <a:gd name="T0" fmla="*/ 69 w 2153"/>
                <a:gd name="T1" fmla="*/ 367 h 367"/>
                <a:gd name="T2" fmla="*/ 69 w 2153"/>
                <a:gd name="T3" fmla="*/ 112 h 367"/>
                <a:gd name="T4" fmla="*/ 486 w 2153"/>
                <a:gd name="T5" fmla="*/ 0 h 367"/>
                <a:gd name="T6" fmla="*/ 1128 w 2153"/>
                <a:gd name="T7" fmla="*/ 112 h 367"/>
                <a:gd name="T8" fmla="*/ 2153 w 2153"/>
                <a:gd name="T9" fmla="*/ 3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3" h="367">
                  <a:moveTo>
                    <a:pt x="69" y="367"/>
                  </a:moveTo>
                  <a:cubicBezTo>
                    <a:pt x="34" y="270"/>
                    <a:pt x="0" y="173"/>
                    <a:pt x="69" y="112"/>
                  </a:cubicBezTo>
                  <a:cubicBezTo>
                    <a:pt x="138" y="51"/>
                    <a:pt x="310" y="0"/>
                    <a:pt x="486" y="0"/>
                  </a:cubicBezTo>
                  <a:cubicBezTo>
                    <a:pt x="662" y="0"/>
                    <a:pt x="850" y="51"/>
                    <a:pt x="1128" y="112"/>
                  </a:cubicBezTo>
                  <a:cubicBezTo>
                    <a:pt x="1406" y="173"/>
                    <a:pt x="1983" y="324"/>
                    <a:pt x="2153" y="367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1351" name="Freeform 2569">
              <a:extLst>
                <a:ext uri="{FF2B5EF4-FFF2-40B4-BE49-F238E27FC236}">
                  <a16:creationId xmlns:a16="http://schemas.microsoft.com/office/drawing/2014/main" id="{AAA1C37E-1423-FD19-342D-E3A04054CD2C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265971" y="3630776"/>
              <a:ext cx="2250369" cy="374625"/>
            </a:xfrm>
            <a:custGeom>
              <a:avLst/>
              <a:gdLst>
                <a:gd name="T0" fmla="*/ 2086 w 2428"/>
                <a:gd name="T1" fmla="*/ 85 h 410"/>
                <a:gd name="T2" fmla="*/ 2256 w 2428"/>
                <a:gd name="T3" fmla="*/ 5 h 410"/>
                <a:gd name="T4" fmla="*/ 2403 w 2428"/>
                <a:gd name="T5" fmla="*/ 54 h 410"/>
                <a:gd name="T6" fmla="*/ 2403 w 2428"/>
                <a:gd name="T7" fmla="*/ 201 h 410"/>
                <a:gd name="T8" fmla="*/ 2256 w 2428"/>
                <a:gd name="T9" fmla="*/ 333 h 410"/>
                <a:gd name="T10" fmla="*/ 1683 w 2428"/>
                <a:gd name="T11" fmla="*/ 408 h 410"/>
                <a:gd name="T12" fmla="*/ 924 w 2428"/>
                <a:gd name="T13" fmla="*/ 348 h 410"/>
                <a:gd name="T14" fmla="*/ 422 w 2428"/>
                <a:gd name="T15" fmla="*/ 103 h 410"/>
                <a:gd name="T16" fmla="*/ 179 w 2428"/>
                <a:gd name="T17" fmla="*/ 5 h 410"/>
                <a:gd name="T18" fmla="*/ 0 w 2428"/>
                <a:gd name="T19" fmla="*/ 8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8" h="410">
                  <a:moveTo>
                    <a:pt x="2086" y="85"/>
                  </a:moveTo>
                  <a:cubicBezTo>
                    <a:pt x="2144" y="47"/>
                    <a:pt x="2203" y="10"/>
                    <a:pt x="2256" y="5"/>
                  </a:cubicBezTo>
                  <a:cubicBezTo>
                    <a:pt x="2309" y="0"/>
                    <a:pt x="2379" y="21"/>
                    <a:pt x="2403" y="54"/>
                  </a:cubicBezTo>
                  <a:cubicBezTo>
                    <a:pt x="2427" y="87"/>
                    <a:pt x="2428" y="154"/>
                    <a:pt x="2403" y="201"/>
                  </a:cubicBezTo>
                  <a:cubicBezTo>
                    <a:pt x="2378" y="248"/>
                    <a:pt x="2376" y="299"/>
                    <a:pt x="2256" y="333"/>
                  </a:cubicBezTo>
                  <a:cubicBezTo>
                    <a:pt x="2136" y="367"/>
                    <a:pt x="1905" y="406"/>
                    <a:pt x="1683" y="408"/>
                  </a:cubicBezTo>
                  <a:cubicBezTo>
                    <a:pt x="1461" y="410"/>
                    <a:pt x="1134" y="399"/>
                    <a:pt x="924" y="348"/>
                  </a:cubicBezTo>
                  <a:cubicBezTo>
                    <a:pt x="714" y="297"/>
                    <a:pt x="546" y="160"/>
                    <a:pt x="422" y="103"/>
                  </a:cubicBezTo>
                  <a:cubicBezTo>
                    <a:pt x="298" y="46"/>
                    <a:pt x="249" y="8"/>
                    <a:pt x="179" y="5"/>
                  </a:cubicBezTo>
                  <a:cubicBezTo>
                    <a:pt x="109" y="2"/>
                    <a:pt x="30" y="72"/>
                    <a:pt x="0" y="85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grpSp>
          <p:nvGrpSpPr>
            <p:cNvPr id="11352" name="Gruppe 11351">
              <a:extLst>
                <a:ext uri="{FF2B5EF4-FFF2-40B4-BE49-F238E27FC236}">
                  <a16:creationId xmlns:a16="http://schemas.microsoft.com/office/drawing/2014/main" id="{352E5ADC-7B1A-E1DE-F73A-A4F4102DB6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49694" y="3472557"/>
              <a:ext cx="864000" cy="422246"/>
              <a:chOff x="2655570" y="2187000"/>
              <a:chExt cx="6880860" cy="3362760"/>
            </a:xfrm>
          </p:grpSpPr>
          <p:sp>
            <p:nvSpPr>
              <p:cNvPr id="11353" name="Rektangel 11352">
                <a:extLst>
                  <a:ext uri="{FF2B5EF4-FFF2-40B4-BE49-F238E27FC236}">
                    <a16:creationId xmlns:a16="http://schemas.microsoft.com/office/drawing/2014/main" id="{19FEFF39-EEB4-E259-9779-DAB1C2E3D60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54" name="Ligebenet trapez 11353">
                <a:extLst>
                  <a:ext uri="{FF2B5EF4-FFF2-40B4-BE49-F238E27FC236}">
                    <a16:creationId xmlns:a16="http://schemas.microsoft.com/office/drawing/2014/main" id="{64239F50-F64F-1470-759D-B563FB324E02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355" name="Gruppe 11354">
                <a:extLst>
                  <a:ext uri="{FF2B5EF4-FFF2-40B4-BE49-F238E27FC236}">
                    <a16:creationId xmlns:a16="http://schemas.microsoft.com/office/drawing/2014/main" id="{D419A955-752E-276D-891E-ADB20984DD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1359" name="Cylinder 11358">
                  <a:extLst>
                    <a:ext uri="{FF2B5EF4-FFF2-40B4-BE49-F238E27FC236}">
                      <a16:creationId xmlns:a16="http://schemas.microsoft.com/office/drawing/2014/main" id="{B48B78F2-CCEE-D653-CB3D-63AA031E123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136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5EC8FEA-5E58-440C-7238-4B62295EDF2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1356" name="Gruppe 11355">
                <a:extLst>
                  <a:ext uri="{FF2B5EF4-FFF2-40B4-BE49-F238E27FC236}">
                    <a16:creationId xmlns:a16="http://schemas.microsoft.com/office/drawing/2014/main" id="{E4120F99-D31A-93D6-BF97-E30DFD159CAF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1357" name="Cylinder 11356">
                  <a:extLst>
                    <a:ext uri="{FF2B5EF4-FFF2-40B4-BE49-F238E27FC236}">
                      <a16:creationId xmlns:a16="http://schemas.microsoft.com/office/drawing/2014/main" id="{B73F011D-1DC2-27CA-6CF0-0D6D3E094E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1358" name="Cylinder 11357">
                  <a:extLst>
                    <a:ext uri="{FF2B5EF4-FFF2-40B4-BE49-F238E27FC236}">
                      <a16:creationId xmlns:a16="http://schemas.microsoft.com/office/drawing/2014/main" id="{F8B5B975-39EA-BDB9-EDCA-E9DC5DFAB78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11364" name="Kombinationstegning 11363">
              <a:extLst>
                <a:ext uri="{FF2B5EF4-FFF2-40B4-BE49-F238E27FC236}">
                  <a16:creationId xmlns:a16="http://schemas.microsoft.com/office/drawing/2014/main" id="{FAE7B357-3FD6-9AD7-22A8-E073A25DB569}"/>
                </a:ext>
              </a:extLst>
            </p:cNvPr>
            <p:cNvSpPr/>
            <p:nvPr/>
          </p:nvSpPr>
          <p:spPr>
            <a:xfrm>
              <a:off x="4579381" y="1941342"/>
              <a:ext cx="1108759" cy="937846"/>
            </a:xfrm>
            <a:custGeom>
              <a:avLst/>
              <a:gdLst>
                <a:gd name="connsiteX0" fmla="*/ 1000804 w 1108759"/>
                <a:gd name="connsiteY0" fmla="*/ 0 h 937846"/>
                <a:gd name="connsiteX1" fmla="*/ 1075831 w 1108759"/>
                <a:gd name="connsiteY1" fmla="*/ 60960 h 937846"/>
                <a:gd name="connsiteX2" fmla="*/ 1108656 w 1108759"/>
                <a:gd name="connsiteY2" fmla="*/ 140676 h 937846"/>
                <a:gd name="connsiteX3" fmla="*/ 1066453 w 1108759"/>
                <a:gd name="connsiteY3" fmla="*/ 215704 h 937846"/>
                <a:gd name="connsiteX4" fmla="*/ 925776 w 1108759"/>
                <a:gd name="connsiteY4" fmla="*/ 262596 h 937846"/>
                <a:gd name="connsiteX5" fmla="*/ 738207 w 1108759"/>
                <a:gd name="connsiteY5" fmla="*/ 239150 h 937846"/>
                <a:gd name="connsiteX6" fmla="*/ 588151 w 1108759"/>
                <a:gd name="connsiteY6" fmla="*/ 182880 h 937846"/>
                <a:gd name="connsiteX7" fmla="*/ 414650 w 1108759"/>
                <a:gd name="connsiteY7" fmla="*/ 93784 h 937846"/>
                <a:gd name="connsiteX8" fmla="*/ 213013 w 1108759"/>
                <a:gd name="connsiteY8" fmla="*/ 84406 h 937846"/>
                <a:gd name="connsiteX9" fmla="*/ 95782 w 1108759"/>
                <a:gd name="connsiteY9" fmla="*/ 154744 h 937846"/>
                <a:gd name="connsiteX10" fmla="*/ 16065 w 1108759"/>
                <a:gd name="connsiteY10" fmla="*/ 257907 h 937846"/>
                <a:gd name="connsiteX11" fmla="*/ 1997 w 1108759"/>
                <a:gd name="connsiteY11" fmla="*/ 407963 h 937846"/>
                <a:gd name="connsiteX12" fmla="*/ 44201 w 1108759"/>
                <a:gd name="connsiteY12" fmla="*/ 567396 h 937846"/>
                <a:gd name="connsiteX13" fmla="*/ 133296 w 1108759"/>
                <a:gd name="connsiteY13" fmla="*/ 703384 h 937846"/>
                <a:gd name="connsiteX14" fmla="*/ 208324 w 1108759"/>
                <a:gd name="connsiteY14" fmla="*/ 937846 h 93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8759" h="937846">
                  <a:moveTo>
                    <a:pt x="1000804" y="0"/>
                  </a:moveTo>
                  <a:cubicBezTo>
                    <a:pt x="1029330" y="18757"/>
                    <a:pt x="1057856" y="37514"/>
                    <a:pt x="1075831" y="60960"/>
                  </a:cubicBezTo>
                  <a:cubicBezTo>
                    <a:pt x="1093806" y="84406"/>
                    <a:pt x="1110219" y="114885"/>
                    <a:pt x="1108656" y="140676"/>
                  </a:cubicBezTo>
                  <a:cubicBezTo>
                    <a:pt x="1107093" y="166467"/>
                    <a:pt x="1096933" y="195384"/>
                    <a:pt x="1066453" y="215704"/>
                  </a:cubicBezTo>
                  <a:cubicBezTo>
                    <a:pt x="1035973" y="236024"/>
                    <a:pt x="980484" y="258688"/>
                    <a:pt x="925776" y="262596"/>
                  </a:cubicBezTo>
                  <a:cubicBezTo>
                    <a:pt x="871068" y="266504"/>
                    <a:pt x="794478" y="252436"/>
                    <a:pt x="738207" y="239150"/>
                  </a:cubicBezTo>
                  <a:cubicBezTo>
                    <a:pt x="681936" y="225864"/>
                    <a:pt x="642077" y="207108"/>
                    <a:pt x="588151" y="182880"/>
                  </a:cubicBezTo>
                  <a:cubicBezTo>
                    <a:pt x="534225" y="158652"/>
                    <a:pt x="477173" y="110196"/>
                    <a:pt x="414650" y="93784"/>
                  </a:cubicBezTo>
                  <a:cubicBezTo>
                    <a:pt x="352127" y="77372"/>
                    <a:pt x="266158" y="74246"/>
                    <a:pt x="213013" y="84406"/>
                  </a:cubicBezTo>
                  <a:cubicBezTo>
                    <a:pt x="159868" y="94566"/>
                    <a:pt x="128607" y="125827"/>
                    <a:pt x="95782" y="154744"/>
                  </a:cubicBezTo>
                  <a:cubicBezTo>
                    <a:pt x="62957" y="183661"/>
                    <a:pt x="31696" y="215704"/>
                    <a:pt x="16065" y="257907"/>
                  </a:cubicBezTo>
                  <a:cubicBezTo>
                    <a:pt x="434" y="300110"/>
                    <a:pt x="-2692" y="356382"/>
                    <a:pt x="1997" y="407963"/>
                  </a:cubicBezTo>
                  <a:cubicBezTo>
                    <a:pt x="6686" y="459544"/>
                    <a:pt x="22318" y="518159"/>
                    <a:pt x="44201" y="567396"/>
                  </a:cubicBezTo>
                  <a:cubicBezTo>
                    <a:pt x="66084" y="616633"/>
                    <a:pt x="105942" y="641642"/>
                    <a:pt x="133296" y="703384"/>
                  </a:cubicBezTo>
                  <a:cubicBezTo>
                    <a:pt x="160650" y="765126"/>
                    <a:pt x="184487" y="851486"/>
                    <a:pt x="208324" y="937846"/>
                  </a:cubicBezTo>
                </a:path>
              </a:pathLst>
            </a:custGeom>
            <a:noFill/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67" name="Kombinationstegning 11366">
              <a:extLst>
                <a:ext uri="{FF2B5EF4-FFF2-40B4-BE49-F238E27FC236}">
                  <a16:creationId xmlns:a16="http://schemas.microsoft.com/office/drawing/2014/main" id="{47EEEFFE-E1F3-C61A-789B-16343E785D13}"/>
                </a:ext>
              </a:extLst>
            </p:cNvPr>
            <p:cNvSpPr/>
            <p:nvPr/>
          </p:nvSpPr>
          <p:spPr>
            <a:xfrm>
              <a:off x="5678658" y="1927274"/>
              <a:ext cx="1583574" cy="914400"/>
            </a:xfrm>
            <a:custGeom>
              <a:avLst/>
              <a:gdLst>
                <a:gd name="connsiteX0" fmla="*/ 0 w 1583574"/>
                <a:gd name="connsiteY0" fmla="*/ 0 h 914400"/>
                <a:gd name="connsiteX1" fmla="*/ 506437 w 1583574"/>
                <a:gd name="connsiteY1" fmla="*/ 75028 h 914400"/>
                <a:gd name="connsiteX2" fmla="*/ 975360 w 1583574"/>
                <a:gd name="connsiteY2" fmla="*/ 159434 h 914400"/>
                <a:gd name="connsiteX3" fmla="*/ 1359877 w 1583574"/>
                <a:gd name="connsiteY3" fmla="*/ 271975 h 914400"/>
                <a:gd name="connsiteX4" fmla="*/ 1552136 w 1583574"/>
                <a:gd name="connsiteY4" fmla="*/ 417341 h 914400"/>
                <a:gd name="connsiteX5" fmla="*/ 1580271 w 1583574"/>
                <a:gd name="connsiteY5" fmla="*/ 581464 h 914400"/>
                <a:gd name="connsiteX6" fmla="*/ 1519311 w 1583574"/>
                <a:gd name="connsiteY6" fmla="*/ 698695 h 914400"/>
                <a:gd name="connsiteX7" fmla="*/ 1472419 w 1583574"/>
                <a:gd name="connsiteY7" fmla="*/ 797169 h 914400"/>
                <a:gd name="connsiteX8" fmla="*/ 1472419 w 1583574"/>
                <a:gd name="connsiteY8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3574" h="914400">
                  <a:moveTo>
                    <a:pt x="0" y="0"/>
                  </a:moveTo>
                  <a:lnTo>
                    <a:pt x="506437" y="75028"/>
                  </a:lnTo>
                  <a:cubicBezTo>
                    <a:pt x="668997" y="101600"/>
                    <a:pt x="833120" y="126610"/>
                    <a:pt x="975360" y="159434"/>
                  </a:cubicBezTo>
                  <a:cubicBezTo>
                    <a:pt x="1117600" y="192258"/>
                    <a:pt x="1263748" y="228991"/>
                    <a:pt x="1359877" y="271975"/>
                  </a:cubicBezTo>
                  <a:cubicBezTo>
                    <a:pt x="1456006" y="314960"/>
                    <a:pt x="1515404" y="365760"/>
                    <a:pt x="1552136" y="417341"/>
                  </a:cubicBezTo>
                  <a:cubicBezTo>
                    <a:pt x="1588868" y="468922"/>
                    <a:pt x="1585742" y="534572"/>
                    <a:pt x="1580271" y="581464"/>
                  </a:cubicBezTo>
                  <a:cubicBezTo>
                    <a:pt x="1574800" y="628356"/>
                    <a:pt x="1537286" y="662744"/>
                    <a:pt x="1519311" y="698695"/>
                  </a:cubicBezTo>
                  <a:cubicBezTo>
                    <a:pt x="1501336" y="734646"/>
                    <a:pt x="1480234" y="761218"/>
                    <a:pt x="1472419" y="797169"/>
                  </a:cubicBezTo>
                  <a:cubicBezTo>
                    <a:pt x="1464604" y="833120"/>
                    <a:pt x="1468511" y="873760"/>
                    <a:pt x="1472419" y="914400"/>
                  </a:cubicBezTo>
                </a:path>
              </a:pathLst>
            </a:custGeom>
            <a:noFill/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68" name="Kombinationstegning 11367">
              <a:extLst>
                <a:ext uri="{FF2B5EF4-FFF2-40B4-BE49-F238E27FC236}">
                  <a16:creationId xmlns:a16="http://schemas.microsoft.com/office/drawing/2014/main" id="{D7A098FF-3FE6-812F-76C7-16C4A722EB83}"/>
                </a:ext>
              </a:extLst>
            </p:cNvPr>
            <p:cNvSpPr/>
            <p:nvPr/>
          </p:nvSpPr>
          <p:spPr>
            <a:xfrm>
              <a:off x="5308209" y="2532518"/>
              <a:ext cx="1242719" cy="351359"/>
            </a:xfrm>
            <a:custGeom>
              <a:avLst/>
              <a:gdLst>
                <a:gd name="connsiteX0" fmla="*/ 0 w 1242719"/>
                <a:gd name="connsiteY0" fmla="*/ 351359 h 351359"/>
                <a:gd name="connsiteX1" fmla="*/ 32825 w 1242719"/>
                <a:gd name="connsiteY1" fmla="*/ 201304 h 351359"/>
                <a:gd name="connsiteX2" fmla="*/ 154745 w 1242719"/>
                <a:gd name="connsiteY2" fmla="*/ 18424 h 351359"/>
                <a:gd name="connsiteX3" fmla="*/ 478302 w 1242719"/>
                <a:gd name="connsiteY3" fmla="*/ 13734 h 351359"/>
                <a:gd name="connsiteX4" fmla="*/ 708074 w 1242719"/>
                <a:gd name="connsiteY4" fmla="*/ 84073 h 351359"/>
                <a:gd name="connsiteX5" fmla="*/ 984739 w 1242719"/>
                <a:gd name="connsiteY5" fmla="*/ 46559 h 351359"/>
                <a:gd name="connsiteX6" fmla="*/ 1200443 w 1242719"/>
                <a:gd name="connsiteY6" fmla="*/ 126276 h 351359"/>
                <a:gd name="connsiteX7" fmla="*/ 1242646 w 1242719"/>
                <a:gd name="connsiteY7" fmla="*/ 295088 h 35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2719" h="351359">
                  <a:moveTo>
                    <a:pt x="0" y="351359"/>
                  </a:moveTo>
                  <a:cubicBezTo>
                    <a:pt x="3517" y="304076"/>
                    <a:pt x="7034" y="256793"/>
                    <a:pt x="32825" y="201304"/>
                  </a:cubicBezTo>
                  <a:cubicBezTo>
                    <a:pt x="58616" y="145815"/>
                    <a:pt x="80499" y="49686"/>
                    <a:pt x="154745" y="18424"/>
                  </a:cubicBezTo>
                  <a:cubicBezTo>
                    <a:pt x="228991" y="-12838"/>
                    <a:pt x="386081" y="2792"/>
                    <a:pt x="478302" y="13734"/>
                  </a:cubicBezTo>
                  <a:cubicBezTo>
                    <a:pt x="570524" y="24675"/>
                    <a:pt x="623668" y="78602"/>
                    <a:pt x="708074" y="84073"/>
                  </a:cubicBezTo>
                  <a:cubicBezTo>
                    <a:pt x="792480" y="89544"/>
                    <a:pt x="902678" y="39525"/>
                    <a:pt x="984739" y="46559"/>
                  </a:cubicBezTo>
                  <a:cubicBezTo>
                    <a:pt x="1066801" y="53593"/>
                    <a:pt x="1157459" y="84855"/>
                    <a:pt x="1200443" y="126276"/>
                  </a:cubicBezTo>
                  <a:cubicBezTo>
                    <a:pt x="1243427" y="167697"/>
                    <a:pt x="1243036" y="231392"/>
                    <a:pt x="1242646" y="295088"/>
                  </a:cubicBezTo>
                </a:path>
              </a:pathLst>
            </a:custGeom>
            <a:noFill/>
            <a:ln w="19050"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69" name="Kombinationstegning 11368">
              <a:extLst>
                <a:ext uri="{FF2B5EF4-FFF2-40B4-BE49-F238E27FC236}">
                  <a16:creationId xmlns:a16="http://schemas.microsoft.com/office/drawing/2014/main" id="{EEDD703C-BE78-5D31-0BF7-55ABCC0CD46B}"/>
                </a:ext>
              </a:extLst>
            </p:cNvPr>
            <p:cNvSpPr/>
            <p:nvPr/>
          </p:nvSpPr>
          <p:spPr>
            <a:xfrm>
              <a:off x="5305927" y="2724757"/>
              <a:ext cx="1965351" cy="1017249"/>
            </a:xfrm>
            <a:custGeom>
              <a:avLst/>
              <a:gdLst>
                <a:gd name="connsiteX0" fmla="*/ 2282 w 1965351"/>
                <a:gd name="connsiteY0" fmla="*/ 173188 h 1017249"/>
                <a:gd name="connsiteX1" fmla="*/ 16350 w 1965351"/>
                <a:gd name="connsiteY1" fmla="*/ 65335 h 1017249"/>
                <a:gd name="connsiteX2" fmla="*/ 124202 w 1965351"/>
                <a:gd name="connsiteY2" fmla="*/ 13754 h 1017249"/>
                <a:gd name="connsiteX3" fmla="*/ 250811 w 1965351"/>
                <a:gd name="connsiteY3" fmla="*/ 4375 h 1017249"/>
                <a:gd name="connsiteX4" fmla="*/ 438381 w 1965351"/>
                <a:gd name="connsiteY4" fmla="*/ 74714 h 1017249"/>
                <a:gd name="connsiteX5" fmla="*/ 635328 w 1965351"/>
                <a:gd name="connsiteY5" fmla="*/ 206012 h 1017249"/>
                <a:gd name="connsiteX6" fmla="*/ 888547 w 1965351"/>
                <a:gd name="connsiteY6" fmla="*/ 370135 h 1017249"/>
                <a:gd name="connsiteX7" fmla="*/ 1221482 w 1965351"/>
                <a:gd name="connsiteY7" fmla="*/ 454541 h 1017249"/>
                <a:gd name="connsiteX8" fmla="*/ 1507525 w 1965351"/>
                <a:gd name="connsiteY8" fmla="*/ 440474 h 1017249"/>
                <a:gd name="connsiteX9" fmla="*/ 1741987 w 1965351"/>
                <a:gd name="connsiteY9" fmla="*/ 417028 h 1017249"/>
                <a:gd name="connsiteX10" fmla="*/ 1896731 w 1965351"/>
                <a:gd name="connsiteY10" fmla="*/ 468609 h 1017249"/>
                <a:gd name="connsiteX11" fmla="*/ 1962381 w 1965351"/>
                <a:gd name="connsiteY11" fmla="*/ 590529 h 1017249"/>
                <a:gd name="connsiteX12" fmla="*/ 1948313 w 1965351"/>
                <a:gd name="connsiteY12" fmla="*/ 740585 h 1017249"/>
                <a:gd name="connsiteX13" fmla="*/ 1896731 w 1965351"/>
                <a:gd name="connsiteY13" fmla="*/ 1017249 h 101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5351" h="1017249">
                  <a:moveTo>
                    <a:pt x="2282" y="173188"/>
                  </a:moveTo>
                  <a:cubicBezTo>
                    <a:pt x="-844" y="132547"/>
                    <a:pt x="-3970" y="91907"/>
                    <a:pt x="16350" y="65335"/>
                  </a:cubicBezTo>
                  <a:cubicBezTo>
                    <a:pt x="36670" y="38763"/>
                    <a:pt x="85125" y="23914"/>
                    <a:pt x="124202" y="13754"/>
                  </a:cubicBezTo>
                  <a:cubicBezTo>
                    <a:pt x="163279" y="3594"/>
                    <a:pt x="198448" y="-5785"/>
                    <a:pt x="250811" y="4375"/>
                  </a:cubicBezTo>
                  <a:cubicBezTo>
                    <a:pt x="303174" y="14535"/>
                    <a:pt x="374295" y="41108"/>
                    <a:pt x="438381" y="74714"/>
                  </a:cubicBezTo>
                  <a:cubicBezTo>
                    <a:pt x="502467" y="108320"/>
                    <a:pt x="635328" y="206012"/>
                    <a:pt x="635328" y="206012"/>
                  </a:cubicBezTo>
                  <a:cubicBezTo>
                    <a:pt x="710356" y="255249"/>
                    <a:pt x="790855" y="328714"/>
                    <a:pt x="888547" y="370135"/>
                  </a:cubicBezTo>
                  <a:cubicBezTo>
                    <a:pt x="986239" y="411556"/>
                    <a:pt x="1118319" y="442818"/>
                    <a:pt x="1221482" y="454541"/>
                  </a:cubicBezTo>
                  <a:cubicBezTo>
                    <a:pt x="1324645" y="466264"/>
                    <a:pt x="1420774" y="446726"/>
                    <a:pt x="1507525" y="440474"/>
                  </a:cubicBezTo>
                  <a:cubicBezTo>
                    <a:pt x="1594276" y="434222"/>
                    <a:pt x="1677119" y="412339"/>
                    <a:pt x="1741987" y="417028"/>
                  </a:cubicBezTo>
                  <a:cubicBezTo>
                    <a:pt x="1806855" y="421717"/>
                    <a:pt x="1859999" y="439692"/>
                    <a:pt x="1896731" y="468609"/>
                  </a:cubicBezTo>
                  <a:cubicBezTo>
                    <a:pt x="1933463" y="497526"/>
                    <a:pt x="1953784" y="545200"/>
                    <a:pt x="1962381" y="590529"/>
                  </a:cubicBezTo>
                  <a:cubicBezTo>
                    <a:pt x="1970978" y="635858"/>
                    <a:pt x="1959255" y="669465"/>
                    <a:pt x="1948313" y="740585"/>
                  </a:cubicBezTo>
                  <a:cubicBezTo>
                    <a:pt x="1937371" y="811705"/>
                    <a:pt x="1917051" y="914477"/>
                    <a:pt x="1896731" y="1017249"/>
                  </a:cubicBezTo>
                </a:path>
              </a:pathLst>
            </a:custGeom>
            <a:noFill/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403" name="Group 2527">
            <a:extLst>
              <a:ext uri="{FF2B5EF4-FFF2-40B4-BE49-F238E27FC236}">
                <a16:creationId xmlns:a16="http://schemas.microsoft.com/office/drawing/2014/main" id="{2720DEBC-46AE-E817-2CEE-F0C8568B00E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74633" y="1061904"/>
            <a:ext cx="693370" cy="1137530"/>
            <a:chOff x="3078" y="11479"/>
            <a:chExt cx="1380" cy="2264"/>
          </a:xfrm>
        </p:grpSpPr>
        <p:grpSp>
          <p:nvGrpSpPr>
            <p:cNvPr id="11404" name="Group 2083">
              <a:extLst>
                <a:ext uri="{FF2B5EF4-FFF2-40B4-BE49-F238E27FC236}">
                  <a16:creationId xmlns:a16="http://schemas.microsoft.com/office/drawing/2014/main" id="{43BA8C4A-BC0D-B9FB-5579-880314FC074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1859"/>
              <a:ext cx="1343" cy="574"/>
              <a:chOff x="3529" y="6625"/>
              <a:chExt cx="7112" cy="3046"/>
            </a:xfrm>
          </p:grpSpPr>
          <p:sp>
            <p:nvSpPr>
              <p:cNvPr id="11428" name="AutoShape 2084">
                <a:extLst>
                  <a:ext uri="{FF2B5EF4-FFF2-40B4-BE49-F238E27FC236}">
                    <a16:creationId xmlns:a16="http://schemas.microsoft.com/office/drawing/2014/main" id="{312E3B07-A4F7-32F3-2B19-0A45A4281806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662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29" name="AutoShape 2085">
                <a:extLst>
                  <a:ext uri="{FF2B5EF4-FFF2-40B4-BE49-F238E27FC236}">
                    <a16:creationId xmlns:a16="http://schemas.microsoft.com/office/drawing/2014/main" id="{E748F0CD-A978-B38F-BE8A-97A7AD5E627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30" name="AutoShape 2086">
                <a:extLst>
                  <a:ext uri="{FF2B5EF4-FFF2-40B4-BE49-F238E27FC236}">
                    <a16:creationId xmlns:a16="http://schemas.microsoft.com/office/drawing/2014/main" id="{1E613D32-16BC-5CD0-D1C6-D3BAC8548E1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05" name="Group 2087">
              <a:extLst>
                <a:ext uri="{FF2B5EF4-FFF2-40B4-BE49-F238E27FC236}">
                  <a16:creationId xmlns:a16="http://schemas.microsoft.com/office/drawing/2014/main" id="{B2D8BDB1-5345-1E43-EA51-99D931009F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420" name="AutoShape 2088">
                <a:extLst>
                  <a:ext uri="{FF2B5EF4-FFF2-40B4-BE49-F238E27FC236}">
                    <a16:creationId xmlns:a16="http://schemas.microsoft.com/office/drawing/2014/main" id="{7EEDDFA6-B843-5C7A-5BE8-7077B26C241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1" name="AutoShape 2089">
                <a:extLst>
                  <a:ext uri="{FF2B5EF4-FFF2-40B4-BE49-F238E27FC236}">
                    <a16:creationId xmlns:a16="http://schemas.microsoft.com/office/drawing/2014/main" id="{5A0FA1F6-F031-0E86-9EBE-BF915D8CF732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2" name="AutoShape 2090">
                <a:extLst>
                  <a:ext uri="{FF2B5EF4-FFF2-40B4-BE49-F238E27FC236}">
                    <a16:creationId xmlns:a16="http://schemas.microsoft.com/office/drawing/2014/main" id="{63EC5CC0-3751-6CDA-5F7E-034865FF10F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3" name="AutoShape 2091">
                <a:extLst>
                  <a:ext uri="{FF2B5EF4-FFF2-40B4-BE49-F238E27FC236}">
                    <a16:creationId xmlns:a16="http://schemas.microsoft.com/office/drawing/2014/main" id="{E2B80AB7-FB0C-5E3D-52A1-9B0B9931BF8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24" name="AutoShape 2092">
                <a:extLst>
                  <a:ext uri="{FF2B5EF4-FFF2-40B4-BE49-F238E27FC236}">
                    <a16:creationId xmlns:a16="http://schemas.microsoft.com/office/drawing/2014/main" id="{722795F2-4C24-70A1-5C6B-8F1706D2432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25" name="Group 2093">
                <a:extLst>
                  <a:ext uri="{FF2B5EF4-FFF2-40B4-BE49-F238E27FC236}">
                    <a16:creationId xmlns:a16="http://schemas.microsoft.com/office/drawing/2014/main" id="{BBD56BB2-66E6-E3F7-195F-629EA2490F8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426" name="AutoShape 2094">
                  <a:extLst>
                    <a:ext uri="{FF2B5EF4-FFF2-40B4-BE49-F238E27FC236}">
                      <a16:creationId xmlns:a16="http://schemas.microsoft.com/office/drawing/2014/main" id="{6AFA1CFB-5809-7D43-EFFF-001C8799F86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7" name="AutoShape 2095">
                  <a:extLst>
                    <a:ext uri="{FF2B5EF4-FFF2-40B4-BE49-F238E27FC236}">
                      <a16:creationId xmlns:a16="http://schemas.microsoft.com/office/drawing/2014/main" id="{6C6DAB2A-09B8-49CB-EE13-C7BD79978AD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406" name="Group 2096">
              <a:extLst>
                <a:ext uri="{FF2B5EF4-FFF2-40B4-BE49-F238E27FC236}">
                  <a16:creationId xmlns:a16="http://schemas.microsoft.com/office/drawing/2014/main" id="{A50BB7F9-86AC-E790-FAA9-2ABBCCA6AA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506" y="11686"/>
              <a:ext cx="730" cy="788"/>
              <a:chOff x="3010" y="3931"/>
              <a:chExt cx="2043" cy="788"/>
            </a:xfrm>
          </p:grpSpPr>
          <p:cxnSp>
            <p:nvCxnSpPr>
              <p:cNvPr id="11417" name="AutoShape 2097">
                <a:extLst>
                  <a:ext uri="{FF2B5EF4-FFF2-40B4-BE49-F238E27FC236}">
                    <a16:creationId xmlns:a16="http://schemas.microsoft.com/office/drawing/2014/main" id="{9802BE33-1A73-9DEF-8029-5EE11E45005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4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8" name="AutoShape 2098">
                <a:extLst>
                  <a:ext uri="{FF2B5EF4-FFF2-40B4-BE49-F238E27FC236}">
                    <a16:creationId xmlns:a16="http://schemas.microsoft.com/office/drawing/2014/main" id="{31A5B72D-6A3D-3236-2A1C-81F2D629DBC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>
                <a:off x="4625" y="4291"/>
                <a:ext cx="371" cy="48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9" name="AutoShape 2099">
                <a:extLst>
                  <a:ext uri="{FF2B5EF4-FFF2-40B4-BE49-F238E27FC236}">
                    <a16:creationId xmlns:a16="http://schemas.microsoft.com/office/drawing/2014/main" id="{24791CD6-3DA8-D92D-FEF3-18323EA77A7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410" y="3938"/>
                <a:ext cx="60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07" name="Group 2517">
              <a:extLst>
                <a:ext uri="{FF2B5EF4-FFF2-40B4-BE49-F238E27FC236}">
                  <a16:creationId xmlns:a16="http://schemas.microsoft.com/office/drawing/2014/main" id="{E130B89D-19BD-E74F-F9BD-37D2C225DB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414" name="AutoShape 2518">
                <a:extLst>
                  <a:ext uri="{FF2B5EF4-FFF2-40B4-BE49-F238E27FC236}">
                    <a16:creationId xmlns:a16="http://schemas.microsoft.com/office/drawing/2014/main" id="{B35CC789-DD1A-B68C-35AE-7FB58CAFAEEC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15" name="AutoShape 2519">
                <a:extLst>
                  <a:ext uri="{FF2B5EF4-FFF2-40B4-BE49-F238E27FC236}">
                    <a16:creationId xmlns:a16="http://schemas.microsoft.com/office/drawing/2014/main" id="{8FEAE40B-518E-6CFA-FC77-8986B656688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6" name="AutoShape 2520">
                <a:extLst>
                  <a:ext uri="{FF2B5EF4-FFF2-40B4-BE49-F238E27FC236}">
                    <a16:creationId xmlns:a16="http://schemas.microsoft.com/office/drawing/2014/main" id="{84ED4F8B-685C-8EB8-44E7-524F50F8837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08" name="Group 2521">
              <a:extLst>
                <a:ext uri="{FF2B5EF4-FFF2-40B4-BE49-F238E27FC236}">
                  <a16:creationId xmlns:a16="http://schemas.microsoft.com/office/drawing/2014/main" id="{99AAFA9F-4BFF-8C53-2022-89F5C73A3A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3367"/>
              <a:ext cx="1164" cy="376"/>
              <a:chOff x="3529" y="8716"/>
              <a:chExt cx="6162" cy="1994"/>
            </a:xfrm>
          </p:grpSpPr>
          <p:sp>
            <p:nvSpPr>
              <p:cNvPr id="11411" name="AutoShape 2522">
                <a:extLst>
                  <a:ext uri="{FF2B5EF4-FFF2-40B4-BE49-F238E27FC236}">
                    <a16:creationId xmlns:a16="http://schemas.microsoft.com/office/drawing/2014/main" id="{769530C2-9041-CEAB-F1BA-53E9BFDFCA22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12" name="AutoShape 2523">
                <a:extLst>
                  <a:ext uri="{FF2B5EF4-FFF2-40B4-BE49-F238E27FC236}">
                    <a16:creationId xmlns:a16="http://schemas.microsoft.com/office/drawing/2014/main" id="{156292A2-D08A-AB6F-296B-F23A35BE739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3" name="AutoShape 2524">
                <a:extLst>
                  <a:ext uri="{FF2B5EF4-FFF2-40B4-BE49-F238E27FC236}">
                    <a16:creationId xmlns:a16="http://schemas.microsoft.com/office/drawing/2014/main" id="{F67886D7-4EE1-50FB-11EF-951BF2B8041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09" name="AutoShape 2525">
              <a:extLst>
                <a:ext uri="{FF2B5EF4-FFF2-40B4-BE49-F238E27FC236}">
                  <a16:creationId xmlns:a16="http://schemas.microsoft.com/office/drawing/2014/main" id="{951C6084-D2B7-14EA-8471-475B43F84A07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0" name="AutoShape 2526">
              <a:extLst>
                <a:ext uri="{FF2B5EF4-FFF2-40B4-BE49-F238E27FC236}">
                  <a16:creationId xmlns:a16="http://schemas.microsoft.com/office/drawing/2014/main" id="{00453DA8-B72F-28BF-ABAD-F9B270D31343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33" name="Group 2527">
            <a:extLst>
              <a:ext uri="{FF2B5EF4-FFF2-40B4-BE49-F238E27FC236}">
                <a16:creationId xmlns:a16="http://schemas.microsoft.com/office/drawing/2014/main" id="{9E964B32-54F2-CC3F-0E99-CDB104B45ED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66780" y="3610230"/>
            <a:ext cx="693370" cy="1137530"/>
            <a:chOff x="3078" y="11479"/>
            <a:chExt cx="1380" cy="2264"/>
          </a:xfrm>
        </p:grpSpPr>
        <p:grpSp>
          <p:nvGrpSpPr>
            <p:cNvPr id="11434" name="Group 2083">
              <a:extLst>
                <a:ext uri="{FF2B5EF4-FFF2-40B4-BE49-F238E27FC236}">
                  <a16:creationId xmlns:a16="http://schemas.microsoft.com/office/drawing/2014/main" id="{4BCE1BAB-510A-D733-55C6-030F2DCDDDC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1859"/>
              <a:ext cx="1343" cy="574"/>
              <a:chOff x="3529" y="6625"/>
              <a:chExt cx="7112" cy="3046"/>
            </a:xfrm>
          </p:grpSpPr>
          <p:sp>
            <p:nvSpPr>
              <p:cNvPr id="11458" name="AutoShape 2084">
                <a:extLst>
                  <a:ext uri="{FF2B5EF4-FFF2-40B4-BE49-F238E27FC236}">
                    <a16:creationId xmlns:a16="http://schemas.microsoft.com/office/drawing/2014/main" id="{246C4B8C-2116-84B6-97F3-8D6BF9C78084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662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59" name="AutoShape 2085">
                <a:extLst>
                  <a:ext uri="{FF2B5EF4-FFF2-40B4-BE49-F238E27FC236}">
                    <a16:creationId xmlns:a16="http://schemas.microsoft.com/office/drawing/2014/main" id="{DC607E17-0A17-CA5E-0F98-CF2E78C4CB7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60" name="AutoShape 2086">
                <a:extLst>
                  <a:ext uri="{FF2B5EF4-FFF2-40B4-BE49-F238E27FC236}">
                    <a16:creationId xmlns:a16="http://schemas.microsoft.com/office/drawing/2014/main" id="{AEEBCFCB-8701-B216-1BC4-3CD0A289F32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35" name="Group 2087">
              <a:extLst>
                <a:ext uri="{FF2B5EF4-FFF2-40B4-BE49-F238E27FC236}">
                  <a16:creationId xmlns:a16="http://schemas.microsoft.com/office/drawing/2014/main" id="{747E3073-4713-64C0-7054-C47807E0D4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450" name="AutoShape 2088">
                <a:extLst>
                  <a:ext uri="{FF2B5EF4-FFF2-40B4-BE49-F238E27FC236}">
                    <a16:creationId xmlns:a16="http://schemas.microsoft.com/office/drawing/2014/main" id="{3ED41D82-4D17-B78E-5915-6E724FDC203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51" name="AutoShape 2089">
                <a:extLst>
                  <a:ext uri="{FF2B5EF4-FFF2-40B4-BE49-F238E27FC236}">
                    <a16:creationId xmlns:a16="http://schemas.microsoft.com/office/drawing/2014/main" id="{D42545EE-D290-E85B-F196-9C77CEECD0C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52" name="AutoShape 2090">
                <a:extLst>
                  <a:ext uri="{FF2B5EF4-FFF2-40B4-BE49-F238E27FC236}">
                    <a16:creationId xmlns:a16="http://schemas.microsoft.com/office/drawing/2014/main" id="{58124D2C-DBF9-2AB7-6A62-F922DF32F54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53" name="AutoShape 2091">
                <a:extLst>
                  <a:ext uri="{FF2B5EF4-FFF2-40B4-BE49-F238E27FC236}">
                    <a16:creationId xmlns:a16="http://schemas.microsoft.com/office/drawing/2014/main" id="{09ECCAB5-4CD6-E356-9A0A-7B3D6EB4188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54" name="AutoShape 2092">
                <a:extLst>
                  <a:ext uri="{FF2B5EF4-FFF2-40B4-BE49-F238E27FC236}">
                    <a16:creationId xmlns:a16="http://schemas.microsoft.com/office/drawing/2014/main" id="{9AC8DEEB-D331-731B-9C31-2ED1B986C2B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55" name="Group 2093">
                <a:extLst>
                  <a:ext uri="{FF2B5EF4-FFF2-40B4-BE49-F238E27FC236}">
                    <a16:creationId xmlns:a16="http://schemas.microsoft.com/office/drawing/2014/main" id="{F97FB41A-5365-5CEA-EF92-F22A438D967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456" name="AutoShape 2094">
                  <a:extLst>
                    <a:ext uri="{FF2B5EF4-FFF2-40B4-BE49-F238E27FC236}">
                      <a16:creationId xmlns:a16="http://schemas.microsoft.com/office/drawing/2014/main" id="{F8A83C9A-96D1-CBA3-3940-A75CDA56385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57" name="AutoShape 2095">
                  <a:extLst>
                    <a:ext uri="{FF2B5EF4-FFF2-40B4-BE49-F238E27FC236}">
                      <a16:creationId xmlns:a16="http://schemas.microsoft.com/office/drawing/2014/main" id="{87460C98-D7A1-3F2D-150B-FCC9CFFEDA6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436" name="Group 2096">
              <a:extLst>
                <a:ext uri="{FF2B5EF4-FFF2-40B4-BE49-F238E27FC236}">
                  <a16:creationId xmlns:a16="http://schemas.microsoft.com/office/drawing/2014/main" id="{5AD15A50-E444-B780-B5C6-DB41C0852D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202" y="11920"/>
              <a:ext cx="1268" cy="858"/>
              <a:chOff x="3010" y="3931"/>
              <a:chExt cx="3550" cy="858"/>
            </a:xfrm>
          </p:grpSpPr>
          <p:cxnSp>
            <p:nvCxnSpPr>
              <p:cNvPr id="11447" name="AutoShape 2097">
                <a:extLst>
                  <a:ext uri="{FF2B5EF4-FFF2-40B4-BE49-F238E27FC236}">
                    <a16:creationId xmlns:a16="http://schemas.microsoft.com/office/drawing/2014/main" id="{614891EF-3A63-B59D-A45E-87E79BBAFAB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4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48" name="AutoShape 2098">
                <a:extLst>
                  <a:ext uri="{FF2B5EF4-FFF2-40B4-BE49-F238E27FC236}">
                    <a16:creationId xmlns:a16="http://schemas.microsoft.com/office/drawing/2014/main" id="{B8FBD33C-9BA4-59DC-33BA-348339B7215A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>
                <a:off x="6132" y="4361"/>
                <a:ext cx="371" cy="48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49" name="AutoShape 2099">
                <a:extLst>
                  <a:ext uri="{FF2B5EF4-FFF2-40B4-BE49-F238E27FC236}">
                    <a16:creationId xmlns:a16="http://schemas.microsoft.com/office/drawing/2014/main" id="{FC3FE0D5-0C24-46ED-9FA6-6BD2D6E6956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410" y="3938"/>
                <a:ext cx="60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37" name="Group 2517">
              <a:extLst>
                <a:ext uri="{FF2B5EF4-FFF2-40B4-BE49-F238E27FC236}">
                  <a16:creationId xmlns:a16="http://schemas.microsoft.com/office/drawing/2014/main" id="{9239E8FA-BF38-B730-7073-4ECF508E041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223"/>
              <a:ext cx="1164" cy="756"/>
              <a:chOff x="3529" y="5662"/>
              <a:chExt cx="6162" cy="4009"/>
            </a:xfrm>
          </p:grpSpPr>
          <p:sp>
            <p:nvSpPr>
              <p:cNvPr id="11444" name="AutoShape 2518">
                <a:extLst>
                  <a:ext uri="{FF2B5EF4-FFF2-40B4-BE49-F238E27FC236}">
                    <a16:creationId xmlns:a16="http://schemas.microsoft.com/office/drawing/2014/main" id="{D7D3348F-3868-D255-F458-33C4883C57E0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726" y="5662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45" name="AutoShape 2519">
                <a:extLst>
                  <a:ext uri="{FF2B5EF4-FFF2-40B4-BE49-F238E27FC236}">
                    <a16:creationId xmlns:a16="http://schemas.microsoft.com/office/drawing/2014/main" id="{B403583D-7D15-84DF-BB43-78881E00091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46" name="AutoShape 2520">
                <a:extLst>
                  <a:ext uri="{FF2B5EF4-FFF2-40B4-BE49-F238E27FC236}">
                    <a16:creationId xmlns:a16="http://schemas.microsoft.com/office/drawing/2014/main" id="{3A9C7F74-527C-AAEA-27E3-A0FD72A6734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38" name="Group 2521">
              <a:extLst>
                <a:ext uri="{FF2B5EF4-FFF2-40B4-BE49-F238E27FC236}">
                  <a16:creationId xmlns:a16="http://schemas.microsoft.com/office/drawing/2014/main" id="{8FA8B719-0908-3640-7954-B37E3475489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3367"/>
              <a:ext cx="1164" cy="376"/>
              <a:chOff x="3529" y="8716"/>
              <a:chExt cx="6162" cy="1994"/>
            </a:xfrm>
          </p:grpSpPr>
          <p:sp>
            <p:nvSpPr>
              <p:cNvPr id="11441" name="AutoShape 2522">
                <a:extLst>
                  <a:ext uri="{FF2B5EF4-FFF2-40B4-BE49-F238E27FC236}">
                    <a16:creationId xmlns:a16="http://schemas.microsoft.com/office/drawing/2014/main" id="{9CEF24E5-B7AF-67DE-8EFA-771027FB8962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42" name="AutoShape 2523">
                <a:extLst>
                  <a:ext uri="{FF2B5EF4-FFF2-40B4-BE49-F238E27FC236}">
                    <a16:creationId xmlns:a16="http://schemas.microsoft.com/office/drawing/2014/main" id="{D6820BE4-0E55-F811-B96D-3BF3A03C6E4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43" name="AutoShape 2524">
                <a:extLst>
                  <a:ext uri="{FF2B5EF4-FFF2-40B4-BE49-F238E27FC236}">
                    <a16:creationId xmlns:a16="http://schemas.microsoft.com/office/drawing/2014/main" id="{F3AF642C-3A25-831C-615F-837BEE7C0E4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39" name="AutoShape 2525">
              <a:extLst>
                <a:ext uri="{FF2B5EF4-FFF2-40B4-BE49-F238E27FC236}">
                  <a16:creationId xmlns:a16="http://schemas.microsoft.com/office/drawing/2014/main" id="{9B355B9A-BA70-A03B-D3A5-5FE52FEB58E5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40" name="AutoShape 2526">
              <a:extLst>
                <a:ext uri="{FF2B5EF4-FFF2-40B4-BE49-F238E27FC236}">
                  <a16:creationId xmlns:a16="http://schemas.microsoft.com/office/drawing/2014/main" id="{558D801E-FC03-16D5-D571-360010F19C01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1" name="Group 2527">
            <a:extLst>
              <a:ext uri="{FF2B5EF4-FFF2-40B4-BE49-F238E27FC236}">
                <a16:creationId xmlns:a16="http://schemas.microsoft.com/office/drawing/2014/main" id="{42A11633-DE94-A40C-0166-70C9B8570E4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18437" y="3515799"/>
            <a:ext cx="693370" cy="1055632"/>
            <a:chOff x="3078" y="11479"/>
            <a:chExt cx="1380" cy="2101"/>
          </a:xfrm>
        </p:grpSpPr>
        <p:grpSp>
          <p:nvGrpSpPr>
            <p:cNvPr id="11462" name="Group 2083">
              <a:extLst>
                <a:ext uri="{FF2B5EF4-FFF2-40B4-BE49-F238E27FC236}">
                  <a16:creationId xmlns:a16="http://schemas.microsoft.com/office/drawing/2014/main" id="{7A5238E5-DB1B-7F34-248E-A4ADD9F39D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1859"/>
              <a:ext cx="1343" cy="574"/>
              <a:chOff x="3529" y="6625"/>
              <a:chExt cx="7112" cy="3046"/>
            </a:xfrm>
          </p:grpSpPr>
          <p:sp>
            <p:nvSpPr>
              <p:cNvPr id="11486" name="AutoShape 2084">
                <a:extLst>
                  <a:ext uri="{FF2B5EF4-FFF2-40B4-BE49-F238E27FC236}">
                    <a16:creationId xmlns:a16="http://schemas.microsoft.com/office/drawing/2014/main" id="{4637E2BF-5055-8827-F63A-8318AF660C7E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662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87" name="AutoShape 2085">
                <a:extLst>
                  <a:ext uri="{FF2B5EF4-FFF2-40B4-BE49-F238E27FC236}">
                    <a16:creationId xmlns:a16="http://schemas.microsoft.com/office/drawing/2014/main" id="{A1CDBBED-B40A-EB88-413D-FD044E2D000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88" name="AutoShape 2086">
                <a:extLst>
                  <a:ext uri="{FF2B5EF4-FFF2-40B4-BE49-F238E27FC236}">
                    <a16:creationId xmlns:a16="http://schemas.microsoft.com/office/drawing/2014/main" id="{C12F01BA-52A4-D0CA-6FBC-A150A20D812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63" name="Group 2087">
              <a:extLst>
                <a:ext uri="{FF2B5EF4-FFF2-40B4-BE49-F238E27FC236}">
                  <a16:creationId xmlns:a16="http://schemas.microsoft.com/office/drawing/2014/main" id="{8FE4E625-8BF9-D43E-0FCF-B07510D6956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478" name="AutoShape 2088">
                <a:extLst>
                  <a:ext uri="{FF2B5EF4-FFF2-40B4-BE49-F238E27FC236}">
                    <a16:creationId xmlns:a16="http://schemas.microsoft.com/office/drawing/2014/main" id="{04962794-6B04-F533-A3D0-2C14FB151A8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79" name="AutoShape 2089">
                <a:extLst>
                  <a:ext uri="{FF2B5EF4-FFF2-40B4-BE49-F238E27FC236}">
                    <a16:creationId xmlns:a16="http://schemas.microsoft.com/office/drawing/2014/main" id="{425ABE77-858C-A26B-5A19-5A6C816B652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80" name="AutoShape 2090">
                <a:extLst>
                  <a:ext uri="{FF2B5EF4-FFF2-40B4-BE49-F238E27FC236}">
                    <a16:creationId xmlns:a16="http://schemas.microsoft.com/office/drawing/2014/main" id="{000B8E4F-B4B8-E7C6-0CAE-3CEFB58814B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81" name="AutoShape 2091">
                <a:extLst>
                  <a:ext uri="{FF2B5EF4-FFF2-40B4-BE49-F238E27FC236}">
                    <a16:creationId xmlns:a16="http://schemas.microsoft.com/office/drawing/2014/main" id="{2702AF4E-FC15-2A89-401E-AE021301662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82" name="AutoShape 2092">
                <a:extLst>
                  <a:ext uri="{FF2B5EF4-FFF2-40B4-BE49-F238E27FC236}">
                    <a16:creationId xmlns:a16="http://schemas.microsoft.com/office/drawing/2014/main" id="{4C2B54A9-E0A7-2DE3-F305-59B8C898504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483" name="Group 2093">
                <a:extLst>
                  <a:ext uri="{FF2B5EF4-FFF2-40B4-BE49-F238E27FC236}">
                    <a16:creationId xmlns:a16="http://schemas.microsoft.com/office/drawing/2014/main" id="{79724E8A-3BF7-59A5-DBCF-48FECEE7B40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484" name="AutoShape 2094">
                  <a:extLst>
                    <a:ext uri="{FF2B5EF4-FFF2-40B4-BE49-F238E27FC236}">
                      <a16:creationId xmlns:a16="http://schemas.microsoft.com/office/drawing/2014/main" id="{C2B65970-9FC8-D1C6-62C3-7CAFBFD9480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5" name="AutoShape 2095">
                  <a:extLst>
                    <a:ext uri="{FF2B5EF4-FFF2-40B4-BE49-F238E27FC236}">
                      <a16:creationId xmlns:a16="http://schemas.microsoft.com/office/drawing/2014/main" id="{97F5752F-358A-04CA-07E0-9A71E4D220E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464" name="Group 2096">
              <a:extLst>
                <a:ext uri="{FF2B5EF4-FFF2-40B4-BE49-F238E27FC236}">
                  <a16:creationId xmlns:a16="http://schemas.microsoft.com/office/drawing/2014/main" id="{E1B6C3AC-C097-F79F-9377-F0BBC85CD3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2934" y="12202"/>
              <a:ext cx="1818" cy="844"/>
              <a:chOff x="3010" y="3931"/>
              <a:chExt cx="5090" cy="844"/>
            </a:xfrm>
          </p:grpSpPr>
          <p:cxnSp>
            <p:nvCxnSpPr>
              <p:cNvPr id="11475" name="AutoShape 2097">
                <a:extLst>
                  <a:ext uri="{FF2B5EF4-FFF2-40B4-BE49-F238E27FC236}">
                    <a16:creationId xmlns:a16="http://schemas.microsoft.com/office/drawing/2014/main" id="{B19234C8-75D9-3484-EB06-5B38B7A2460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4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76" name="AutoShape 2098">
                <a:extLst>
                  <a:ext uri="{FF2B5EF4-FFF2-40B4-BE49-F238E27FC236}">
                    <a16:creationId xmlns:a16="http://schemas.microsoft.com/office/drawing/2014/main" id="{87E09DE7-57E7-D7A9-D66A-2B5478A6B3D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>
                <a:off x="7672" y="4347"/>
                <a:ext cx="371" cy="48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77" name="AutoShape 2099">
                <a:extLst>
                  <a:ext uri="{FF2B5EF4-FFF2-40B4-BE49-F238E27FC236}">
                    <a16:creationId xmlns:a16="http://schemas.microsoft.com/office/drawing/2014/main" id="{0724ADD3-FCF8-7E0E-574E-443B0DEDC96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410" y="3938"/>
                <a:ext cx="60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65" name="Group 2517">
              <a:extLst>
                <a:ext uri="{FF2B5EF4-FFF2-40B4-BE49-F238E27FC236}">
                  <a16:creationId xmlns:a16="http://schemas.microsoft.com/office/drawing/2014/main" id="{D0649053-7E45-DCA6-5399-FFD38F21B60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223"/>
              <a:ext cx="1164" cy="756"/>
              <a:chOff x="3529" y="5662"/>
              <a:chExt cx="6162" cy="4009"/>
            </a:xfrm>
          </p:grpSpPr>
          <p:sp>
            <p:nvSpPr>
              <p:cNvPr id="11472" name="AutoShape 2518">
                <a:extLst>
                  <a:ext uri="{FF2B5EF4-FFF2-40B4-BE49-F238E27FC236}">
                    <a16:creationId xmlns:a16="http://schemas.microsoft.com/office/drawing/2014/main" id="{10CF7D3D-F3D1-9B7D-519D-C7F1D2B4EBA3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726" y="5662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73" name="AutoShape 2519">
                <a:extLst>
                  <a:ext uri="{FF2B5EF4-FFF2-40B4-BE49-F238E27FC236}">
                    <a16:creationId xmlns:a16="http://schemas.microsoft.com/office/drawing/2014/main" id="{503EBB6B-56A5-C5B0-3188-148F52EBAAB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74" name="AutoShape 2520">
                <a:extLst>
                  <a:ext uri="{FF2B5EF4-FFF2-40B4-BE49-F238E27FC236}">
                    <a16:creationId xmlns:a16="http://schemas.microsoft.com/office/drawing/2014/main" id="{0D4A46F4-DDE9-A974-AFF4-FF488A292F8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466" name="Group 2521">
              <a:extLst>
                <a:ext uri="{FF2B5EF4-FFF2-40B4-BE49-F238E27FC236}">
                  <a16:creationId xmlns:a16="http://schemas.microsoft.com/office/drawing/2014/main" id="{7B1F1D33-0544-F3A4-2392-E654F5EEA3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748"/>
              <a:chOff x="3529" y="5705"/>
              <a:chExt cx="6162" cy="3966"/>
            </a:xfrm>
          </p:grpSpPr>
          <p:sp>
            <p:nvSpPr>
              <p:cNvPr id="11469" name="AutoShape 2522">
                <a:extLst>
                  <a:ext uri="{FF2B5EF4-FFF2-40B4-BE49-F238E27FC236}">
                    <a16:creationId xmlns:a16="http://schemas.microsoft.com/office/drawing/2014/main" id="{F362EB19-A56A-D529-DDB0-103484D8912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546" y="570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470" name="AutoShape 2523">
                <a:extLst>
                  <a:ext uri="{FF2B5EF4-FFF2-40B4-BE49-F238E27FC236}">
                    <a16:creationId xmlns:a16="http://schemas.microsoft.com/office/drawing/2014/main" id="{4969EEE3-21B2-456E-DDBE-84D946C7874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71" name="AutoShape 2524">
                <a:extLst>
                  <a:ext uri="{FF2B5EF4-FFF2-40B4-BE49-F238E27FC236}">
                    <a16:creationId xmlns:a16="http://schemas.microsoft.com/office/drawing/2014/main" id="{FB590B4E-D13D-09FC-9C34-800DF2C789C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67" name="AutoShape 2525">
              <a:extLst>
                <a:ext uri="{FF2B5EF4-FFF2-40B4-BE49-F238E27FC236}">
                  <a16:creationId xmlns:a16="http://schemas.microsoft.com/office/drawing/2014/main" id="{583B1DC7-48EA-6A8B-5C52-57C75AF16C9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68" name="AutoShape 2526">
              <a:extLst>
                <a:ext uri="{FF2B5EF4-FFF2-40B4-BE49-F238E27FC236}">
                  <a16:creationId xmlns:a16="http://schemas.microsoft.com/office/drawing/2014/main" id="{20D72E0B-4931-60FA-E5DF-A7D93C6E338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68" name="Gruppe 11567">
            <a:extLst>
              <a:ext uri="{FF2B5EF4-FFF2-40B4-BE49-F238E27FC236}">
                <a16:creationId xmlns:a16="http://schemas.microsoft.com/office/drawing/2014/main" id="{F6F2D9A4-22EB-8D5F-CA90-6B08B62F38C8}"/>
              </a:ext>
            </a:extLst>
          </p:cNvPr>
          <p:cNvGrpSpPr/>
          <p:nvPr/>
        </p:nvGrpSpPr>
        <p:grpSpPr>
          <a:xfrm>
            <a:off x="5728182" y="1095337"/>
            <a:ext cx="881279" cy="901884"/>
            <a:chOff x="6577110" y="1826526"/>
            <a:chExt cx="881279" cy="901884"/>
          </a:xfrm>
        </p:grpSpPr>
        <p:grpSp>
          <p:nvGrpSpPr>
            <p:cNvPr id="11543" name="Gruppe 11542">
              <a:extLst>
                <a:ext uri="{FF2B5EF4-FFF2-40B4-BE49-F238E27FC236}">
                  <a16:creationId xmlns:a16="http://schemas.microsoft.com/office/drawing/2014/main" id="{A2CA3CF1-01A2-D6C7-2DEE-E24390BB8C7B}"/>
                </a:ext>
              </a:extLst>
            </p:cNvPr>
            <p:cNvGrpSpPr/>
            <p:nvPr/>
          </p:nvGrpSpPr>
          <p:grpSpPr>
            <a:xfrm>
              <a:off x="6577110" y="1826526"/>
              <a:ext cx="881279" cy="901884"/>
              <a:chOff x="6577110" y="1826526"/>
              <a:chExt cx="881279" cy="901884"/>
            </a:xfrm>
          </p:grpSpPr>
          <p:grpSp>
            <p:nvGrpSpPr>
              <p:cNvPr id="11489" name="Group 2527">
                <a:extLst>
                  <a:ext uri="{FF2B5EF4-FFF2-40B4-BE49-F238E27FC236}">
                    <a16:creationId xmlns:a16="http://schemas.microsoft.com/office/drawing/2014/main" id="{B6D49E3E-2BCB-1D65-8F27-3B12CB2D2A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577110" y="1826526"/>
                <a:ext cx="881279" cy="901884"/>
                <a:chOff x="2766" y="11479"/>
                <a:chExt cx="1754" cy="1795"/>
              </a:xfrm>
            </p:grpSpPr>
            <p:grpSp>
              <p:nvGrpSpPr>
                <p:cNvPr id="11490" name="Group 2083">
                  <a:extLst>
                    <a:ext uri="{FF2B5EF4-FFF2-40B4-BE49-F238E27FC236}">
                      <a16:creationId xmlns:a16="http://schemas.microsoft.com/office/drawing/2014/main" id="{401289B8-CDBE-E5E2-0719-F3FD7AC0E3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9" y="12254"/>
                  <a:ext cx="1045" cy="376"/>
                  <a:chOff x="1787" y="8716"/>
                  <a:chExt cx="5535" cy="1994"/>
                </a:xfrm>
              </p:grpSpPr>
              <p:sp>
                <p:nvSpPr>
                  <p:cNvPr id="11514" name="AutoShape 2084">
                    <a:extLst>
                      <a:ext uri="{FF2B5EF4-FFF2-40B4-BE49-F238E27FC236}">
                        <a16:creationId xmlns:a16="http://schemas.microsoft.com/office/drawing/2014/main" id="{ED976667-7940-C298-9821-832B05A1D5C7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674" y="8716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15" name="AutoShape 2085">
                    <a:extLst>
                      <a:ext uri="{FF2B5EF4-FFF2-40B4-BE49-F238E27FC236}">
                        <a16:creationId xmlns:a16="http://schemas.microsoft.com/office/drawing/2014/main" id="{C050FC90-E91E-6FD2-D165-ECEFCFEB5FC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804" y="9671"/>
                    <a:ext cx="151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16" name="AutoShape 2086">
                    <a:extLst>
                      <a:ext uri="{FF2B5EF4-FFF2-40B4-BE49-F238E27FC236}">
                        <a16:creationId xmlns:a16="http://schemas.microsoft.com/office/drawing/2014/main" id="{6BEBDAF7-EBD2-42BC-AE89-CB81890F7F3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787" y="9671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491" name="Group 2087">
                  <a:extLst>
                    <a:ext uri="{FF2B5EF4-FFF2-40B4-BE49-F238E27FC236}">
                      <a16:creationId xmlns:a16="http://schemas.microsoft.com/office/drawing/2014/main" id="{C057E53C-95C3-5162-FFE1-786DB312E5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66" y="11479"/>
                  <a:ext cx="1754" cy="373"/>
                  <a:chOff x="2376" y="8775"/>
                  <a:chExt cx="2378" cy="510"/>
                </a:xfrm>
              </p:grpSpPr>
              <p:cxnSp>
                <p:nvCxnSpPr>
                  <p:cNvPr id="11506" name="AutoShape 2088">
                    <a:extLst>
                      <a:ext uri="{FF2B5EF4-FFF2-40B4-BE49-F238E27FC236}">
                        <a16:creationId xmlns:a16="http://schemas.microsoft.com/office/drawing/2014/main" id="{73D84C79-6A40-2BBE-FF18-37386689FC75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376" y="9114"/>
                    <a:ext cx="1166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07" name="AutoShape 2089">
                    <a:extLst>
                      <a:ext uri="{FF2B5EF4-FFF2-40B4-BE49-F238E27FC236}">
                        <a16:creationId xmlns:a16="http://schemas.microsoft.com/office/drawing/2014/main" id="{9058C869-7922-62F1-4CF9-9EDAD93AC45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974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08" name="AutoShape 2090">
                    <a:extLst>
                      <a:ext uri="{FF2B5EF4-FFF2-40B4-BE49-F238E27FC236}">
                        <a16:creationId xmlns:a16="http://schemas.microsoft.com/office/drawing/2014/main" id="{B498B0EB-B3ED-7364-F49C-580EB892430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09" name="AutoShape 2091">
                    <a:extLst>
                      <a:ext uri="{FF2B5EF4-FFF2-40B4-BE49-F238E27FC236}">
                        <a16:creationId xmlns:a16="http://schemas.microsoft.com/office/drawing/2014/main" id="{CCF6AAC6-0499-7BA0-AD73-A0FF695CF5E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10" name="AutoShape 2092">
                    <a:extLst>
                      <a:ext uri="{FF2B5EF4-FFF2-40B4-BE49-F238E27FC236}">
                        <a16:creationId xmlns:a16="http://schemas.microsoft.com/office/drawing/2014/main" id="{714662C6-5CDF-572B-2D92-BB7DF018573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511" name="Group 2093">
                    <a:extLst>
                      <a:ext uri="{FF2B5EF4-FFF2-40B4-BE49-F238E27FC236}">
                        <a16:creationId xmlns:a16="http://schemas.microsoft.com/office/drawing/2014/main" id="{7A4F6BF2-1147-8E99-C62E-F4A17C670E1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512" name="AutoShape 2094">
                      <a:extLst>
                        <a:ext uri="{FF2B5EF4-FFF2-40B4-BE49-F238E27FC236}">
                          <a16:creationId xmlns:a16="http://schemas.microsoft.com/office/drawing/2014/main" id="{BF3C8873-D37E-7B72-9771-BD64920C38B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13" name="AutoShape 2095">
                      <a:extLst>
                        <a:ext uri="{FF2B5EF4-FFF2-40B4-BE49-F238E27FC236}">
                          <a16:creationId xmlns:a16="http://schemas.microsoft.com/office/drawing/2014/main" id="{45DC11A9-04D5-A50F-986A-448A13ADA963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504" name="AutoShape 2098">
                  <a:extLst>
                    <a:ext uri="{FF2B5EF4-FFF2-40B4-BE49-F238E27FC236}">
                      <a16:creationId xmlns:a16="http://schemas.microsoft.com/office/drawing/2014/main" id="{1EDACB4D-BB28-A24F-7CA6-7C872D094AF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3843" y="12888"/>
                  <a:ext cx="345" cy="202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93" name="Group 2517">
                  <a:extLst>
                    <a:ext uri="{FF2B5EF4-FFF2-40B4-BE49-F238E27FC236}">
                      <a16:creationId xmlns:a16="http://schemas.microsoft.com/office/drawing/2014/main" id="{8DFCC5E1-D770-4126-C72A-61A9DE7A27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0" y="12898"/>
                  <a:ext cx="1060" cy="376"/>
                  <a:chOff x="1935" y="9257"/>
                  <a:chExt cx="5626" cy="1994"/>
                </a:xfrm>
              </p:grpSpPr>
              <p:sp>
                <p:nvSpPr>
                  <p:cNvPr id="11500" name="AutoShape 2518">
                    <a:extLst>
                      <a:ext uri="{FF2B5EF4-FFF2-40B4-BE49-F238E27FC236}">
                        <a16:creationId xmlns:a16="http://schemas.microsoft.com/office/drawing/2014/main" id="{D4CFE4AF-B375-D01F-817E-510925440635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40" y="9257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01" name="AutoShape 2519">
                    <a:extLst>
                      <a:ext uri="{FF2B5EF4-FFF2-40B4-BE49-F238E27FC236}">
                        <a16:creationId xmlns:a16="http://schemas.microsoft.com/office/drawing/2014/main" id="{F6C4B913-0E13-3F83-98B1-1397E99905A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6040" y="10212"/>
                    <a:ext cx="1521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02" name="AutoShape 2520">
                    <a:extLst>
                      <a:ext uri="{FF2B5EF4-FFF2-40B4-BE49-F238E27FC236}">
                        <a16:creationId xmlns:a16="http://schemas.microsoft.com/office/drawing/2014/main" id="{06BCDB8B-7AFD-B09C-7891-E84A80628E7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935" y="10226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497" name="AutoShape 2522">
                  <a:extLst>
                    <a:ext uri="{FF2B5EF4-FFF2-40B4-BE49-F238E27FC236}">
                      <a16:creationId xmlns:a16="http://schemas.microsoft.com/office/drawing/2014/main" id="{7575D1AB-88DE-CB00-F8C3-475F67BFF8D1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3825" y="12238"/>
                  <a:ext cx="407" cy="376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95" name="AutoShape 2525">
                  <a:extLst>
                    <a:ext uri="{FF2B5EF4-FFF2-40B4-BE49-F238E27FC236}">
                      <a16:creationId xmlns:a16="http://schemas.microsoft.com/office/drawing/2014/main" id="{9ED9BDDF-AF77-ADA4-7D1E-1654D2984B3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2783" y="11727"/>
                  <a:ext cx="0" cy="1361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96" name="AutoShape 2526">
                  <a:extLst>
                    <a:ext uri="{FF2B5EF4-FFF2-40B4-BE49-F238E27FC236}">
                      <a16:creationId xmlns:a16="http://schemas.microsoft.com/office/drawing/2014/main" id="{117C7ABB-F12E-DC03-9A21-004D16ECF5D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499" y="11684"/>
                  <a:ext cx="0" cy="1397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19" name="AutoShape 2519">
                <a:extLst>
                  <a:ext uri="{FF2B5EF4-FFF2-40B4-BE49-F238E27FC236}">
                    <a16:creationId xmlns:a16="http://schemas.microsoft.com/office/drawing/2014/main" id="{7953D288-F976-D37E-231F-E015FDE583C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2577" y="2627836"/>
                <a:ext cx="14398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20" name="AutoShape 2085">
              <a:extLst>
                <a:ext uri="{FF2B5EF4-FFF2-40B4-BE49-F238E27FC236}">
                  <a16:creationId xmlns:a16="http://schemas.microsoft.com/office/drawing/2014/main" id="{05FF7D3C-3F0A-4060-43D0-2E12DF82CCBD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296395" y="2302125"/>
              <a:ext cx="14399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69" name="Gruppe 11568">
            <a:extLst>
              <a:ext uri="{FF2B5EF4-FFF2-40B4-BE49-F238E27FC236}">
                <a16:creationId xmlns:a16="http://schemas.microsoft.com/office/drawing/2014/main" id="{FAA7DA2B-A859-6391-2E12-28B5537ED713}"/>
              </a:ext>
            </a:extLst>
          </p:cNvPr>
          <p:cNvGrpSpPr/>
          <p:nvPr/>
        </p:nvGrpSpPr>
        <p:grpSpPr>
          <a:xfrm>
            <a:off x="4379588" y="2429296"/>
            <a:ext cx="881279" cy="901884"/>
            <a:chOff x="6577110" y="1826526"/>
            <a:chExt cx="881279" cy="901884"/>
          </a:xfrm>
        </p:grpSpPr>
        <p:grpSp>
          <p:nvGrpSpPr>
            <p:cNvPr id="11570" name="Gruppe 11569">
              <a:extLst>
                <a:ext uri="{FF2B5EF4-FFF2-40B4-BE49-F238E27FC236}">
                  <a16:creationId xmlns:a16="http://schemas.microsoft.com/office/drawing/2014/main" id="{1F5F72E6-D81E-E6B3-FAD0-484BFDAE8622}"/>
                </a:ext>
              </a:extLst>
            </p:cNvPr>
            <p:cNvGrpSpPr/>
            <p:nvPr/>
          </p:nvGrpSpPr>
          <p:grpSpPr>
            <a:xfrm>
              <a:off x="6577110" y="1826526"/>
              <a:ext cx="881279" cy="901884"/>
              <a:chOff x="6577110" y="1826526"/>
              <a:chExt cx="881279" cy="901884"/>
            </a:xfrm>
          </p:grpSpPr>
          <p:grpSp>
            <p:nvGrpSpPr>
              <p:cNvPr id="11572" name="Group 2527">
                <a:extLst>
                  <a:ext uri="{FF2B5EF4-FFF2-40B4-BE49-F238E27FC236}">
                    <a16:creationId xmlns:a16="http://schemas.microsoft.com/office/drawing/2014/main" id="{6F87EB15-17FA-5014-B6FE-02D0E8B23E3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577110" y="1826526"/>
                <a:ext cx="881279" cy="901884"/>
                <a:chOff x="2766" y="11479"/>
                <a:chExt cx="1754" cy="1795"/>
              </a:xfrm>
            </p:grpSpPr>
            <p:grpSp>
              <p:nvGrpSpPr>
                <p:cNvPr id="11574" name="Group 2083">
                  <a:extLst>
                    <a:ext uri="{FF2B5EF4-FFF2-40B4-BE49-F238E27FC236}">
                      <a16:creationId xmlns:a16="http://schemas.microsoft.com/office/drawing/2014/main" id="{7330BDAA-622B-7D1F-AC4B-A19913C868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9" y="12434"/>
                  <a:ext cx="1427" cy="831"/>
                  <a:chOff x="1787" y="9671"/>
                  <a:chExt cx="7562" cy="4407"/>
                </a:xfrm>
              </p:grpSpPr>
              <p:sp>
                <p:nvSpPr>
                  <p:cNvPr id="11592" name="AutoShape 2084">
                    <a:extLst>
                      <a:ext uri="{FF2B5EF4-FFF2-40B4-BE49-F238E27FC236}">
                        <a16:creationId xmlns:a16="http://schemas.microsoft.com/office/drawing/2014/main" id="{1284D32A-F54F-6058-D738-BE6DAD5ADE24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7193" y="12084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93" name="AutoShape 2085">
                    <a:extLst>
                      <a:ext uri="{FF2B5EF4-FFF2-40B4-BE49-F238E27FC236}">
                        <a16:creationId xmlns:a16="http://schemas.microsoft.com/office/drawing/2014/main" id="{B50D9F90-48D0-E69A-518C-9610FBFBB312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804" y="9671"/>
                    <a:ext cx="151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94" name="AutoShape 2086">
                    <a:extLst>
                      <a:ext uri="{FF2B5EF4-FFF2-40B4-BE49-F238E27FC236}">
                        <a16:creationId xmlns:a16="http://schemas.microsoft.com/office/drawing/2014/main" id="{EBB1670A-464D-3088-C281-DC9536FD6CA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787" y="9671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575" name="Group 2087">
                  <a:extLst>
                    <a:ext uri="{FF2B5EF4-FFF2-40B4-BE49-F238E27FC236}">
                      <a16:creationId xmlns:a16="http://schemas.microsoft.com/office/drawing/2014/main" id="{1FA942CE-7282-A434-0229-3901EC4D42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66" y="11479"/>
                  <a:ext cx="1754" cy="373"/>
                  <a:chOff x="2376" y="8775"/>
                  <a:chExt cx="2378" cy="510"/>
                </a:xfrm>
              </p:grpSpPr>
              <p:cxnSp>
                <p:nvCxnSpPr>
                  <p:cNvPr id="11584" name="AutoShape 2088">
                    <a:extLst>
                      <a:ext uri="{FF2B5EF4-FFF2-40B4-BE49-F238E27FC236}">
                        <a16:creationId xmlns:a16="http://schemas.microsoft.com/office/drawing/2014/main" id="{0C17F341-043D-F21D-D400-F106820466C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376" y="9114"/>
                    <a:ext cx="1166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5" name="AutoShape 2089">
                    <a:extLst>
                      <a:ext uri="{FF2B5EF4-FFF2-40B4-BE49-F238E27FC236}">
                        <a16:creationId xmlns:a16="http://schemas.microsoft.com/office/drawing/2014/main" id="{C79AB58F-F3DA-4515-5374-C7605B2EC08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974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6" name="AutoShape 2090">
                    <a:extLst>
                      <a:ext uri="{FF2B5EF4-FFF2-40B4-BE49-F238E27FC236}">
                        <a16:creationId xmlns:a16="http://schemas.microsoft.com/office/drawing/2014/main" id="{122ED67D-D644-F359-5B84-8526DFD87E6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7" name="AutoShape 2091">
                    <a:extLst>
                      <a:ext uri="{FF2B5EF4-FFF2-40B4-BE49-F238E27FC236}">
                        <a16:creationId xmlns:a16="http://schemas.microsoft.com/office/drawing/2014/main" id="{BD5E6587-8A07-6963-0336-C48D1E14E5C3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8" name="AutoShape 2092">
                    <a:extLst>
                      <a:ext uri="{FF2B5EF4-FFF2-40B4-BE49-F238E27FC236}">
                        <a16:creationId xmlns:a16="http://schemas.microsoft.com/office/drawing/2014/main" id="{A44E9D3F-55BF-2D36-E82B-B29A55E9BCA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589" name="Group 2093">
                    <a:extLst>
                      <a:ext uri="{FF2B5EF4-FFF2-40B4-BE49-F238E27FC236}">
                        <a16:creationId xmlns:a16="http://schemas.microsoft.com/office/drawing/2014/main" id="{0C5068BD-DB9E-CE05-28A0-197A1F7D1C8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590" name="AutoShape 2094">
                      <a:extLst>
                        <a:ext uri="{FF2B5EF4-FFF2-40B4-BE49-F238E27FC236}">
                          <a16:creationId xmlns:a16="http://schemas.microsoft.com/office/drawing/2014/main" id="{C77B30F0-ED69-AA11-CB77-A3731D1A9D30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91" name="AutoShape 2095">
                      <a:extLst>
                        <a:ext uri="{FF2B5EF4-FFF2-40B4-BE49-F238E27FC236}">
                          <a16:creationId xmlns:a16="http://schemas.microsoft.com/office/drawing/2014/main" id="{E1C88E5E-396C-2309-9932-6DCA2676E557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11576" name="AutoShape 2098">
                  <a:extLst>
                    <a:ext uri="{FF2B5EF4-FFF2-40B4-BE49-F238E27FC236}">
                      <a16:creationId xmlns:a16="http://schemas.microsoft.com/office/drawing/2014/main" id="{9FA49E0D-DBE1-E217-0100-5BF26FA43CD0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3115" y="12239"/>
                  <a:ext cx="345" cy="202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577" name="Group 2517">
                  <a:extLst>
                    <a:ext uri="{FF2B5EF4-FFF2-40B4-BE49-F238E27FC236}">
                      <a16:creationId xmlns:a16="http://schemas.microsoft.com/office/drawing/2014/main" id="{174E3169-D07B-2D7B-BAC6-F160FBAB17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0" y="12898"/>
                  <a:ext cx="1060" cy="376"/>
                  <a:chOff x="1935" y="9257"/>
                  <a:chExt cx="5626" cy="1994"/>
                </a:xfrm>
              </p:grpSpPr>
              <p:sp>
                <p:nvSpPr>
                  <p:cNvPr id="11581" name="AutoShape 2518">
                    <a:extLst>
                      <a:ext uri="{FF2B5EF4-FFF2-40B4-BE49-F238E27FC236}">
                        <a16:creationId xmlns:a16="http://schemas.microsoft.com/office/drawing/2014/main" id="{428A08B2-1BC2-02F4-AA12-608328A68F23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40" y="9257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82" name="AutoShape 2519">
                    <a:extLst>
                      <a:ext uri="{FF2B5EF4-FFF2-40B4-BE49-F238E27FC236}">
                        <a16:creationId xmlns:a16="http://schemas.microsoft.com/office/drawing/2014/main" id="{20472107-DE57-59A7-1561-5D339DD9A45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6040" y="10212"/>
                    <a:ext cx="1521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3" name="AutoShape 2520">
                    <a:extLst>
                      <a:ext uri="{FF2B5EF4-FFF2-40B4-BE49-F238E27FC236}">
                        <a16:creationId xmlns:a16="http://schemas.microsoft.com/office/drawing/2014/main" id="{FD8C0F76-F12E-40F6-B1A3-811760BE568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935" y="10226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578" name="AutoShape 2522">
                  <a:extLst>
                    <a:ext uri="{FF2B5EF4-FFF2-40B4-BE49-F238E27FC236}">
                      <a16:creationId xmlns:a16="http://schemas.microsoft.com/office/drawing/2014/main" id="{15700F21-B262-FEB3-F450-7A8953F61072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3825" y="12238"/>
                  <a:ext cx="407" cy="376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579" name="AutoShape 2525">
                  <a:extLst>
                    <a:ext uri="{FF2B5EF4-FFF2-40B4-BE49-F238E27FC236}">
                      <a16:creationId xmlns:a16="http://schemas.microsoft.com/office/drawing/2014/main" id="{FBC6B5F3-0B2C-D555-68E5-14BBA92C0AA1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2783" y="11727"/>
                  <a:ext cx="0" cy="1361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580" name="AutoShape 2526">
                  <a:extLst>
                    <a:ext uri="{FF2B5EF4-FFF2-40B4-BE49-F238E27FC236}">
                      <a16:creationId xmlns:a16="http://schemas.microsoft.com/office/drawing/2014/main" id="{A47AD3C1-B513-BD37-DEF1-BD88D04FD9FA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499" y="11684"/>
                  <a:ext cx="0" cy="1397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73" name="AutoShape 2519">
                <a:extLst>
                  <a:ext uri="{FF2B5EF4-FFF2-40B4-BE49-F238E27FC236}">
                    <a16:creationId xmlns:a16="http://schemas.microsoft.com/office/drawing/2014/main" id="{16A83915-5335-53D2-901D-9B108901F9C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2577" y="2627836"/>
                <a:ext cx="143986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71" name="AutoShape 2085">
              <a:extLst>
                <a:ext uri="{FF2B5EF4-FFF2-40B4-BE49-F238E27FC236}">
                  <a16:creationId xmlns:a16="http://schemas.microsoft.com/office/drawing/2014/main" id="{280A277C-7F4C-3E4B-2ECC-28864580A83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296395" y="2302125"/>
              <a:ext cx="14399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95" name="Gruppe 11594">
            <a:extLst>
              <a:ext uri="{FF2B5EF4-FFF2-40B4-BE49-F238E27FC236}">
                <a16:creationId xmlns:a16="http://schemas.microsoft.com/office/drawing/2014/main" id="{839B7B7E-C287-2237-B28F-B54878652A52}"/>
              </a:ext>
            </a:extLst>
          </p:cNvPr>
          <p:cNvGrpSpPr/>
          <p:nvPr/>
        </p:nvGrpSpPr>
        <p:grpSpPr>
          <a:xfrm>
            <a:off x="6977556" y="1413973"/>
            <a:ext cx="881279" cy="901884"/>
            <a:chOff x="6577110" y="1826526"/>
            <a:chExt cx="881279" cy="901884"/>
          </a:xfrm>
        </p:grpSpPr>
        <p:grpSp>
          <p:nvGrpSpPr>
            <p:cNvPr id="11596" name="Gruppe 11595">
              <a:extLst>
                <a:ext uri="{FF2B5EF4-FFF2-40B4-BE49-F238E27FC236}">
                  <a16:creationId xmlns:a16="http://schemas.microsoft.com/office/drawing/2014/main" id="{05BC0FE1-9EC8-B951-C433-BF007ECD0E50}"/>
                </a:ext>
              </a:extLst>
            </p:cNvPr>
            <p:cNvGrpSpPr/>
            <p:nvPr/>
          </p:nvGrpSpPr>
          <p:grpSpPr>
            <a:xfrm>
              <a:off x="6577110" y="1826526"/>
              <a:ext cx="881279" cy="901884"/>
              <a:chOff x="6577110" y="1826526"/>
              <a:chExt cx="881279" cy="901884"/>
            </a:xfrm>
          </p:grpSpPr>
          <p:grpSp>
            <p:nvGrpSpPr>
              <p:cNvPr id="11598" name="Group 2527">
                <a:extLst>
                  <a:ext uri="{FF2B5EF4-FFF2-40B4-BE49-F238E27FC236}">
                    <a16:creationId xmlns:a16="http://schemas.microsoft.com/office/drawing/2014/main" id="{6D0A1739-517B-3291-2DAE-4C937469B2C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577110" y="1826526"/>
                <a:ext cx="881279" cy="901884"/>
                <a:chOff x="2766" y="11479"/>
                <a:chExt cx="1754" cy="1795"/>
              </a:xfrm>
            </p:grpSpPr>
            <p:grpSp>
              <p:nvGrpSpPr>
                <p:cNvPr id="11600" name="Group 2083">
                  <a:extLst>
                    <a:ext uri="{FF2B5EF4-FFF2-40B4-BE49-F238E27FC236}">
                      <a16:creationId xmlns:a16="http://schemas.microsoft.com/office/drawing/2014/main" id="{64F5E038-F615-433F-9B1A-1C49200E8B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9" y="12254"/>
                  <a:ext cx="1045" cy="376"/>
                  <a:chOff x="1787" y="8716"/>
                  <a:chExt cx="5535" cy="1994"/>
                </a:xfrm>
              </p:grpSpPr>
              <p:sp>
                <p:nvSpPr>
                  <p:cNvPr id="11618" name="AutoShape 2084">
                    <a:extLst>
                      <a:ext uri="{FF2B5EF4-FFF2-40B4-BE49-F238E27FC236}">
                        <a16:creationId xmlns:a16="http://schemas.microsoft.com/office/drawing/2014/main" id="{8486FDD7-9B61-B966-ECD4-47DC74BF99CD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674" y="8716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619" name="AutoShape 2085">
                    <a:extLst>
                      <a:ext uri="{FF2B5EF4-FFF2-40B4-BE49-F238E27FC236}">
                        <a16:creationId xmlns:a16="http://schemas.microsoft.com/office/drawing/2014/main" id="{196DA6B6-3D80-E7E9-EF82-C16292245BFD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804" y="9671"/>
                    <a:ext cx="151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20" name="AutoShape 2086">
                    <a:extLst>
                      <a:ext uri="{FF2B5EF4-FFF2-40B4-BE49-F238E27FC236}">
                        <a16:creationId xmlns:a16="http://schemas.microsoft.com/office/drawing/2014/main" id="{668A539E-A352-5A32-EF19-BA0896720564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787" y="9671"/>
                    <a:ext cx="1905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601" name="Group 2087">
                  <a:extLst>
                    <a:ext uri="{FF2B5EF4-FFF2-40B4-BE49-F238E27FC236}">
                      <a16:creationId xmlns:a16="http://schemas.microsoft.com/office/drawing/2014/main" id="{0EDB89D0-6291-10C4-340F-74F479B507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66" y="11479"/>
                  <a:ext cx="1754" cy="373"/>
                  <a:chOff x="2376" y="8775"/>
                  <a:chExt cx="2378" cy="510"/>
                </a:xfrm>
              </p:grpSpPr>
              <p:cxnSp>
                <p:nvCxnSpPr>
                  <p:cNvPr id="11610" name="AutoShape 2088">
                    <a:extLst>
                      <a:ext uri="{FF2B5EF4-FFF2-40B4-BE49-F238E27FC236}">
                        <a16:creationId xmlns:a16="http://schemas.microsoft.com/office/drawing/2014/main" id="{8ABA50D1-D849-55BB-0E2B-3C3BA5AFA14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376" y="9114"/>
                    <a:ext cx="1166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11" name="AutoShape 2089">
                    <a:extLst>
                      <a:ext uri="{FF2B5EF4-FFF2-40B4-BE49-F238E27FC236}">
                        <a16:creationId xmlns:a16="http://schemas.microsoft.com/office/drawing/2014/main" id="{67F599BF-077D-FEFE-F60A-1CFE1798C98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974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12" name="AutoShape 2090">
                    <a:extLst>
                      <a:ext uri="{FF2B5EF4-FFF2-40B4-BE49-F238E27FC236}">
                        <a16:creationId xmlns:a16="http://schemas.microsoft.com/office/drawing/2014/main" id="{19D843E1-C81B-DF7A-F957-35E2905C77A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13" name="AutoShape 2091">
                    <a:extLst>
                      <a:ext uri="{FF2B5EF4-FFF2-40B4-BE49-F238E27FC236}">
                        <a16:creationId xmlns:a16="http://schemas.microsoft.com/office/drawing/2014/main" id="{C45DA7ED-6342-D926-4C2A-E1A3173AC02D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14" name="AutoShape 2092">
                    <a:extLst>
                      <a:ext uri="{FF2B5EF4-FFF2-40B4-BE49-F238E27FC236}">
                        <a16:creationId xmlns:a16="http://schemas.microsoft.com/office/drawing/2014/main" id="{0E47C96A-A8C2-3FB2-BA82-80E68CF5F01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615" name="Group 2093">
                    <a:extLst>
                      <a:ext uri="{FF2B5EF4-FFF2-40B4-BE49-F238E27FC236}">
                        <a16:creationId xmlns:a16="http://schemas.microsoft.com/office/drawing/2014/main" id="{517AB740-84B9-7689-7039-90226582F33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11616" name="AutoShape 2094">
                      <a:extLst>
                        <a:ext uri="{FF2B5EF4-FFF2-40B4-BE49-F238E27FC236}">
                          <a16:creationId xmlns:a16="http://schemas.microsoft.com/office/drawing/2014/main" id="{CDCE5199-57EC-F1C5-9B08-ACB070EC48D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17" name="AutoShape 2095">
                      <a:extLst>
                        <a:ext uri="{FF2B5EF4-FFF2-40B4-BE49-F238E27FC236}">
                          <a16:creationId xmlns:a16="http://schemas.microsoft.com/office/drawing/2014/main" id="{9821C03B-49CB-CEBF-F9F2-0F6C0658EA20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11603" name="Group 2517">
                  <a:extLst>
                    <a:ext uri="{FF2B5EF4-FFF2-40B4-BE49-F238E27FC236}">
                      <a16:creationId xmlns:a16="http://schemas.microsoft.com/office/drawing/2014/main" id="{86BE4CCF-358C-8E03-B9A3-A5E5F13317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80" y="12898"/>
                  <a:ext cx="1073" cy="376"/>
                  <a:chOff x="1935" y="9257"/>
                  <a:chExt cx="5694" cy="1994"/>
                </a:xfrm>
              </p:grpSpPr>
              <p:sp>
                <p:nvSpPr>
                  <p:cNvPr id="11607" name="AutoShape 2518">
                    <a:extLst>
                      <a:ext uri="{FF2B5EF4-FFF2-40B4-BE49-F238E27FC236}">
                        <a16:creationId xmlns:a16="http://schemas.microsoft.com/office/drawing/2014/main" id="{08369A78-4322-A034-B2B8-A46AA1146E3D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473" y="9257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609" name="AutoShape 2520">
                    <a:extLst>
                      <a:ext uri="{FF2B5EF4-FFF2-40B4-BE49-F238E27FC236}">
                        <a16:creationId xmlns:a16="http://schemas.microsoft.com/office/drawing/2014/main" id="{3AEC2128-8A04-9766-E78D-4F2133A084F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1935" y="10226"/>
                    <a:ext cx="3423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604" name="AutoShape 2522">
                  <a:extLst>
                    <a:ext uri="{FF2B5EF4-FFF2-40B4-BE49-F238E27FC236}">
                      <a16:creationId xmlns:a16="http://schemas.microsoft.com/office/drawing/2014/main" id="{7EA0FD10-A4A4-5807-1881-70FA4EB395D8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3825" y="12238"/>
                  <a:ext cx="407" cy="376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605" name="AutoShape 2525">
                  <a:extLst>
                    <a:ext uri="{FF2B5EF4-FFF2-40B4-BE49-F238E27FC236}">
                      <a16:creationId xmlns:a16="http://schemas.microsoft.com/office/drawing/2014/main" id="{A4DC793D-00CC-3DC9-4893-0E1841500A6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2783" y="11727"/>
                  <a:ext cx="0" cy="1361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06" name="AutoShape 2526">
                  <a:extLst>
                    <a:ext uri="{FF2B5EF4-FFF2-40B4-BE49-F238E27FC236}">
                      <a16:creationId xmlns:a16="http://schemas.microsoft.com/office/drawing/2014/main" id="{D2C6A503-B716-7219-8623-D3B73F90908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499" y="11684"/>
                  <a:ext cx="0" cy="1397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99" name="AutoShape 2519">
                <a:extLst>
                  <a:ext uri="{FF2B5EF4-FFF2-40B4-BE49-F238E27FC236}">
                    <a16:creationId xmlns:a16="http://schemas.microsoft.com/office/drawing/2014/main" id="{CA21E7F0-DF2C-E2A5-09C8-751DBFCBBC7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117952" y="2627836"/>
                <a:ext cx="324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97" name="AutoShape 2085">
              <a:extLst>
                <a:ext uri="{FF2B5EF4-FFF2-40B4-BE49-F238E27FC236}">
                  <a16:creationId xmlns:a16="http://schemas.microsoft.com/office/drawing/2014/main" id="{2E8B37BF-167A-326F-F96C-87301465364C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296395" y="2302125"/>
              <a:ext cx="143998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47" name="Gruppe 11646">
            <a:extLst>
              <a:ext uri="{FF2B5EF4-FFF2-40B4-BE49-F238E27FC236}">
                <a16:creationId xmlns:a16="http://schemas.microsoft.com/office/drawing/2014/main" id="{646FE124-FD0F-BB0E-F6EC-A61218B67EA8}"/>
              </a:ext>
            </a:extLst>
          </p:cNvPr>
          <p:cNvGrpSpPr/>
          <p:nvPr/>
        </p:nvGrpSpPr>
        <p:grpSpPr>
          <a:xfrm>
            <a:off x="6932702" y="2508913"/>
            <a:ext cx="998193" cy="901884"/>
            <a:chOff x="6932702" y="2508913"/>
            <a:chExt cx="998193" cy="901884"/>
          </a:xfrm>
        </p:grpSpPr>
        <p:grpSp>
          <p:nvGrpSpPr>
            <p:cNvPr id="11621" name="Gruppe 11620">
              <a:extLst>
                <a:ext uri="{FF2B5EF4-FFF2-40B4-BE49-F238E27FC236}">
                  <a16:creationId xmlns:a16="http://schemas.microsoft.com/office/drawing/2014/main" id="{64924E63-C1A9-B79E-EAA5-766CA63C41BA}"/>
                </a:ext>
              </a:extLst>
            </p:cNvPr>
            <p:cNvGrpSpPr/>
            <p:nvPr/>
          </p:nvGrpSpPr>
          <p:grpSpPr>
            <a:xfrm>
              <a:off x="6932702" y="2508913"/>
              <a:ext cx="881279" cy="901884"/>
              <a:chOff x="6577110" y="1826526"/>
              <a:chExt cx="881279" cy="901884"/>
            </a:xfrm>
          </p:grpSpPr>
          <p:grpSp>
            <p:nvGrpSpPr>
              <p:cNvPr id="11622" name="Gruppe 11621">
                <a:extLst>
                  <a:ext uri="{FF2B5EF4-FFF2-40B4-BE49-F238E27FC236}">
                    <a16:creationId xmlns:a16="http://schemas.microsoft.com/office/drawing/2014/main" id="{EF694378-D102-F6FF-6F21-22B39193590E}"/>
                  </a:ext>
                </a:extLst>
              </p:cNvPr>
              <p:cNvGrpSpPr/>
              <p:nvPr/>
            </p:nvGrpSpPr>
            <p:grpSpPr>
              <a:xfrm>
                <a:off x="6577110" y="1826526"/>
                <a:ext cx="881279" cy="901884"/>
                <a:chOff x="6577110" y="1826526"/>
                <a:chExt cx="881279" cy="901884"/>
              </a:xfrm>
            </p:grpSpPr>
            <p:grpSp>
              <p:nvGrpSpPr>
                <p:cNvPr id="11624" name="Group 2527">
                  <a:extLst>
                    <a:ext uri="{FF2B5EF4-FFF2-40B4-BE49-F238E27FC236}">
                      <a16:creationId xmlns:a16="http://schemas.microsoft.com/office/drawing/2014/main" id="{3722179C-6674-2BBA-AB96-4CE16C33F7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10" y="1826526"/>
                  <a:ext cx="881279" cy="901884"/>
                  <a:chOff x="2766" y="11479"/>
                  <a:chExt cx="1754" cy="1795"/>
                </a:xfrm>
              </p:grpSpPr>
              <p:grpSp>
                <p:nvGrpSpPr>
                  <p:cNvPr id="11626" name="Group 2083">
                    <a:extLst>
                      <a:ext uri="{FF2B5EF4-FFF2-40B4-BE49-F238E27FC236}">
                        <a16:creationId xmlns:a16="http://schemas.microsoft.com/office/drawing/2014/main" id="{2BB2525F-DE5A-AF7C-566D-BB1478EFB56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9" y="12254"/>
                    <a:ext cx="1045" cy="376"/>
                    <a:chOff x="1787" y="8716"/>
                    <a:chExt cx="5535" cy="1994"/>
                  </a:xfrm>
                </p:grpSpPr>
                <p:sp>
                  <p:nvSpPr>
                    <p:cNvPr id="11642" name="AutoShape 2084">
                      <a:extLst>
                        <a:ext uri="{FF2B5EF4-FFF2-40B4-BE49-F238E27FC236}">
                          <a16:creationId xmlns:a16="http://schemas.microsoft.com/office/drawing/2014/main" id="{47F3B0E0-7465-4C6C-853B-DFBBD6A17E17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3674" y="8716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643" name="AutoShape 2085">
                      <a:extLst>
                        <a:ext uri="{FF2B5EF4-FFF2-40B4-BE49-F238E27FC236}">
                          <a16:creationId xmlns:a16="http://schemas.microsoft.com/office/drawing/2014/main" id="{4ED18D50-C4A3-FB6C-63A0-6BF94EA4A0DA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804" y="9671"/>
                      <a:ext cx="1518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44" name="AutoShape 2086">
                      <a:extLst>
                        <a:ext uri="{FF2B5EF4-FFF2-40B4-BE49-F238E27FC236}">
                          <a16:creationId xmlns:a16="http://schemas.microsoft.com/office/drawing/2014/main" id="{D83D83DB-CE1C-D89D-D428-A2FF199FFAF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787" y="9671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grpSp>
                <p:nvGrpSpPr>
                  <p:cNvPr id="11627" name="Group 2087">
                    <a:extLst>
                      <a:ext uri="{FF2B5EF4-FFF2-40B4-BE49-F238E27FC236}">
                        <a16:creationId xmlns:a16="http://schemas.microsoft.com/office/drawing/2014/main" id="{A5335EF2-C912-CAAC-B631-021B15E13CD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754" cy="373"/>
                    <a:chOff x="2376" y="8775"/>
                    <a:chExt cx="2378" cy="510"/>
                  </a:xfrm>
                </p:grpSpPr>
                <p:cxnSp>
                  <p:nvCxnSpPr>
                    <p:cNvPr id="11634" name="AutoShape 2088">
                      <a:extLst>
                        <a:ext uri="{FF2B5EF4-FFF2-40B4-BE49-F238E27FC236}">
                          <a16:creationId xmlns:a16="http://schemas.microsoft.com/office/drawing/2014/main" id="{CEE6B1AB-DFCE-D558-63E5-EABB5C678FBE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116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35" name="AutoShape 2089">
                      <a:extLst>
                        <a:ext uri="{FF2B5EF4-FFF2-40B4-BE49-F238E27FC236}">
                          <a16:creationId xmlns:a16="http://schemas.microsoft.com/office/drawing/2014/main" id="{6DCD6D85-520C-200E-799E-E8FF8836F8D7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9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36" name="AutoShape 2090">
                      <a:extLst>
                        <a:ext uri="{FF2B5EF4-FFF2-40B4-BE49-F238E27FC236}">
                          <a16:creationId xmlns:a16="http://schemas.microsoft.com/office/drawing/2014/main" id="{61C4E066-4087-B300-CC41-A57E2CEBE92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37" name="AutoShape 2091">
                      <a:extLst>
                        <a:ext uri="{FF2B5EF4-FFF2-40B4-BE49-F238E27FC236}">
                          <a16:creationId xmlns:a16="http://schemas.microsoft.com/office/drawing/2014/main" id="{752E6716-149C-EA8C-19A8-5A40BC3E9372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38" name="AutoShape 2092">
                      <a:extLst>
                        <a:ext uri="{FF2B5EF4-FFF2-40B4-BE49-F238E27FC236}">
                          <a16:creationId xmlns:a16="http://schemas.microsoft.com/office/drawing/2014/main" id="{D016A032-B185-8FE5-E93B-756F22DFA19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639" name="Group 2093">
                      <a:extLst>
                        <a:ext uri="{FF2B5EF4-FFF2-40B4-BE49-F238E27FC236}">
                          <a16:creationId xmlns:a16="http://schemas.microsoft.com/office/drawing/2014/main" id="{BF03F951-F9F0-A235-1628-85783E7B8CCD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640" name="AutoShape 2094">
                        <a:extLst>
                          <a:ext uri="{FF2B5EF4-FFF2-40B4-BE49-F238E27FC236}">
                            <a16:creationId xmlns:a16="http://schemas.microsoft.com/office/drawing/2014/main" id="{1254BE62-9C80-B0C3-AE0E-F7ECB090F6BF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41" name="AutoShape 2095">
                        <a:extLst>
                          <a:ext uri="{FF2B5EF4-FFF2-40B4-BE49-F238E27FC236}">
                            <a16:creationId xmlns:a16="http://schemas.microsoft.com/office/drawing/2014/main" id="{738A664D-2379-1822-B9FA-B42BA78BBC9A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grpSp>
                <p:nvGrpSpPr>
                  <p:cNvPr id="11628" name="Group 2517">
                    <a:extLst>
                      <a:ext uri="{FF2B5EF4-FFF2-40B4-BE49-F238E27FC236}">
                        <a16:creationId xmlns:a16="http://schemas.microsoft.com/office/drawing/2014/main" id="{7E47E418-4E3D-C252-677A-096FD5DF884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98"/>
                    <a:ext cx="1073" cy="376"/>
                    <a:chOff x="1935" y="9257"/>
                    <a:chExt cx="5694" cy="1994"/>
                  </a:xfrm>
                </p:grpSpPr>
                <p:sp>
                  <p:nvSpPr>
                    <p:cNvPr id="11632" name="AutoShape 2518">
                      <a:extLst>
                        <a:ext uri="{FF2B5EF4-FFF2-40B4-BE49-F238E27FC236}">
                          <a16:creationId xmlns:a16="http://schemas.microsoft.com/office/drawing/2014/main" id="{CE33CB17-CD5C-4357-8445-66CFB5905690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5473" y="9257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633" name="AutoShape 2520">
                      <a:extLst>
                        <a:ext uri="{FF2B5EF4-FFF2-40B4-BE49-F238E27FC236}">
                          <a16:creationId xmlns:a16="http://schemas.microsoft.com/office/drawing/2014/main" id="{7409D2FD-9A66-7817-D03F-9133B21F45CB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3423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629" name="AutoShape 2522">
                    <a:extLst>
                      <a:ext uri="{FF2B5EF4-FFF2-40B4-BE49-F238E27FC236}">
                        <a16:creationId xmlns:a16="http://schemas.microsoft.com/office/drawing/2014/main" id="{2B4C6F94-37B4-E9C8-A6AC-11B0D8684A0D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25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630" name="AutoShape 2525">
                    <a:extLst>
                      <a:ext uri="{FF2B5EF4-FFF2-40B4-BE49-F238E27FC236}">
                        <a16:creationId xmlns:a16="http://schemas.microsoft.com/office/drawing/2014/main" id="{F6E832CB-FB06-50A3-BDC4-3915ED03CD6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2783" y="11727"/>
                    <a:ext cx="0" cy="1361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31" name="AutoShape 2526">
                    <a:extLst>
                      <a:ext uri="{FF2B5EF4-FFF2-40B4-BE49-F238E27FC236}">
                        <a16:creationId xmlns:a16="http://schemas.microsoft.com/office/drawing/2014/main" id="{649D88A5-B144-82A7-8DCB-FBB34F75B02B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4499" y="11708"/>
                    <a:ext cx="0" cy="215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625" name="AutoShape 2519">
                  <a:extLst>
                    <a:ext uri="{FF2B5EF4-FFF2-40B4-BE49-F238E27FC236}">
                      <a16:creationId xmlns:a16="http://schemas.microsoft.com/office/drawing/2014/main" id="{489CDA2C-F740-B120-1BE0-F320CF92843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117952" y="2627836"/>
                  <a:ext cx="324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23" name="AutoShape 2085">
                <a:extLst>
                  <a:ext uri="{FF2B5EF4-FFF2-40B4-BE49-F238E27FC236}">
                    <a16:creationId xmlns:a16="http://schemas.microsoft.com/office/drawing/2014/main" id="{4CFDB358-2F77-A1D7-ACF6-C3FE7F3A7CF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6395" y="2302125"/>
                <a:ext cx="14399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45" name="AutoShape 2098">
              <a:extLst>
                <a:ext uri="{FF2B5EF4-FFF2-40B4-BE49-F238E27FC236}">
                  <a16:creationId xmlns:a16="http://schemas.microsoft.com/office/drawing/2014/main" id="{994D422A-783E-FA9D-9A0C-939D4585DEF0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 flipV="1">
              <a:off x="7803151" y="2731544"/>
              <a:ext cx="127867" cy="12762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46" name="AutoShape 2526">
              <a:extLst>
                <a:ext uri="{FF2B5EF4-FFF2-40B4-BE49-F238E27FC236}">
                  <a16:creationId xmlns:a16="http://schemas.microsoft.com/office/drawing/2014/main" id="{E9CCB237-7503-38D3-611C-BC5956C4C30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7803274" y="2881789"/>
              <a:ext cx="156" cy="432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49" name="Group 2527">
            <a:extLst>
              <a:ext uri="{FF2B5EF4-FFF2-40B4-BE49-F238E27FC236}">
                <a16:creationId xmlns:a16="http://schemas.microsoft.com/office/drawing/2014/main" id="{94A3454F-64CC-4D5D-A65A-03523726669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20596" y="3604955"/>
            <a:ext cx="720000" cy="852143"/>
            <a:chOff x="3078" y="11479"/>
            <a:chExt cx="1433" cy="1696"/>
          </a:xfrm>
        </p:grpSpPr>
        <p:grpSp>
          <p:nvGrpSpPr>
            <p:cNvPr id="11650" name="Group 2083">
              <a:extLst>
                <a:ext uri="{FF2B5EF4-FFF2-40B4-BE49-F238E27FC236}">
                  <a16:creationId xmlns:a16="http://schemas.microsoft.com/office/drawing/2014/main" id="{1EBF4A10-2569-8495-41CD-1EA9E167B2D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2254"/>
              <a:ext cx="1164" cy="376"/>
              <a:chOff x="3529" y="8716"/>
              <a:chExt cx="6162" cy="1994"/>
            </a:xfrm>
          </p:grpSpPr>
          <p:sp>
            <p:nvSpPr>
              <p:cNvPr id="11674" name="AutoShape 2084">
                <a:extLst>
                  <a:ext uri="{FF2B5EF4-FFF2-40B4-BE49-F238E27FC236}">
                    <a16:creationId xmlns:a16="http://schemas.microsoft.com/office/drawing/2014/main" id="{A3F92DFA-0A32-8831-55F0-ECDD1C11837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75" name="AutoShape 2085">
                <a:extLst>
                  <a:ext uri="{FF2B5EF4-FFF2-40B4-BE49-F238E27FC236}">
                    <a16:creationId xmlns:a16="http://schemas.microsoft.com/office/drawing/2014/main" id="{701AD729-D8EA-3F46-6D29-5ECB4E531F5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6" name="AutoShape 2086">
                <a:extLst>
                  <a:ext uri="{FF2B5EF4-FFF2-40B4-BE49-F238E27FC236}">
                    <a16:creationId xmlns:a16="http://schemas.microsoft.com/office/drawing/2014/main" id="{EFD74456-687E-DFEF-F61B-C0D618E3A67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51" name="Group 2087">
              <a:extLst>
                <a:ext uri="{FF2B5EF4-FFF2-40B4-BE49-F238E27FC236}">
                  <a16:creationId xmlns:a16="http://schemas.microsoft.com/office/drawing/2014/main" id="{CACBB92C-0F77-8BE6-F851-4245A51E5D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666" name="AutoShape 2088">
                <a:extLst>
                  <a:ext uri="{FF2B5EF4-FFF2-40B4-BE49-F238E27FC236}">
                    <a16:creationId xmlns:a16="http://schemas.microsoft.com/office/drawing/2014/main" id="{1DE00068-C726-E49B-3B28-03EB73D54C4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7" name="AutoShape 2089">
                <a:extLst>
                  <a:ext uri="{FF2B5EF4-FFF2-40B4-BE49-F238E27FC236}">
                    <a16:creationId xmlns:a16="http://schemas.microsoft.com/office/drawing/2014/main" id="{6500F8A8-9D07-1176-FF46-5B616BFE84F8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8" name="AutoShape 2090">
                <a:extLst>
                  <a:ext uri="{FF2B5EF4-FFF2-40B4-BE49-F238E27FC236}">
                    <a16:creationId xmlns:a16="http://schemas.microsoft.com/office/drawing/2014/main" id="{71FE6D8A-EB39-DCD8-76B6-4ABE277670D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9" name="AutoShape 2091">
                <a:extLst>
                  <a:ext uri="{FF2B5EF4-FFF2-40B4-BE49-F238E27FC236}">
                    <a16:creationId xmlns:a16="http://schemas.microsoft.com/office/drawing/2014/main" id="{68BA90D0-FD3A-5449-FFB6-0F5A41240F2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70" name="AutoShape 2092">
                <a:extLst>
                  <a:ext uri="{FF2B5EF4-FFF2-40B4-BE49-F238E27FC236}">
                    <a16:creationId xmlns:a16="http://schemas.microsoft.com/office/drawing/2014/main" id="{C8D8B1AF-1CA1-097A-ACD4-AE3642BF975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671" name="Group 2093">
                <a:extLst>
                  <a:ext uri="{FF2B5EF4-FFF2-40B4-BE49-F238E27FC236}">
                    <a16:creationId xmlns:a16="http://schemas.microsoft.com/office/drawing/2014/main" id="{1BB686C7-60A6-1DA5-5DE3-946FE753761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672" name="AutoShape 2094">
                  <a:extLst>
                    <a:ext uri="{FF2B5EF4-FFF2-40B4-BE49-F238E27FC236}">
                      <a16:creationId xmlns:a16="http://schemas.microsoft.com/office/drawing/2014/main" id="{496B30CF-6AA6-0E43-9B4A-F55F39B7CCA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3" name="AutoShape 2095">
                  <a:extLst>
                    <a:ext uri="{FF2B5EF4-FFF2-40B4-BE49-F238E27FC236}">
                      <a16:creationId xmlns:a16="http://schemas.microsoft.com/office/drawing/2014/main" id="{D35E0B10-B530-1EFF-1257-8D2F8ADC33E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652" name="Group 2096">
              <a:extLst>
                <a:ext uri="{FF2B5EF4-FFF2-40B4-BE49-F238E27FC236}">
                  <a16:creationId xmlns:a16="http://schemas.microsoft.com/office/drawing/2014/main" id="{4BBFD939-D8FA-C634-3E28-691BC66556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4028" y="11945"/>
              <a:ext cx="712" cy="254"/>
              <a:chOff x="3010" y="3684"/>
              <a:chExt cx="1992" cy="254"/>
            </a:xfrm>
          </p:grpSpPr>
          <p:cxnSp>
            <p:nvCxnSpPr>
              <p:cNvPr id="11663" name="AutoShape 2097">
                <a:extLst>
                  <a:ext uri="{FF2B5EF4-FFF2-40B4-BE49-F238E27FC236}">
                    <a16:creationId xmlns:a16="http://schemas.microsoft.com/office/drawing/2014/main" id="{A7D85345-62A8-56E4-0DF8-947FBB06A84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4" name="AutoShape 2098">
                <a:extLst>
                  <a:ext uri="{FF2B5EF4-FFF2-40B4-BE49-F238E27FC236}">
                    <a16:creationId xmlns:a16="http://schemas.microsoft.com/office/drawing/2014/main" id="{2FC8D64B-B53F-BFBB-542E-F6FF96CD01B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flipV="1">
                <a:off x="3720" y="3684"/>
                <a:ext cx="712" cy="25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5" name="AutoShape 2099">
                <a:extLst>
                  <a:ext uri="{FF2B5EF4-FFF2-40B4-BE49-F238E27FC236}">
                    <a16:creationId xmlns:a16="http://schemas.microsoft.com/office/drawing/2014/main" id="{11F3574E-22FB-05A8-C03C-23AB560365D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90" y="3938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53" name="Group 2517">
              <a:extLst>
                <a:ext uri="{FF2B5EF4-FFF2-40B4-BE49-F238E27FC236}">
                  <a16:creationId xmlns:a16="http://schemas.microsoft.com/office/drawing/2014/main" id="{F4C9B141-D2D2-79A7-9F57-29BF58A200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660" name="AutoShape 2518">
                <a:extLst>
                  <a:ext uri="{FF2B5EF4-FFF2-40B4-BE49-F238E27FC236}">
                    <a16:creationId xmlns:a16="http://schemas.microsoft.com/office/drawing/2014/main" id="{7DF3C1A7-C719-9EBE-76EE-07FBA83C3A2E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61" name="AutoShape 2519">
                <a:extLst>
                  <a:ext uri="{FF2B5EF4-FFF2-40B4-BE49-F238E27FC236}">
                    <a16:creationId xmlns:a16="http://schemas.microsoft.com/office/drawing/2014/main" id="{5E466590-3D03-3703-AE27-7FF0450441A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62" name="AutoShape 2520">
                <a:extLst>
                  <a:ext uri="{FF2B5EF4-FFF2-40B4-BE49-F238E27FC236}">
                    <a16:creationId xmlns:a16="http://schemas.microsoft.com/office/drawing/2014/main" id="{44DCCA50-E66B-1196-9FB1-9F07F027A6C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55" name="AutoShape 2525">
              <a:extLst>
                <a:ext uri="{FF2B5EF4-FFF2-40B4-BE49-F238E27FC236}">
                  <a16:creationId xmlns:a16="http://schemas.microsoft.com/office/drawing/2014/main" id="{AD299314-E13A-18B7-1434-256BAB600FD1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26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56" name="AutoShape 2526">
              <a:extLst>
                <a:ext uri="{FF2B5EF4-FFF2-40B4-BE49-F238E27FC236}">
                  <a16:creationId xmlns:a16="http://schemas.microsoft.com/office/drawing/2014/main" id="{E6DEA091-9245-717B-9DCB-9D95401C9C10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58" y="12434"/>
              <a:ext cx="0" cy="559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678" name="Group 2527">
            <a:extLst>
              <a:ext uri="{FF2B5EF4-FFF2-40B4-BE49-F238E27FC236}">
                <a16:creationId xmlns:a16="http://schemas.microsoft.com/office/drawing/2014/main" id="{BFC6F8FF-6909-259A-B8EF-8F23483785E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31387" y="2378062"/>
            <a:ext cx="693370" cy="1137530"/>
            <a:chOff x="3078" y="11479"/>
            <a:chExt cx="1380" cy="2264"/>
          </a:xfrm>
        </p:grpSpPr>
        <p:grpSp>
          <p:nvGrpSpPr>
            <p:cNvPr id="11679" name="Group 2083">
              <a:extLst>
                <a:ext uri="{FF2B5EF4-FFF2-40B4-BE49-F238E27FC236}">
                  <a16:creationId xmlns:a16="http://schemas.microsoft.com/office/drawing/2014/main" id="{EC9DA7DA-5722-14ED-A0BF-9EAE187951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15" y="11859"/>
              <a:ext cx="1343" cy="574"/>
              <a:chOff x="3529" y="6625"/>
              <a:chExt cx="7112" cy="3046"/>
            </a:xfrm>
          </p:grpSpPr>
          <p:sp>
            <p:nvSpPr>
              <p:cNvPr id="11703" name="AutoShape 2084">
                <a:extLst>
                  <a:ext uri="{FF2B5EF4-FFF2-40B4-BE49-F238E27FC236}">
                    <a16:creationId xmlns:a16="http://schemas.microsoft.com/office/drawing/2014/main" id="{E019B5BC-0A08-4023-DD4D-393C1B8103D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8485" y="6625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705" name="AutoShape 2086">
                <a:extLst>
                  <a:ext uri="{FF2B5EF4-FFF2-40B4-BE49-F238E27FC236}">
                    <a16:creationId xmlns:a16="http://schemas.microsoft.com/office/drawing/2014/main" id="{3FF3D515-A8B1-4979-BBD6-7A396963123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607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80" name="Group 2087">
              <a:extLst>
                <a:ext uri="{FF2B5EF4-FFF2-40B4-BE49-F238E27FC236}">
                  <a16:creationId xmlns:a16="http://schemas.microsoft.com/office/drawing/2014/main" id="{6ADE79F4-FF55-47F7-5D24-AC9E89587C8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6" y="11479"/>
              <a:ext cx="1184" cy="373"/>
              <a:chOff x="2833" y="8775"/>
              <a:chExt cx="1607" cy="510"/>
            </a:xfrm>
          </p:grpSpPr>
          <p:cxnSp>
            <p:nvCxnSpPr>
              <p:cNvPr id="11695" name="AutoShape 2088">
                <a:extLst>
                  <a:ext uri="{FF2B5EF4-FFF2-40B4-BE49-F238E27FC236}">
                    <a16:creationId xmlns:a16="http://schemas.microsoft.com/office/drawing/2014/main" id="{FA32FAD1-C1DD-8984-7CC6-595C6549E5D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33" y="9114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6" name="AutoShape 2089">
                <a:extLst>
                  <a:ext uri="{FF2B5EF4-FFF2-40B4-BE49-F238E27FC236}">
                    <a16:creationId xmlns:a16="http://schemas.microsoft.com/office/drawing/2014/main" id="{22ABBA52-C09C-C4F8-CA48-8A9C1A281ED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7" name="AutoShape 2090">
                <a:extLst>
                  <a:ext uri="{FF2B5EF4-FFF2-40B4-BE49-F238E27FC236}">
                    <a16:creationId xmlns:a16="http://schemas.microsoft.com/office/drawing/2014/main" id="{03684D12-E990-62B2-37F9-E379ACFAF2F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8" name="AutoShape 2091">
                <a:extLst>
                  <a:ext uri="{FF2B5EF4-FFF2-40B4-BE49-F238E27FC236}">
                    <a16:creationId xmlns:a16="http://schemas.microsoft.com/office/drawing/2014/main" id="{FA512886-ED03-DB61-B5A4-4D88DB022CD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9" name="AutoShape 2092">
                <a:extLst>
                  <a:ext uri="{FF2B5EF4-FFF2-40B4-BE49-F238E27FC236}">
                    <a16:creationId xmlns:a16="http://schemas.microsoft.com/office/drawing/2014/main" id="{3740D836-BE3C-8EA9-BA80-26B3B4D3DCC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1700" name="Group 2093">
                <a:extLst>
                  <a:ext uri="{FF2B5EF4-FFF2-40B4-BE49-F238E27FC236}">
                    <a16:creationId xmlns:a16="http://schemas.microsoft.com/office/drawing/2014/main" id="{C8F4C349-07A8-E79B-E174-026DD1473C1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11701" name="AutoShape 2094">
                  <a:extLst>
                    <a:ext uri="{FF2B5EF4-FFF2-40B4-BE49-F238E27FC236}">
                      <a16:creationId xmlns:a16="http://schemas.microsoft.com/office/drawing/2014/main" id="{7BB9036C-15A4-D215-3083-C741152D9A7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02" name="AutoShape 2095">
                  <a:extLst>
                    <a:ext uri="{FF2B5EF4-FFF2-40B4-BE49-F238E27FC236}">
                      <a16:creationId xmlns:a16="http://schemas.microsoft.com/office/drawing/2014/main" id="{854238DA-578D-ECCC-7BF9-DD82ED2C012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11681" name="Group 2096">
              <a:extLst>
                <a:ext uri="{FF2B5EF4-FFF2-40B4-BE49-F238E27FC236}">
                  <a16:creationId xmlns:a16="http://schemas.microsoft.com/office/drawing/2014/main" id="{4F274E82-47C6-CBA8-2B5C-396DD0479F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904" y="12068"/>
              <a:ext cx="715" cy="7"/>
              <a:chOff x="3010" y="3931"/>
              <a:chExt cx="2002" cy="7"/>
            </a:xfrm>
          </p:grpSpPr>
          <p:cxnSp>
            <p:nvCxnSpPr>
              <p:cNvPr id="11692" name="AutoShape 2097">
                <a:extLst>
                  <a:ext uri="{FF2B5EF4-FFF2-40B4-BE49-F238E27FC236}">
                    <a16:creationId xmlns:a16="http://schemas.microsoft.com/office/drawing/2014/main" id="{18218EFC-0B0F-F2A8-B102-D53145215CA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10" y="3931"/>
                <a:ext cx="4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4" name="AutoShape 2099">
                <a:extLst>
                  <a:ext uri="{FF2B5EF4-FFF2-40B4-BE49-F238E27FC236}">
                    <a16:creationId xmlns:a16="http://schemas.microsoft.com/office/drawing/2014/main" id="{B7EE441E-55CA-C2E4-D0D2-4DBF9763324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410" y="3938"/>
                <a:ext cx="60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82" name="Group 2517">
              <a:extLst>
                <a:ext uri="{FF2B5EF4-FFF2-40B4-BE49-F238E27FC236}">
                  <a16:creationId xmlns:a16="http://schemas.microsoft.com/office/drawing/2014/main" id="{5C096534-4AAD-CE16-3877-5FE6005F5C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2799"/>
              <a:ext cx="1164" cy="376"/>
              <a:chOff x="3529" y="8716"/>
              <a:chExt cx="6162" cy="1994"/>
            </a:xfrm>
          </p:grpSpPr>
          <p:sp>
            <p:nvSpPr>
              <p:cNvPr id="11689" name="AutoShape 2518">
                <a:extLst>
                  <a:ext uri="{FF2B5EF4-FFF2-40B4-BE49-F238E27FC236}">
                    <a16:creationId xmlns:a16="http://schemas.microsoft.com/office/drawing/2014/main" id="{589DCBAF-EBF9-4970-2014-0AEE630F56BE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90" name="AutoShape 2519">
                <a:extLst>
                  <a:ext uri="{FF2B5EF4-FFF2-40B4-BE49-F238E27FC236}">
                    <a16:creationId xmlns:a16="http://schemas.microsoft.com/office/drawing/2014/main" id="{A6B2E35F-D228-D500-7C76-C5166312EA5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91" name="AutoShape 2520">
                <a:extLst>
                  <a:ext uri="{FF2B5EF4-FFF2-40B4-BE49-F238E27FC236}">
                    <a16:creationId xmlns:a16="http://schemas.microsoft.com/office/drawing/2014/main" id="{62A70E2F-D884-F908-3965-842AD246EE0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683" name="Group 2521">
              <a:extLst>
                <a:ext uri="{FF2B5EF4-FFF2-40B4-BE49-F238E27FC236}">
                  <a16:creationId xmlns:a16="http://schemas.microsoft.com/office/drawing/2014/main" id="{57B9E41E-24AE-BDCA-A4B5-6244E3CCB6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78" y="13367"/>
              <a:ext cx="1164" cy="376"/>
              <a:chOff x="3529" y="8716"/>
              <a:chExt cx="6162" cy="1994"/>
            </a:xfrm>
          </p:grpSpPr>
          <p:sp>
            <p:nvSpPr>
              <p:cNvPr id="11686" name="AutoShape 2522">
                <a:extLst>
                  <a:ext uri="{FF2B5EF4-FFF2-40B4-BE49-F238E27FC236}">
                    <a16:creationId xmlns:a16="http://schemas.microsoft.com/office/drawing/2014/main" id="{668C76B9-36C8-30EC-FFDA-AA453D4A95DC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1687" name="AutoShape 2523">
                <a:extLst>
                  <a:ext uri="{FF2B5EF4-FFF2-40B4-BE49-F238E27FC236}">
                    <a16:creationId xmlns:a16="http://schemas.microsoft.com/office/drawing/2014/main" id="{53179A2D-B8D8-BD64-2D1D-2E8652C96E5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210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88" name="AutoShape 2524">
                <a:extLst>
                  <a:ext uri="{FF2B5EF4-FFF2-40B4-BE49-F238E27FC236}">
                    <a16:creationId xmlns:a16="http://schemas.microsoft.com/office/drawing/2014/main" id="{A0AF5628-1684-BFBC-47BF-1E8654F3C57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684" name="AutoShape 2525">
              <a:extLst>
                <a:ext uri="{FF2B5EF4-FFF2-40B4-BE49-F238E27FC236}">
                  <a16:creationId xmlns:a16="http://schemas.microsoft.com/office/drawing/2014/main" id="{DB453765-5938-7840-E3B0-6D353890877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103" y="11722"/>
              <a:ext cx="0" cy="181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5" name="AutoShape 2526">
              <a:extLst>
                <a:ext uri="{FF2B5EF4-FFF2-40B4-BE49-F238E27FC236}">
                  <a16:creationId xmlns:a16="http://schemas.microsoft.com/office/drawing/2014/main" id="{E53485EA-36A6-5835-3F22-BC67F9BB079D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251" y="12434"/>
              <a:ext cx="0" cy="1146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Tekstfelt 4">
            <a:extLst>
              <a:ext uri="{FF2B5EF4-FFF2-40B4-BE49-F238E27FC236}">
                <a16:creationId xmlns:a16="http://schemas.microsoft.com/office/drawing/2014/main" id="{208B56AB-BCFE-2777-B4E4-2F65CA52243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688245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537D4-46BA-5AB3-5A78-CDBBD58855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119397D-DC5A-DF5F-EE03-ACE8BF1CEB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5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86DAA91A-1C61-B4B4-5F66-9E7A79969452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1C60477F-FCE4-D583-5EED-C9838C801EA0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F5113232-FD57-1106-AC54-61290F7AA8EF}"/>
              </a:ext>
            </a:extLst>
          </p:cNvPr>
          <p:cNvSpPr txBox="1"/>
          <p:nvPr/>
        </p:nvSpPr>
        <p:spPr>
          <a:xfrm>
            <a:off x="502604" y="79186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357EA4A8-5848-7A96-B4A8-BCBE098317C4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A6BE7078-A850-3093-A78B-1B008A1ADE57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0E30ABCF-AB9E-1780-23E1-E92A861AAD66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BBC05BBF-2086-55A5-3D2A-340F7CA9F6DA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5058CE74-EF27-CE02-C2EE-38882E30EC6E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4" action="ppaction://hlinksldjump"/>
              <a:extLst>
                <a:ext uri="{FF2B5EF4-FFF2-40B4-BE49-F238E27FC236}">
                  <a16:creationId xmlns:a16="http://schemas.microsoft.com/office/drawing/2014/main" id="{FB2363B2-89C4-97A6-7AF4-C395CEDC87BD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11AABB79-586A-ADDF-43C6-D8F2E7803A31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3C0F2727-FFB3-75B7-65B2-74488B888576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F19ECD92-689C-D50A-05A8-052767CCC52F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3" action="ppaction://hlinksldjump"/>
              <a:extLst>
                <a:ext uri="{FF2B5EF4-FFF2-40B4-BE49-F238E27FC236}">
                  <a16:creationId xmlns:a16="http://schemas.microsoft.com/office/drawing/2014/main" id="{7483DEEE-8F36-0D4C-0FA8-F858F828AC04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3" action="ppaction://hlinksldjump"/>
              <a:extLst>
                <a:ext uri="{FF2B5EF4-FFF2-40B4-BE49-F238E27FC236}">
                  <a16:creationId xmlns:a16="http://schemas.microsoft.com/office/drawing/2014/main" id="{5166B2DC-2525-9AB4-05C7-6D745754CEF9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45ACC476-E9AC-4458-8FDD-5C98E5B1C0E4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10171659-71C4-908A-4E29-3A828F89CC39}"/>
              </a:ext>
            </a:extLst>
          </p:cNvPr>
          <p:cNvSpPr txBox="1"/>
          <p:nvPr/>
        </p:nvSpPr>
        <p:spPr>
          <a:xfrm>
            <a:off x="4155169" y="24276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26B3FEA8-AE66-BBF2-092B-8414458F4263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86853403-F7A4-23CF-4A50-968AF4F6E786}"/>
              </a:ext>
            </a:extLst>
          </p:cNvPr>
          <p:cNvSpPr txBox="1"/>
          <p:nvPr/>
        </p:nvSpPr>
        <p:spPr>
          <a:xfrm>
            <a:off x="5476730" y="113873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5C9CCF92-F53C-A459-E307-7D0D08E692FC}"/>
              </a:ext>
            </a:extLst>
          </p:cNvPr>
          <p:cNvSpPr txBox="1"/>
          <p:nvPr/>
        </p:nvSpPr>
        <p:spPr>
          <a:xfrm>
            <a:off x="5472762" y="2271591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130CD500-7BBF-CF79-B925-6E3816CC96EB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F4F40D58-3107-A1F7-EF71-2E4E23A9C72B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F64EA823-8DDF-420D-45D6-ECD211F23A14}"/>
              </a:ext>
            </a:extLst>
          </p:cNvPr>
          <p:cNvSpPr txBox="1"/>
          <p:nvPr/>
        </p:nvSpPr>
        <p:spPr>
          <a:xfrm>
            <a:off x="6566691" y="137811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D399EBFB-D70C-FF48-64BC-F3D0A21AD2C8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802744AF-F331-2AC0-0D21-541E23012068}"/>
              </a:ext>
            </a:extLst>
          </p:cNvPr>
          <p:cNvSpPr txBox="1"/>
          <p:nvPr/>
        </p:nvSpPr>
        <p:spPr>
          <a:xfrm>
            <a:off x="7990422" y="234848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id="{D2C3DD14-1F49-3F33-1A1C-3813D219513B}"/>
              </a:ext>
            </a:extLst>
          </p:cNvPr>
          <p:cNvGrpSpPr>
            <a:grpSpLocks noChangeAspect="1"/>
          </p:cNvGrpSpPr>
          <p:nvPr/>
        </p:nvGrpSpPr>
        <p:grpSpPr>
          <a:xfrm>
            <a:off x="2957111" y="2976761"/>
            <a:ext cx="610559" cy="185739"/>
            <a:chOff x="2655570" y="4643215"/>
            <a:chExt cx="6880860" cy="2093270"/>
          </a:xfrm>
        </p:grpSpPr>
        <p:grpSp>
          <p:nvGrpSpPr>
            <p:cNvPr id="27" name="Gruppe 26">
              <a:extLst>
                <a:ext uri="{FF2B5EF4-FFF2-40B4-BE49-F238E27FC236}">
                  <a16:creationId xmlns:a16="http://schemas.microsoft.com/office/drawing/2014/main" id="{1E7F881F-3DA9-B309-D98F-489C2489C501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8" name="Rektangel 37">
                <a:extLst>
                  <a:ext uri="{FF2B5EF4-FFF2-40B4-BE49-F238E27FC236}">
                    <a16:creationId xmlns:a16="http://schemas.microsoft.com/office/drawing/2014/main" id="{0A8E6C82-4C96-4108-61A9-8C5F325DA47F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9" name="Ligebenet trapez 38">
                <a:extLst>
                  <a:ext uri="{FF2B5EF4-FFF2-40B4-BE49-F238E27FC236}">
                    <a16:creationId xmlns:a16="http://schemas.microsoft.com/office/drawing/2014/main" id="{F470C856-C93E-C917-7732-A3DE245584B8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" name="Gruppe 27">
              <a:extLst>
                <a:ext uri="{FF2B5EF4-FFF2-40B4-BE49-F238E27FC236}">
                  <a16:creationId xmlns:a16="http://schemas.microsoft.com/office/drawing/2014/main" id="{D0A21714-3E22-4675-41AF-95AEFE887878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5" name="Data 21">
                <a:extLst>
                  <a:ext uri="{FF2B5EF4-FFF2-40B4-BE49-F238E27FC236}">
                    <a16:creationId xmlns:a16="http://schemas.microsoft.com/office/drawing/2014/main" id="{B831D49F-7865-9FC6-8684-99BFD91BC0CC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6" name="Data 22">
                <a:extLst>
                  <a:ext uri="{FF2B5EF4-FFF2-40B4-BE49-F238E27FC236}">
                    <a16:creationId xmlns:a16="http://schemas.microsoft.com/office/drawing/2014/main" id="{06289BDD-26E0-8CB9-1545-DF03B9818F65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7" name="Data 21">
                <a:extLst>
                  <a:ext uri="{FF2B5EF4-FFF2-40B4-BE49-F238E27FC236}">
                    <a16:creationId xmlns:a16="http://schemas.microsoft.com/office/drawing/2014/main" id="{E7DC311F-D01E-0C11-B92B-5B2B7F97282B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9" name="Data 21">
              <a:extLst>
                <a:ext uri="{FF2B5EF4-FFF2-40B4-BE49-F238E27FC236}">
                  <a16:creationId xmlns:a16="http://schemas.microsoft.com/office/drawing/2014/main" id="{7F328FD4-72A8-A2BF-85EF-13733A65C4E1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30" name="Gruppe 29">
              <a:extLst>
                <a:ext uri="{FF2B5EF4-FFF2-40B4-BE49-F238E27FC236}">
                  <a16:creationId xmlns:a16="http://schemas.microsoft.com/office/drawing/2014/main" id="{1D9EE054-20BA-8B5D-A14C-604B2ECFC8FC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3" name="Cylinder 32">
                <a:extLst>
                  <a:ext uri="{FF2B5EF4-FFF2-40B4-BE49-F238E27FC236}">
                    <a16:creationId xmlns:a16="http://schemas.microsoft.com/office/drawing/2014/main" id="{1DBDC8D8-D0DC-4062-5EE9-737EB8F3844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4" name="Cylinder 33">
                <a:extLst>
                  <a:ext uri="{FF2B5EF4-FFF2-40B4-BE49-F238E27FC236}">
                    <a16:creationId xmlns:a16="http://schemas.microsoft.com/office/drawing/2014/main" id="{BB45F6BD-DF30-4C5F-156A-BD7F8FC9CE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" name="Cylinder 30">
              <a:extLst>
                <a:ext uri="{FF2B5EF4-FFF2-40B4-BE49-F238E27FC236}">
                  <a16:creationId xmlns:a16="http://schemas.microsoft.com/office/drawing/2014/main" id="{85A3F985-B392-78AB-0D41-70754AA5E26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" name="Cylinder 31">
              <a:extLst>
                <a:ext uri="{FF2B5EF4-FFF2-40B4-BE49-F238E27FC236}">
                  <a16:creationId xmlns:a16="http://schemas.microsoft.com/office/drawing/2014/main" id="{F64864D2-7706-D567-3B17-3707693D64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767265DC-D02A-83B4-20C4-C36589EB7E89}"/>
              </a:ext>
            </a:extLst>
          </p:cNvPr>
          <p:cNvGrpSpPr>
            <a:grpSpLocks noChangeAspect="1"/>
          </p:cNvGrpSpPr>
          <p:nvPr/>
        </p:nvGrpSpPr>
        <p:grpSpPr>
          <a:xfrm>
            <a:off x="1960354" y="192007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7534AF19-195F-B790-7639-1933F0F28528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DEE86ADC-42F0-BBCD-FCC9-2A83CEF11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9335F503-3656-D75A-D3E1-E0EA0B05AC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B59A9E1D-4A53-83F1-0C34-C80E01460877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759BB7A7-F317-F478-17C5-A2A00C3A702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7DBD1B46-8050-9FA5-8434-F9460CFBBAED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4C4CA1C7-7A45-038A-46E5-C46A5DB0361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5827E954-5FC4-FD8A-AF1F-7713129779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864D8DD1-DDDD-02D4-8FF2-9FD621DCCA1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3629F747-673F-7CC3-0DE7-6C4990BCD4B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B96377F5-FD01-016A-F785-9E08BDE5BF9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CF66304F-047E-2235-F8CD-5F73FD4DD32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E4D12AE2-F9AE-FBFF-4C2C-2AE5A49418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E239D631-3D9D-9EEB-E817-31929031D0E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011266E4-DCBA-9A0D-EF43-CE247E63539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B95D6DCA-F8D0-ECA8-7A47-F83C2B1EB17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C96413F6-B9D0-D792-87E9-8FADB8B04A4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B2B3FDE6-118C-167B-53B6-2C65AF2B6CC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C80EEB54-DB65-2DFD-FCEE-4C95218AE3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A429AD7D-66BE-0897-E762-31CADED2984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2BF1123C-927F-C489-CC14-8AD28B62480D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983AD81C-B091-294A-AE4D-966D919126F4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8FEF1F61-1907-3740-00E7-77C5456357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19F102E7-6DCD-7F47-C210-A5F5126DD704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7B248B3D-AE80-21E8-DAC5-AE3C577628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22522935-7DC3-64C6-E0BB-FBDCA7AE6CA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FCF1C250-3A4F-7BA2-AFCD-F5A2148F95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877E5CC4-A173-740C-82BA-00DCA964E53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0C0BF8CE-3664-559B-CE90-221ED9800C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92EC56BA-D551-AFBD-B0B5-848341B0D5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A0D771C4-AB25-7651-F0A1-DA60E7E376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FDC1C1FD-8C8E-7FC2-CCCD-0926A1987F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B6603144-C53F-0D5D-A8BB-1A25AF9A52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447252DC-9032-5F0F-78EF-609CA4CAD7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DE4C5622-30BF-1284-1825-59F48265C5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1ECD6A17-041F-1E47-769E-69648C0B27B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4D1748BC-F6C4-A941-75B7-2EBEA2F64C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FE738221-0FB2-3384-2D1A-278451EFC038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C0D027C2-5011-35A1-63F2-B506C0AA1779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ED0C445D-C0E3-ECA9-8D1E-663917133078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2599D263-4C03-2316-0085-8F7EB7643068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B38CD67B-6FE5-82E7-6F70-C944AD7379F5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F3C40C40-F4C1-379D-80A7-B77D34A1B6C4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9D07791E-A815-FB84-6E63-C167121A3CE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A33FC0DD-037E-F586-CF1E-C21DF54617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D60C284D-2A7E-FAF6-C263-4FE7079066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8159F3EC-B41A-B411-7355-3CD7FC856AB6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041B7BBA-7EE3-FCF4-C09F-2FE93350D8E5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291" name="Gruppe 11290">
            <a:extLst>
              <a:ext uri="{FF2B5EF4-FFF2-40B4-BE49-F238E27FC236}">
                <a16:creationId xmlns:a16="http://schemas.microsoft.com/office/drawing/2014/main" id="{9ED0656F-E73B-09E6-CC92-E9D243C5287A}"/>
              </a:ext>
            </a:extLst>
          </p:cNvPr>
          <p:cNvGrpSpPr>
            <a:grpSpLocks noChangeAspect="1"/>
          </p:cNvGrpSpPr>
          <p:nvPr/>
        </p:nvGrpSpPr>
        <p:grpSpPr>
          <a:xfrm>
            <a:off x="2960053" y="3486267"/>
            <a:ext cx="686878" cy="335686"/>
            <a:chOff x="2655570" y="2187000"/>
            <a:chExt cx="6880860" cy="3362760"/>
          </a:xfrm>
        </p:grpSpPr>
        <p:sp>
          <p:nvSpPr>
            <p:cNvPr id="11292" name="Rektangel 11291">
              <a:extLst>
                <a:ext uri="{FF2B5EF4-FFF2-40B4-BE49-F238E27FC236}">
                  <a16:creationId xmlns:a16="http://schemas.microsoft.com/office/drawing/2014/main" id="{B007831D-7B96-2BFF-E2DB-5CA2030369A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293" name="Ligebenet trapez 11292">
              <a:extLst>
                <a:ext uri="{FF2B5EF4-FFF2-40B4-BE49-F238E27FC236}">
                  <a16:creationId xmlns:a16="http://schemas.microsoft.com/office/drawing/2014/main" id="{07132FEA-97FF-6D65-9FCC-1F05F04B8E8F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94" name="Gruppe 11293">
              <a:extLst>
                <a:ext uri="{FF2B5EF4-FFF2-40B4-BE49-F238E27FC236}">
                  <a16:creationId xmlns:a16="http://schemas.microsoft.com/office/drawing/2014/main" id="{276E4142-84FB-58F2-CC56-A1B3B94B63F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298" name="Cylinder 11297">
                <a:extLst>
                  <a:ext uri="{FF2B5EF4-FFF2-40B4-BE49-F238E27FC236}">
                    <a16:creationId xmlns:a16="http://schemas.microsoft.com/office/drawing/2014/main" id="{A102FCEB-AAE5-5C4F-3C6B-378217A2BAC8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29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EC8E929-4910-473F-4E73-EA2A264E1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295" name="Gruppe 11294">
              <a:extLst>
                <a:ext uri="{FF2B5EF4-FFF2-40B4-BE49-F238E27FC236}">
                  <a16:creationId xmlns:a16="http://schemas.microsoft.com/office/drawing/2014/main" id="{31D6C79F-529E-391D-3424-74E559A50B36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296" name="Cylinder 11295">
                <a:extLst>
                  <a:ext uri="{FF2B5EF4-FFF2-40B4-BE49-F238E27FC236}">
                    <a16:creationId xmlns:a16="http://schemas.microsoft.com/office/drawing/2014/main" id="{0EC4F9C4-5528-C407-6ECA-042EAA5273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7" name="Cylinder 11296">
                <a:extLst>
                  <a:ext uri="{FF2B5EF4-FFF2-40B4-BE49-F238E27FC236}">
                    <a16:creationId xmlns:a16="http://schemas.microsoft.com/office/drawing/2014/main" id="{C117348D-58DF-2338-F98F-75A91C4B7C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494C3DF8-C09D-C064-27C4-1948FC0EA547}"/>
              </a:ext>
            </a:extLst>
          </p:cNvPr>
          <p:cNvGrpSpPr>
            <a:grpSpLocks noChangeAspect="1"/>
          </p:cNvGrpSpPr>
          <p:nvPr/>
        </p:nvGrpSpPr>
        <p:grpSpPr>
          <a:xfrm>
            <a:off x="1679096" y="2895709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FB939D17-7046-AE60-7DFB-F390E3ACDC63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E52EDDE0-50C0-2C99-2927-B39D78B9B84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D05D56D7-21B8-DE36-9C70-A0D9B0F7DE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D48BDE97-5E79-2582-9C60-35B1193731A3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2C8DED48-E44D-4AB7-FB40-DF3E4C57136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E318C7A1-09B1-BB31-E65A-BD639352B92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31B2EF1E-A45B-84C9-14A6-9604A6A20B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E0061B9E-5247-B776-8141-927629EBA4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364" name="Kombinationstegning 11363">
            <a:extLst>
              <a:ext uri="{FF2B5EF4-FFF2-40B4-BE49-F238E27FC236}">
                <a16:creationId xmlns:a16="http://schemas.microsoft.com/office/drawing/2014/main" id="{FC535AAB-BAAE-3448-96FF-8105DE778102}"/>
              </a:ext>
            </a:extLst>
          </p:cNvPr>
          <p:cNvSpPr/>
          <p:nvPr/>
        </p:nvSpPr>
        <p:spPr>
          <a:xfrm>
            <a:off x="1659346" y="2441475"/>
            <a:ext cx="783521" cy="662743"/>
          </a:xfrm>
          <a:custGeom>
            <a:avLst/>
            <a:gdLst>
              <a:gd name="connsiteX0" fmla="*/ 1000804 w 1108759"/>
              <a:gd name="connsiteY0" fmla="*/ 0 h 937846"/>
              <a:gd name="connsiteX1" fmla="*/ 1075831 w 1108759"/>
              <a:gd name="connsiteY1" fmla="*/ 60960 h 937846"/>
              <a:gd name="connsiteX2" fmla="*/ 1108656 w 1108759"/>
              <a:gd name="connsiteY2" fmla="*/ 140676 h 937846"/>
              <a:gd name="connsiteX3" fmla="*/ 1066453 w 1108759"/>
              <a:gd name="connsiteY3" fmla="*/ 215704 h 937846"/>
              <a:gd name="connsiteX4" fmla="*/ 925776 w 1108759"/>
              <a:gd name="connsiteY4" fmla="*/ 262596 h 937846"/>
              <a:gd name="connsiteX5" fmla="*/ 738207 w 1108759"/>
              <a:gd name="connsiteY5" fmla="*/ 239150 h 937846"/>
              <a:gd name="connsiteX6" fmla="*/ 588151 w 1108759"/>
              <a:gd name="connsiteY6" fmla="*/ 182880 h 937846"/>
              <a:gd name="connsiteX7" fmla="*/ 414650 w 1108759"/>
              <a:gd name="connsiteY7" fmla="*/ 93784 h 937846"/>
              <a:gd name="connsiteX8" fmla="*/ 213013 w 1108759"/>
              <a:gd name="connsiteY8" fmla="*/ 84406 h 937846"/>
              <a:gd name="connsiteX9" fmla="*/ 95782 w 1108759"/>
              <a:gd name="connsiteY9" fmla="*/ 154744 h 937846"/>
              <a:gd name="connsiteX10" fmla="*/ 16065 w 1108759"/>
              <a:gd name="connsiteY10" fmla="*/ 257907 h 937846"/>
              <a:gd name="connsiteX11" fmla="*/ 1997 w 1108759"/>
              <a:gd name="connsiteY11" fmla="*/ 407963 h 937846"/>
              <a:gd name="connsiteX12" fmla="*/ 44201 w 1108759"/>
              <a:gd name="connsiteY12" fmla="*/ 567396 h 937846"/>
              <a:gd name="connsiteX13" fmla="*/ 133296 w 1108759"/>
              <a:gd name="connsiteY13" fmla="*/ 703384 h 937846"/>
              <a:gd name="connsiteX14" fmla="*/ 208324 w 1108759"/>
              <a:gd name="connsiteY14" fmla="*/ 937846 h 937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8759" h="937846">
                <a:moveTo>
                  <a:pt x="1000804" y="0"/>
                </a:moveTo>
                <a:cubicBezTo>
                  <a:pt x="1029330" y="18757"/>
                  <a:pt x="1057856" y="37514"/>
                  <a:pt x="1075831" y="60960"/>
                </a:cubicBezTo>
                <a:cubicBezTo>
                  <a:pt x="1093806" y="84406"/>
                  <a:pt x="1110219" y="114885"/>
                  <a:pt x="1108656" y="140676"/>
                </a:cubicBezTo>
                <a:cubicBezTo>
                  <a:pt x="1107093" y="166467"/>
                  <a:pt x="1096933" y="195384"/>
                  <a:pt x="1066453" y="215704"/>
                </a:cubicBezTo>
                <a:cubicBezTo>
                  <a:pt x="1035973" y="236024"/>
                  <a:pt x="980484" y="258688"/>
                  <a:pt x="925776" y="262596"/>
                </a:cubicBezTo>
                <a:cubicBezTo>
                  <a:pt x="871068" y="266504"/>
                  <a:pt x="794478" y="252436"/>
                  <a:pt x="738207" y="239150"/>
                </a:cubicBezTo>
                <a:cubicBezTo>
                  <a:pt x="681936" y="225864"/>
                  <a:pt x="642077" y="207108"/>
                  <a:pt x="588151" y="182880"/>
                </a:cubicBezTo>
                <a:cubicBezTo>
                  <a:pt x="534225" y="158652"/>
                  <a:pt x="477173" y="110196"/>
                  <a:pt x="414650" y="93784"/>
                </a:cubicBezTo>
                <a:cubicBezTo>
                  <a:pt x="352127" y="77372"/>
                  <a:pt x="266158" y="74246"/>
                  <a:pt x="213013" y="84406"/>
                </a:cubicBezTo>
                <a:cubicBezTo>
                  <a:pt x="159868" y="94566"/>
                  <a:pt x="128607" y="125827"/>
                  <a:pt x="95782" y="154744"/>
                </a:cubicBezTo>
                <a:cubicBezTo>
                  <a:pt x="62957" y="183661"/>
                  <a:pt x="31696" y="215704"/>
                  <a:pt x="16065" y="257907"/>
                </a:cubicBezTo>
                <a:cubicBezTo>
                  <a:pt x="434" y="300110"/>
                  <a:pt x="-2692" y="356382"/>
                  <a:pt x="1997" y="407963"/>
                </a:cubicBezTo>
                <a:cubicBezTo>
                  <a:pt x="6686" y="459544"/>
                  <a:pt x="22318" y="518159"/>
                  <a:pt x="44201" y="567396"/>
                </a:cubicBezTo>
                <a:cubicBezTo>
                  <a:pt x="66084" y="616633"/>
                  <a:pt x="105942" y="641642"/>
                  <a:pt x="133296" y="703384"/>
                </a:cubicBezTo>
                <a:cubicBezTo>
                  <a:pt x="160650" y="765126"/>
                  <a:pt x="184487" y="851486"/>
                  <a:pt x="208324" y="937846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7" name="Kombinationstegning 11366">
            <a:extLst>
              <a:ext uri="{FF2B5EF4-FFF2-40B4-BE49-F238E27FC236}">
                <a16:creationId xmlns:a16="http://schemas.microsoft.com/office/drawing/2014/main" id="{C6BCBA4F-E30C-910F-EF04-55AACE2246A8}"/>
              </a:ext>
            </a:extLst>
          </p:cNvPr>
          <p:cNvSpPr/>
          <p:nvPr/>
        </p:nvSpPr>
        <p:spPr>
          <a:xfrm>
            <a:off x="2436166" y="2431533"/>
            <a:ext cx="1119056" cy="646175"/>
          </a:xfrm>
          <a:custGeom>
            <a:avLst/>
            <a:gdLst>
              <a:gd name="connsiteX0" fmla="*/ 0 w 1583574"/>
              <a:gd name="connsiteY0" fmla="*/ 0 h 914400"/>
              <a:gd name="connsiteX1" fmla="*/ 506437 w 1583574"/>
              <a:gd name="connsiteY1" fmla="*/ 75028 h 914400"/>
              <a:gd name="connsiteX2" fmla="*/ 975360 w 1583574"/>
              <a:gd name="connsiteY2" fmla="*/ 159434 h 914400"/>
              <a:gd name="connsiteX3" fmla="*/ 1359877 w 1583574"/>
              <a:gd name="connsiteY3" fmla="*/ 271975 h 914400"/>
              <a:gd name="connsiteX4" fmla="*/ 1552136 w 1583574"/>
              <a:gd name="connsiteY4" fmla="*/ 417341 h 914400"/>
              <a:gd name="connsiteX5" fmla="*/ 1580271 w 1583574"/>
              <a:gd name="connsiteY5" fmla="*/ 581464 h 914400"/>
              <a:gd name="connsiteX6" fmla="*/ 1519311 w 1583574"/>
              <a:gd name="connsiteY6" fmla="*/ 698695 h 914400"/>
              <a:gd name="connsiteX7" fmla="*/ 1472419 w 1583574"/>
              <a:gd name="connsiteY7" fmla="*/ 797169 h 914400"/>
              <a:gd name="connsiteX8" fmla="*/ 1472419 w 1583574"/>
              <a:gd name="connsiteY8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3574" h="914400">
                <a:moveTo>
                  <a:pt x="0" y="0"/>
                </a:moveTo>
                <a:lnTo>
                  <a:pt x="506437" y="75028"/>
                </a:lnTo>
                <a:cubicBezTo>
                  <a:pt x="668997" y="101600"/>
                  <a:pt x="833120" y="126610"/>
                  <a:pt x="975360" y="159434"/>
                </a:cubicBezTo>
                <a:cubicBezTo>
                  <a:pt x="1117600" y="192258"/>
                  <a:pt x="1263748" y="228991"/>
                  <a:pt x="1359877" y="271975"/>
                </a:cubicBezTo>
                <a:cubicBezTo>
                  <a:pt x="1456006" y="314960"/>
                  <a:pt x="1515404" y="365760"/>
                  <a:pt x="1552136" y="417341"/>
                </a:cubicBezTo>
                <a:cubicBezTo>
                  <a:pt x="1588868" y="468922"/>
                  <a:pt x="1585742" y="534572"/>
                  <a:pt x="1580271" y="581464"/>
                </a:cubicBezTo>
                <a:cubicBezTo>
                  <a:pt x="1574800" y="628356"/>
                  <a:pt x="1537286" y="662744"/>
                  <a:pt x="1519311" y="698695"/>
                </a:cubicBezTo>
                <a:cubicBezTo>
                  <a:pt x="1501336" y="734646"/>
                  <a:pt x="1480234" y="761218"/>
                  <a:pt x="1472419" y="797169"/>
                </a:cubicBezTo>
                <a:cubicBezTo>
                  <a:pt x="1464604" y="833120"/>
                  <a:pt x="1468511" y="873760"/>
                  <a:pt x="1472419" y="914400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8" name="Kombinationstegning 11367">
            <a:extLst>
              <a:ext uri="{FF2B5EF4-FFF2-40B4-BE49-F238E27FC236}">
                <a16:creationId xmlns:a16="http://schemas.microsoft.com/office/drawing/2014/main" id="{64F35EE5-9D88-D53D-0DC5-2D55508952A3}"/>
              </a:ext>
            </a:extLst>
          </p:cNvPr>
          <p:cNvSpPr/>
          <p:nvPr/>
        </p:nvSpPr>
        <p:spPr>
          <a:xfrm>
            <a:off x="2174383" y="2859238"/>
            <a:ext cx="878186" cy="248293"/>
          </a:xfrm>
          <a:custGeom>
            <a:avLst/>
            <a:gdLst>
              <a:gd name="connsiteX0" fmla="*/ 0 w 1242719"/>
              <a:gd name="connsiteY0" fmla="*/ 351359 h 351359"/>
              <a:gd name="connsiteX1" fmla="*/ 32825 w 1242719"/>
              <a:gd name="connsiteY1" fmla="*/ 201304 h 351359"/>
              <a:gd name="connsiteX2" fmla="*/ 154745 w 1242719"/>
              <a:gd name="connsiteY2" fmla="*/ 18424 h 351359"/>
              <a:gd name="connsiteX3" fmla="*/ 478302 w 1242719"/>
              <a:gd name="connsiteY3" fmla="*/ 13734 h 351359"/>
              <a:gd name="connsiteX4" fmla="*/ 708074 w 1242719"/>
              <a:gd name="connsiteY4" fmla="*/ 84073 h 351359"/>
              <a:gd name="connsiteX5" fmla="*/ 984739 w 1242719"/>
              <a:gd name="connsiteY5" fmla="*/ 46559 h 351359"/>
              <a:gd name="connsiteX6" fmla="*/ 1200443 w 1242719"/>
              <a:gd name="connsiteY6" fmla="*/ 126276 h 351359"/>
              <a:gd name="connsiteX7" fmla="*/ 1242646 w 1242719"/>
              <a:gd name="connsiteY7" fmla="*/ 295088 h 35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2719" h="351359">
                <a:moveTo>
                  <a:pt x="0" y="351359"/>
                </a:moveTo>
                <a:cubicBezTo>
                  <a:pt x="3517" y="304076"/>
                  <a:pt x="7034" y="256793"/>
                  <a:pt x="32825" y="201304"/>
                </a:cubicBezTo>
                <a:cubicBezTo>
                  <a:pt x="58616" y="145815"/>
                  <a:pt x="80499" y="49686"/>
                  <a:pt x="154745" y="18424"/>
                </a:cubicBezTo>
                <a:cubicBezTo>
                  <a:pt x="228991" y="-12838"/>
                  <a:pt x="386081" y="2792"/>
                  <a:pt x="478302" y="13734"/>
                </a:cubicBezTo>
                <a:cubicBezTo>
                  <a:pt x="570524" y="24675"/>
                  <a:pt x="623668" y="78602"/>
                  <a:pt x="708074" y="84073"/>
                </a:cubicBezTo>
                <a:cubicBezTo>
                  <a:pt x="792480" y="89544"/>
                  <a:pt x="902678" y="39525"/>
                  <a:pt x="984739" y="46559"/>
                </a:cubicBezTo>
                <a:cubicBezTo>
                  <a:pt x="1066801" y="53593"/>
                  <a:pt x="1157459" y="84855"/>
                  <a:pt x="1200443" y="126276"/>
                </a:cubicBezTo>
                <a:cubicBezTo>
                  <a:pt x="1243427" y="167697"/>
                  <a:pt x="1243036" y="231392"/>
                  <a:pt x="1242646" y="295088"/>
                </a:cubicBezTo>
              </a:path>
            </a:pathLst>
          </a:custGeom>
          <a:noFill/>
          <a:ln w="19050"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9" name="Kombinationstegning 11368">
            <a:extLst>
              <a:ext uri="{FF2B5EF4-FFF2-40B4-BE49-F238E27FC236}">
                <a16:creationId xmlns:a16="http://schemas.microsoft.com/office/drawing/2014/main" id="{96F8C0F9-4293-83FF-940E-3FA40E187D3C}"/>
              </a:ext>
            </a:extLst>
          </p:cNvPr>
          <p:cNvSpPr/>
          <p:nvPr/>
        </p:nvSpPr>
        <p:spPr>
          <a:xfrm>
            <a:off x="2172770" y="2995087"/>
            <a:ext cx="1388845" cy="718854"/>
          </a:xfrm>
          <a:custGeom>
            <a:avLst/>
            <a:gdLst>
              <a:gd name="connsiteX0" fmla="*/ 2282 w 1965351"/>
              <a:gd name="connsiteY0" fmla="*/ 173188 h 1017249"/>
              <a:gd name="connsiteX1" fmla="*/ 16350 w 1965351"/>
              <a:gd name="connsiteY1" fmla="*/ 65335 h 1017249"/>
              <a:gd name="connsiteX2" fmla="*/ 124202 w 1965351"/>
              <a:gd name="connsiteY2" fmla="*/ 13754 h 1017249"/>
              <a:gd name="connsiteX3" fmla="*/ 250811 w 1965351"/>
              <a:gd name="connsiteY3" fmla="*/ 4375 h 1017249"/>
              <a:gd name="connsiteX4" fmla="*/ 438381 w 1965351"/>
              <a:gd name="connsiteY4" fmla="*/ 74714 h 1017249"/>
              <a:gd name="connsiteX5" fmla="*/ 635328 w 1965351"/>
              <a:gd name="connsiteY5" fmla="*/ 206012 h 1017249"/>
              <a:gd name="connsiteX6" fmla="*/ 888547 w 1965351"/>
              <a:gd name="connsiteY6" fmla="*/ 370135 h 1017249"/>
              <a:gd name="connsiteX7" fmla="*/ 1221482 w 1965351"/>
              <a:gd name="connsiteY7" fmla="*/ 454541 h 1017249"/>
              <a:gd name="connsiteX8" fmla="*/ 1507525 w 1965351"/>
              <a:gd name="connsiteY8" fmla="*/ 440474 h 1017249"/>
              <a:gd name="connsiteX9" fmla="*/ 1741987 w 1965351"/>
              <a:gd name="connsiteY9" fmla="*/ 417028 h 1017249"/>
              <a:gd name="connsiteX10" fmla="*/ 1896731 w 1965351"/>
              <a:gd name="connsiteY10" fmla="*/ 468609 h 1017249"/>
              <a:gd name="connsiteX11" fmla="*/ 1962381 w 1965351"/>
              <a:gd name="connsiteY11" fmla="*/ 590529 h 1017249"/>
              <a:gd name="connsiteX12" fmla="*/ 1948313 w 1965351"/>
              <a:gd name="connsiteY12" fmla="*/ 740585 h 1017249"/>
              <a:gd name="connsiteX13" fmla="*/ 1896731 w 1965351"/>
              <a:gd name="connsiteY13" fmla="*/ 1017249 h 101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65351" h="1017249">
                <a:moveTo>
                  <a:pt x="2282" y="173188"/>
                </a:moveTo>
                <a:cubicBezTo>
                  <a:pt x="-844" y="132547"/>
                  <a:pt x="-3970" y="91907"/>
                  <a:pt x="16350" y="65335"/>
                </a:cubicBezTo>
                <a:cubicBezTo>
                  <a:pt x="36670" y="38763"/>
                  <a:pt x="85125" y="23914"/>
                  <a:pt x="124202" y="13754"/>
                </a:cubicBezTo>
                <a:cubicBezTo>
                  <a:pt x="163279" y="3594"/>
                  <a:pt x="198448" y="-5785"/>
                  <a:pt x="250811" y="4375"/>
                </a:cubicBezTo>
                <a:cubicBezTo>
                  <a:pt x="303174" y="14535"/>
                  <a:pt x="374295" y="41108"/>
                  <a:pt x="438381" y="74714"/>
                </a:cubicBezTo>
                <a:cubicBezTo>
                  <a:pt x="502467" y="108320"/>
                  <a:pt x="635328" y="206012"/>
                  <a:pt x="635328" y="206012"/>
                </a:cubicBezTo>
                <a:cubicBezTo>
                  <a:pt x="710356" y="255249"/>
                  <a:pt x="790855" y="328714"/>
                  <a:pt x="888547" y="370135"/>
                </a:cubicBezTo>
                <a:cubicBezTo>
                  <a:pt x="986239" y="411556"/>
                  <a:pt x="1118319" y="442818"/>
                  <a:pt x="1221482" y="454541"/>
                </a:cubicBezTo>
                <a:cubicBezTo>
                  <a:pt x="1324645" y="466264"/>
                  <a:pt x="1420774" y="446726"/>
                  <a:pt x="1507525" y="440474"/>
                </a:cubicBezTo>
                <a:cubicBezTo>
                  <a:pt x="1594276" y="434222"/>
                  <a:pt x="1677119" y="412339"/>
                  <a:pt x="1741987" y="417028"/>
                </a:cubicBezTo>
                <a:cubicBezTo>
                  <a:pt x="1806855" y="421717"/>
                  <a:pt x="1859999" y="439692"/>
                  <a:pt x="1896731" y="468609"/>
                </a:cubicBezTo>
                <a:cubicBezTo>
                  <a:pt x="1933463" y="497526"/>
                  <a:pt x="1953784" y="545200"/>
                  <a:pt x="1962381" y="590529"/>
                </a:cubicBezTo>
                <a:cubicBezTo>
                  <a:pt x="1970978" y="635858"/>
                  <a:pt x="1959255" y="669465"/>
                  <a:pt x="1948313" y="740585"/>
                </a:cubicBezTo>
                <a:cubicBezTo>
                  <a:pt x="1937371" y="811705"/>
                  <a:pt x="1917051" y="914477"/>
                  <a:pt x="1896731" y="1017249"/>
                </a:cubicBezTo>
              </a:path>
            </a:pathLst>
          </a:custGeom>
          <a:noFill/>
          <a:ln>
            <a:prstDash val="soli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5" name="Gruppe 4">
            <a:extLst>
              <a:ext uri="{FF2B5EF4-FFF2-40B4-BE49-F238E27FC236}">
                <a16:creationId xmlns:a16="http://schemas.microsoft.com/office/drawing/2014/main" id="{08C8BDB6-8E02-F480-5913-E5FF93FC37B8}"/>
              </a:ext>
            </a:extLst>
          </p:cNvPr>
          <p:cNvGrpSpPr>
            <a:grpSpLocks noChangeAspect="1"/>
          </p:cNvGrpSpPr>
          <p:nvPr/>
        </p:nvGrpSpPr>
        <p:grpSpPr>
          <a:xfrm>
            <a:off x="1522610" y="3407014"/>
            <a:ext cx="720000" cy="707610"/>
            <a:chOff x="2180952" y="3134725"/>
            <a:chExt cx="1196011" cy="1175428"/>
          </a:xfrm>
        </p:grpSpPr>
        <p:grpSp>
          <p:nvGrpSpPr>
            <p:cNvPr id="6" name="Gruppe 5">
              <a:extLst>
                <a:ext uri="{FF2B5EF4-FFF2-40B4-BE49-F238E27FC236}">
                  <a16:creationId xmlns:a16="http://schemas.microsoft.com/office/drawing/2014/main" id="{58E11796-C695-7016-4EDF-B96640F6AB29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1707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F5B2188E-19A8-8E81-8FA6-7265A70AA4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1708" name="Rektangel 1">
                <a:extLst>
                  <a:ext uri="{FF2B5EF4-FFF2-40B4-BE49-F238E27FC236}">
                    <a16:creationId xmlns:a16="http://schemas.microsoft.com/office/drawing/2014/main" id="{9075B57F-D6A1-EAFB-C0C9-8369AEB1B46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9" name="Rektangel 1">
                <a:extLst>
                  <a:ext uri="{FF2B5EF4-FFF2-40B4-BE49-F238E27FC236}">
                    <a16:creationId xmlns:a16="http://schemas.microsoft.com/office/drawing/2014/main" id="{9E09E91C-7D73-39C1-CCF0-08BA0842D598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710" name="Rektangel 1">
                <a:extLst>
                  <a:ext uri="{FF2B5EF4-FFF2-40B4-BE49-F238E27FC236}">
                    <a16:creationId xmlns:a16="http://schemas.microsoft.com/office/drawing/2014/main" id="{C0FDACB0-1D3B-CDE3-120E-DAB98FD90A8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711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BC89ACE4-3A13-F7B0-09F4-91D8F173A1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309" name="Gruppe 11308">
                <a:extLst>
                  <a:ext uri="{FF2B5EF4-FFF2-40B4-BE49-F238E27FC236}">
                    <a16:creationId xmlns:a16="http://schemas.microsoft.com/office/drawing/2014/main" id="{23742782-4B1F-840D-DFD6-7815092232E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431" name="Ellipse 11430">
                  <a:extLst>
                    <a:ext uri="{FF2B5EF4-FFF2-40B4-BE49-F238E27FC236}">
                      <a16:creationId xmlns:a16="http://schemas.microsoft.com/office/drawing/2014/main" id="{CE89928D-14AD-AD48-1EDE-AB868CCBD96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32" name="Ellipse 11431">
                  <a:extLst>
                    <a:ext uri="{FF2B5EF4-FFF2-40B4-BE49-F238E27FC236}">
                      <a16:creationId xmlns:a16="http://schemas.microsoft.com/office/drawing/2014/main" id="{42C58F21-8114-59D3-44A0-6772923E4D2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92" name="Ellipse 11491">
                  <a:extLst>
                    <a:ext uri="{FF2B5EF4-FFF2-40B4-BE49-F238E27FC236}">
                      <a16:creationId xmlns:a16="http://schemas.microsoft.com/office/drawing/2014/main" id="{97073588-7290-BBDA-F0D4-A54A7A83408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1" name="Gruppe 11310">
                <a:extLst>
                  <a:ext uri="{FF2B5EF4-FFF2-40B4-BE49-F238E27FC236}">
                    <a16:creationId xmlns:a16="http://schemas.microsoft.com/office/drawing/2014/main" id="{87006C9C-2A71-6C05-2210-F0F8567D3744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63" name="Ellipse 11362">
                  <a:extLst>
                    <a:ext uri="{FF2B5EF4-FFF2-40B4-BE49-F238E27FC236}">
                      <a16:creationId xmlns:a16="http://schemas.microsoft.com/office/drawing/2014/main" id="{20B61310-5715-E0AB-950A-87ED429F219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5" name="Ellipse 11364">
                  <a:extLst>
                    <a:ext uri="{FF2B5EF4-FFF2-40B4-BE49-F238E27FC236}">
                      <a16:creationId xmlns:a16="http://schemas.microsoft.com/office/drawing/2014/main" id="{EEA4C4AD-8A93-C1A2-B5DC-FF748F9E59A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6" name="Ellipse 11365">
                  <a:extLst>
                    <a:ext uri="{FF2B5EF4-FFF2-40B4-BE49-F238E27FC236}">
                      <a16:creationId xmlns:a16="http://schemas.microsoft.com/office/drawing/2014/main" id="{61990BA6-310F-DFE1-A48C-A28804B6AD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2" name="Gruppe 11311">
                <a:extLst>
                  <a:ext uri="{FF2B5EF4-FFF2-40B4-BE49-F238E27FC236}">
                    <a16:creationId xmlns:a16="http://schemas.microsoft.com/office/drawing/2014/main" id="{C068D9B1-731F-4A15-2966-77EAABFF2D3E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6" name="Ellipse 11345">
                  <a:extLst>
                    <a:ext uri="{FF2B5EF4-FFF2-40B4-BE49-F238E27FC236}">
                      <a16:creationId xmlns:a16="http://schemas.microsoft.com/office/drawing/2014/main" id="{B234BE2F-E2DD-229C-6764-54CF3DBB01A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7" name="Ellipse 11346">
                  <a:extLst>
                    <a:ext uri="{FF2B5EF4-FFF2-40B4-BE49-F238E27FC236}">
                      <a16:creationId xmlns:a16="http://schemas.microsoft.com/office/drawing/2014/main" id="{DB449BB8-2E3E-A503-9750-F6CC6C7379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8" name="Ellipse 11347">
                  <a:extLst>
                    <a:ext uri="{FF2B5EF4-FFF2-40B4-BE49-F238E27FC236}">
                      <a16:creationId xmlns:a16="http://schemas.microsoft.com/office/drawing/2014/main" id="{925CB751-823E-306C-B0AD-18CE7C04B36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3" name="Gruppe 11312">
                <a:extLst>
                  <a:ext uri="{FF2B5EF4-FFF2-40B4-BE49-F238E27FC236}">
                    <a16:creationId xmlns:a16="http://schemas.microsoft.com/office/drawing/2014/main" id="{E29724AC-DC34-1B8E-3CBC-37FA6E274DCF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3" name="Ellipse 11342">
                  <a:extLst>
                    <a:ext uri="{FF2B5EF4-FFF2-40B4-BE49-F238E27FC236}">
                      <a16:creationId xmlns:a16="http://schemas.microsoft.com/office/drawing/2014/main" id="{CDB9FCFA-2C55-B158-61F8-183BADC8EF4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4" name="Ellipse 11343">
                  <a:extLst>
                    <a:ext uri="{FF2B5EF4-FFF2-40B4-BE49-F238E27FC236}">
                      <a16:creationId xmlns:a16="http://schemas.microsoft.com/office/drawing/2014/main" id="{BC2D0A4E-3458-98FB-EE36-EC62D734BD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5" name="Ellipse 11344">
                  <a:extLst>
                    <a:ext uri="{FF2B5EF4-FFF2-40B4-BE49-F238E27FC236}">
                      <a16:creationId xmlns:a16="http://schemas.microsoft.com/office/drawing/2014/main" id="{629805DD-E792-4C41-05A1-C9C35C90D9C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342" name="Tekstfelt 11341">
                <a:extLst>
                  <a:ext uri="{FF2B5EF4-FFF2-40B4-BE49-F238E27FC236}">
                    <a16:creationId xmlns:a16="http://schemas.microsoft.com/office/drawing/2014/main" id="{681D1321-4341-DE79-70EA-CA529A09F2AF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11648" name="Gruppe 11647">
              <a:extLst>
                <a:ext uri="{FF2B5EF4-FFF2-40B4-BE49-F238E27FC236}">
                  <a16:creationId xmlns:a16="http://schemas.microsoft.com/office/drawing/2014/main" id="{E2147228-8B9C-83E3-C76C-C8218E0D82D6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1704" name="Kombinationstegning 11703">
                <a:extLst>
                  <a:ext uri="{FF2B5EF4-FFF2-40B4-BE49-F238E27FC236}">
                    <a16:creationId xmlns:a16="http://schemas.microsoft.com/office/drawing/2014/main" id="{BB06728A-54A4-2FA7-780E-DD78F0438BFF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6" name="Ellipse 11705">
                <a:extLst>
                  <a:ext uri="{FF2B5EF4-FFF2-40B4-BE49-F238E27FC236}">
                    <a16:creationId xmlns:a16="http://schemas.microsoft.com/office/drawing/2014/main" id="{AA3DF4BF-4BC9-E265-8A66-2473E9F0B25A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58" name="Gruppe 11657">
              <a:extLst>
                <a:ext uri="{FF2B5EF4-FFF2-40B4-BE49-F238E27FC236}">
                  <a16:creationId xmlns:a16="http://schemas.microsoft.com/office/drawing/2014/main" id="{5EF517EE-BABD-218C-CBB5-562A1F9BE76D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1677" name="Kombinationstegning 11676">
                <a:extLst>
                  <a:ext uri="{FF2B5EF4-FFF2-40B4-BE49-F238E27FC236}">
                    <a16:creationId xmlns:a16="http://schemas.microsoft.com/office/drawing/2014/main" id="{325DC585-5F96-F3A3-FE51-7DACEB2BA104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93" name="Ellipse 11692">
                <a:extLst>
                  <a:ext uri="{FF2B5EF4-FFF2-40B4-BE49-F238E27FC236}">
                    <a16:creationId xmlns:a16="http://schemas.microsoft.com/office/drawing/2014/main" id="{222F036F-D5C3-FADF-107A-389D79CE4CB3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498" name="AutoShape 2522">
            <a:extLst>
              <a:ext uri="{FF2B5EF4-FFF2-40B4-BE49-F238E27FC236}">
                <a16:creationId xmlns:a16="http://schemas.microsoft.com/office/drawing/2014/main" id="{668EEDAE-EE5E-0779-825C-7B87BE68A05F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3389689" y="1629918"/>
            <a:ext cx="204629" cy="188918"/>
          </a:xfrm>
          <a:prstGeom prst="flowChartSummingJunction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sp>
        <p:nvSpPr>
          <p:cNvPr id="11503" name="Kombinationstegning 11502">
            <a:extLst>
              <a:ext uri="{FF2B5EF4-FFF2-40B4-BE49-F238E27FC236}">
                <a16:creationId xmlns:a16="http://schemas.microsoft.com/office/drawing/2014/main" id="{735F5273-3A87-8C5E-A81C-E3036F134D75}"/>
              </a:ext>
            </a:extLst>
          </p:cNvPr>
          <p:cNvSpPr/>
          <p:nvPr/>
        </p:nvSpPr>
        <p:spPr>
          <a:xfrm>
            <a:off x="1964267" y="3522074"/>
            <a:ext cx="1117600" cy="637300"/>
          </a:xfrm>
          <a:custGeom>
            <a:avLst/>
            <a:gdLst>
              <a:gd name="connsiteX0" fmla="*/ 1117600 w 1117600"/>
              <a:gd name="connsiteY0" fmla="*/ 191970 h 637300"/>
              <a:gd name="connsiteX1" fmla="*/ 1095022 w 1117600"/>
              <a:gd name="connsiteY1" fmla="*/ 73437 h 637300"/>
              <a:gd name="connsiteX2" fmla="*/ 993422 w 1117600"/>
              <a:gd name="connsiteY2" fmla="*/ 59 h 637300"/>
              <a:gd name="connsiteX3" fmla="*/ 852311 w 1117600"/>
              <a:gd name="connsiteY3" fmla="*/ 84726 h 637300"/>
              <a:gd name="connsiteX4" fmla="*/ 762000 w 1117600"/>
              <a:gd name="connsiteY4" fmla="*/ 338726 h 637300"/>
              <a:gd name="connsiteX5" fmla="*/ 699911 w 1117600"/>
              <a:gd name="connsiteY5" fmla="*/ 564504 h 637300"/>
              <a:gd name="connsiteX6" fmla="*/ 609600 w 1117600"/>
              <a:gd name="connsiteY6" fmla="*/ 632237 h 637300"/>
              <a:gd name="connsiteX7" fmla="*/ 491066 w 1117600"/>
              <a:gd name="connsiteY7" fmla="*/ 615304 h 637300"/>
              <a:gd name="connsiteX8" fmla="*/ 423333 w 1117600"/>
              <a:gd name="connsiteY8" fmla="*/ 479837 h 637300"/>
              <a:gd name="connsiteX9" fmla="*/ 361244 w 1117600"/>
              <a:gd name="connsiteY9" fmla="*/ 361304 h 637300"/>
              <a:gd name="connsiteX10" fmla="*/ 191911 w 1117600"/>
              <a:gd name="connsiteY10" fmla="*/ 254059 h 637300"/>
              <a:gd name="connsiteX11" fmla="*/ 0 w 1117600"/>
              <a:gd name="connsiteY11" fmla="*/ 237126 h 63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17600" h="637300">
                <a:moveTo>
                  <a:pt x="1117600" y="191970"/>
                </a:moveTo>
                <a:cubicBezTo>
                  <a:pt x="1116659" y="148696"/>
                  <a:pt x="1115718" y="105422"/>
                  <a:pt x="1095022" y="73437"/>
                </a:cubicBezTo>
                <a:cubicBezTo>
                  <a:pt x="1074326" y="41452"/>
                  <a:pt x="1033874" y="-1822"/>
                  <a:pt x="993422" y="59"/>
                </a:cubicBezTo>
                <a:cubicBezTo>
                  <a:pt x="952970" y="1940"/>
                  <a:pt x="890881" y="28282"/>
                  <a:pt x="852311" y="84726"/>
                </a:cubicBezTo>
                <a:cubicBezTo>
                  <a:pt x="813741" y="141170"/>
                  <a:pt x="787400" y="258763"/>
                  <a:pt x="762000" y="338726"/>
                </a:cubicBezTo>
                <a:cubicBezTo>
                  <a:pt x="736600" y="418689"/>
                  <a:pt x="725311" y="515586"/>
                  <a:pt x="699911" y="564504"/>
                </a:cubicBezTo>
                <a:cubicBezTo>
                  <a:pt x="674511" y="613422"/>
                  <a:pt x="644407" y="623770"/>
                  <a:pt x="609600" y="632237"/>
                </a:cubicBezTo>
                <a:cubicBezTo>
                  <a:pt x="574792" y="640704"/>
                  <a:pt x="522110" y="640704"/>
                  <a:pt x="491066" y="615304"/>
                </a:cubicBezTo>
                <a:cubicBezTo>
                  <a:pt x="460022" y="589904"/>
                  <a:pt x="444970" y="522170"/>
                  <a:pt x="423333" y="479837"/>
                </a:cubicBezTo>
                <a:cubicBezTo>
                  <a:pt x="401696" y="437504"/>
                  <a:pt x="399814" y="398934"/>
                  <a:pt x="361244" y="361304"/>
                </a:cubicBezTo>
                <a:cubicBezTo>
                  <a:pt x="322674" y="323674"/>
                  <a:pt x="252118" y="274755"/>
                  <a:pt x="191911" y="254059"/>
                </a:cubicBezTo>
                <a:cubicBezTo>
                  <a:pt x="131704" y="233363"/>
                  <a:pt x="65852" y="235244"/>
                  <a:pt x="0" y="237126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517" name="Kombinationstegning 11516">
            <a:extLst>
              <a:ext uri="{FF2B5EF4-FFF2-40B4-BE49-F238E27FC236}">
                <a16:creationId xmlns:a16="http://schemas.microsoft.com/office/drawing/2014/main" id="{610146CE-441F-3B12-8403-333730167BDA}"/>
              </a:ext>
            </a:extLst>
          </p:cNvPr>
          <p:cNvSpPr/>
          <p:nvPr/>
        </p:nvSpPr>
        <p:spPr>
          <a:xfrm>
            <a:off x="1387147" y="2901244"/>
            <a:ext cx="1177655" cy="770986"/>
          </a:xfrm>
          <a:custGeom>
            <a:avLst/>
            <a:gdLst>
              <a:gd name="connsiteX0" fmla="*/ 644853 w 1177655"/>
              <a:gd name="connsiteY0" fmla="*/ 762000 h 770986"/>
              <a:gd name="connsiteX1" fmla="*/ 706942 w 1177655"/>
              <a:gd name="connsiteY1" fmla="*/ 643467 h 770986"/>
              <a:gd name="connsiteX2" fmla="*/ 859342 w 1177655"/>
              <a:gd name="connsiteY2" fmla="*/ 677334 h 770986"/>
              <a:gd name="connsiteX3" fmla="*/ 972231 w 1177655"/>
              <a:gd name="connsiteY3" fmla="*/ 756356 h 770986"/>
              <a:gd name="connsiteX4" fmla="*/ 1096409 w 1177655"/>
              <a:gd name="connsiteY4" fmla="*/ 762000 h 770986"/>
              <a:gd name="connsiteX5" fmla="*/ 1175431 w 1177655"/>
              <a:gd name="connsiteY5" fmla="*/ 660400 h 770986"/>
              <a:gd name="connsiteX6" fmla="*/ 1135920 w 1177655"/>
              <a:gd name="connsiteY6" fmla="*/ 530578 h 770986"/>
              <a:gd name="connsiteX7" fmla="*/ 938364 w 1177655"/>
              <a:gd name="connsiteY7" fmla="*/ 462845 h 770986"/>
              <a:gd name="connsiteX8" fmla="*/ 667431 w 1177655"/>
              <a:gd name="connsiteY8" fmla="*/ 479778 h 770986"/>
              <a:gd name="connsiteX9" fmla="*/ 379564 w 1177655"/>
              <a:gd name="connsiteY9" fmla="*/ 445912 h 770986"/>
              <a:gd name="connsiteX10" fmla="*/ 102986 w 1177655"/>
              <a:gd name="connsiteY10" fmla="*/ 361245 h 770986"/>
              <a:gd name="connsiteX11" fmla="*/ 1386 w 1177655"/>
              <a:gd name="connsiteY11" fmla="*/ 112889 h 770986"/>
              <a:gd name="connsiteX12" fmla="*/ 165075 w 1177655"/>
              <a:gd name="connsiteY12" fmla="*/ 0 h 770986"/>
              <a:gd name="connsiteX13" fmla="*/ 328764 w 1177655"/>
              <a:gd name="connsiteY13" fmla="*/ 112889 h 770986"/>
              <a:gd name="connsiteX14" fmla="*/ 436009 w 1177655"/>
              <a:gd name="connsiteY14" fmla="*/ 203200 h 77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7655" h="770986">
                <a:moveTo>
                  <a:pt x="644853" y="762000"/>
                </a:moveTo>
                <a:cubicBezTo>
                  <a:pt x="658023" y="709789"/>
                  <a:pt x="671194" y="657578"/>
                  <a:pt x="706942" y="643467"/>
                </a:cubicBezTo>
                <a:cubicBezTo>
                  <a:pt x="742690" y="629356"/>
                  <a:pt x="815127" y="658519"/>
                  <a:pt x="859342" y="677334"/>
                </a:cubicBezTo>
                <a:cubicBezTo>
                  <a:pt x="903557" y="696149"/>
                  <a:pt x="932720" y="742245"/>
                  <a:pt x="972231" y="756356"/>
                </a:cubicBezTo>
                <a:cubicBezTo>
                  <a:pt x="1011742" y="770467"/>
                  <a:pt x="1062542" y="777993"/>
                  <a:pt x="1096409" y="762000"/>
                </a:cubicBezTo>
                <a:cubicBezTo>
                  <a:pt x="1130276" y="746007"/>
                  <a:pt x="1168846" y="698970"/>
                  <a:pt x="1175431" y="660400"/>
                </a:cubicBezTo>
                <a:cubicBezTo>
                  <a:pt x="1182016" y="621830"/>
                  <a:pt x="1175431" y="563504"/>
                  <a:pt x="1135920" y="530578"/>
                </a:cubicBezTo>
                <a:cubicBezTo>
                  <a:pt x="1096409" y="497652"/>
                  <a:pt x="1016446" y="471312"/>
                  <a:pt x="938364" y="462845"/>
                </a:cubicBezTo>
                <a:cubicBezTo>
                  <a:pt x="860283" y="454378"/>
                  <a:pt x="760564" y="482600"/>
                  <a:pt x="667431" y="479778"/>
                </a:cubicBezTo>
                <a:cubicBezTo>
                  <a:pt x="574298" y="476956"/>
                  <a:pt x="473638" y="465667"/>
                  <a:pt x="379564" y="445912"/>
                </a:cubicBezTo>
                <a:cubicBezTo>
                  <a:pt x="285490" y="426157"/>
                  <a:pt x="166016" y="416749"/>
                  <a:pt x="102986" y="361245"/>
                </a:cubicBezTo>
                <a:cubicBezTo>
                  <a:pt x="39956" y="305741"/>
                  <a:pt x="-8962" y="173097"/>
                  <a:pt x="1386" y="112889"/>
                </a:cubicBezTo>
                <a:cubicBezTo>
                  <a:pt x="11734" y="52681"/>
                  <a:pt x="110512" y="0"/>
                  <a:pt x="165075" y="0"/>
                </a:cubicBezTo>
                <a:cubicBezTo>
                  <a:pt x="219638" y="0"/>
                  <a:pt x="283608" y="79022"/>
                  <a:pt x="328764" y="112889"/>
                </a:cubicBezTo>
                <a:cubicBezTo>
                  <a:pt x="373920" y="146756"/>
                  <a:pt x="404964" y="174978"/>
                  <a:pt x="436009" y="20320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526" name="Gruppe 11525">
            <a:extLst>
              <a:ext uri="{FF2B5EF4-FFF2-40B4-BE49-F238E27FC236}">
                <a16:creationId xmlns:a16="http://schemas.microsoft.com/office/drawing/2014/main" id="{1D65989C-8A74-79A6-C74F-B84D48CF4153}"/>
              </a:ext>
            </a:extLst>
          </p:cNvPr>
          <p:cNvGrpSpPr/>
          <p:nvPr/>
        </p:nvGrpSpPr>
        <p:grpSpPr>
          <a:xfrm>
            <a:off x="4379588" y="2429323"/>
            <a:ext cx="881279" cy="895858"/>
            <a:chOff x="4379588" y="2429323"/>
            <a:chExt cx="881279" cy="895858"/>
          </a:xfrm>
        </p:grpSpPr>
        <p:grpSp>
          <p:nvGrpSpPr>
            <p:cNvPr id="11569" name="Gruppe 11568">
              <a:extLst>
                <a:ext uri="{FF2B5EF4-FFF2-40B4-BE49-F238E27FC236}">
                  <a16:creationId xmlns:a16="http://schemas.microsoft.com/office/drawing/2014/main" id="{D06B5C7C-BF9B-0A2C-2FF4-6A6FA75BAFA4}"/>
                </a:ext>
              </a:extLst>
            </p:cNvPr>
            <p:cNvGrpSpPr/>
            <p:nvPr/>
          </p:nvGrpSpPr>
          <p:grpSpPr>
            <a:xfrm>
              <a:off x="4379588" y="2429323"/>
              <a:ext cx="881279" cy="895858"/>
              <a:chOff x="6577110" y="1826553"/>
              <a:chExt cx="881279" cy="895858"/>
            </a:xfrm>
          </p:grpSpPr>
          <p:grpSp>
            <p:nvGrpSpPr>
              <p:cNvPr id="11570" name="Gruppe 11569">
                <a:extLst>
                  <a:ext uri="{FF2B5EF4-FFF2-40B4-BE49-F238E27FC236}">
                    <a16:creationId xmlns:a16="http://schemas.microsoft.com/office/drawing/2014/main" id="{A73D0C6B-70BD-C8D2-B06F-2AC37B7E4FAB}"/>
                  </a:ext>
                </a:extLst>
              </p:cNvPr>
              <p:cNvGrpSpPr/>
              <p:nvPr/>
            </p:nvGrpSpPr>
            <p:grpSpPr>
              <a:xfrm>
                <a:off x="6577110" y="1826553"/>
                <a:ext cx="881279" cy="895858"/>
                <a:chOff x="6577110" y="1826553"/>
                <a:chExt cx="881279" cy="895858"/>
              </a:xfrm>
            </p:grpSpPr>
            <p:grpSp>
              <p:nvGrpSpPr>
                <p:cNvPr id="11572" name="Group 2527">
                  <a:extLst>
                    <a:ext uri="{FF2B5EF4-FFF2-40B4-BE49-F238E27FC236}">
                      <a16:creationId xmlns:a16="http://schemas.microsoft.com/office/drawing/2014/main" id="{1D42754F-9714-E23A-6A71-EE788FC439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10" y="1826553"/>
                  <a:ext cx="881279" cy="895858"/>
                  <a:chOff x="2766" y="11479"/>
                  <a:chExt cx="1754" cy="1783"/>
                </a:xfrm>
              </p:grpSpPr>
              <p:grpSp>
                <p:nvGrpSpPr>
                  <p:cNvPr id="11574" name="Group 2083">
                    <a:extLst>
                      <a:ext uri="{FF2B5EF4-FFF2-40B4-BE49-F238E27FC236}">
                        <a16:creationId xmlns:a16="http://schemas.microsoft.com/office/drawing/2014/main" id="{F53EFE19-DDBD-1703-93B1-9BC2C4AB375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9" y="12425"/>
                    <a:ext cx="1044" cy="14"/>
                    <a:chOff x="1787" y="1815"/>
                    <a:chExt cx="5535" cy="14"/>
                  </a:xfrm>
                </p:grpSpPr>
                <p:cxnSp>
                  <p:nvCxnSpPr>
                    <p:cNvPr id="11593" name="AutoShape 2085">
                      <a:extLst>
                        <a:ext uri="{FF2B5EF4-FFF2-40B4-BE49-F238E27FC236}">
                          <a16:creationId xmlns:a16="http://schemas.microsoft.com/office/drawing/2014/main" id="{DEAC22A2-4EB4-D9C7-6C44-96FD4356C1F6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804" y="1815"/>
                      <a:ext cx="1518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94" name="AutoShape 2086">
                      <a:extLst>
                        <a:ext uri="{FF2B5EF4-FFF2-40B4-BE49-F238E27FC236}">
                          <a16:creationId xmlns:a16="http://schemas.microsoft.com/office/drawing/2014/main" id="{98886DCE-83B4-6064-1C01-4FB6544714A8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787" y="1829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grpSp>
                <p:nvGrpSpPr>
                  <p:cNvPr id="11575" name="Group 2087">
                    <a:extLst>
                      <a:ext uri="{FF2B5EF4-FFF2-40B4-BE49-F238E27FC236}">
                        <a16:creationId xmlns:a16="http://schemas.microsoft.com/office/drawing/2014/main" id="{85D5B90F-EDE4-8D2D-BB3A-7CC5339465E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754" cy="373"/>
                    <a:chOff x="2376" y="8775"/>
                    <a:chExt cx="2378" cy="510"/>
                  </a:xfrm>
                </p:grpSpPr>
                <p:cxnSp>
                  <p:nvCxnSpPr>
                    <p:cNvPr id="11584" name="AutoShape 2088">
                      <a:extLst>
                        <a:ext uri="{FF2B5EF4-FFF2-40B4-BE49-F238E27FC236}">
                          <a16:creationId xmlns:a16="http://schemas.microsoft.com/office/drawing/2014/main" id="{005B5A21-82B5-A8FB-5FDE-BC9AB8A3CB37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116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5" name="AutoShape 2089">
                      <a:extLst>
                        <a:ext uri="{FF2B5EF4-FFF2-40B4-BE49-F238E27FC236}">
                          <a16:creationId xmlns:a16="http://schemas.microsoft.com/office/drawing/2014/main" id="{38CA8FC6-C671-AA65-8055-6C2878279209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9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6" name="AutoShape 2090">
                      <a:extLst>
                        <a:ext uri="{FF2B5EF4-FFF2-40B4-BE49-F238E27FC236}">
                          <a16:creationId xmlns:a16="http://schemas.microsoft.com/office/drawing/2014/main" id="{19DA7548-52EB-24CF-B2E5-16F6DDAC498B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7" name="AutoShape 2091">
                      <a:extLst>
                        <a:ext uri="{FF2B5EF4-FFF2-40B4-BE49-F238E27FC236}">
                          <a16:creationId xmlns:a16="http://schemas.microsoft.com/office/drawing/2014/main" id="{83350B26-FCAB-CE23-8953-A692BA46F39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8" name="AutoShape 2092">
                      <a:extLst>
                        <a:ext uri="{FF2B5EF4-FFF2-40B4-BE49-F238E27FC236}">
                          <a16:creationId xmlns:a16="http://schemas.microsoft.com/office/drawing/2014/main" id="{1A420EB1-602B-B490-6ADF-9B37730BDA4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589" name="Group 2093">
                      <a:extLst>
                        <a:ext uri="{FF2B5EF4-FFF2-40B4-BE49-F238E27FC236}">
                          <a16:creationId xmlns:a16="http://schemas.microsoft.com/office/drawing/2014/main" id="{F48F695B-6ACC-DC90-C4B6-40F4A3633515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590" name="AutoShape 2094">
                        <a:extLst>
                          <a:ext uri="{FF2B5EF4-FFF2-40B4-BE49-F238E27FC236}">
                            <a16:creationId xmlns:a16="http://schemas.microsoft.com/office/drawing/2014/main" id="{BAD10B2F-1F4C-4D62-357F-E303594CF422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591" name="AutoShape 2095">
                        <a:extLst>
                          <a:ext uri="{FF2B5EF4-FFF2-40B4-BE49-F238E27FC236}">
                            <a16:creationId xmlns:a16="http://schemas.microsoft.com/office/drawing/2014/main" id="{DD70BD44-7E5D-AC48-8561-92FD8F1E132D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cxnSp>
                <p:nvCxnSpPr>
                  <p:cNvPr id="11576" name="AutoShape 2098">
                    <a:extLst>
                      <a:ext uri="{FF2B5EF4-FFF2-40B4-BE49-F238E27FC236}">
                        <a16:creationId xmlns:a16="http://schemas.microsoft.com/office/drawing/2014/main" id="{8B811AB3-130D-8E45-DAE9-DABA563E34F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3115" y="12239"/>
                    <a:ext cx="345" cy="20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577" name="Group 2517">
                    <a:extLst>
                      <a:ext uri="{FF2B5EF4-FFF2-40B4-BE49-F238E27FC236}">
                        <a16:creationId xmlns:a16="http://schemas.microsoft.com/office/drawing/2014/main" id="{C1D881E9-A6D5-098D-19A1-53773ADF6ED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86"/>
                    <a:ext cx="1442" cy="376"/>
                    <a:chOff x="1935" y="9192"/>
                    <a:chExt cx="7653" cy="1994"/>
                  </a:xfrm>
                </p:grpSpPr>
                <p:sp>
                  <p:nvSpPr>
                    <p:cNvPr id="11581" name="AutoShape 2518">
                      <a:extLst>
                        <a:ext uri="{FF2B5EF4-FFF2-40B4-BE49-F238E27FC236}">
                          <a16:creationId xmlns:a16="http://schemas.microsoft.com/office/drawing/2014/main" id="{E6F691B8-9F05-5DAC-8D1C-99A91ED2F889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7432" y="9192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582" name="AutoShape 2519">
                      <a:extLst>
                        <a:ext uri="{FF2B5EF4-FFF2-40B4-BE49-F238E27FC236}">
                          <a16:creationId xmlns:a16="http://schemas.microsoft.com/office/drawing/2014/main" id="{28F23A10-72EE-FFFC-9C5C-2814E03A282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6040" y="10212"/>
                      <a:ext cx="1521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3" name="AutoShape 2520">
                      <a:extLst>
                        <a:ext uri="{FF2B5EF4-FFF2-40B4-BE49-F238E27FC236}">
                          <a16:creationId xmlns:a16="http://schemas.microsoft.com/office/drawing/2014/main" id="{E9710949-9A74-20A3-D09F-CBF53E34FC5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578" name="AutoShape 2522">
                    <a:extLst>
                      <a:ext uri="{FF2B5EF4-FFF2-40B4-BE49-F238E27FC236}">
                        <a16:creationId xmlns:a16="http://schemas.microsoft.com/office/drawing/2014/main" id="{63BB7000-C4C0-5E34-BB6C-EA293C476B4E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25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79" name="AutoShape 2525">
                    <a:extLst>
                      <a:ext uri="{FF2B5EF4-FFF2-40B4-BE49-F238E27FC236}">
                        <a16:creationId xmlns:a16="http://schemas.microsoft.com/office/drawing/2014/main" id="{16EBF3BE-E228-3D5E-C4D3-7451D67074A9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2783" y="11727"/>
                    <a:ext cx="0" cy="1361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0" name="AutoShape 2526">
                    <a:extLst>
                      <a:ext uri="{FF2B5EF4-FFF2-40B4-BE49-F238E27FC236}">
                        <a16:creationId xmlns:a16="http://schemas.microsoft.com/office/drawing/2014/main" id="{CDD68C38-9343-64FD-E02A-7FDCED9500A0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4499" y="11684"/>
                    <a:ext cx="0" cy="1397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73" name="AutoShape 2519">
                  <a:extLst>
                    <a:ext uri="{FF2B5EF4-FFF2-40B4-BE49-F238E27FC236}">
                      <a16:creationId xmlns:a16="http://schemas.microsoft.com/office/drawing/2014/main" id="{A9DFB22A-F4DD-F5F4-58ED-D05CBA2D2C9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292577" y="2627836"/>
                  <a:ext cx="143986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71" name="AutoShape 2085">
                <a:extLst>
                  <a:ext uri="{FF2B5EF4-FFF2-40B4-BE49-F238E27FC236}">
                    <a16:creationId xmlns:a16="http://schemas.microsoft.com/office/drawing/2014/main" id="{0A154A6E-9D6C-C4DB-2CE4-058A777A188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6395" y="2302125"/>
                <a:ext cx="14399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18" name="Ellipse 11517">
              <a:extLst>
                <a:ext uri="{FF2B5EF4-FFF2-40B4-BE49-F238E27FC236}">
                  <a16:creationId xmlns:a16="http://schemas.microsoft.com/office/drawing/2014/main" id="{CA231458-87BC-454E-CD7A-DBD9C375EF2E}"/>
                </a:ext>
              </a:extLst>
            </p:cNvPr>
            <p:cNvSpPr/>
            <p:nvPr/>
          </p:nvSpPr>
          <p:spPr>
            <a:xfrm>
              <a:off x="4565026" y="3132111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25" name="Gruppe 11524">
            <a:extLst>
              <a:ext uri="{FF2B5EF4-FFF2-40B4-BE49-F238E27FC236}">
                <a16:creationId xmlns:a16="http://schemas.microsoft.com/office/drawing/2014/main" id="{96AB8FB9-9FAB-5B1D-DF90-EB98343159AB}"/>
              </a:ext>
            </a:extLst>
          </p:cNvPr>
          <p:cNvGrpSpPr/>
          <p:nvPr/>
        </p:nvGrpSpPr>
        <p:grpSpPr>
          <a:xfrm>
            <a:off x="5723785" y="3625076"/>
            <a:ext cx="693370" cy="1137530"/>
            <a:chOff x="4474633" y="1061904"/>
            <a:chExt cx="693370" cy="1137530"/>
          </a:xfrm>
        </p:grpSpPr>
        <p:grpSp>
          <p:nvGrpSpPr>
            <p:cNvPr id="11403" name="Group 2527">
              <a:extLst>
                <a:ext uri="{FF2B5EF4-FFF2-40B4-BE49-F238E27FC236}">
                  <a16:creationId xmlns:a16="http://schemas.microsoft.com/office/drawing/2014/main" id="{223F8485-2BC4-E1E7-38F0-A222A158E3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74633" y="1061904"/>
              <a:ext cx="693370" cy="1137530"/>
              <a:chOff x="3078" y="11479"/>
              <a:chExt cx="1380" cy="2264"/>
            </a:xfrm>
          </p:grpSpPr>
          <p:grpSp>
            <p:nvGrpSpPr>
              <p:cNvPr id="11404" name="Group 2083">
                <a:extLst>
                  <a:ext uri="{FF2B5EF4-FFF2-40B4-BE49-F238E27FC236}">
                    <a16:creationId xmlns:a16="http://schemas.microsoft.com/office/drawing/2014/main" id="{476A6BB4-36EE-011F-5004-E43D309643C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1859"/>
                <a:ext cx="1343" cy="574"/>
                <a:chOff x="3529" y="6625"/>
                <a:chExt cx="7112" cy="3046"/>
              </a:xfrm>
            </p:grpSpPr>
            <p:sp>
              <p:nvSpPr>
                <p:cNvPr id="11428" name="AutoShape 2084">
                  <a:extLst>
                    <a:ext uri="{FF2B5EF4-FFF2-40B4-BE49-F238E27FC236}">
                      <a16:creationId xmlns:a16="http://schemas.microsoft.com/office/drawing/2014/main" id="{C0ABD01F-E4B8-2FE3-000B-1703B200BF20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8485" y="662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29" name="AutoShape 2085">
                  <a:extLst>
                    <a:ext uri="{FF2B5EF4-FFF2-40B4-BE49-F238E27FC236}">
                      <a16:creationId xmlns:a16="http://schemas.microsoft.com/office/drawing/2014/main" id="{D2456DD3-A635-DC53-593E-DCF68926E89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30" name="AutoShape 2086">
                  <a:extLst>
                    <a:ext uri="{FF2B5EF4-FFF2-40B4-BE49-F238E27FC236}">
                      <a16:creationId xmlns:a16="http://schemas.microsoft.com/office/drawing/2014/main" id="{03424712-9027-C5EE-D65F-756A05981AD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05" name="Group 2087">
                <a:extLst>
                  <a:ext uri="{FF2B5EF4-FFF2-40B4-BE49-F238E27FC236}">
                    <a16:creationId xmlns:a16="http://schemas.microsoft.com/office/drawing/2014/main" id="{1967B843-20F4-E014-786A-207526FFCA9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420" name="AutoShape 2088">
                  <a:extLst>
                    <a:ext uri="{FF2B5EF4-FFF2-40B4-BE49-F238E27FC236}">
                      <a16:creationId xmlns:a16="http://schemas.microsoft.com/office/drawing/2014/main" id="{0809339D-5CDB-FF20-3732-43333D9122E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1" name="AutoShape 2089">
                  <a:extLst>
                    <a:ext uri="{FF2B5EF4-FFF2-40B4-BE49-F238E27FC236}">
                      <a16:creationId xmlns:a16="http://schemas.microsoft.com/office/drawing/2014/main" id="{4C1E89FE-218E-C5EE-3070-EF228AB9B7B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2" name="AutoShape 2090">
                  <a:extLst>
                    <a:ext uri="{FF2B5EF4-FFF2-40B4-BE49-F238E27FC236}">
                      <a16:creationId xmlns:a16="http://schemas.microsoft.com/office/drawing/2014/main" id="{8F656073-7F8D-B628-9DF7-51A3F9601E1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3" name="AutoShape 2091">
                  <a:extLst>
                    <a:ext uri="{FF2B5EF4-FFF2-40B4-BE49-F238E27FC236}">
                      <a16:creationId xmlns:a16="http://schemas.microsoft.com/office/drawing/2014/main" id="{EA8E1493-2C73-063B-E631-0B495A1B6FB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24" name="AutoShape 2092">
                  <a:extLst>
                    <a:ext uri="{FF2B5EF4-FFF2-40B4-BE49-F238E27FC236}">
                      <a16:creationId xmlns:a16="http://schemas.microsoft.com/office/drawing/2014/main" id="{D6B6F536-3587-CB56-F9C9-4794AFFEBDC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25" name="Group 2093">
                  <a:extLst>
                    <a:ext uri="{FF2B5EF4-FFF2-40B4-BE49-F238E27FC236}">
                      <a16:creationId xmlns:a16="http://schemas.microsoft.com/office/drawing/2014/main" id="{322FAF9F-7C7E-7A5C-D9AF-C32570D404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426" name="AutoShape 2094">
                    <a:extLst>
                      <a:ext uri="{FF2B5EF4-FFF2-40B4-BE49-F238E27FC236}">
                        <a16:creationId xmlns:a16="http://schemas.microsoft.com/office/drawing/2014/main" id="{BFA4C310-44A7-62BF-9D6D-73FC90925610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27" name="AutoShape 2095">
                    <a:extLst>
                      <a:ext uri="{FF2B5EF4-FFF2-40B4-BE49-F238E27FC236}">
                        <a16:creationId xmlns:a16="http://schemas.microsoft.com/office/drawing/2014/main" id="{A424BF00-538A-75C1-DDBB-7FB8C525D08E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406" name="Group 2096">
                <a:extLst>
                  <a:ext uri="{FF2B5EF4-FFF2-40B4-BE49-F238E27FC236}">
                    <a16:creationId xmlns:a16="http://schemas.microsoft.com/office/drawing/2014/main" id="{82C8B267-D85F-088E-F8BC-EE5703FD6C2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3506" y="11686"/>
                <a:ext cx="730" cy="788"/>
                <a:chOff x="3010" y="3931"/>
                <a:chExt cx="2043" cy="788"/>
              </a:xfrm>
            </p:grpSpPr>
            <p:cxnSp>
              <p:nvCxnSpPr>
                <p:cNvPr id="11417" name="AutoShape 2097">
                  <a:extLst>
                    <a:ext uri="{FF2B5EF4-FFF2-40B4-BE49-F238E27FC236}">
                      <a16:creationId xmlns:a16="http://schemas.microsoft.com/office/drawing/2014/main" id="{B2DD3E5D-2EF4-552B-611F-46CC74AFA44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4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18" name="AutoShape 2098">
                  <a:extLst>
                    <a:ext uri="{FF2B5EF4-FFF2-40B4-BE49-F238E27FC236}">
                      <a16:creationId xmlns:a16="http://schemas.microsoft.com/office/drawing/2014/main" id="{5DE2B5D4-5335-6744-6E33-C841D9FED12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 flipH="1">
                  <a:off x="4625" y="4291"/>
                  <a:ext cx="371" cy="48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19" name="AutoShape 2099">
                  <a:extLst>
                    <a:ext uri="{FF2B5EF4-FFF2-40B4-BE49-F238E27FC236}">
                      <a16:creationId xmlns:a16="http://schemas.microsoft.com/office/drawing/2014/main" id="{0BF71C18-27EF-0883-D78A-B6EE24B7506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410" y="3938"/>
                  <a:ext cx="60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08" name="Group 2521">
                <a:extLst>
                  <a:ext uri="{FF2B5EF4-FFF2-40B4-BE49-F238E27FC236}">
                    <a16:creationId xmlns:a16="http://schemas.microsoft.com/office/drawing/2014/main" id="{7D58F315-5A75-8DB9-38F4-FA961DBF980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367"/>
                <a:ext cx="1164" cy="376"/>
                <a:chOff x="3529" y="8716"/>
                <a:chExt cx="6162" cy="1994"/>
              </a:xfrm>
            </p:grpSpPr>
            <p:sp>
              <p:nvSpPr>
                <p:cNvPr id="11411" name="AutoShape 2522">
                  <a:extLst>
                    <a:ext uri="{FF2B5EF4-FFF2-40B4-BE49-F238E27FC236}">
                      <a16:creationId xmlns:a16="http://schemas.microsoft.com/office/drawing/2014/main" id="{B853D2BA-E264-B792-415D-232285988E1C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12" name="AutoShape 2523">
                  <a:extLst>
                    <a:ext uri="{FF2B5EF4-FFF2-40B4-BE49-F238E27FC236}">
                      <a16:creationId xmlns:a16="http://schemas.microsoft.com/office/drawing/2014/main" id="{BD99E647-DC4C-1214-F4CE-0CCA8ADF323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13" name="AutoShape 2524">
                  <a:extLst>
                    <a:ext uri="{FF2B5EF4-FFF2-40B4-BE49-F238E27FC236}">
                      <a16:creationId xmlns:a16="http://schemas.microsoft.com/office/drawing/2014/main" id="{26B114FC-FF67-7C5D-0AB2-D4CFA953D17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09" name="AutoShape 2525">
                <a:extLst>
                  <a:ext uri="{FF2B5EF4-FFF2-40B4-BE49-F238E27FC236}">
                    <a16:creationId xmlns:a16="http://schemas.microsoft.com/office/drawing/2014/main" id="{CF81D871-B683-58D2-0752-D72042B3C1A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0" name="AutoShape 2526">
                <a:extLst>
                  <a:ext uri="{FF2B5EF4-FFF2-40B4-BE49-F238E27FC236}">
                    <a16:creationId xmlns:a16="http://schemas.microsoft.com/office/drawing/2014/main" id="{D6B53CD9-46E7-8E48-4727-661F1494484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2434"/>
                <a:ext cx="0" cy="114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99" name="Ellipse 11498">
              <a:extLst>
                <a:ext uri="{FF2B5EF4-FFF2-40B4-BE49-F238E27FC236}">
                  <a16:creationId xmlns:a16="http://schemas.microsoft.com/office/drawing/2014/main" id="{D0BDA971-3F0C-DD2D-4B75-386C10AC3D35}"/>
                </a:ext>
              </a:extLst>
            </p:cNvPr>
            <p:cNvSpPr/>
            <p:nvPr/>
          </p:nvSpPr>
          <p:spPr>
            <a:xfrm>
              <a:off x="4678039" y="1702378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522" name="Lige forbindelse 11521">
              <a:extLst>
                <a:ext uri="{FF2B5EF4-FFF2-40B4-BE49-F238E27FC236}">
                  <a16:creationId xmlns:a16="http://schemas.microsoft.com/office/drawing/2014/main" id="{CCFCAB84-E7B6-DE41-4DBF-A030ECBB0739}"/>
                </a:ext>
              </a:extLst>
            </p:cNvPr>
            <p:cNvCxnSpPr>
              <a:cxnSpLocks/>
            </p:cNvCxnSpPr>
            <p:nvPr/>
          </p:nvCxnSpPr>
          <p:spPr>
            <a:xfrm>
              <a:off x="4477065" y="1800294"/>
              <a:ext cx="2009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24" name="Lige forbindelse 11523">
              <a:extLst>
                <a:ext uri="{FF2B5EF4-FFF2-40B4-BE49-F238E27FC236}">
                  <a16:creationId xmlns:a16="http://schemas.microsoft.com/office/drawing/2014/main" id="{5E782ACD-BF16-C336-497D-0F10A318B62B}"/>
                </a:ext>
              </a:extLst>
            </p:cNvPr>
            <p:cNvCxnSpPr>
              <a:cxnSpLocks/>
            </p:cNvCxnSpPr>
            <p:nvPr/>
          </p:nvCxnSpPr>
          <p:spPr>
            <a:xfrm>
              <a:off x="4868256" y="1795443"/>
              <a:ext cx="2009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30" name="Gruppe 11529">
            <a:extLst>
              <a:ext uri="{FF2B5EF4-FFF2-40B4-BE49-F238E27FC236}">
                <a16:creationId xmlns:a16="http://schemas.microsoft.com/office/drawing/2014/main" id="{3990E7DD-D19F-984D-8302-4FD290C1A8D6}"/>
              </a:ext>
            </a:extLst>
          </p:cNvPr>
          <p:cNvGrpSpPr/>
          <p:nvPr/>
        </p:nvGrpSpPr>
        <p:grpSpPr>
          <a:xfrm>
            <a:off x="5750402" y="1094157"/>
            <a:ext cx="693370" cy="1137530"/>
            <a:chOff x="4466780" y="3610230"/>
            <a:chExt cx="693370" cy="1137530"/>
          </a:xfrm>
        </p:grpSpPr>
        <p:grpSp>
          <p:nvGrpSpPr>
            <p:cNvPr id="11433" name="Group 2527">
              <a:extLst>
                <a:ext uri="{FF2B5EF4-FFF2-40B4-BE49-F238E27FC236}">
                  <a16:creationId xmlns:a16="http://schemas.microsoft.com/office/drawing/2014/main" id="{961B4B74-E40E-02AF-0396-5D47BF2D247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66780" y="3610230"/>
              <a:ext cx="693370" cy="1137530"/>
              <a:chOff x="3078" y="11479"/>
              <a:chExt cx="1380" cy="2264"/>
            </a:xfrm>
          </p:grpSpPr>
          <p:grpSp>
            <p:nvGrpSpPr>
              <p:cNvPr id="11434" name="Group 2083">
                <a:extLst>
                  <a:ext uri="{FF2B5EF4-FFF2-40B4-BE49-F238E27FC236}">
                    <a16:creationId xmlns:a16="http://schemas.microsoft.com/office/drawing/2014/main" id="{2C838024-9B3A-EC12-8267-EC8006FEF24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1859"/>
                <a:ext cx="1343" cy="574"/>
                <a:chOff x="3529" y="6625"/>
                <a:chExt cx="7112" cy="3046"/>
              </a:xfrm>
            </p:grpSpPr>
            <p:sp>
              <p:nvSpPr>
                <p:cNvPr id="11458" name="AutoShape 2084">
                  <a:extLst>
                    <a:ext uri="{FF2B5EF4-FFF2-40B4-BE49-F238E27FC236}">
                      <a16:creationId xmlns:a16="http://schemas.microsoft.com/office/drawing/2014/main" id="{6EF40C2F-01DB-8A0F-4AF1-E6E8ED4DA9D1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8485" y="662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59" name="AutoShape 2085">
                  <a:extLst>
                    <a:ext uri="{FF2B5EF4-FFF2-40B4-BE49-F238E27FC236}">
                      <a16:creationId xmlns:a16="http://schemas.microsoft.com/office/drawing/2014/main" id="{9BCDE69F-578B-0BDB-4D75-94C005D5106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60" name="AutoShape 2086">
                  <a:extLst>
                    <a:ext uri="{FF2B5EF4-FFF2-40B4-BE49-F238E27FC236}">
                      <a16:creationId xmlns:a16="http://schemas.microsoft.com/office/drawing/2014/main" id="{D5CDBB6E-86D5-E9CD-05FE-847B53F6494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35" name="Group 2087">
                <a:extLst>
                  <a:ext uri="{FF2B5EF4-FFF2-40B4-BE49-F238E27FC236}">
                    <a16:creationId xmlns:a16="http://schemas.microsoft.com/office/drawing/2014/main" id="{CA51BBE0-8710-E685-776C-E7F7273269B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450" name="AutoShape 2088">
                  <a:extLst>
                    <a:ext uri="{FF2B5EF4-FFF2-40B4-BE49-F238E27FC236}">
                      <a16:creationId xmlns:a16="http://schemas.microsoft.com/office/drawing/2014/main" id="{3D1CE6D4-DF85-92D4-B404-697312FD84D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51" name="AutoShape 2089">
                  <a:extLst>
                    <a:ext uri="{FF2B5EF4-FFF2-40B4-BE49-F238E27FC236}">
                      <a16:creationId xmlns:a16="http://schemas.microsoft.com/office/drawing/2014/main" id="{120C657C-489B-0D03-7C01-494A42EA453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52" name="AutoShape 2090">
                  <a:extLst>
                    <a:ext uri="{FF2B5EF4-FFF2-40B4-BE49-F238E27FC236}">
                      <a16:creationId xmlns:a16="http://schemas.microsoft.com/office/drawing/2014/main" id="{61AAC7EB-DB59-9FCC-3844-BF659A9F749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53" name="AutoShape 2091">
                  <a:extLst>
                    <a:ext uri="{FF2B5EF4-FFF2-40B4-BE49-F238E27FC236}">
                      <a16:creationId xmlns:a16="http://schemas.microsoft.com/office/drawing/2014/main" id="{86AB5CD3-F0D7-430E-F3EC-A97A01E6EB8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54" name="AutoShape 2092">
                  <a:extLst>
                    <a:ext uri="{FF2B5EF4-FFF2-40B4-BE49-F238E27FC236}">
                      <a16:creationId xmlns:a16="http://schemas.microsoft.com/office/drawing/2014/main" id="{7610C8EE-251A-855C-1F7C-10851744722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55" name="Group 2093">
                  <a:extLst>
                    <a:ext uri="{FF2B5EF4-FFF2-40B4-BE49-F238E27FC236}">
                      <a16:creationId xmlns:a16="http://schemas.microsoft.com/office/drawing/2014/main" id="{68ABDCCC-3589-48DB-24E1-3A409368C3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456" name="AutoShape 2094">
                    <a:extLst>
                      <a:ext uri="{FF2B5EF4-FFF2-40B4-BE49-F238E27FC236}">
                        <a16:creationId xmlns:a16="http://schemas.microsoft.com/office/drawing/2014/main" id="{02E9EA24-66CC-0E98-E430-644DF0B76485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57" name="AutoShape 2095">
                    <a:extLst>
                      <a:ext uri="{FF2B5EF4-FFF2-40B4-BE49-F238E27FC236}">
                        <a16:creationId xmlns:a16="http://schemas.microsoft.com/office/drawing/2014/main" id="{6C3B2B75-F612-2939-2AB3-01444D9D9D9F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436" name="Group 2096">
                <a:extLst>
                  <a:ext uri="{FF2B5EF4-FFF2-40B4-BE49-F238E27FC236}">
                    <a16:creationId xmlns:a16="http://schemas.microsoft.com/office/drawing/2014/main" id="{9D94C041-2BD2-CD15-EE2C-981F0778BA7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3202" y="11920"/>
                <a:ext cx="1268" cy="858"/>
                <a:chOff x="3010" y="3931"/>
                <a:chExt cx="3550" cy="858"/>
              </a:xfrm>
            </p:grpSpPr>
            <p:cxnSp>
              <p:nvCxnSpPr>
                <p:cNvPr id="11447" name="AutoShape 2097">
                  <a:extLst>
                    <a:ext uri="{FF2B5EF4-FFF2-40B4-BE49-F238E27FC236}">
                      <a16:creationId xmlns:a16="http://schemas.microsoft.com/office/drawing/2014/main" id="{3C615366-440A-E890-8FA7-E56F0C3EA33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4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48" name="AutoShape 2098">
                  <a:extLst>
                    <a:ext uri="{FF2B5EF4-FFF2-40B4-BE49-F238E27FC236}">
                      <a16:creationId xmlns:a16="http://schemas.microsoft.com/office/drawing/2014/main" id="{6210A081-5ACF-1743-F26C-2A5D48D8A65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 flipH="1">
                  <a:off x="6132" y="4361"/>
                  <a:ext cx="371" cy="48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49" name="AutoShape 2099">
                  <a:extLst>
                    <a:ext uri="{FF2B5EF4-FFF2-40B4-BE49-F238E27FC236}">
                      <a16:creationId xmlns:a16="http://schemas.microsoft.com/office/drawing/2014/main" id="{44548340-8C40-0A5C-A2A9-A7F47244308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410" y="3938"/>
                  <a:ext cx="60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38" name="Group 2521">
                <a:extLst>
                  <a:ext uri="{FF2B5EF4-FFF2-40B4-BE49-F238E27FC236}">
                    <a16:creationId xmlns:a16="http://schemas.microsoft.com/office/drawing/2014/main" id="{1CE91984-DEFC-3EFA-BA26-260CF8A94D3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367"/>
                <a:ext cx="1164" cy="376"/>
                <a:chOff x="3529" y="8716"/>
                <a:chExt cx="6162" cy="1994"/>
              </a:xfrm>
            </p:grpSpPr>
            <p:sp>
              <p:nvSpPr>
                <p:cNvPr id="11441" name="AutoShape 2522">
                  <a:extLst>
                    <a:ext uri="{FF2B5EF4-FFF2-40B4-BE49-F238E27FC236}">
                      <a16:creationId xmlns:a16="http://schemas.microsoft.com/office/drawing/2014/main" id="{6A528E1F-8B1E-34D8-68F8-B1475E0B09BF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42" name="AutoShape 2523">
                  <a:extLst>
                    <a:ext uri="{FF2B5EF4-FFF2-40B4-BE49-F238E27FC236}">
                      <a16:creationId xmlns:a16="http://schemas.microsoft.com/office/drawing/2014/main" id="{FD44BE86-0052-B820-2A98-C78B2F1C32A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43" name="AutoShape 2524">
                  <a:extLst>
                    <a:ext uri="{FF2B5EF4-FFF2-40B4-BE49-F238E27FC236}">
                      <a16:creationId xmlns:a16="http://schemas.microsoft.com/office/drawing/2014/main" id="{2D018BB5-FC9B-641C-259F-D2C1E12170A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39" name="AutoShape 2525">
                <a:extLst>
                  <a:ext uri="{FF2B5EF4-FFF2-40B4-BE49-F238E27FC236}">
                    <a16:creationId xmlns:a16="http://schemas.microsoft.com/office/drawing/2014/main" id="{F0E7C53E-FF7C-42F0-F647-3221B89503CA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40" name="AutoShape 2526">
                <a:extLst>
                  <a:ext uri="{FF2B5EF4-FFF2-40B4-BE49-F238E27FC236}">
                    <a16:creationId xmlns:a16="http://schemas.microsoft.com/office/drawing/2014/main" id="{DEB8A197-131F-FE89-0D44-9BDA51E1A783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2434"/>
                <a:ext cx="0" cy="114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27" name="Ellipse 11526">
              <a:extLst>
                <a:ext uri="{FF2B5EF4-FFF2-40B4-BE49-F238E27FC236}">
                  <a16:creationId xmlns:a16="http://schemas.microsoft.com/office/drawing/2014/main" id="{DA1288CD-BAB7-2A05-95AA-C1A5BFA0BDFB}"/>
                </a:ext>
              </a:extLst>
            </p:cNvPr>
            <p:cNvSpPr/>
            <p:nvPr/>
          </p:nvSpPr>
          <p:spPr>
            <a:xfrm>
              <a:off x="4679727" y="3988882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528" name="AutoShape 2085">
              <a:extLst>
                <a:ext uri="{FF2B5EF4-FFF2-40B4-BE49-F238E27FC236}">
                  <a16:creationId xmlns:a16="http://schemas.microsoft.com/office/drawing/2014/main" id="{659052D2-2960-9E78-A457-3F83549129E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854173" y="4352618"/>
              <a:ext cx="199341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29" name="AutoShape 2086">
              <a:extLst>
                <a:ext uri="{FF2B5EF4-FFF2-40B4-BE49-F238E27FC236}">
                  <a16:creationId xmlns:a16="http://schemas.microsoft.com/office/drawing/2014/main" id="{49542B45-DDAA-5263-C0F7-4DD1F7B4053E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468869" y="4352618"/>
              <a:ext cx="180745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534" name="Gruppe 11533">
            <a:extLst>
              <a:ext uri="{FF2B5EF4-FFF2-40B4-BE49-F238E27FC236}">
                <a16:creationId xmlns:a16="http://schemas.microsoft.com/office/drawing/2014/main" id="{C96A1DA9-5BAB-91A3-D634-52F6F34796DC}"/>
              </a:ext>
            </a:extLst>
          </p:cNvPr>
          <p:cNvGrpSpPr/>
          <p:nvPr/>
        </p:nvGrpSpPr>
        <p:grpSpPr>
          <a:xfrm>
            <a:off x="4370104" y="3741881"/>
            <a:ext cx="881279" cy="901884"/>
            <a:chOff x="5728182" y="1095337"/>
            <a:chExt cx="881279" cy="901884"/>
          </a:xfrm>
        </p:grpSpPr>
        <p:grpSp>
          <p:nvGrpSpPr>
            <p:cNvPr id="11568" name="Gruppe 11567">
              <a:extLst>
                <a:ext uri="{FF2B5EF4-FFF2-40B4-BE49-F238E27FC236}">
                  <a16:creationId xmlns:a16="http://schemas.microsoft.com/office/drawing/2014/main" id="{F87E79C8-3A71-A727-06F7-E55BE81955BD}"/>
                </a:ext>
              </a:extLst>
            </p:cNvPr>
            <p:cNvGrpSpPr/>
            <p:nvPr/>
          </p:nvGrpSpPr>
          <p:grpSpPr>
            <a:xfrm>
              <a:off x="5728182" y="1095337"/>
              <a:ext cx="881279" cy="901884"/>
              <a:chOff x="6577110" y="1826526"/>
              <a:chExt cx="881279" cy="901884"/>
            </a:xfrm>
          </p:grpSpPr>
          <p:grpSp>
            <p:nvGrpSpPr>
              <p:cNvPr id="11543" name="Gruppe 11542">
                <a:extLst>
                  <a:ext uri="{FF2B5EF4-FFF2-40B4-BE49-F238E27FC236}">
                    <a16:creationId xmlns:a16="http://schemas.microsoft.com/office/drawing/2014/main" id="{79A2D11A-5C8C-CE99-8F89-5548500F6BCD}"/>
                  </a:ext>
                </a:extLst>
              </p:cNvPr>
              <p:cNvGrpSpPr/>
              <p:nvPr/>
            </p:nvGrpSpPr>
            <p:grpSpPr>
              <a:xfrm>
                <a:off x="6577110" y="1826526"/>
                <a:ext cx="881279" cy="901884"/>
                <a:chOff x="6577110" y="1826526"/>
                <a:chExt cx="881279" cy="901884"/>
              </a:xfrm>
            </p:grpSpPr>
            <p:grpSp>
              <p:nvGrpSpPr>
                <p:cNvPr id="11489" name="Group 2527">
                  <a:extLst>
                    <a:ext uri="{FF2B5EF4-FFF2-40B4-BE49-F238E27FC236}">
                      <a16:creationId xmlns:a16="http://schemas.microsoft.com/office/drawing/2014/main" id="{DF5846EE-C7F6-A316-B756-691D6B1122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10" y="1826526"/>
                  <a:ext cx="881279" cy="901884"/>
                  <a:chOff x="2766" y="11479"/>
                  <a:chExt cx="1754" cy="1795"/>
                </a:xfrm>
              </p:grpSpPr>
              <p:grpSp>
                <p:nvGrpSpPr>
                  <p:cNvPr id="11491" name="Group 2087">
                    <a:extLst>
                      <a:ext uri="{FF2B5EF4-FFF2-40B4-BE49-F238E27FC236}">
                        <a16:creationId xmlns:a16="http://schemas.microsoft.com/office/drawing/2014/main" id="{A5B429D4-A317-7C0E-C05B-0CF323E44AD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754" cy="373"/>
                    <a:chOff x="2376" y="8775"/>
                    <a:chExt cx="2378" cy="510"/>
                  </a:xfrm>
                </p:grpSpPr>
                <p:cxnSp>
                  <p:nvCxnSpPr>
                    <p:cNvPr id="11506" name="AutoShape 2088">
                      <a:extLst>
                        <a:ext uri="{FF2B5EF4-FFF2-40B4-BE49-F238E27FC236}">
                          <a16:creationId xmlns:a16="http://schemas.microsoft.com/office/drawing/2014/main" id="{B7D73FD3-E668-5DDF-495D-5EB7EA4B0651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116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7" name="AutoShape 2089">
                      <a:extLst>
                        <a:ext uri="{FF2B5EF4-FFF2-40B4-BE49-F238E27FC236}">
                          <a16:creationId xmlns:a16="http://schemas.microsoft.com/office/drawing/2014/main" id="{D9D4FF84-F0B1-B249-A472-96883E3B6498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9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8" name="AutoShape 2090">
                      <a:extLst>
                        <a:ext uri="{FF2B5EF4-FFF2-40B4-BE49-F238E27FC236}">
                          <a16:creationId xmlns:a16="http://schemas.microsoft.com/office/drawing/2014/main" id="{B0912494-DC4C-5181-7CB1-A5D19B6F33EE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9" name="AutoShape 2091">
                      <a:extLst>
                        <a:ext uri="{FF2B5EF4-FFF2-40B4-BE49-F238E27FC236}">
                          <a16:creationId xmlns:a16="http://schemas.microsoft.com/office/drawing/2014/main" id="{86014162-0D58-3865-9DB0-3FDE909B700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10" name="AutoShape 2092">
                      <a:extLst>
                        <a:ext uri="{FF2B5EF4-FFF2-40B4-BE49-F238E27FC236}">
                          <a16:creationId xmlns:a16="http://schemas.microsoft.com/office/drawing/2014/main" id="{67D4EE9A-5007-AF0A-7001-D71C0AC54600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511" name="Group 2093">
                      <a:extLst>
                        <a:ext uri="{FF2B5EF4-FFF2-40B4-BE49-F238E27FC236}">
                          <a16:creationId xmlns:a16="http://schemas.microsoft.com/office/drawing/2014/main" id="{74237E6F-977C-6070-7412-9D197402CC23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512" name="AutoShape 2094">
                        <a:extLst>
                          <a:ext uri="{FF2B5EF4-FFF2-40B4-BE49-F238E27FC236}">
                            <a16:creationId xmlns:a16="http://schemas.microsoft.com/office/drawing/2014/main" id="{BDFD717D-4406-8463-AE96-4FC08E43A04B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513" name="AutoShape 2095">
                        <a:extLst>
                          <a:ext uri="{FF2B5EF4-FFF2-40B4-BE49-F238E27FC236}">
                            <a16:creationId xmlns:a16="http://schemas.microsoft.com/office/drawing/2014/main" id="{6A9170F6-DD36-CD2F-09C6-290E191C2ED4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cxnSp>
                <p:nvCxnSpPr>
                  <p:cNvPr id="11504" name="AutoShape 2098">
                    <a:extLst>
                      <a:ext uri="{FF2B5EF4-FFF2-40B4-BE49-F238E27FC236}">
                        <a16:creationId xmlns:a16="http://schemas.microsoft.com/office/drawing/2014/main" id="{9647C519-84CA-5032-299B-16CAF94DF3A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3843" y="12888"/>
                    <a:ext cx="345" cy="20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493" name="Group 2517">
                    <a:extLst>
                      <a:ext uri="{FF2B5EF4-FFF2-40B4-BE49-F238E27FC236}">
                        <a16:creationId xmlns:a16="http://schemas.microsoft.com/office/drawing/2014/main" id="{5B0AD51B-19CB-E060-3AAA-075E515B794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98"/>
                    <a:ext cx="1060" cy="376"/>
                    <a:chOff x="1935" y="9257"/>
                    <a:chExt cx="5626" cy="1994"/>
                  </a:xfrm>
                </p:grpSpPr>
                <p:sp>
                  <p:nvSpPr>
                    <p:cNvPr id="11500" name="AutoShape 2518">
                      <a:extLst>
                        <a:ext uri="{FF2B5EF4-FFF2-40B4-BE49-F238E27FC236}">
                          <a16:creationId xmlns:a16="http://schemas.microsoft.com/office/drawing/2014/main" id="{7F7DBA31-92B0-B090-C738-2B66EEAE44E1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3840" y="9257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501" name="AutoShape 2519">
                      <a:extLst>
                        <a:ext uri="{FF2B5EF4-FFF2-40B4-BE49-F238E27FC236}">
                          <a16:creationId xmlns:a16="http://schemas.microsoft.com/office/drawing/2014/main" id="{02314BB3-D97A-DE13-B31C-9688AEEC484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6040" y="10212"/>
                      <a:ext cx="1521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2" name="AutoShape 2520">
                      <a:extLst>
                        <a:ext uri="{FF2B5EF4-FFF2-40B4-BE49-F238E27FC236}">
                          <a16:creationId xmlns:a16="http://schemas.microsoft.com/office/drawing/2014/main" id="{A6878D61-E176-4780-6911-1B7837183D38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497" name="AutoShape 2522">
                    <a:extLst>
                      <a:ext uri="{FF2B5EF4-FFF2-40B4-BE49-F238E27FC236}">
                        <a16:creationId xmlns:a16="http://schemas.microsoft.com/office/drawing/2014/main" id="{75421475-0C17-1B74-A2D9-7355E9741E96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25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495" name="AutoShape 2525">
                    <a:extLst>
                      <a:ext uri="{FF2B5EF4-FFF2-40B4-BE49-F238E27FC236}">
                        <a16:creationId xmlns:a16="http://schemas.microsoft.com/office/drawing/2014/main" id="{9103C5A8-6CAF-90D9-AB20-A7F033CF4E74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2783" y="11727"/>
                    <a:ext cx="0" cy="1361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96" name="AutoShape 2526">
                    <a:extLst>
                      <a:ext uri="{FF2B5EF4-FFF2-40B4-BE49-F238E27FC236}">
                        <a16:creationId xmlns:a16="http://schemas.microsoft.com/office/drawing/2014/main" id="{B2D0C99A-6BA5-62C4-1261-DDBA90C595A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4499" y="11684"/>
                    <a:ext cx="0" cy="1397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19" name="AutoShape 2519">
                  <a:extLst>
                    <a:ext uri="{FF2B5EF4-FFF2-40B4-BE49-F238E27FC236}">
                      <a16:creationId xmlns:a16="http://schemas.microsoft.com/office/drawing/2014/main" id="{35FEF5B7-C420-FE06-B238-7C8A34C21CA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292577" y="2627836"/>
                  <a:ext cx="143986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20" name="AutoShape 2085">
                <a:extLst>
                  <a:ext uri="{FF2B5EF4-FFF2-40B4-BE49-F238E27FC236}">
                    <a16:creationId xmlns:a16="http://schemas.microsoft.com/office/drawing/2014/main" id="{59C35CCA-0929-BFC6-4BA7-44F2AE0FD83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6395" y="2302125"/>
                <a:ext cx="14399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1" name="Ellipse 11530">
              <a:extLst>
                <a:ext uri="{FF2B5EF4-FFF2-40B4-BE49-F238E27FC236}">
                  <a16:creationId xmlns:a16="http://schemas.microsoft.com/office/drawing/2014/main" id="{6734701E-994B-3A26-46FB-F4BAD80EE03A}"/>
                </a:ext>
              </a:extLst>
            </p:cNvPr>
            <p:cNvSpPr/>
            <p:nvPr/>
          </p:nvSpPr>
          <p:spPr>
            <a:xfrm>
              <a:off x="5896269" y="1476206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532" name="Lige forbindelse 11531">
              <a:extLst>
                <a:ext uri="{FF2B5EF4-FFF2-40B4-BE49-F238E27FC236}">
                  <a16:creationId xmlns:a16="http://schemas.microsoft.com/office/drawing/2014/main" id="{9FC6D269-9484-E421-3166-8F5EA7F6D61D}"/>
                </a:ext>
              </a:extLst>
            </p:cNvPr>
            <p:cNvCxnSpPr>
              <a:cxnSpLocks/>
            </p:cNvCxnSpPr>
            <p:nvPr/>
          </p:nvCxnSpPr>
          <p:spPr>
            <a:xfrm>
              <a:off x="5741887" y="1574122"/>
              <a:ext cx="144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33" name="Lige forbindelse 11532">
              <a:extLst>
                <a:ext uri="{FF2B5EF4-FFF2-40B4-BE49-F238E27FC236}">
                  <a16:creationId xmlns:a16="http://schemas.microsoft.com/office/drawing/2014/main" id="{EED9538C-D040-F117-050A-7E0899D89A19}"/>
                </a:ext>
              </a:extLst>
            </p:cNvPr>
            <p:cNvCxnSpPr>
              <a:cxnSpLocks/>
            </p:cNvCxnSpPr>
            <p:nvPr/>
          </p:nvCxnSpPr>
          <p:spPr>
            <a:xfrm>
              <a:off x="6086486" y="1569271"/>
              <a:ext cx="180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36" name="Gruppe 11535">
            <a:extLst>
              <a:ext uri="{FF2B5EF4-FFF2-40B4-BE49-F238E27FC236}">
                <a16:creationId xmlns:a16="http://schemas.microsoft.com/office/drawing/2014/main" id="{024778D8-97F2-4875-0554-0D54DD32215E}"/>
              </a:ext>
            </a:extLst>
          </p:cNvPr>
          <p:cNvGrpSpPr/>
          <p:nvPr/>
        </p:nvGrpSpPr>
        <p:grpSpPr>
          <a:xfrm>
            <a:off x="8323964" y="2262464"/>
            <a:ext cx="720000" cy="1137533"/>
            <a:chOff x="5765201" y="2145672"/>
            <a:chExt cx="720000" cy="1137533"/>
          </a:xfrm>
        </p:grpSpPr>
        <p:grpSp>
          <p:nvGrpSpPr>
            <p:cNvPr id="11314" name="Group 2527">
              <a:extLst>
                <a:ext uri="{FF2B5EF4-FFF2-40B4-BE49-F238E27FC236}">
                  <a16:creationId xmlns:a16="http://schemas.microsoft.com/office/drawing/2014/main" id="{D711E0A8-8E7A-35C4-EF8E-E3E7787300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65201" y="2145672"/>
              <a:ext cx="720000" cy="1137533"/>
              <a:chOff x="3078" y="11479"/>
              <a:chExt cx="1433" cy="2264"/>
            </a:xfrm>
          </p:grpSpPr>
          <p:grpSp>
            <p:nvGrpSpPr>
              <p:cNvPr id="11315" name="Group 2083">
                <a:extLst>
                  <a:ext uri="{FF2B5EF4-FFF2-40B4-BE49-F238E27FC236}">
                    <a16:creationId xmlns:a16="http://schemas.microsoft.com/office/drawing/2014/main" id="{1C7B54A6-B524-0E06-7FE5-0FE461AECE1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2254"/>
                <a:ext cx="1164" cy="376"/>
                <a:chOff x="3529" y="8716"/>
                <a:chExt cx="6162" cy="1994"/>
              </a:xfrm>
            </p:grpSpPr>
            <p:sp>
              <p:nvSpPr>
                <p:cNvPr id="11339" name="AutoShape 2084">
                  <a:extLst>
                    <a:ext uri="{FF2B5EF4-FFF2-40B4-BE49-F238E27FC236}">
                      <a16:creationId xmlns:a16="http://schemas.microsoft.com/office/drawing/2014/main" id="{9A68F54F-77A5-9325-8A2F-B5E4C7C9047D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340" name="AutoShape 2085">
                  <a:extLst>
                    <a:ext uri="{FF2B5EF4-FFF2-40B4-BE49-F238E27FC236}">
                      <a16:creationId xmlns:a16="http://schemas.microsoft.com/office/drawing/2014/main" id="{DAFAF098-169E-6769-6815-A91E11DC44E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41" name="AutoShape 2086">
                  <a:extLst>
                    <a:ext uri="{FF2B5EF4-FFF2-40B4-BE49-F238E27FC236}">
                      <a16:creationId xmlns:a16="http://schemas.microsoft.com/office/drawing/2014/main" id="{A47C85F6-5DB7-3E97-E8F4-59B92F94B02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316" name="Group 2087">
                <a:extLst>
                  <a:ext uri="{FF2B5EF4-FFF2-40B4-BE49-F238E27FC236}">
                    <a16:creationId xmlns:a16="http://schemas.microsoft.com/office/drawing/2014/main" id="{79E62E76-E740-4107-4AE8-4CC02B5FA58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331" name="AutoShape 2088">
                  <a:extLst>
                    <a:ext uri="{FF2B5EF4-FFF2-40B4-BE49-F238E27FC236}">
                      <a16:creationId xmlns:a16="http://schemas.microsoft.com/office/drawing/2014/main" id="{57BE01A2-BF1B-FCC7-99BE-3EA6510A832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2" name="AutoShape 2089">
                  <a:extLst>
                    <a:ext uri="{FF2B5EF4-FFF2-40B4-BE49-F238E27FC236}">
                      <a16:creationId xmlns:a16="http://schemas.microsoft.com/office/drawing/2014/main" id="{BBFF5A2E-B781-DD93-D782-3D58A6D33AB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3" name="AutoShape 2090">
                  <a:extLst>
                    <a:ext uri="{FF2B5EF4-FFF2-40B4-BE49-F238E27FC236}">
                      <a16:creationId xmlns:a16="http://schemas.microsoft.com/office/drawing/2014/main" id="{74208031-5C01-BBC6-421E-2201C20E312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4" name="AutoShape 2091">
                  <a:extLst>
                    <a:ext uri="{FF2B5EF4-FFF2-40B4-BE49-F238E27FC236}">
                      <a16:creationId xmlns:a16="http://schemas.microsoft.com/office/drawing/2014/main" id="{7BD1E09A-2115-7956-D3F9-D1695FBF83D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5" name="AutoShape 2092">
                  <a:extLst>
                    <a:ext uri="{FF2B5EF4-FFF2-40B4-BE49-F238E27FC236}">
                      <a16:creationId xmlns:a16="http://schemas.microsoft.com/office/drawing/2014/main" id="{9C5BB072-5D25-800F-3466-F87E21E0C4F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336" name="Group 2093">
                  <a:extLst>
                    <a:ext uri="{FF2B5EF4-FFF2-40B4-BE49-F238E27FC236}">
                      <a16:creationId xmlns:a16="http://schemas.microsoft.com/office/drawing/2014/main" id="{879C5A93-2807-6118-AA1A-D9EFF8EA58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337" name="AutoShape 2094">
                    <a:extLst>
                      <a:ext uri="{FF2B5EF4-FFF2-40B4-BE49-F238E27FC236}">
                        <a16:creationId xmlns:a16="http://schemas.microsoft.com/office/drawing/2014/main" id="{38442224-9244-5035-694A-38535B1335A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338" name="AutoShape 2095">
                    <a:extLst>
                      <a:ext uri="{FF2B5EF4-FFF2-40B4-BE49-F238E27FC236}">
                        <a16:creationId xmlns:a16="http://schemas.microsoft.com/office/drawing/2014/main" id="{21B66345-09BD-B6A9-92E4-E2E2115F5877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317" name="Group 2096">
                <a:extLst>
                  <a:ext uri="{FF2B5EF4-FFF2-40B4-BE49-F238E27FC236}">
                    <a16:creationId xmlns:a16="http://schemas.microsoft.com/office/drawing/2014/main" id="{D610DB36-4EC0-77D3-1640-526559D8CAE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4028" y="11945"/>
                <a:ext cx="712" cy="254"/>
                <a:chOff x="3010" y="3684"/>
                <a:chExt cx="1992" cy="254"/>
              </a:xfrm>
            </p:grpSpPr>
            <p:cxnSp>
              <p:nvCxnSpPr>
                <p:cNvPr id="11328" name="AutoShape 2097">
                  <a:extLst>
                    <a:ext uri="{FF2B5EF4-FFF2-40B4-BE49-F238E27FC236}">
                      <a16:creationId xmlns:a16="http://schemas.microsoft.com/office/drawing/2014/main" id="{657C4BB3-4F57-0BFD-E217-3F7BF1DC02C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29" name="AutoShape 2098">
                  <a:extLst>
                    <a:ext uri="{FF2B5EF4-FFF2-40B4-BE49-F238E27FC236}">
                      <a16:creationId xmlns:a16="http://schemas.microsoft.com/office/drawing/2014/main" id="{523FD292-D7E5-D20A-1F2F-413338C70B4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flipV="1">
                  <a:off x="3720" y="3684"/>
                  <a:ext cx="712" cy="25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30" name="AutoShape 2099">
                  <a:extLst>
                    <a:ext uri="{FF2B5EF4-FFF2-40B4-BE49-F238E27FC236}">
                      <a16:creationId xmlns:a16="http://schemas.microsoft.com/office/drawing/2014/main" id="{C00CADF1-CD47-EEF2-7157-0FFACD42947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290" y="3938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318" name="Group 2517">
                <a:extLst>
                  <a:ext uri="{FF2B5EF4-FFF2-40B4-BE49-F238E27FC236}">
                    <a16:creationId xmlns:a16="http://schemas.microsoft.com/office/drawing/2014/main" id="{E991B7B9-7B45-409D-F595-2E9695AEF3B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950"/>
                <a:ext cx="1164" cy="3"/>
                <a:chOff x="3529" y="1795"/>
                <a:chExt cx="6162" cy="3"/>
              </a:xfrm>
            </p:grpSpPr>
            <p:cxnSp>
              <p:nvCxnSpPr>
                <p:cNvPr id="11326" name="AutoShape 2519">
                  <a:extLst>
                    <a:ext uri="{FF2B5EF4-FFF2-40B4-BE49-F238E27FC236}">
                      <a16:creationId xmlns:a16="http://schemas.microsoft.com/office/drawing/2014/main" id="{9A54A7FF-E8D5-6EC5-737D-9F2EC323C4D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1795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27" name="AutoShape 2520">
                  <a:extLst>
                    <a:ext uri="{FF2B5EF4-FFF2-40B4-BE49-F238E27FC236}">
                      <a16:creationId xmlns:a16="http://schemas.microsoft.com/office/drawing/2014/main" id="{BA400724-7EE9-F920-2075-E335624B3E4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1798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319" name="Group 2521">
                <a:extLst>
                  <a:ext uri="{FF2B5EF4-FFF2-40B4-BE49-F238E27FC236}">
                    <a16:creationId xmlns:a16="http://schemas.microsoft.com/office/drawing/2014/main" id="{2223C392-68EC-D2BD-AF10-83E2C651149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367"/>
                <a:ext cx="1164" cy="376"/>
                <a:chOff x="3529" y="8716"/>
                <a:chExt cx="6162" cy="1994"/>
              </a:xfrm>
            </p:grpSpPr>
            <p:sp>
              <p:nvSpPr>
                <p:cNvPr id="11322" name="AutoShape 2522">
                  <a:extLst>
                    <a:ext uri="{FF2B5EF4-FFF2-40B4-BE49-F238E27FC236}">
                      <a16:creationId xmlns:a16="http://schemas.microsoft.com/office/drawing/2014/main" id="{0C88C686-8AD6-D95F-A9C1-9643266F816B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323" name="AutoShape 2523">
                  <a:extLst>
                    <a:ext uri="{FF2B5EF4-FFF2-40B4-BE49-F238E27FC236}">
                      <a16:creationId xmlns:a16="http://schemas.microsoft.com/office/drawing/2014/main" id="{6E3103F3-992F-FBD9-8CE3-F4D94B4577C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324" name="AutoShape 2524">
                  <a:extLst>
                    <a:ext uri="{FF2B5EF4-FFF2-40B4-BE49-F238E27FC236}">
                      <a16:creationId xmlns:a16="http://schemas.microsoft.com/office/drawing/2014/main" id="{4AC677F9-3320-B944-D7F1-21F7B2010DD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320" name="AutoShape 2525">
                <a:extLst>
                  <a:ext uri="{FF2B5EF4-FFF2-40B4-BE49-F238E27FC236}">
                    <a16:creationId xmlns:a16="http://schemas.microsoft.com/office/drawing/2014/main" id="{A0AAFAA9-C9FB-0F94-E3A2-87A81DD3B6E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21" name="AutoShape 2526">
                <a:extLst>
                  <a:ext uri="{FF2B5EF4-FFF2-40B4-BE49-F238E27FC236}">
                    <a16:creationId xmlns:a16="http://schemas.microsoft.com/office/drawing/2014/main" id="{E64C8763-4243-D74E-0CDA-EC9FB93B9B9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2434"/>
                <a:ext cx="0" cy="114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5" name="Ellipse 11534">
              <a:extLst>
                <a:ext uri="{FF2B5EF4-FFF2-40B4-BE49-F238E27FC236}">
                  <a16:creationId xmlns:a16="http://schemas.microsoft.com/office/drawing/2014/main" id="{5CFBE075-B169-AE53-C68A-66E4EDD838EE}"/>
                </a:ext>
              </a:extLst>
            </p:cNvPr>
            <p:cNvSpPr/>
            <p:nvPr/>
          </p:nvSpPr>
          <p:spPr>
            <a:xfrm>
              <a:off x="5966156" y="2798298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38" name="Gruppe 11537">
            <a:extLst>
              <a:ext uri="{FF2B5EF4-FFF2-40B4-BE49-F238E27FC236}">
                <a16:creationId xmlns:a16="http://schemas.microsoft.com/office/drawing/2014/main" id="{D9557C0A-6CBB-FB95-C3E7-36DC073A0C50}"/>
              </a:ext>
            </a:extLst>
          </p:cNvPr>
          <p:cNvGrpSpPr/>
          <p:nvPr/>
        </p:nvGrpSpPr>
        <p:grpSpPr>
          <a:xfrm>
            <a:off x="4459190" y="1048573"/>
            <a:ext cx="693370" cy="1055636"/>
            <a:chOff x="5718437" y="3515826"/>
            <a:chExt cx="693370" cy="1055636"/>
          </a:xfrm>
        </p:grpSpPr>
        <p:grpSp>
          <p:nvGrpSpPr>
            <p:cNvPr id="11461" name="Group 2527">
              <a:extLst>
                <a:ext uri="{FF2B5EF4-FFF2-40B4-BE49-F238E27FC236}">
                  <a16:creationId xmlns:a16="http://schemas.microsoft.com/office/drawing/2014/main" id="{BBF554CD-EFCC-B6F6-3D3B-CBBA490EE8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18437" y="3515826"/>
              <a:ext cx="693370" cy="1055636"/>
              <a:chOff x="3078" y="11479"/>
              <a:chExt cx="1380" cy="2101"/>
            </a:xfrm>
          </p:grpSpPr>
          <p:grpSp>
            <p:nvGrpSpPr>
              <p:cNvPr id="11462" name="Group 2083">
                <a:extLst>
                  <a:ext uri="{FF2B5EF4-FFF2-40B4-BE49-F238E27FC236}">
                    <a16:creationId xmlns:a16="http://schemas.microsoft.com/office/drawing/2014/main" id="{757DF338-ECDC-8931-D68E-0E3639601C9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1859"/>
                <a:ext cx="1343" cy="574"/>
                <a:chOff x="3529" y="6625"/>
                <a:chExt cx="7112" cy="3046"/>
              </a:xfrm>
            </p:grpSpPr>
            <p:sp>
              <p:nvSpPr>
                <p:cNvPr id="11486" name="AutoShape 2084">
                  <a:extLst>
                    <a:ext uri="{FF2B5EF4-FFF2-40B4-BE49-F238E27FC236}">
                      <a16:creationId xmlns:a16="http://schemas.microsoft.com/office/drawing/2014/main" id="{7E292ED9-1306-AFE4-B65A-3950575E34A2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8485" y="662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87" name="AutoShape 2085">
                  <a:extLst>
                    <a:ext uri="{FF2B5EF4-FFF2-40B4-BE49-F238E27FC236}">
                      <a16:creationId xmlns:a16="http://schemas.microsoft.com/office/drawing/2014/main" id="{A0A91BC0-D49F-BE36-E1D9-9CA0B0710C6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8" name="AutoShape 2086">
                  <a:extLst>
                    <a:ext uri="{FF2B5EF4-FFF2-40B4-BE49-F238E27FC236}">
                      <a16:creationId xmlns:a16="http://schemas.microsoft.com/office/drawing/2014/main" id="{1A7667CE-6F62-1BA6-5EEA-2860959DEEE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3" name="Group 2087">
                <a:extLst>
                  <a:ext uri="{FF2B5EF4-FFF2-40B4-BE49-F238E27FC236}">
                    <a16:creationId xmlns:a16="http://schemas.microsoft.com/office/drawing/2014/main" id="{17B73744-89C0-2DC1-C093-2390AB5CDCB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478" name="AutoShape 2088">
                  <a:extLst>
                    <a:ext uri="{FF2B5EF4-FFF2-40B4-BE49-F238E27FC236}">
                      <a16:creationId xmlns:a16="http://schemas.microsoft.com/office/drawing/2014/main" id="{BAF4014E-7C76-2CB2-90CE-D99198414DA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9" name="AutoShape 2089">
                  <a:extLst>
                    <a:ext uri="{FF2B5EF4-FFF2-40B4-BE49-F238E27FC236}">
                      <a16:creationId xmlns:a16="http://schemas.microsoft.com/office/drawing/2014/main" id="{BCAB5267-B2C8-FCA6-E61C-0F99872C00DB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0" name="AutoShape 2090">
                  <a:extLst>
                    <a:ext uri="{FF2B5EF4-FFF2-40B4-BE49-F238E27FC236}">
                      <a16:creationId xmlns:a16="http://schemas.microsoft.com/office/drawing/2014/main" id="{A305500C-31A2-B00C-9C14-9224689A7A9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1" name="AutoShape 2091">
                  <a:extLst>
                    <a:ext uri="{FF2B5EF4-FFF2-40B4-BE49-F238E27FC236}">
                      <a16:creationId xmlns:a16="http://schemas.microsoft.com/office/drawing/2014/main" id="{11C27057-D08A-3D8D-DD43-EA27FF3EC46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2" name="AutoShape 2092">
                  <a:extLst>
                    <a:ext uri="{FF2B5EF4-FFF2-40B4-BE49-F238E27FC236}">
                      <a16:creationId xmlns:a16="http://schemas.microsoft.com/office/drawing/2014/main" id="{CD0FC44D-F9DA-0924-BC38-A6C21D793C9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83" name="Group 2093">
                  <a:extLst>
                    <a:ext uri="{FF2B5EF4-FFF2-40B4-BE49-F238E27FC236}">
                      <a16:creationId xmlns:a16="http://schemas.microsoft.com/office/drawing/2014/main" id="{C98EB72A-A9AF-2E95-6698-E23B1C0104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484" name="AutoShape 2094">
                    <a:extLst>
                      <a:ext uri="{FF2B5EF4-FFF2-40B4-BE49-F238E27FC236}">
                        <a16:creationId xmlns:a16="http://schemas.microsoft.com/office/drawing/2014/main" id="{3CDAD805-FCC9-E5DA-36BD-83BB0311780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5" name="AutoShape 2095">
                    <a:extLst>
                      <a:ext uri="{FF2B5EF4-FFF2-40B4-BE49-F238E27FC236}">
                        <a16:creationId xmlns:a16="http://schemas.microsoft.com/office/drawing/2014/main" id="{41DE8EC8-B0D0-A69E-AD83-68BA25E0967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464" name="Group 2096">
                <a:extLst>
                  <a:ext uri="{FF2B5EF4-FFF2-40B4-BE49-F238E27FC236}">
                    <a16:creationId xmlns:a16="http://schemas.microsoft.com/office/drawing/2014/main" id="{74F57C0D-9CB5-1311-81A1-484EF947AC8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2934" y="12202"/>
                <a:ext cx="1818" cy="844"/>
                <a:chOff x="3010" y="3931"/>
                <a:chExt cx="5090" cy="844"/>
              </a:xfrm>
            </p:grpSpPr>
            <p:cxnSp>
              <p:nvCxnSpPr>
                <p:cNvPr id="11475" name="AutoShape 2097">
                  <a:extLst>
                    <a:ext uri="{FF2B5EF4-FFF2-40B4-BE49-F238E27FC236}">
                      <a16:creationId xmlns:a16="http://schemas.microsoft.com/office/drawing/2014/main" id="{3403B6B4-A77C-9286-9F35-637EC6D22176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4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6" name="AutoShape 2098">
                  <a:extLst>
                    <a:ext uri="{FF2B5EF4-FFF2-40B4-BE49-F238E27FC236}">
                      <a16:creationId xmlns:a16="http://schemas.microsoft.com/office/drawing/2014/main" id="{4C13F604-E4DF-EF44-62B5-4E93D9A149F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 flipH="1">
                  <a:off x="7672" y="4347"/>
                  <a:ext cx="371" cy="48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7" name="AutoShape 2099">
                  <a:extLst>
                    <a:ext uri="{FF2B5EF4-FFF2-40B4-BE49-F238E27FC236}">
                      <a16:creationId xmlns:a16="http://schemas.microsoft.com/office/drawing/2014/main" id="{1E6FA97D-949E-CCCF-3C31-6CF2A88833F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410" y="3938"/>
                  <a:ext cx="60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5" name="Group 2517">
                <a:extLst>
                  <a:ext uri="{FF2B5EF4-FFF2-40B4-BE49-F238E27FC236}">
                    <a16:creationId xmlns:a16="http://schemas.microsoft.com/office/drawing/2014/main" id="{FA115431-1417-6869-6F8C-8FBA219CB10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984"/>
                <a:ext cx="1164" cy="3"/>
                <a:chOff x="3529" y="1829"/>
                <a:chExt cx="6162" cy="3"/>
              </a:xfrm>
            </p:grpSpPr>
            <p:cxnSp>
              <p:nvCxnSpPr>
                <p:cNvPr id="11473" name="AutoShape 2519">
                  <a:extLst>
                    <a:ext uri="{FF2B5EF4-FFF2-40B4-BE49-F238E27FC236}">
                      <a16:creationId xmlns:a16="http://schemas.microsoft.com/office/drawing/2014/main" id="{4C11D4EA-D227-4D14-1D25-881BA982B61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1829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4" name="AutoShape 2520">
                  <a:extLst>
                    <a:ext uri="{FF2B5EF4-FFF2-40B4-BE49-F238E27FC236}">
                      <a16:creationId xmlns:a16="http://schemas.microsoft.com/office/drawing/2014/main" id="{1356354E-E339-DA11-D604-7767C1E0A81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1832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6" name="Group 2521">
                <a:extLst>
                  <a:ext uri="{FF2B5EF4-FFF2-40B4-BE49-F238E27FC236}">
                    <a16:creationId xmlns:a16="http://schemas.microsoft.com/office/drawing/2014/main" id="{1B93B949-A2A1-B9CE-C06A-E0BA27B4E1F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799"/>
                <a:ext cx="1164" cy="748"/>
                <a:chOff x="3529" y="5705"/>
                <a:chExt cx="6162" cy="3966"/>
              </a:xfrm>
            </p:grpSpPr>
            <p:sp>
              <p:nvSpPr>
                <p:cNvPr id="11469" name="AutoShape 2522">
                  <a:extLst>
                    <a:ext uri="{FF2B5EF4-FFF2-40B4-BE49-F238E27FC236}">
                      <a16:creationId xmlns:a16="http://schemas.microsoft.com/office/drawing/2014/main" id="{002419FD-1B3E-D005-B345-1CAB77488D08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546" y="570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70" name="AutoShape 2523">
                  <a:extLst>
                    <a:ext uri="{FF2B5EF4-FFF2-40B4-BE49-F238E27FC236}">
                      <a16:creationId xmlns:a16="http://schemas.microsoft.com/office/drawing/2014/main" id="{33CD9FFB-786D-1FF0-CD4C-701B19FD9D5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1" name="AutoShape 2524">
                  <a:extLst>
                    <a:ext uri="{FF2B5EF4-FFF2-40B4-BE49-F238E27FC236}">
                      <a16:creationId xmlns:a16="http://schemas.microsoft.com/office/drawing/2014/main" id="{EB3BC33E-BD67-5778-219F-164271D2385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67" name="AutoShape 2525">
                <a:extLst>
                  <a:ext uri="{FF2B5EF4-FFF2-40B4-BE49-F238E27FC236}">
                    <a16:creationId xmlns:a16="http://schemas.microsoft.com/office/drawing/2014/main" id="{2B1BC6CD-47C1-79D7-64FD-4E7EB740E2F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68" name="AutoShape 2526">
                <a:extLst>
                  <a:ext uri="{FF2B5EF4-FFF2-40B4-BE49-F238E27FC236}">
                    <a16:creationId xmlns:a16="http://schemas.microsoft.com/office/drawing/2014/main" id="{23214B57-4BEC-8AC3-F583-4D8CBDBDB02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2434"/>
                <a:ext cx="0" cy="114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7" name="Ellipse 11536">
              <a:extLst>
                <a:ext uri="{FF2B5EF4-FFF2-40B4-BE49-F238E27FC236}">
                  <a16:creationId xmlns:a16="http://schemas.microsoft.com/office/drawing/2014/main" id="{2A1DCF2D-3B9D-325F-9E8A-3A864126DCEF}"/>
                </a:ext>
              </a:extLst>
            </p:cNvPr>
            <p:cNvSpPr/>
            <p:nvPr/>
          </p:nvSpPr>
          <p:spPr>
            <a:xfrm>
              <a:off x="5922273" y="3893818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40" name="Gruppe 11539">
            <a:extLst>
              <a:ext uri="{FF2B5EF4-FFF2-40B4-BE49-F238E27FC236}">
                <a16:creationId xmlns:a16="http://schemas.microsoft.com/office/drawing/2014/main" id="{0D31BC57-C403-E26A-5B67-42AA300795FB}"/>
              </a:ext>
            </a:extLst>
          </p:cNvPr>
          <p:cNvGrpSpPr/>
          <p:nvPr/>
        </p:nvGrpSpPr>
        <p:grpSpPr>
          <a:xfrm>
            <a:off x="5619034" y="2410090"/>
            <a:ext cx="881279" cy="901893"/>
            <a:chOff x="6977556" y="1414045"/>
            <a:chExt cx="881279" cy="901893"/>
          </a:xfrm>
        </p:grpSpPr>
        <p:grpSp>
          <p:nvGrpSpPr>
            <p:cNvPr id="11595" name="Gruppe 11594">
              <a:extLst>
                <a:ext uri="{FF2B5EF4-FFF2-40B4-BE49-F238E27FC236}">
                  <a16:creationId xmlns:a16="http://schemas.microsoft.com/office/drawing/2014/main" id="{FC1FF32C-EAE2-344A-87FA-E7AC702B7AE2}"/>
                </a:ext>
              </a:extLst>
            </p:cNvPr>
            <p:cNvGrpSpPr/>
            <p:nvPr/>
          </p:nvGrpSpPr>
          <p:grpSpPr>
            <a:xfrm>
              <a:off x="6977556" y="1414045"/>
              <a:ext cx="881279" cy="901893"/>
              <a:chOff x="6577110" y="1826598"/>
              <a:chExt cx="881279" cy="901893"/>
            </a:xfrm>
          </p:grpSpPr>
          <p:grpSp>
            <p:nvGrpSpPr>
              <p:cNvPr id="11596" name="Gruppe 11595">
                <a:extLst>
                  <a:ext uri="{FF2B5EF4-FFF2-40B4-BE49-F238E27FC236}">
                    <a16:creationId xmlns:a16="http://schemas.microsoft.com/office/drawing/2014/main" id="{63CC396D-D5CE-4AA4-9C49-5CF80A704382}"/>
                  </a:ext>
                </a:extLst>
              </p:cNvPr>
              <p:cNvGrpSpPr/>
              <p:nvPr/>
            </p:nvGrpSpPr>
            <p:grpSpPr>
              <a:xfrm>
                <a:off x="6577110" y="1826598"/>
                <a:ext cx="881279" cy="901893"/>
                <a:chOff x="6577110" y="1826598"/>
                <a:chExt cx="881279" cy="901893"/>
              </a:xfrm>
            </p:grpSpPr>
            <p:grpSp>
              <p:nvGrpSpPr>
                <p:cNvPr id="11598" name="Group 2527">
                  <a:extLst>
                    <a:ext uri="{FF2B5EF4-FFF2-40B4-BE49-F238E27FC236}">
                      <a16:creationId xmlns:a16="http://schemas.microsoft.com/office/drawing/2014/main" id="{B07B042E-A3E3-DC68-994C-7777EB8543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10" y="1826598"/>
                  <a:ext cx="881279" cy="901893"/>
                  <a:chOff x="2766" y="11479"/>
                  <a:chExt cx="1754" cy="1795"/>
                </a:xfrm>
              </p:grpSpPr>
              <p:grpSp>
                <p:nvGrpSpPr>
                  <p:cNvPr id="11600" name="Group 2083">
                    <a:extLst>
                      <a:ext uri="{FF2B5EF4-FFF2-40B4-BE49-F238E27FC236}">
                        <a16:creationId xmlns:a16="http://schemas.microsoft.com/office/drawing/2014/main" id="{1CBBA231-12A1-3D02-8C85-FE35E1CCC66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9" y="12423"/>
                    <a:ext cx="1036" cy="4"/>
                    <a:chOff x="1787" y="1813"/>
                    <a:chExt cx="5485" cy="4"/>
                  </a:xfrm>
                </p:grpSpPr>
                <p:cxnSp>
                  <p:nvCxnSpPr>
                    <p:cNvPr id="11619" name="AutoShape 2085">
                      <a:extLst>
                        <a:ext uri="{FF2B5EF4-FFF2-40B4-BE49-F238E27FC236}">
                          <a16:creationId xmlns:a16="http://schemas.microsoft.com/office/drawing/2014/main" id="{473C8ADD-14B2-8219-32DD-E2DF4A388548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54" y="1817"/>
                      <a:ext cx="1518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20" name="AutoShape 2086">
                      <a:extLst>
                        <a:ext uri="{FF2B5EF4-FFF2-40B4-BE49-F238E27FC236}">
                          <a16:creationId xmlns:a16="http://schemas.microsoft.com/office/drawing/2014/main" id="{47519D0E-6E45-1E12-1E36-C1ECB79963DA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787" y="1813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grpSp>
                <p:nvGrpSpPr>
                  <p:cNvPr id="11601" name="Group 2087">
                    <a:extLst>
                      <a:ext uri="{FF2B5EF4-FFF2-40B4-BE49-F238E27FC236}">
                        <a16:creationId xmlns:a16="http://schemas.microsoft.com/office/drawing/2014/main" id="{72AE46CE-2B44-64F6-C197-9662C4E3571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754" cy="373"/>
                    <a:chOff x="2376" y="8775"/>
                    <a:chExt cx="2378" cy="510"/>
                  </a:xfrm>
                </p:grpSpPr>
                <p:cxnSp>
                  <p:nvCxnSpPr>
                    <p:cNvPr id="11610" name="AutoShape 2088">
                      <a:extLst>
                        <a:ext uri="{FF2B5EF4-FFF2-40B4-BE49-F238E27FC236}">
                          <a16:creationId xmlns:a16="http://schemas.microsoft.com/office/drawing/2014/main" id="{3822C25D-F632-5E25-2D02-860AEF092302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116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11" name="AutoShape 2089">
                      <a:extLst>
                        <a:ext uri="{FF2B5EF4-FFF2-40B4-BE49-F238E27FC236}">
                          <a16:creationId xmlns:a16="http://schemas.microsoft.com/office/drawing/2014/main" id="{EE2E3FD8-C55F-A7CE-EA1C-50D18806D94C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9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12" name="AutoShape 2090">
                      <a:extLst>
                        <a:ext uri="{FF2B5EF4-FFF2-40B4-BE49-F238E27FC236}">
                          <a16:creationId xmlns:a16="http://schemas.microsoft.com/office/drawing/2014/main" id="{634AFC48-E443-7AFD-D0FE-6A900E7404E4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13" name="AutoShape 2091">
                      <a:extLst>
                        <a:ext uri="{FF2B5EF4-FFF2-40B4-BE49-F238E27FC236}">
                          <a16:creationId xmlns:a16="http://schemas.microsoft.com/office/drawing/2014/main" id="{D4CBC5F8-F924-E13A-AFE8-32858487F17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14" name="AutoShape 2092">
                      <a:extLst>
                        <a:ext uri="{FF2B5EF4-FFF2-40B4-BE49-F238E27FC236}">
                          <a16:creationId xmlns:a16="http://schemas.microsoft.com/office/drawing/2014/main" id="{BB454737-15FC-0F1C-C01E-7DF21AFE0B9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615" name="Group 2093">
                      <a:extLst>
                        <a:ext uri="{FF2B5EF4-FFF2-40B4-BE49-F238E27FC236}">
                          <a16:creationId xmlns:a16="http://schemas.microsoft.com/office/drawing/2014/main" id="{B9810EEC-0FFA-AD8F-EEBB-BA4D38223D53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616" name="AutoShape 2094">
                        <a:extLst>
                          <a:ext uri="{FF2B5EF4-FFF2-40B4-BE49-F238E27FC236}">
                            <a16:creationId xmlns:a16="http://schemas.microsoft.com/office/drawing/2014/main" id="{21DAB7A7-6D5C-4646-B6B3-B2C67A3A6A56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17" name="AutoShape 2095">
                        <a:extLst>
                          <a:ext uri="{FF2B5EF4-FFF2-40B4-BE49-F238E27FC236}">
                            <a16:creationId xmlns:a16="http://schemas.microsoft.com/office/drawing/2014/main" id="{2B7FB187-A5D3-5BEA-070C-5B3ED3FC1EA6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grpSp>
                <p:nvGrpSpPr>
                  <p:cNvPr id="11603" name="Group 2517">
                    <a:extLst>
                      <a:ext uri="{FF2B5EF4-FFF2-40B4-BE49-F238E27FC236}">
                        <a16:creationId xmlns:a16="http://schemas.microsoft.com/office/drawing/2014/main" id="{EE5EAADC-0C52-9422-70E9-4185F451BF2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98"/>
                    <a:ext cx="1073" cy="376"/>
                    <a:chOff x="1935" y="9257"/>
                    <a:chExt cx="5694" cy="1994"/>
                  </a:xfrm>
                </p:grpSpPr>
                <p:sp>
                  <p:nvSpPr>
                    <p:cNvPr id="11607" name="AutoShape 2518">
                      <a:extLst>
                        <a:ext uri="{FF2B5EF4-FFF2-40B4-BE49-F238E27FC236}">
                          <a16:creationId xmlns:a16="http://schemas.microsoft.com/office/drawing/2014/main" id="{D5BDCCC4-57CD-2348-01D9-D9EF6A4BEED5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5473" y="9257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609" name="AutoShape 2520">
                      <a:extLst>
                        <a:ext uri="{FF2B5EF4-FFF2-40B4-BE49-F238E27FC236}">
                          <a16:creationId xmlns:a16="http://schemas.microsoft.com/office/drawing/2014/main" id="{DB5F1086-DD54-FECB-D978-3FDAB43964F2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3423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604" name="AutoShape 2522">
                    <a:extLst>
                      <a:ext uri="{FF2B5EF4-FFF2-40B4-BE49-F238E27FC236}">
                        <a16:creationId xmlns:a16="http://schemas.microsoft.com/office/drawing/2014/main" id="{6988EB58-4ED7-942E-E805-970A59FE68D7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25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605" name="AutoShape 2525">
                    <a:extLst>
                      <a:ext uri="{FF2B5EF4-FFF2-40B4-BE49-F238E27FC236}">
                        <a16:creationId xmlns:a16="http://schemas.microsoft.com/office/drawing/2014/main" id="{430515F3-3C39-E9D4-32DE-3453C2EB904E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2783" y="11727"/>
                    <a:ext cx="0" cy="1361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06" name="AutoShape 2526">
                    <a:extLst>
                      <a:ext uri="{FF2B5EF4-FFF2-40B4-BE49-F238E27FC236}">
                        <a16:creationId xmlns:a16="http://schemas.microsoft.com/office/drawing/2014/main" id="{1E17E383-D021-E697-8AF0-DC626F0BF815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4499" y="11684"/>
                    <a:ext cx="0" cy="1397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99" name="AutoShape 2519">
                  <a:extLst>
                    <a:ext uri="{FF2B5EF4-FFF2-40B4-BE49-F238E27FC236}">
                      <a16:creationId xmlns:a16="http://schemas.microsoft.com/office/drawing/2014/main" id="{70C9A473-6402-AD22-F75F-3C61E915BD5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117952" y="2627836"/>
                  <a:ext cx="324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97" name="AutoShape 2085">
                <a:extLst>
                  <a:ext uri="{FF2B5EF4-FFF2-40B4-BE49-F238E27FC236}">
                    <a16:creationId xmlns:a16="http://schemas.microsoft.com/office/drawing/2014/main" id="{D702D9AF-B582-0FAC-1FAD-65434EF8E5C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6395" y="2302125"/>
                <a:ext cx="14399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9" name="Ellipse 11538">
              <a:extLst>
                <a:ext uri="{FF2B5EF4-FFF2-40B4-BE49-F238E27FC236}">
                  <a16:creationId xmlns:a16="http://schemas.microsoft.com/office/drawing/2014/main" id="{83E877C0-A8E6-7721-D02A-73132F1B941D}"/>
                </a:ext>
              </a:extLst>
            </p:cNvPr>
            <p:cNvSpPr/>
            <p:nvPr/>
          </p:nvSpPr>
          <p:spPr>
            <a:xfrm>
              <a:off x="7168920" y="1796161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42" name="Gruppe 11541">
            <a:extLst>
              <a:ext uri="{FF2B5EF4-FFF2-40B4-BE49-F238E27FC236}">
                <a16:creationId xmlns:a16="http://schemas.microsoft.com/office/drawing/2014/main" id="{6D221515-F7E8-661B-9AA0-FBE9E782EF88}"/>
              </a:ext>
            </a:extLst>
          </p:cNvPr>
          <p:cNvGrpSpPr/>
          <p:nvPr/>
        </p:nvGrpSpPr>
        <p:grpSpPr>
          <a:xfrm>
            <a:off x="6859943" y="1359661"/>
            <a:ext cx="998193" cy="896176"/>
            <a:chOff x="6932702" y="2508915"/>
            <a:chExt cx="998193" cy="896176"/>
          </a:xfrm>
        </p:grpSpPr>
        <p:grpSp>
          <p:nvGrpSpPr>
            <p:cNvPr id="11647" name="Gruppe 11646">
              <a:extLst>
                <a:ext uri="{FF2B5EF4-FFF2-40B4-BE49-F238E27FC236}">
                  <a16:creationId xmlns:a16="http://schemas.microsoft.com/office/drawing/2014/main" id="{3F3E4A29-09FC-FBF2-5019-C33506C53071}"/>
                </a:ext>
              </a:extLst>
            </p:cNvPr>
            <p:cNvGrpSpPr/>
            <p:nvPr/>
          </p:nvGrpSpPr>
          <p:grpSpPr>
            <a:xfrm>
              <a:off x="6932702" y="2508915"/>
              <a:ext cx="998193" cy="808430"/>
              <a:chOff x="6932702" y="2508915"/>
              <a:chExt cx="998193" cy="808430"/>
            </a:xfrm>
          </p:grpSpPr>
          <p:grpSp>
            <p:nvGrpSpPr>
              <p:cNvPr id="11621" name="Gruppe 11620">
                <a:extLst>
                  <a:ext uri="{FF2B5EF4-FFF2-40B4-BE49-F238E27FC236}">
                    <a16:creationId xmlns:a16="http://schemas.microsoft.com/office/drawing/2014/main" id="{09EBA1DF-1CEA-72B2-E14A-0CE36DD92036}"/>
                  </a:ext>
                </a:extLst>
              </p:cNvPr>
              <p:cNvGrpSpPr/>
              <p:nvPr/>
            </p:nvGrpSpPr>
            <p:grpSpPr>
              <a:xfrm>
                <a:off x="6932702" y="2508915"/>
                <a:ext cx="881279" cy="808430"/>
                <a:chOff x="6577110" y="1826528"/>
                <a:chExt cx="881279" cy="808430"/>
              </a:xfrm>
            </p:grpSpPr>
            <p:grpSp>
              <p:nvGrpSpPr>
                <p:cNvPr id="11622" name="Gruppe 11621">
                  <a:extLst>
                    <a:ext uri="{FF2B5EF4-FFF2-40B4-BE49-F238E27FC236}">
                      <a16:creationId xmlns:a16="http://schemas.microsoft.com/office/drawing/2014/main" id="{B1BE122B-23ED-F9BE-9888-667FA07F4243}"/>
                    </a:ext>
                  </a:extLst>
                </p:cNvPr>
                <p:cNvGrpSpPr/>
                <p:nvPr/>
              </p:nvGrpSpPr>
              <p:grpSpPr>
                <a:xfrm>
                  <a:off x="6577110" y="1826528"/>
                  <a:ext cx="881279" cy="808430"/>
                  <a:chOff x="6577110" y="1826528"/>
                  <a:chExt cx="881279" cy="808430"/>
                </a:xfrm>
              </p:grpSpPr>
              <p:grpSp>
                <p:nvGrpSpPr>
                  <p:cNvPr id="11624" name="Group 2527">
                    <a:extLst>
                      <a:ext uri="{FF2B5EF4-FFF2-40B4-BE49-F238E27FC236}">
                        <a16:creationId xmlns:a16="http://schemas.microsoft.com/office/drawing/2014/main" id="{71BC5D36-173C-EF78-A8A1-EB0C0D892DF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6577110" y="1826528"/>
                    <a:ext cx="881279" cy="808430"/>
                    <a:chOff x="2766" y="11479"/>
                    <a:chExt cx="1754" cy="1609"/>
                  </a:xfrm>
                </p:grpSpPr>
                <p:grpSp>
                  <p:nvGrpSpPr>
                    <p:cNvPr id="11626" name="Group 2083">
                      <a:extLst>
                        <a:ext uri="{FF2B5EF4-FFF2-40B4-BE49-F238E27FC236}">
                          <a16:creationId xmlns:a16="http://schemas.microsoft.com/office/drawing/2014/main" id="{B5C5FD82-5301-E858-0E13-CC1E8F25C03B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789" y="12254"/>
                      <a:ext cx="1045" cy="376"/>
                      <a:chOff x="1787" y="8716"/>
                      <a:chExt cx="5535" cy="1994"/>
                    </a:xfrm>
                  </p:grpSpPr>
                  <p:sp>
                    <p:nvSpPr>
                      <p:cNvPr id="11642" name="AutoShape 2084">
                        <a:extLst>
                          <a:ext uri="{FF2B5EF4-FFF2-40B4-BE49-F238E27FC236}">
                            <a16:creationId xmlns:a16="http://schemas.microsoft.com/office/drawing/2014/main" id="{99D56BB0-94CC-8618-DBFF-8B3DDE2616FC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674" y="8716"/>
                        <a:ext cx="2156" cy="1994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643" name="AutoShape 2085">
                        <a:extLst>
                          <a:ext uri="{FF2B5EF4-FFF2-40B4-BE49-F238E27FC236}">
                            <a16:creationId xmlns:a16="http://schemas.microsoft.com/office/drawing/2014/main" id="{746A49F8-F909-4E65-63E8-F72C02557353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804" y="9671"/>
                        <a:ext cx="1518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44" name="AutoShape 2086">
                        <a:extLst>
                          <a:ext uri="{FF2B5EF4-FFF2-40B4-BE49-F238E27FC236}">
                            <a16:creationId xmlns:a16="http://schemas.microsoft.com/office/drawing/2014/main" id="{8E98A54C-D2A1-EE06-2284-EBBED63777C2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1787" y="9671"/>
                        <a:ext cx="1905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grpSp>
                  <p:nvGrpSpPr>
                    <p:cNvPr id="11627" name="Group 2087">
                      <a:extLst>
                        <a:ext uri="{FF2B5EF4-FFF2-40B4-BE49-F238E27FC236}">
                          <a16:creationId xmlns:a16="http://schemas.microsoft.com/office/drawing/2014/main" id="{FBB264B2-C9D5-3362-AC92-C5C5F9230292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766" y="11479"/>
                      <a:ext cx="1754" cy="373"/>
                      <a:chOff x="2376" y="8775"/>
                      <a:chExt cx="2378" cy="510"/>
                    </a:xfrm>
                  </p:grpSpPr>
                  <p:cxnSp>
                    <p:nvCxnSpPr>
                      <p:cNvPr id="11634" name="AutoShape 2088">
                        <a:extLst>
                          <a:ext uri="{FF2B5EF4-FFF2-40B4-BE49-F238E27FC236}">
                            <a16:creationId xmlns:a16="http://schemas.microsoft.com/office/drawing/2014/main" id="{E5B29DAD-3439-D18E-9EFA-073051362C07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2376" y="9114"/>
                        <a:ext cx="1166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35" name="AutoShape 2089">
                        <a:extLst>
                          <a:ext uri="{FF2B5EF4-FFF2-40B4-BE49-F238E27FC236}">
                            <a16:creationId xmlns:a16="http://schemas.microsoft.com/office/drawing/2014/main" id="{219471B4-FF0A-158C-3724-C923BA839A94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3780" y="9108"/>
                        <a:ext cx="974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36" name="AutoShape 2090">
                        <a:extLst>
                          <a:ext uri="{FF2B5EF4-FFF2-40B4-BE49-F238E27FC236}">
                            <a16:creationId xmlns:a16="http://schemas.microsoft.com/office/drawing/2014/main" id="{DBAA1F77-745B-CB2E-E478-1B5E78DA4C20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 rot="5400000">
                        <a:off x="3555" y="9060"/>
                        <a:ext cx="435" cy="1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37" name="AutoShape 2091">
                        <a:extLst>
                          <a:ext uri="{FF2B5EF4-FFF2-40B4-BE49-F238E27FC236}">
                            <a16:creationId xmlns:a16="http://schemas.microsoft.com/office/drawing/2014/main" id="{154AE54C-C5B1-60B9-494F-B53863DA2059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555" y="8925"/>
                        <a:ext cx="0" cy="330"/>
                      </a:xfrm>
                      <a:prstGeom prst="straightConnector1">
                        <a:avLst/>
                      </a:prstGeom>
                      <a:noFill/>
                      <a:ln w="381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38" name="AutoShape 2092">
                        <a:extLst>
                          <a:ext uri="{FF2B5EF4-FFF2-40B4-BE49-F238E27FC236}">
                            <a16:creationId xmlns:a16="http://schemas.microsoft.com/office/drawing/2014/main" id="{DE7D9F31-4C8A-2374-EB1A-114527D0011B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248" y="8850"/>
                        <a:ext cx="156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grpSp>
                    <p:nvGrpSpPr>
                      <p:cNvPr id="11639" name="Group 2093">
                        <a:extLst>
                          <a:ext uri="{FF2B5EF4-FFF2-40B4-BE49-F238E27FC236}">
                            <a16:creationId xmlns:a16="http://schemas.microsoft.com/office/drawing/2014/main" id="{D405A76E-EFA1-790D-1CE4-D25675CE8849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939" y="8775"/>
                        <a:ext cx="156" cy="155"/>
                        <a:chOff x="5765" y="2446"/>
                        <a:chExt cx="384" cy="155"/>
                      </a:xfrm>
                    </p:grpSpPr>
                    <p:cxnSp>
                      <p:nvCxnSpPr>
                        <p:cNvPr id="11640" name="AutoShape 2094">
                          <a:extLst>
                            <a:ext uri="{FF2B5EF4-FFF2-40B4-BE49-F238E27FC236}">
                              <a16:creationId xmlns:a16="http://schemas.microsoft.com/office/drawing/2014/main" id="{044DA11D-511E-F9C8-7EF0-D1212727C22C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765" y="2526"/>
                          <a:ext cx="384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41" name="AutoShape 2095">
                          <a:extLst>
                            <a:ext uri="{FF2B5EF4-FFF2-40B4-BE49-F238E27FC236}">
                              <a16:creationId xmlns:a16="http://schemas.microsoft.com/office/drawing/2014/main" id="{FF1C14C7-B2A3-BE8C-3FCE-D5CA80A7E455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943" y="2446"/>
                          <a:ext cx="0" cy="15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</p:grpSp>
                <p:cxnSp>
                  <p:nvCxnSpPr>
                    <p:cNvPr id="11633" name="AutoShape 2520">
                      <a:extLst>
                        <a:ext uri="{FF2B5EF4-FFF2-40B4-BE49-F238E27FC236}">
                          <a16:creationId xmlns:a16="http://schemas.microsoft.com/office/drawing/2014/main" id="{C82AA4DC-F4A9-F129-28F0-4C7B167721F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2780" y="13081"/>
                      <a:ext cx="64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sp>
                  <p:nvSpPr>
                    <p:cNvPr id="11629" name="AutoShape 2522">
                      <a:extLst>
                        <a:ext uri="{FF2B5EF4-FFF2-40B4-BE49-F238E27FC236}">
                          <a16:creationId xmlns:a16="http://schemas.microsoft.com/office/drawing/2014/main" id="{2F621D56-2C6F-B040-9F17-4DE97D7BDF43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3825" y="12238"/>
                      <a:ext cx="407" cy="376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630" name="AutoShape 2525">
                      <a:extLst>
                        <a:ext uri="{FF2B5EF4-FFF2-40B4-BE49-F238E27FC236}">
                          <a16:creationId xmlns:a16="http://schemas.microsoft.com/office/drawing/2014/main" id="{F7E3DAFE-BBFA-3938-0D5E-BE4089E685C6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2783" y="11727"/>
                      <a:ext cx="0" cy="1361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631" name="AutoShape 2526">
                      <a:extLst>
                        <a:ext uri="{FF2B5EF4-FFF2-40B4-BE49-F238E27FC236}">
                          <a16:creationId xmlns:a16="http://schemas.microsoft.com/office/drawing/2014/main" id="{AB7AE792-C99D-66E5-FAB3-EE32610E867F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4499" y="11708"/>
                      <a:ext cx="0" cy="215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625" name="AutoShape 2519">
                    <a:extLst>
                      <a:ext uri="{FF2B5EF4-FFF2-40B4-BE49-F238E27FC236}">
                        <a16:creationId xmlns:a16="http://schemas.microsoft.com/office/drawing/2014/main" id="{2AA503EC-4C72-CE98-68CD-B6391EEFDA0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117952" y="2627836"/>
                    <a:ext cx="32400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623" name="AutoShape 2085">
                  <a:extLst>
                    <a:ext uri="{FF2B5EF4-FFF2-40B4-BE49-F238E27FC236}">
                      <a16:creationId xmlns:a16="http://schemas.microsoft.com/office/drawing/2014/main" id="{7AA7865C-9876-2291-3654-8DFBAF6D333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296395" y="2302125"/>
                  <a:ext cx="14399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45" name="AutoShape 2098">
                <a:extLst>
                  <a:ext uri="{FF2B5EF4-FFF2-40B4-BE49-F238E27FC236}">
                    <a16:creationId xmlns:a16="http://schemas.microsoft.com/office/drawing/2014/main" id="{2845B14C-9210-D338-0F0B-50C1AA8E2C3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 flipV="1">
                <a:off x="7803151" y="2731544"/>
                <a:ext cx="127867" cy="12762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46" name="AutoShape 2526">
                <a:extLst>
                  <a:ext uri="{FF2B5EF4-FFF2-40B4-BE49-F238E27FC236}">
                    <a16:creationId xmlns:a16="http://schemas.microsoft.com/office/drawing/2014/main" id="{87FB9F89-D4F5-8029-B404-85010805A030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7803274" y="2881789"/>
                <a:ext cx="156" cy="43200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41" name="Ellipse 11540">
              <a:extLst>
                <a:ext uri="{FF2B5EF4-FFF2-40B4-BE49-F238E27FC236}">
                  <a16:creationId xmlns:a16="http://schemas.microsoft.com/office/drawing/2014/main" id="{44F14EA9-AB70-C612-FEED-64EBED7DDA6E}"/>
                </a:ext>
              </a:extLst>
            </p:cNvPr>
            <p:cNvSpPr/>
            <p:nvPr/>
          </p:nvSpPr>
          <p:spPr>
            <a:xfrm>
              <a:off x="7273448" y="3212440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45" name="Gruppe 11544">
            <a:extLst>
              <a:ext uri="{FF2B5EF4-FFF2-40B4-BE49-F238E27FC236}">
                <a16:creationId xmlns:a16="http://schemas.microsoft.com/office/drawing/2014/main" id="{7B3FF4C9-0F9D-FE42-1894-8A604ED21A83}"/>
              </a:ext>
            </a:extLst>
          </p:cNvPr>
          <p:cNvGrpSpPr/>
          <p:nvPr/>
        </p:nvGrpSpPr>
        <p:grpSpPr>
          <a:xfrm>
            <a:off x="7030646" y="3604984"/>
            <a:ext cx="709952" cy="857327"/>
            <a:chOff x="7030646" y="3604984"/>
            <a:chExt cx="709952" cy="857327"/>
          </a:xfrm>
        </p:grpSpPr>
        <p:grpSp>
          <p:nvGrpSpPr>
            <p:cNvPr id="11649" name="Group 2527">
              <a:extLst>
                <a:ext uri="{FF2B5EF4-FFF2-40B4-BE49-F238E27FC236}">
                  <a16:creationId xmlns:a16="http://schemas.microsoft.com/office/drawing/2014/main" id="{AAEF88A6-A766-4F3C-2FA7-AE84D8EF97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30646" y="3604984"/>
              <a:ext cx="709952" cy="761708"/>
              <a:chOff x="3098" y="11479"/>
              <a:chExt cx="1413" cy="1516"/>
            </a:xfrm>
          </p:grpSpPr>
          <p:grpSp>
            <p:nvGrpSpPr>
              <p:cNvPr id="11650" name="Group 2083">
                <a:extLst>
                  <a:ext uri="{FF2B5EF4-FFF2-40B4-BE49-F238E27FC236}">
                    <a16:creationId xmlns:a16="http://schemas.microsoft.com/office/drawing/2014/main" id="{2E7AB74C-6252-E214-53A2-A1453B3844F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2254"/>
                <a:ext cx="1164" cy="376"/>
                <a:chOff x="3529" y="8716"/>
                <a:chExt cx="6162" cy="1994"/>
              </a:xfrm>
            </p:grpSpPr>
            <p:sp>
              <p:nvSpPr>
                <p:cNvPr id="11674" name="AutoShape 2084">
                  <a:extLst>
                    <a:ext uri="{FF2B5EF4-FFF2-40B4-BE49-F238E27FC236}">
                      <a16:creationId xmlns:a16="http://schemas.microsoft.com/office/drawing/2014/main" id="{F5C4755F-474E-4BE3-8934-819A6B1388DD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675" name="AutoShape 2085">
                  <a:extLst>
                    <a:ext uri="{FF2B5EF4-FFF2-40B4-BE49-F238E27FC236}">
                      <a16:creationId xmlns:a16="http://schemas.microsoft.com/office/drawing/2014/main" id="{78E12A50-871D-D9EE-A9BA-77291D2EBF0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6" name="AutoShape 2086">
                  <a:extLst>
                    <a:ext uri="{FF2B5EF4-FFF2-40B4-BE49-F238E27FC236}">
                      <a16:creationId xmlns:a16="http://schemas.microsoft.com/office/drawing/2014/main" id="{CF4A3823-86E8-A78E-FC44-A1B66BBEB29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651" name="Group 2087">
                <a:extLst>
                  <a:ext uri="{FF2B5EF4-FFF2-40B4-BE49-F238E27FC236}">
                    <a16:creationId xmlns:a16="http://schemas.microsoft.com/office/drawing/2014/main" id="{9B250A69-6A33-B031-B8DF-8C2DAD4F89D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666" name="AutoShape 2088">
                  <a:extLst>
                    <a:ext uri="{FF2B5EF4-FFF2-40B4-BE49-F238E27FC236}">
                      <a16:creationId xmlns:a16="http://schemas.microsoft.com/office/drawing/2014/main" id="{6B1BAD57-4E92-B11C-6E59-5626C7B89A8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7" name="AutoShape 2089">
                  <a:extLst>
                    <a:ext uri="{FF2B5EF4-FFF2-40B4-BE49-F238E27FC236}">
                      <a16:creationId xmlns:a16="http://schemas.microsoft.com/office/drawing/2014/main" id="{617699DA-0FBA-E0CC-1543-741C3DF8762D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8" name="AutoShape 2090">
                  <a:extLst>
                    <a:ext uri="{FF2B5EF4-FFF2-40B4-BE49-F238E27FC236}">
                      <a16:creationId xmlns:a16="http://schemas.microsoft.com/office/drawing/2014/main" id="{E574F411-9E69-790D-AC88-794EF0A555A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9" name="AutoShape 2091">
                  <a:extLst>
                    <a:ext uri="{FF2B5EF4-FFF2-40B4-BE49-F238E27FC236}">
                      <a16:creationId xmlns:a16="http://schemas.microsoft.com/office/drawing/2014/main" id="{85F84776-5EBA-1CD0-A136-72908AB593D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70" name="AutoShape 2092">
                  <a:extLst>
                    <a:ext uri="{FF2B5EF4-FFF2-40B4-BE49-F238E27FC236}">
                      <a16:creationId xmlns:a16="http://schemas.microsoft.com/office/drawing/2014/main" id="{262E1D70-F72B-7B82-3240-D468C0530C8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671" name="Group 2093">
                  <a:extLst>
                    <a:ext uri="{FF2B5EF4-FFF2-40B4-BE49-F238E27FC236}">
                      <a16:creationId xmlns:a16="http://schemas.microsoft.com/office/drawing/2014/main" id="{40723AD5-D6C8-A77A-911B-596343DEAB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672" name="AutoShape 2094">
                    <a:extLst>
                      <a:ext uri="{FF2B5EF4-FFF2-40B4-BE49-F238E27FC236}">
                        <a16:creationId xmlns:a16="http://schemas.microsoft.com/office/drawing/2014/main" id="{FDEDDFC0-6CC4-15E7-B5C3-5AD1C120742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673" name="AutoShape 2095">
                    <a:extLst>
                      <a:ext uri="{FF2B5EF4-FFF2-40B4-BE49-F238E27FC236}">
                        <a16:creationId xmlns:a16="http://schemas.microsoft.com/office/drawing/2014/main" id="{76C07305-A7C5-58F6-6633-2066687EFC1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652" name="Group 2096">
                <a:extLst>
                  <a:ext uri="{FF2B5EF4-FFF2-40B4-BE49-F238E27FC236}">
                    <a16:creationId xmlns:a16="http://schemas.microsoft.com/office/drawing/2014/main" id="{81B2B1A4-A14A-1E01-A30A-23B019B9382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4028" y="11945"/>
                <a:ext cx="712" cy="254"/>
                <a:chOff x="3010" y="3684"/>
                <a:chExt cx="1992" cy="254"/>
              </a:xfrm>
            </p:grpSpPr>
            <p:cxnSp>
              <p:nvCxnSpPr>
                <p:cNvPr id="11663" name="AutoShape 2097">
                  <a:extLst>
                    <a:ext uri="{FF2B5EF4-FFF2-40B4-BE49-F238E27FC236}">
                      <a16:creationId xmlns:a16="http://schemas.microsoft.com/office/drawing/2014/main" id="{FC95D538-8DED-2B03-9EDA-7B4228056CB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4" name="AutoShape 2098">
                  <a:extLst>
                    <a:ext uri="{FF2B5EF4-FFF2-40B4-BE49-F238E27FC236}">
                      <a16:creationId xmlns:a16="http://schemas.microsoft.com/office/drawing/2014/main" id="{3BEF1310-8851-C70F-0C7D-3D13E6C3B1A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flipV="1">
                  <a:off x="3720" y="3684"/>
                  <a:ext cx="712" cy="25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5" name="AutoShape 2099">
                  <a:extLst>
                    <a:ext uri="{FF2B5EF4-FFF2-40B4-BE49-F238E27FC236}">
                      <a16:creationId xmlns:a16="http://schemas.microsoft.com/office/drawing/2014/main" id="{70381233-5781-BE95-3915-5C99F84D4FF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290" y="3938"/>
                  <a:ext cx="71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653" name="Group 2517">
                <a:extLst>
                  <a:ext uri="{FF2B5EF4-FFF2-40B4-BE49-F238E27FC236}">
                    <a16:creationId xmlns:a16="http://schemas.microsoft.com/office/drawing/2014/main" id="{D7705E6E-876A-53D5-4CBC-E0423F637AC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98" y="12988"/>
                <a:ext cx="1155" cy="7"/>
                <a:chOff x="3629" y="1833"/>
                <a:chExt cx="6104" cy="7"/>
              </a:xfrm>
            </p:grpSpPr>
            <p:cxnSp>
              <p:nvCxnSpPr>
                <p:cNvPr id="11661" name="AutoShape 2519">
                  <a:extLst>
                    <a:ext uri="{FF2B5EF4-FFF2-40B4-BE49-F238E27FC236}">
                      <a16:creationId xmlns:a16="http://schemas.microsoft.com/office/drawing/2014/main" id="{19828780-28E0-874E-29F6-A392C1C9EB9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632" y="1840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62" name="AutoShape 2520">
                  <a:extLst>
                    <a:ext uri="{FF2B5EF4-FFF2-40B4-BE49-F238E27FC236}">
                      <a16:creationId xmlns:a16="http://schemas.microsoft.com/office/drawing/2014/main" id="{6A36758A-09C5-FD25-2B81-3A02DC6392D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629" y="1833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55" name="AutoShape 2525">
                <a:extLst>
                  <a:ext uri="{FF2B5EF4-FFF2-40B4-BE49-F238E27FC236}">
                    <a16:creationId xmlns:a16="http://schemas.microsoft.com/office/drawing/2014/main" id="{1329FC20-2036-402B-2226-E67B753E910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26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56" name="AutoShape 2526">
                <a:extLst>
                  <a:ext uri="{FF2B5EF4-FFF2-40B4-BE49-F238E27FC236}">
                    <a16:creationId xmlns:a16="http://schemas.microsoft.com/office/drawing/2014/main" id="{69E865F0-A09B-990F-EDF1-8D0BFCB34FC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4258" y="12434"/>
                <a:ext cx="0" cy="55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44" name="Ellipse 11543">
              <a:extLst>
                <a:ext uri="{FF2B5EF4-FFF2-40B4-BE49-F238E27FC236}">
                  <a16:creationId xmlns:a16="http://schemas.microsoft.com/office/drawing/2014/main" id="{49E43951-BC48-FA52-E56A-26782A22257F}"/>
                </a:ext>
              </a:extLst>
            </p:cNvPr>
            <p:cNvSpPr/>
            <p:nvPr/>
          </p:nvSpPr>
          <p:spPr>
            <a:xfrm>
              <a:off x="7229567" y="4269660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47" name="Gruppe 11546">
            <a:extLst>
              <a:ext uri="{FF2B5EF4-FFF2-40B4-BE49-F238E27FC236}">
                <a16:creationId xmlns:a16="http://schemas.microsoft.com/office/drawing/2014/main" id="{34053085-89E7-2C43-4E76-98F8D3F6E923}"/>
              </a:ext>
            </a:extLst>
          </p:cNvPr>
          <p:cNvGrpSpPr/>
          <p:nvPr/>
        </p:nvGrpSpPr>
        <p:grpSpPr>
          <a:xfrm>
            <a:off x="7026402" y="2341404"/>
            <a:ext cx="693370" cy="1137541"/>
            <a:chOff x="8331387" y="2378136"/>
            <a:chExt cx="693370" cy="1137541"/>
          </a:xfrm>
        </p:grpSpPr>
        <p:grpSp>
          <p:nvGrpSpPr>
            <p:cNvPr id="11678" name="Group 2527">
              <a:extLst>
                <a:ext uri="{FF2B5EF4-FFF2-40B4-BE49-F238E27FC236}">
                  <a16:creationId xmlns:a16="http://schemas.microsoft.com/office/drawing/2014/main" id="{5F46BD6E-8CEA-814C-DB80-0C26A1D612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31387" y="2378136"/>
              <a:ext cx="693370" cy="1137541"/>
              <a:chOff x="3078" y="11479"/>
              <a:chExt cx="1380" cy="2264"/>
            </a:xfrm>
          </p:grpSpPr>
          <p:grpSp>
            <p:nvGrpSpPr>
              <p:cNvPr id="11679" name="Group 2083">
                <a:extLst>
                  <a:ext uri="{FF2B5EF4-FFF2-40B4-BE49-F238E27FC236}">
                    <a16:creationId xmlns:a16="http://schemas.microsoft.com/office/drawing/2014/main" id="{E6E00801-28AE-F5AD-663B-814048BDE1F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1859"/>
                <a:ext cx="1343" cy="574"/>
                <a:chOff x="3529" y="6625"/>
                <a:chExt cx="7112" cy="3046"/>
              </a:xfrm>
            </p:grpSpPr>
            <p:sp>
              <p:nvSpPr>
                <p:cNvPr id="11703" name="AutoShape 2084">
                  <a:extLst>
                    <a:ext uri="{FF2B5EF4-FFF2-40B4-BE49-F238E27FC236}">
                      <a16:creationId xmlns:a16="http://schemas.microsoft.com/office/drawing/2014/main" id="{9A3F1A0C-BB3B-AA45-BD9C-B20C6A289727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8485" y="662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705" name="AutoShape 2086">
                  <a:extLst>
                    <a:ext uri="{FF2B5EF4-FFF2-40B4-BE49-F238E27FC236}">
                      <a16:creationId xmlns:a16="http://schemas.microsoft.com/office/drawing/2014/main" id="{9CEFB44D-636D-7FD5-3DAD-2F3A8D01CCB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607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680" name="Group 2087">
                <a:extLst>
                  <a:ext uri="{FF2B5EF4-FFF2-40B4-BE49-F238E27FC236}">
                    <a16:creationId xmlns:a16="http://schemas.microsoft.com/office/drawing/2014/main" id="{CCD77341-E014-2689-00F9-5D1DA2182E8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06" y="11479"/>
                <a:ext cx="1184" cy="373"/>
                <a:chOff x="2833" y="8775"/>
                <a:chExt cx="1607" cy="510"/>
              </a:xfrm>
            </p:grpSpPr>
            <p:cxnSp>
              <p:nvCxnSpPr>
                <p:cNvPr id="11695" name="AutoShape 2088">
                  <a:extLst>
                    <a:ext uri="{FF2B5EF4-FFF2-40B4-BE49-F238E27FC236}">
                      <a16:creationId xmlns:a16="http://schemas.microsoft.com/office/drawing/2014/main" id="{183543C9-6351-A105-03A3-5208F690D16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6" name="AutoShape 2089">
                  <a:extLst>
                    <a:ext uri="{FF2B5EF4-FFF2-40B4-BE49-F238E27FC236}">
                      <a16:creationId xmlns:a16="http://schemas.microsoft.com/office/drawing/2014/main" id="{4886487D-8919-FA8C-FB0A-8143D81BE3A8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780" y="9108"/>
                  <a:ext cx="66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7" name="AutoShape 2090">
                  <a:extLst>
                    <a:ext uri="{FF2B5EF4-FFF2-40B4-BE49-F238E27FC236}">
                      <a16:creationId xmlns:a16="http://schemas.microsoft.com/office/drawing/2014/main" id="{094226B7-DAB3-9DDD-8A7A-C41F88EEF24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8" name="AutoShape 2091">
                  <a:extLst>
                    <a:ext uri="{FF2B5EF4-FFF2-40B4-BE49-F238E27FC236}">
                      <a16:creationId xmlns:a16="http://schemas.microsoft.com/office/drawing/2014/main" id="{E3C418F8-A174-CE17-0CB4-1F949F8202F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9" name="AutoShape 2092">
                  <a:extLst>
                    <a:ext uri="{FF2B5EF4-FFF2-40B4-BE49-F238E27FC236}">
                      <a16:creationId xmlns:a16="http://schemas.microsoft.com/office/drawing/2014/main" id="{935828B0-FDA0-6CA9-2253-DF97A39D096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700" name="Group 2093">
                  <a:extLst>
                    <a:ext uri="{FF2B5EF4-FFF2-40B4-BE49-F238E27FC236}">
                      <a16:creationId xmlns:a16="http://schemas.microsoft.com/office/drawing/2014/main" id="{21633266-6C0D-EF7E-1AE6-24E4B8A969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39" y="8775"/>
                  <a:ext cx="156" cy="155"/>
                  <a:chOff x="5765" y="2446"/>
                  <a:chExt cx="384" cy="155"/>
                </a:xfrm>
              </p:grpSpPr>
              <p:cxnSp>
                <p:nvCxnSpPr>
                  <p:cNvPr id="11701" name="AutoShape 2094">
                    <a:extLst>
                      <a:ext uri="{FF2B5EF4-FFF2-40B4-BE49-F238E27FC236}">
                        <a16:creationId xmlns:a16="http://schemas.microsoft.com/office/drawing/2014/main" id="{F4F9FCA4-DCC0-4FD8-46DB-E37777D0221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765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702" name="AutoShape 2095">
                    <a:extLst>
                      <a:ext uri="{FF2B5EF4-FFF2-40B4-BE49-F238E27FC236}">
                        <a16:creationId xmlns:a16="http://schemas.microsoft.com/office/drawing/2014/main" id="{74870E12-C050-7C2C-0D2D-08F6F0E2B53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5943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681" name="Group 2096">
                <a:extLst>
                  <a:ext uri="{FF2B5EF4-FFF2-40B4-BE49-F238E27FC236}">
                    <a16:creationId xmlns:a16="http://schemas.microsoft.com/office/drawing/2014/main" id="{172AEE0F-397A-5427-92E9-8938C99931D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3904" y="12068"/>
                <a:ext cx="715" cy="7"/>
                <a:chOff x="3010" y="3931"/>
                <a:chExt cx="2002" cy="7"/>
              </a:xfrm>
            </p:grpSpPr>
            <p:cxnSp>
              <p:nvCxnSpPr>
                <p:cNvPr id="11692" name="AutoShape 2097">
                  <a:extLst>
                    <a:ext uri="{FF2B5EF4-FFF2-40B4-BE49-F238E27FC236}">
                      <a16:creationId xmlns:a16="http://schemas.microsoft.com/office/drawing/2014/main" id="{76758D72-5918-B76C-FB70-F257469E396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931"/>
                  <a:ext cx="4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4" name="AutoShape 2099">
                  <a:extLst>
                    <a:ext uri="{FF2B5EF4-FFF2-40B4-BE49-F238E27FC236}">
                      <a16:creationId xmlns:a16="http://schemas.microsoft.com/office/drawing/2014/main" id="{708A85B9-9CD7-16C2-D2E8-08651F706D4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410" y="3938"/>
                  <a:ext cx="602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682" name="Group 2517">
                <a:extLst>
                  <a:ext uri="{FF2B5EF4-FFF2-40B4-BE49-F238E27FC236}">
                    <a16:creationId xmlns:a16="http://schemas.microsoft.com/office/drawing/2014/main" id="{2107421E-856C-CD95-84B2-F43A793215B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931"/>
                <a:ext cx="1164" cy="2"/>
                <a:chOff x="3529" y="1776"/>
                <a:chExt cx="6162" cy="2"/>
              </a:xfrm>
            </p:grpSpPr>
            <p:cxnSp>
              <p:nvCxnSpPr>
                <p:cNvPr id="11690" name="AutoShape 2519">
                  <a:extLst>
                    <a:ext uri="{FF2B5EF4-FFF2-40B4-BE49-F238E27FC236}">
                      <a16:creationId xmlns:a16="http://schemas.microsoft.com/office/drawing/2014/main" id="{57E55268-D9C1-4941-32BF-6C063B0D990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1778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91" name="AutoShape 2520">
                  <a:extLst>
                    <a:ext uri="{FF2B5EF4-FFF2-40B4-BE49-F238E27FC236}">
                      <a16:creationId xmlns:a16="http://schemas.microsoft.com/office/drawing/2014/main" id="{669B07D1-120D-CF74-D61C-08A97BDEC17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1776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683" name="Group 2521">
                <a:extLst>
                  <a:ext uri="{FF2B5EF4-FFF2-40B4-BE49-F238E27FC236}">
                    <a16:creationId xmlns:a16="http://schemas.microsoft.com/office/drawing/2014/main" id="{88665ADB-1052-E876-D6BD-267F496AB47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3367"/>
                <a:ext cx="1164" cy="376"/>
                <a:chOff x="3529" y="8716"/>
                <a:chExt cx="6162" cy="1994"/>
              </a:xfrm>
            </p:grpSpPr>
            <p:sp>
              <p:nvSpPr>
                <p:cNvPr id="11686" name="AutoShape 2522">
                  <a:extLst>
                    <a:ext uri="{FF2B5EF4-FFF2-40B4-BE49-F238E27FC236}">
                      <a16:creationId xmlns:a16="http://schemas.microsoft.com/office/drawing/2014/main" id="{60FDFF9B-B617-E2A9-C587-3F56313712D1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434" y="8716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687" name="AutoShape 2523">
                  <a:extLst>
                    <a:ext uri="{FF2B5EF4-FFF2-40B4-BE49-F238E27FC236}">
                      <a16:creationId xmlns:a16="http://schemas.microsoft.com/office/drawing/2014/main" id="{16435F7B-1402-F356-B4E8-BC4084DF663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590" y="9671"/>
                  <a:ext cx="21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688" name="AutoShape 2524">
                  <a:extLst>
                    <a:ext uri="{FF2B5EF4-FFF2-40B4-BE49-F238E27FC236}">
                      <a16:creationId xmlns:a16="http://schemas.microsoft.com/office/drawing/2014/main" id="{B7BA4BA4-D667-5E45-FBC1-7C9F12609FB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190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684" name="AutoShape 2525">
                <a:extLst>
                  <a:ext uri="{FF2B5EF4-FFF2-40B4-BE49-F238E27FC236}">
                    <a16:creationId xmlns:a16="http://schemas.microsoft.com/office/drawing/2014/main" id="{7491B0AB-D841-C8D7-D2AD-621901792D0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85" name="AutoShape 2526">
                <a:extLst>
                  <a:ext uri="{FF2B5EF4-FFF2-40B4-BE49-F238E27FC236}">
                    <a16:creationId xmlns:a16="http://schemas.microsoft.com/office/drawing/2014/main" id="{23B67EE1-418D-51B9-CBF1-788409C782B5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251" y="12434"/>
                <a:ext cx="0" cy="114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46" name="Ellipse 11545">
              <a:extLst>
                <a:ext uri="{FF2B5EF4-FFF2-40B4-BE49-F238E27FC236}">
                  <a16:creationId xmlns:a16="http://schemas.microsoft.com/office/drawing/2014/main" id="{F8A15056-C961-8A2E-A181-6C3FF974565E}"/>
                </a:ext>
              </a:extLst>
            </p:cNvPr>
            <p:cNvSpPr/>
            <p:nvPr/>
          </p:nvSpPr>
          <p:spPr>
            <a:xfrm>
              <a:off x="8522162" y="3015362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sp>
        <p:nvSpPr>
          <p:cNvPr id="18" name="Tekstfelt 17">
            <a:extLst>
              <a:ext uri="{FF2B5EF4-FFF2-40B4-BE49-F238E27FC236}">
                <a16:creationId xmlns:a16="http://schemas.microsoft.com/office/drawing/2014/main" id="{D70CFAAE-C269-02CE-E93C-620E5B5BAE93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21335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B66AE1-93C1-E3F5-3DF5-0362EB33A6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7E33FF2-2072-6BCD-795C-4D2A407489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6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C1FBE934-0A5E-D3E5-2357-BF9F75C87AEF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CEC2D0D7-D85A-AEF9-B37D-BA7D470AD63A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537DCC26-25C1-D48A-EAB6-1029E2F191BC}"/>
              </a:ext>
            </a:extLst>
          </p:cNvPr>
          <p:cNvSpPr txBox="1"/>
          <p:nvPr/>
        </p:nvSpPr>
        <p:spPr>
          <a:xfrm>
            <a:off x="469293" y="797484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93AF70BE-8BDB-5BF6-4C5D-7805FEB9E073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976F00DD-E864-7CF8-DE91-BB335725574A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83AB3774-16B7-41E3-6604-E79822D75627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97AA94AC-362A-CF27-A13E-9086C22381F5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C9A94AEF-123D-D279-E8FE-EBE45BDDB32E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8E4EC799-6F12-BD0D-24FF-175A08C6BB60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C4911D42-3F1D-3C51-A641-5CFB1661DB19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76A6038D-1070-2B66-9C04-F5A5382F0E1A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405E8740-7870-62C5-549B-64482F04505F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3" action="ppaction://hlinksldjump"/>
              <a:extLst>
                <a:ext uri="{FF2B5EF4-FFF2-40B4-BE49-F238E27FC236}">
                  <a16:creationId xmlns:a16="http://schemas.microsoft.com/office/drawing/2014/main" id="{5C87FE7D-45F9-98E1-720B-234961C2CB4F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AED824-D63F-8033-2EED-B10D272A1E9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C1092C8C-8FDB-F383-5F15-1DAEB4B50914}"/>
              </a:ext>
            </a:extLst>
          </p:cNvPr>
          <p:cNvSpPr txBox="1"/>
          <p:nvPr/>
        </p:nvSpPr>
        <p:spPr>
          <a:xfrm>
            <a:off x="4209554" y="1084419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28983714-9D3D-0541-ECA5-633173CBC50A}"/>
              </a:ext>
            </a:extLst>
          </p:cNvPr>
          <p:cNvSpPr txBox="1"/>
          <p:nvPr/>
        </p:nvSpPr>
        <p:spPr>
          <a:xfrm>
            <a:off x="4155169" y="2427662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0B40421F-8BC0-F3AC-2409-40E619549D4A}"/>
              </a:ext>
            </a:extLst>
          </p:cNvPr>
          <p:cNvSpPr txBox="1"/>
          <p:nvPr/>
        </p:nvSpPr>
        <p:spPr>
          <a:xfrm>
            <a:off x="4199425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8B708BBD-B546-BC3F-B271-5508263C3059}"/>
              </a:ext>
            </a:extLst>
          </p:cNvPr>
          <p:cNvSpPr txBox="1"/>
          <p:nvPr/>
        </p:nvSpPr>
        <p:spPr>
          <a:xfrm>
            <a:off x="5476730" y="1138738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059543A8-51C6-72E1-9375-08E070F6A35C}"/>
              </a:ext>
            </a:extLst>
          </p:cNvPr>
          <p:cNvSpPr txBox="1"/>
          <p:nvPr/>
        </p:nvSpPr>
        <p:spPr>
          <a:xfrm>
            <a:off x="5472762" y="2271591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889E8704-6099-4285-2424-A692A89A4E84}"/>
              </a:ext>
            </a:extLst>
          </p:cNvPr>
          <p:cNvSpPr txBox="1"/>
          <p:nvPr/>
        </p:nvSpPr>
        <p:spPr>
          <a:xfrm>
            <a:off x="5452342" y="3595515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CB750AA9-5F95-6F23-1C44-95C09654B855}"/>
              </a:ext>
            </a:extLst>
          </p:cNvPr>
          <p:cNvSpPr txBox="1"/>
          <p:nvPr/>
        </p:nvSpPr>
        <p:spPr>
          <a:xfrm>
            <a:off x="6701534" y="2524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FBC9F10E-3820-9B44-9C57-5221C027F4B0}"/>
              </a:ext>
            </a:extLst>
          </p:cNvPr>
          <p:cNvSpPr txBox="1"/>
          <p:nvPr/>
        </p:nvSpPr>
        <p:spPr>
          <a:xfrm>
            <a:off x="6566691" y="137811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90714591-4D71-6678-0D0E-3361BD0B36A5}"/>
              </a:ext>
            </a:extLst>
          </p:cNvPr>
          <p:cNvSpPr txBox="1"/>
          <p:nvPr/>
        </p:nvSpPr>
        <p:spPr>
          <a:xfrm>
            <a:off x="6720598" y="359551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22FB98FE-EF1D-246B-0811-63A444FFE39F}"/>
              </a:ext>
            </a:extLst>
          </p:cNvPr>
          <p:cNvSpPr txBox="1"/>
          <p:nvPr/>
        </p:nvSpPr>
        <p:spPr>
          <a:xfrm>
            <a:off x="7990421" y="2193470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id="{1A4E5985-D602-E451-F71D-C6DCB105E958}"/>
              </a:ext>
            </a:extLst>
          </p:cNvPr>
          <p:cNvGrpSpPr>
            <a:grpSpLocks noChangeAspect="1"/>
          </p:cNvGrpSpPr>
          <p:nvPr/>
        </p:nvGrpSpPr>
        <p:grpSpPr>
          <a:xfrm>
            <a:off x="2338066" y="2950602"/>
            <a:ext cx="610559" cy="185739"/>
            <a:chOff x="2655570" y="4643215"/>
            <a:chExt cx="6880860" cy="2093270"/>
          </a:xfrm>
        </p:grpSpPr>
        <p:grpSp>
          <p:nvGrpSpPr>
            <p:cNvPr id="27" name="Gruppe 26">
              <a:extLst>
                <a:ext uri="{FF2B5EF4-FFF2-40B4-BE49-F238E27FC236}">
                  <a16:creationId xmlns:a16="http://schemas.microsoft.com/office/drawing/2014/main" id="{95C13B7A-5B89-43C1-53C3-4F0100ED5826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8" name="Rektangel 37">
                <a:extLst>
                  <a:ext uri="{FF2B5EF4-FFF2-40B4-BE49-F238E27FC236}">
                    <a16:creationId xmlns:a16="http://schemas.microsoft.com/office/drawing/2014/main" id="{D4AEC2DF-0C42-326A-F532-F7AC4DB6E2D7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9" name="Ligebenet trapez 38">
                <a:extLst>
                  <a:ext uri="{FF2B5EF4-FFF2-40B4-BE49-F238E27FC236}">
                    <a16:creationId xmlns:a16="http://schemas.microsoft.com/office/drawing/2014/main" id="{9B56DFE9-E6EF-472A-E21D-16432E6276BF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" name="Gruppe 27">
              <a:extLst>
                <a:ext uri="{FF2B5EF4-FFF2-40B4-BE49-F238E27FC236}">
                  <a16:creationId xmlns:a16="http://schemas.microsoft.com/office/drawing/2014/main" id="{C3192AAB-1450-AF4E-F4B9-0D631E7FDBDA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5" name="Data 21">
                <a:extLst>
                  <a:ext uri="{FF2B5EF4-FFF2-40B4-BE49-F238E27FC236}">
                    <a16:creationId xmlns:a16="http://schemas.microsoft.com/office/drawing/2014/main" id="{0C3D95F5-6C3E-C34B-2CEE-B40C0B1C6A25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6" name="Data 22">
                <a:extLst>
                  <a:ext uri="{FF2B5EF4-FFF2-40B4-BE49-F238E27FC236}">
                    <a16:creationId xmlns:a16="http://schemas.microsoft.com/office/drawing/2014/main" id="{DCCBF089-2A4A-18DA-13E6-A636D0F20419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7" name="Data 21">
                <a:extLst>
                  <a:ext uri="{FF2B5EF4-FFF2-40B4-BE49-F238E27FC236}">
                    <a16:creationId xmlns:a16="http://schemas.microsoft.com/office/drawing/2014/main" id="{1FCF9168-9336-D867-B1BA-CB6397E30D1E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9" name="Data 21">
              <a:extLst>
                <a:ext uri="{FF2B5EF4-FFF2-40B4-BE49-F238E27FC236}">
                  <a16:creationId xmlns:a16="http://schemas.microsoft.com/office/drawing/2014/main" id="{A32AC332-902C-D89A-2AAA-F59397A783A9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30" name="Gruppe 29">
              <a:extLst>
                <a:ext uri="{FF2B5EF4-FFF2-40B4-BE49-F238E27FC236}">
                  <a16:creationId xmlns:a16="http://schemas.microsoft.com/office/drawing/2014/main" id="{497D7315-648B-84CD-FCB1-3BBF14045357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3" name="Cylinder 32">
                <a:extLst>
                  <a:ext uri="{FF2B5EF4-FFF2-40B4-BE49-F238E27FC236}">
                    <a16:creationId xmlns:a16="http://schemas.microsoft.com/office/drawing/2014/main" id="{6EF17EA4-C5B4-2F10-F05F-2D9415BAB6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4" name="Cylinder 33">
                <a:extLst>
                  <a:ext uri="{FF2B5EF4-FFF2-40B4-BE49-F238E27FC236}">
                    <a16:creationId xmlns:a16="http://schemas.microsoft.com/office/drawing/2014/main" id="{6074241F-C305-FF15-B22B-6CFE7B05A5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" name="Cylinder 30">
              <a:extLst>
                <a:ext uri="{FF2B5EF4-FFF2-40B4-BE49-F238E27FC236}">
                  <a16:creationId xmlns:a16="http://schemas.microsoft.com/office/drawing/2014/main" id="{1E79C233-8902-1564-86B6-3DD723C59E8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" name="Cylinder 31">
              <a:extLst>
                <a:ext uri="{FF2B5EF4-FFF2-40B4-BE49-F238E27FC236}">
                  <a16:creationId xmlns:a16="http://schemas.microsoft.com/office/drawing/2014/main" id="{86D9A75E-3117-3AAC-4ED7-9CB524E78A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7F3E41F7-0E7D-B983-7E8B-110C9E84CDCC}"/>
              </a:ext>
            </a:extLst>
          </p:cNvPr>
          <p:cNvGrpSpPr>
            <a:grpSpLocks noChangeAspect="1"/>
          </p:cNvGrpSpPr>
          <p:nvPr/>
        </p:nvGrpSpPr>
        <p:grpSpPr>
          <a:xfrm>
            <a:off x="1960354" y="192007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30082BA2-3741-638F-CA33-98B128F0CE49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BFE83D08-1F79-94B4-06C5-F0CA038E19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FFEC7683-D7A1-0AEB-9225-870143CB688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9BBC5BF9-A84F-CA09-B420-3D3612010518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D3E05577-556E-982B-0493-D6873B6FFBE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A35A26B2-E0EA-A852-A0C0-DF7BA5461ABC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92121F1B-1252-7D8C-B58A-703A596559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339ED63A-2177-F06C-454F-D4183EADC52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5F50A909-F694-ED2B-5D31-E6158A553C5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20AD457E-1D61-DAD5-3909-03601172D7C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F599A128-101D-0D13-B94B-8A15A4EBA2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5840F0FB-EC17-8F37-50D3-8A394696A95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DF12A52C-B105-4DA3-3D85-94276B20863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379D402A-3D2D-341D-8063-AE3FD7D0C19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740DD171-1685-D8A4-5D4F-8CD7C2517EB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8A3413B6-9E40-83DB-C710-0A1F989193D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4480CA0B-02D4-D5F7-111B-25CF20CC082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35B647A0-51CB-16A9-3923-3FA02D1193C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18420EC2-0111-C5BA-09B7-5A51F259AA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5E27748E-E457-B3F0-B429-AB33F0DC553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802A7F76-6182-DDF8-8D1F-F6055F9053A0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1FFBB141-70BF-6A41-D29C-E1168A38060E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7C8E0C8A-8115-E12F-2861-A194DDE8CB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959B584B-75B3-36AD-4F12-30B7EAE678BB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F18CDC2B-7433-8C93-9414-F57BBAC75C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348E7641-DC07-6824-42E2-C753765134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281939D1-4390-7864-C94E-5965F8F542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B51376D8-BB23-6C05-E002-6604430474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9BD7F280-A821-18D1-FA34-C10D0D2760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04875A86-E99C-B4D0-3EFD-FD538B326E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4B856901-3340-20CF-E6EF-FF21ACDCC3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2A9BAEDA-BA3E-16C8-5B2A-298E0D87D5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D41587AA-B873-80E6-C99A-9CE429A34D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3D1B8F73-819E-E8FE-56B8-C8475A7D47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DF7ED44B-2ED6-3F57-1FAA-F9B6A83F7A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AE9C60BD-B909-9257-397A-5C837A73E5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68DF0735-CCF6-FCD7-06F8-BFC96F85B12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CAF5681F-69B6-6172-BA5B-FC5097527669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03BAF673-F4F9-31AE-E733-10D2A23DE168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C2F9F493-16B9-A247-850D-295C34883F49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CFE4E44A-2086-B87C-B8A2-8E33C19271EC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10405E74-E20B-7B06-A280-FEF7DBB45330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8FD419BF-2694-CD5B-D8C4-8FF0D862068C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3CA46E39-15AC-9F89-20D2-7BBBE7097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740F42AC-8A17-37D0-F9BA-6CB16C0146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1C89596A-6C1B-72F2-3955-CB09F777B7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B58138C3-F2BE-3822-BDEC-015655877FAF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90AD559A-244F-809F-F237-A714673FD5B4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291" name="Gruppe 11290">
            <a:extLst>
              <a:ext uri="{FF2B5EF4-FFF2-40B4-BE49-F238E27FC236}">
                <a16:creationId xmlns:a16="http://schemas.microsoft.com/office/drawing/2014/main" id="{65168263-FF79-1384-BF80-CEFB9ACCF492}"/>
              </a:ext>
            </a:extLst>
          </p:cNvPr>
          <p:cNvGrpSpPr>
            <a:grpSpLocks noChangeAspect="1"/>
          </p:cNvGrpSpPr>
          <p:nvPr/>
        </p:nvGrpSpPr>
        <p:grpSpPr>
          <a:xfrm>
            <a:off x="3053412" y="2456520"/>
            <a:ext cx="686878" cy="335686"/>
            <a:chOff x="2655570" y="2187000"/>
            <a:chExt cx="6880860" cy="3362760"/>
          </a:xfrm>
        </p:grpSpPr>
        <p:sp>
          <p:nvSpPr>
            <p:cNvPr id="11292" name="Rektangel 11291">
              <a:extLst>
                <a:ext uri="{FF2B5EF4-FFF2-40B4-BE49-F238E27FC236}">
                  <a16:creationId xmlns:a16="http://schemas.microsoft.com/office/drawing/2014/main" id="{BE37EF4B-C326-BE57-CA48-ED0F81F5445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293" name="Ligebenet trapez 11292">
              <a:extLst>
                <a:ext uri="{FF2B5EF4-FFF2-40B4-BE49-F238E27FC236}">
                  <a16:creationId xmlns:a16="http://schemas.microsoft.com/office/drawing/2014/main" id="{DF3D4AF6-1F29-1172-2D3B-E8DA9C3371B7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94" name="Gruppe 11293">
              <a:extLst>
                <a:ext uri="{FF2B5EF4-FFF2-40B4-BE49-F238E27FC236}">
                  <a16:creationId xmlns:a16="http://schemas.microsoft.com/office/drawing/2014/main" id="{3EA98EB1-F07A-AC26-069B-FC8E5EB4870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298" name="Cylinder 11297">
                <a:extLst>
                  <a:ext uri="{FF2B5EF4-FFF2-40B4-BE49-F238E27FC236}">
                    <a16:creationId xmlns:a16="http://schemas.microsoft.com/office/drawing/2014/main" id="{E56EDB32-A4F3-13D0-626A-A8FA0639A14D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29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83AD0456-3D3A-75DB-9D6D-6C67D1317A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295" name="Gruppe 11294">
              <a:extLst>
                <a:ext uri="{FF2B5EF4-FFF2-40B4-BE49-F238E27FC236}">
                  <a16:creationId xmlns:a16="http://schemas.microsoft.com/office/drawing/2014/main" id="{351983DA-06E7-6459-42F7-1E8932E0E48F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296" name="Cylinder 11295">
                <a:extLst>
                  <a:ext uri="{FF2B5EF4-FFF2-40B4-BE49-F238E27FC236}">
                    <a16:creationId xmlns:a16="http://schemas.microsoft.com/office/drawing/2014/main" id="{E70FBD71-9102-6FE8-28FC-7B59F9BE10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7" name="Cylinder 11296">
                <a:extLst>
                  <a:ext uri="{FF2B5EF4-FFF2-40B4-BE49-F238E27FC236}">
                    <a16:creationId xmlns:a16="http://schemas.microsoft.com/office/drawing/2014/main" id="{94A1122C-C8F1-8B31-DE2A-91AE3CE0FC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DB14D4EE-5791-B447-ECE9-893548659C1E}"/>
              </a:ext>
            </a:extLst>
          </p:cNvPr>
          <p:cNvGrpSpPr>
            <a:grpSpLocks noChangeAspect="1"/>
          </p:cNvGrpSpPr>
          <p:nvPr/>
        </p:nvGrpSpPr>
        <p:grpSpPr>
          <a:xfrm>
            <a:off x="1797915" y="3348731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57C96A38-D019-525D-734A-75DFC1D89707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6EE10882-34A5-3D1C-5F0B-4ED2FFA0C0CC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88DDD0DA-84CB-FF7D-5F85-7A98E6AC5C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3655B61C-D5E7-8541-61CD-3766C65AC2EF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7519282A-304C-2A59-7522-88A7F7C232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77B32968-0E40-2517-C038-13896105EDF2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51906B0B-69D8-F745-4FF5-4CE0FB4633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BF1925A0-3965-72B1-4202-89449C0FE5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E4C180BC-374A-B851-4F26-E125D10985B9}"/>
              </a:ext>
            </a:extLst>
          </p:cNvPr>
          <p:cNvGrpSpPr>
            <a:grpSpLocks noChangeAspect="1"/>
          </p:cNvGrpSpPr>
          <p:nvPr/>
        </p:nvGrpSpPr>
        <p:grpSpPr>
          <a:xfrm>
            <a:off x="1164678" y="2579550"/>
            <a:ext cx="720000" cy="707610"/>
            <a:chOff x="2180952" y="3134725"/>
            <a:chExt cx="1196011" cy="1175428"/>
          </a:xfrm>
        </p:grpSpPr>
        <p:grpSp>
          <p:nvGrpSpPr>
            <p:cNvPr id="6" name="Gruppe 5">
              <a:extLst>
                <a:ext uri="{FF2B5EF4-FFF2-40B4-BE49-F238E27FC236}">
                  <a16:creationId xmlns:a16="http://schemas.microsoft.com/office/drawing/2014/main" id="{C06DA437-AE08-1037-24BE-8E48C233EFFF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1707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E3A2F774-73CF-95BF-57D6-731BAF0531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1708" name="Rektangel 1">
                <a:extLst>
                  <a:ext uri="{FF2B5EF4-FFF2-40B4-BE49-F238E27FC236}">
                    <a16:creationId xmlns:a16="http://schemas.microsoft.com/office/drawing/2014/main" id="{761A7AA6-90E5-B78E-FD42-235B467BB74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9" name="Rektangel 1">
                <a:extLst>
                  <a:ext uri="{FF2B5EF4-FFF2-40B4-BE49-F238E27FC236}">
                    <a16:creationId xmlns:a16="http://schemas.microsoft.com/office/drawing/2014/main" id="{777E3772-9644-27C1-E8A5-C2D54824FF13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710" name="Rektangel 1">
                <a:extLst>
                  <a:ext uri="{FF2B5EF4-FFF2-40B4-BE49-F238E27FC236}">
                    <a16:creationId xmlns:a16="http://schemas.microsoft.com/office/drawing/2014/main" id="{29D7E4AF-E7D5-DF03-D00B-FA2619286F2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711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AF78CDC3-504F-3618-9F5D-AEE08A6F66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309" name="Gruppe 11308">
                <a:extLst>
                  <a:ext uri="{FF2B5EF4-FFF2-40B4-BE49-F238E27FC236}">
                    <a16:creationId xmlns:a16="http://schemas.microsoft.com/office/drawing/2014/main" id="{E8F73CBD-FD2F-189B-3B06-E1A4AB87557B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431" name="Ellipse 11430">
                  <a:extLst>
                    <a:ext uri="{FF2B5EF4-FFF2-40B4-BE49-F238E27FC236}">
                      <a16:creationId xmlns:a16="http://schemas.microsoft.com/office/drawing/2014/main" id="{521E8B12-18A3-B2C0-2427-31445A08BD6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32" name="Ellipse 11431">
                  <a:extLst>
                    <a:ext uri="{FF2B5EF4-FFF2-40B4-BE49-F238E27FC236}">
                      <a16:creationId xmlns:a16="http://schemas.microsoft.com/office/drawing/2014/main" id="{C9874D03-BAC0-6F6C-660D-B346B6F7FE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92" name="Ellipse 11491">
                  <a:extLst>
                    <a:ext uri="{FF2B5EF4-FFF2-40B4-BE49-F238E27FC236}">
                      <a16:creationId xmlns:a16="http://schemas.microsoft.com/office/drawing/2014/main" id="{70C63B73-621D-3729-AB13-BD379D1176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1" name="Gruppe 11310">
                <a:extLst>
                  <a:ext uri="{FF2B5EF4-FFF2-40B4-BE49-F238E27FC236}">
                    <a16:creationId xmlns:a16="http://schemas.microsoft.com/office/drawing/2014/main" id="{42E0E19B-36E7-9341-582F-FFE2345DAD05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63" name="Ellipse 11362">
                  <a:extLst>
                    <a:ext uri="{FF2B5EF4-FFF2-40B4-BE49-F238E27FC236}">
                      <a16:creationId xmlns:a16="http://schemas.microsoft.com/office/drawing/2014/main" id="{E1E26204-F9DF-6407-E6B0-9B727DF1DDF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5" name="Ellipse 11364">
                  <a:extLst>
                    <a:ext uri="{FF2B5EF4-FFF2-40B4-BE49-F238E27FC236}">
                      <a16:creationId xmlns:a16="http://schemas.microsoft.com/office/drawing/2014/main" id="{A4F8DA7C-7E7A-4003-B024-4644A05AD12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6" name="Ellipse 11365">
                  <a:extLst>
                    <a:ext uri="{FF2B5EF4-FFF2-40B4-BE49-F238E27FC236}">
                      <a16:creationId xmlns:a16="http://schemas.microsoft.com/office/drawing/2014/main" id="{E4CC23E8-8D2C-9144-34C4-6B6216232E6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2" name="Gruppe 11311">
                <a:extLst>
                  <a:ext uri="{FF2B5EF4-FFF2-40B4-BE49-F238E27FC236}">
                    <a16:creationId xmlns:a16="http://schemas.microsoft.com/office/drawing/2014/main" id="{74170FF1-FD8A-607D-4A8E-2FD34D8FB9E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6" name="Ellipse 11345">
                  <a:extLst>
                    <a:ext uri="{FF2B5EF4-FFF2-40B4-BE49-F238E27FC236}">
                      <a16:creationId xmlns:a16="http://schemas.microsoft.com/office/drawing/2014/main" id="{30CB7C8D-050A-5244-2B23-E9BDC955033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7" name="Ellipse 11346">
                  <a:extLst>
                    <a:ext uri="{FF2B5EF4-FFF2-40B4-BE49-F238E27FC236}">
                      <a16:creationId xmlns:a16="http://schemas.microsoft.com/office/drawing/2014/main" id="{5DA5C425-62F8-23A4-607A-92AE879C278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8" name="Ellipse 11347">
                  <a:extLst>
                    <a:ext uri="{FF2B5EF4-FFF2-40B4-BE49-F238E27FC236}">
                      <a16:creationId xmlns:a16="http://schemas.microsoft.com/office/drawing/2014/main" id="{B8EBC4A6-986D-489C-4905-B81212DC0F4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3" name="Gruppe 11312">
                <a:extLst>
                  <a:ext uri="{FF2B5EF4-FFF2-40B4-BE49-F238E27FC236}">
                    <a16:creationId xmlns:a16="http://schemas.microsoft.com/office/drawing/2014/main" id="{19B14138-CBC0-196E-24A3-D368B851C67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3" name="Ellipse 11342">
                  <a:extLst>
                    <a:ext uri="{FF2B5EF4-FFF2-40B4-BE49-F238E27FC236}">
                      <a16:creationId xmlns:a16="http://schemas.microsoft.com/office/drawing/2014/main" id="{681A8124-F953-0EC3-5962-B2B16DE907FA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4" name="Ellipse 11343">
                  <a:extLst>
                    <a:ext uri="{FF2B5EF4-FFF2-40B4-BE49-F238E27FC236}">
                      <a16:creationId xmlns:a16="http://schemas.microsoft.com/office/drawing/2014/main" id="{15DB47B1-D1A7-79DB-BD5F-22C65292C2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5" name="Ellipse 11344">
                  <a:extLst>
                    <a:ext uri="{FF2B5EF4-FFF2-40B4-BE49-F238E27FC236}">
                      <a16:creationId xmlns:a16="http://schemas.microsoft.com/office/drawing/2014/main" id="{9673ADF9-5133-4E4F-475E-01E18E08BF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342" name="Tekstfelt 11341">
                <a:extLst>
                  <a:ext uri="{FF2B5EF4-FFF2-40B4-BE49-F238E27FC236}">
                    <a16:creationId xmlns:a16="http://schemas.microsoft.com/office/drawing/2014/main" id="{D1775915-4434-3AEA-CB10-579CE7021D85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11648" name="Gruppe 11647">
              <a:extLst>
                <a:ext uri="{FF2B5EF4-FFF2-40B4-BE49-F238E27FC236}">
                  <a16:creationId xmlns:a16="http://schemas.microsoft.com/office/drawing/2014/main" id="{4CB22339-85C9-0004-7545-F0EBBC5D5AAA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1704" name="Kombinationstegning 11703">
                <a:extLst>
                  <a:ext uri="{FF2B5EF4-FFF2-40B4-BE49-F238E27FC236}">
                    <a16:creationId xmlns:a16="http://schemas.microsoft.com/office/drawing/2014/main" id="{5A343440-00AA-2DF4-2A2D-01CBACD1D0C2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6" name="Ellipse 11705">
                <a:extLst>
                  <a:ext uri="{FF2B5EF4-FFF2-40B4-BE49-F238E27FC236}">
                    <a16:creationId xmlns:a16="http://schemas.microsoft.com/office/drawing/2014/main" id="{B399129A-610D-5C6D-315D-D6DA4733819E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58" name="Gruppe 11657">
              <a:extLst>
                <a:ext uri="{FF2B5EF4-FFF2-40B4-BE49-F238E27FC236}">
                  <a16:creationId xmlns:a16="http://schemas.microsoft.com/office/drawing/2014/main" id="{AD17CCC9-5315-F472-D996-B2DB57352734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1677" name="Kombinationstegning 11676">
                <a:extLst>
                  <a:ext uri="{FF2B5EF4-FFF2-40B4-BE49-F238E27FC236}">
                    <a16:creationId xmlns:a16="http://schemas.microsoft.com/office/drawing/2014/main" id="{F5AEBB2A-A1E2-558B-D547-E63462181420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93" name="Ellipse 11692">
                <a:extLst>
                  <a:ext uri="{FF2B5EF4-FFF2-40B4-BE49-F238E27FC236}">
                    <a16:creationId xmlns:a16="http://schemas.microsoft.com/office/drawing/2014/main" id="{6DF49377-FB9D-2F82-43D7-0E2C1DC2A96B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498" name="AutoShape 2522">
            <a:extLst>
              <a:ext uri="{FF2B5EF4-FFF2-40B4-BE49-F238E27FC236}">
                <a16:creationId xmlns:a16="http://schemas.microsoft.com/office/drawing/2014/main" id="{D3F39100-6F31-3CC6-50CC-05FABDB890E2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3389689" y="1629918"/>
            <a:ext cx="204629" cy="188918"/>
          </a:xfrm>
          <a:prstGeom prst="flowChartSummingJunction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grpSp>
        <p:nvGrpSpPr>
          <p:cNvPr id="11526" name="Gruppe 11525">
            <a:extLst>
              <a:ext uri="{FF2B5EF4-FFF2-40B4-BE49-F238E27FC236}">
                <a16:creationId xmlns:a16="http://schemas.microsoft.com/office/drawing/2014/main" id="{96A421C1-683F-25CA-3CAE-CEEBA675C69D}"/>
              </a:ext>
            </a:extLst>
          </p:cNvPr>
          <p:cNvGrpSpPr/>
          <p:nvPr/>
        </p:nvGrpSpPr>
        <p:grpSpPr>
          <a:xfrm>
            <a:off x="4379588" y="2429323"/>
            <a:ext cx="881279" cy="895858"/>
            <a:chOff x="4379588" y="2429323"/>
            <a:chExt cx="881279" cy="895858"/>
          </a:xfrm>
        </p:grpSpPr>
        <p:grpSp>
          <p:nvGrpSpPr>
            <p:cNvPr id="11569" name="Gruppe 11568">
              <a:extLst>
                <a:ext uri="{FF2B5EF4-FFF2-40B4-BE49-F238E27FC236}">
                  <a16:creationId xmlns:a16="http://schemas.microsoft.com/office/drawing/2014/main" id="{EDDF5FF1-3A06-BFA3-2A23-12EE8D657C28}"/>
                </a:ext>
              </a:extLst>
            </p:cNvPr>
            <p:cNvGrpSpPr/>
            <p:nvPr/>
          </p:nvGrpSpPr>
          <p:grpSpPr>
            <a:xfrm>
              <a:off x="4379588" y="2429323"/>
              <a:ext cx="881279" cy="895858"/>
              <a:chOff x="6577110" y="1826553"/>
              <a:chExt cx="881279" cy="895858"/>
            </a:xfrm>
          </p:grpSpPr>
          <p:grpSp>
            <p:nvGrpSpPr>
              <p:cNvPr id="11570" name="Gruppe 11569">
                <a:extLst>
                  <a:ext uri="{FF2B5EF4-FFF2-40B4-BE49-F238E27FC236}">
                    <a16:creationId xmlns:a16="http://schemas.microsoft.com/office/drawing/2014/main" id="{41F90C7F-AFB6-DA6A-99FC-C114122E8126}"/>
                  </a:ext>
                </a:extLst>
              </p:cNvPr>
              <p:cNvGrpSpPr/>
              <p:nvPr/>
            </p:nvGrpSpPr>
            <p:grpSpPr>
              <a:xfrm>
                <a:off x="6577110" y="1826553"/>
                <a:ext cx="881279" cy="895858"/>
                <a:chOff x="6577110" y="1826553"/>
                <a:chExt cx="881279" cy="895858"/>
              </a:xfrm>
            </p:grpSpPr>
            <p:grpSp>
              <p:nvGrpSpPr>
                <p:cNvPr id="11572" name="Group 2527">
                  <a:extLst>
                    <a:ext uri="{FF2B5EF4-FFF2-40B4-BE49-F238E27FC236}">
                      <a16:creationId xmlns:a16="http://schemas.microsoft.com/office/drawing/2014/main" id="{EFFC7218-6CEE-48DA-5C4D-D08D8E951B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10" y="1826553"/>
                  <a:ext cx="881279" cy="895858"/>
                  <a:chOff x="2766" y="11479"/>
                  <a:chExt cx="1754" cy="1783"/>
                </a:xfrm>
              </p:grpSpPr>
              <p:grpSp>
                <p:nvGrpSpPr>
                  <p:cNvPr id="11574" name="Group 2083">
                    <a:extLst>
                      <a:ext uri="{FF2B5EF4-FFF2-40B4-BE49-F238E27FC236}">
                        <a16:creationId xmlns:a16="http://schemas.microsoft.com/office/drawing/2014/main" id="{2B9E7FE1-4F91-4937-AA68-3091F867F06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9" y="12425"/>
                    <a:ext cx="1044" cy="14"/>
                    <a:chOff x="1787" y="1815"/>
                    <a:chExt cx="5535" cy="14"/>
                  </a:xfrm>
                </p:grpSpPr>
                <p:cxnSp>
                  <p:nvCxnSpPr>
                    <p:cNvPr id="11593" name="AutoShape 2085">
                      <a:extLst>
                        <a:ext uri="{FF2B5EF4-FFF2-40B4-BE49-F238E27FC236}">
                          <a16:creationId xmlns:a16="http://schemas.microsoft.com/office/drawing/2014/main" id="{745EF973-0A4E-D372-602D-E1C4B08B6D1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804" y="1815"/>
                      <a:ext cx="1518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94" name="AutoShape 2086">
                      <a:extLst>
                        <a:ext uri="{FF2B5EF4-FFF2-40B4-BE49-F238E27FC236}">
                          <a16:creationId xmlns:a16="http://schemas.microsoft.com/office/drawing/2014/main" id="{3290892B-5D84-95E5-A0E9-E4785753F05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787" y="1829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grpSp>
                <p:nvGrpSpPr>
                  <p:cNvPr id="11575" name="Group 2087">
                    <a:extLst>
                      <a:ext uri="{FF2B5EF4-FFF2-40B4-BE49-F238E27FC236}">
                        <a16:creationId xmlns:a16="http://schemas.microsoft.com/office/drawing/2014/main" id="{7897C47D-E6B1-8BE9-035D-7DDA5244BD8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754" cy="373"/>
                    <a:chOff x="2376" y="8775"/>
                    <a:chExt cx="2378" cy="510"/>
                  </a:xfrm>
                </p:grpSpPr>
                <p:cxnSp>
                  <p:nvCxnSpPr>
                    <p:cNvPr id="11584" name="AutoShape 2088">
                      <a:extLst>
                        <a:ext uri="{FF2B5EF4-FFF2-40B4-BE49-F238E27FC236}">
                          <a16:creationId xmlns:a16="http://schemas.microsoft.com/office/drawing/2014/main" id="{C0BA6F28-C9B1-55F4-20B7-4C2CF0464470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116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5" name="AutoShape 2089">
                      <a:extLst>
                        <a:ext uri="{FF2B5EF4-FFF2-40B4-BE49-F238E27FC236}">
                          <a16:creationId xmlns:a16="http://schemas.microsoft.com/office/drawing/2014/main" id="{DC1710BA-7392-F37B-22BC-2246F298ED7B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780" y="9108"/>
                      <a:ext cx="9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6" name="AutoShape 2090">
                      <a:extLst>
                        <a:ext uri="{FF2B5EF4-FFF2-40B4-BE49-F238E27FC236}">
                          <a16:creationId xmlns:a16="http://schemas.microsoft.com/office/drawing/2014/main" id="{226D6D22-2657-3567-CF4B-0A34E3EF4929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555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7" name="AutoShape 2091">
                      <a:extLst>
                        <a:ext uri="{FF2B5EF4-FFF2-40B4-BE49-F238E27FC236}">
                          <a16:creationId xmlns:a16="http://schemas.microsoft.com/office/drawing/2014/main" id="{691A354D-C90C-CD1E-54CC-1C2338097EF2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555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8" name="AutoShape 2092">
                      <a:extLst>
                        <a:ext uri="{FF2B5EF4-FFF2-40B4-BE49-F238E27FC236}">
                          <a16:creationId xmlns:a16="http://schemas.microsoft.com/office/drawing/2014/main" id="{CF9F1680-471B-7EB1-2D5B-3CE7C11E165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48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589" name="Group 2093">
                      <a:extLst>
                        <a:ext uri="{FF2B5EF4-FFF2-40B4-BE49-F238E27FC236}">
                          <a16:creationId xmlns:a16="http://schemas.microsoft.com/office/drawing/2014/main" id="{4BDECF82-C9AF-3E9E-9C31-7B5240904C23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939" y="8775"/>
                      <a:ext cx="156" cy="155"/>
                      <a:chOff x="5765" y="2446"/>
                      <a:chExt cx="384" cy="155"/>
                    </a:xfrm>
                  </p:grpSpPr>
                  <p:cxnSp>
                    <p:nvCxnSpPr>
                      <p:cNvPr id="11590" name="AutoShape 2094">
                        <a:extLst>
                          <a:ext uri="{FF2B5EF4-FFF2-40B4-BE49-F238E27FC236}">
                            <a16:creationId xmlns:a16="http://schemas.microsoft.com/office/drawing/2014/main" id="{855C66B8-3FBD-5223-C0A6-41C56109798A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765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591" name="AutoShape 2095">
                        <a:extLst>
                          <a:ext uri="{FF2B5EF4-FFF2-40B4-BE49-F238E27FC236}">
                            <a16:creationId xmlns:a16="http://schemas.microsoft.com/office/drawing/2014/main" id="{43DBDFE4-76C5-8381-0406-B2C9D156B16F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943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cxnSp>
                <p:nvCxnSpPr>
                  <p:cNvPr id="11576" name="AutoShape 2098">
                    <a:extLst>
                      <a:ext uri="{FF2B5EF4-FFF2-40B4-BE49-F238E27FC236}">
                        <a16:creationId xmlns:a16="http://schemas.microsoft.com/office/drawing/2014/main" id="{3C35D50F-6E40-5B9B-32E2-8D39C6C1AD97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3115" y="12239"/>
                    <a:ext cx="345" cy="20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577" name="Group 2517">
                    <a:extLst>
                      <a:ext uri="{FF2B5EF4-FFF2-40B4-BE49-F238E27FC236}">
                        <a16:creationId xmlns:a16="http://schemas.microsoft.com/office/drawing/2014/main" id="{C723344D-5C14-9F54-D519-D0D3B765944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86"/>
                    <a:ext cx="1442" cy="376"/>
                    <a:chOff x="1935" y="9192"/>
                    <a:chExt cx="7653" cy="1994"/>
                  </a:xfrm>
                </p:grpSpPr>
                <p:sp>
                  <p:nvSpPr>
                    <p:cNvPr id="11581" name="AutoShape 2518">
                      <a:extLst>
                        <a:ext uri="{FF2B5EF4-FFF2-40B4-BE49-F238E27FC236}">
                          <a16:creationId xmlns:a16="http://schemas.microsoft.com/office/drawing/2014/main" id="{D8BED3D2-383B-A774-DD9E-3EC2E7578EA2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7432" y="9192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582" name="AutoShape 2519">
                      <a:extLst>
                        <a:ext uri="{FF2B5EF4-FFF2-40B4-BE49-F238E27FC236}">
                          <a16:creationId xmlns:a16="http://schemas.microsoft.com/office/drawing/2014/main" id="{CD48B1F9-A6BA-6DA6-A954-00CCC7A5679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6040" y="10212"/>
                      <a:ext cx="1521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83" name="AutoShape 2520">
                      <a:extLst>
                        <a:ext uri="{FF2B5EF4-FFF2-40B4-BE49-F238E27FC236}">
                          <a16:creationId xmlns:a16="http://schemas.microsoft.com/office/drawing/2014/main" id="{023FA1DF-6AC8-49F9-4355-ECEDE5228E49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190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578" name="AutoShape 2522">
                    <a:extLst>
                      <a:ext uri="{FF2B5EF4-FFF2-40B4-BE49-F238E27FC236}">
                        <a16:creationId xmlns:a16="http://schemas.microsoft.com/office/drawing/2014/main" id="{A79990AC-C374-29E8-1A07-8A47F3432792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825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579" name="AutoShape 2525">
                    <a:extLst>
                      <a:ext uri="{FF2B5EF4-FFF2-40B4-BE49-F238E27FC236}">
                        <a16:creationId xmlns:a16="http://schemas.microsoft.com/office/drawing/2014/main" id="{31589013-6375-3FAA-9522-B272A2702453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H="1">
                    <a:off x="2783" y="11727"/>
                    <a:ext cx="0" cy="1361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580" name="AutoShape 2526">
                    <a:extLst>
                      <a:ext uri="{FF2B5EF4-FFF2-40B4-BE49-F238E27FC236}">
                        <a16:creationId xmlns:a16="http://schemas.microsoft.com/office/drawing/2014/main" id="{CB87E8AC-6269-F2B7-F6B1-A134F05A6785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4499" y="12214"/>
                    <a:ext cx="0" cy="867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73" name="AutoShape 2519">
                  <a:extLst>
                    <a:ext uri="{FF2B5EF4-FFF2-40B4-BE49-F238E27FC236}">
                      <a16:creationId xmlns:a16="http://schemas.microsoft.com/office/drawing/2014/main" id="{6D19887C-F93B-E3A3-A461-A824F93F1A0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292577" y="2627836"/>
                  <a:ext cx="143986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71" name="AutoShape 2085">
                <a:extLst>
                  <a:ext uri="{FF2B5EF4-FFF2-40B4-BE49-F238E27FC236}">
                    <a16:creationId xmlns:a16="http://schemas.microsoft.com/office/drawing/2014/main" id="{E447009F-A2F8-5AA9-C7CA-EC387458999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96395" y="2302125"/>
                <a:ext cx="14399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18" name="Ellipse 11517">
              <a:extLst>
                <a:ext uri="{FF2B5EF4-FFF2-40B4-BE49-F238E27FC236}">
                  <a16:creationId xmlns:a16="http://schemas.microsoft.com/office/drawing/2014/main" id="{10B2D286-EE6A-A831-7F5F-3F69179C99A3}"/>
                </a:ext>
              </a:extLst>
            </p:cNvPr>
            <p:cNvSpPr/>
            <p:nvPr/>
          </p:nvSpPr>
          <p:spPr>
            <a:xfrm>
              <a:off x="4565026" y="3132111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534" name="Gruppe 11533">
            <a:extLst>
              <a:ext uri="{FF2B5EF4-FFF2-40B4-BE49-F238E27FC236}">
                <a16:creationId xmlns:a16="http://schemas.microsoft.com/office/drawing/2014/main" id="{7F36DB25-4FAA-FCD4-12F5-C418A0C33A6A}"/>
              </a:ext>
            </a:extLst>
          </p:cNvPr>
          <p:cNvGrpSpPr/>
          <p:nvPr/>
        </p:nvGrpSpPr>
        <p:grpSpPr>
          <a:xfrm>
            <a:off x="4370102" y="3741882"/>
            <a:ext cx="748132" cy="1090300"/>
            <a:chOff x="5728180" y="1095338"/>
            <a:chExt cx="748132" cy="1090300"/>
          </a:xfrm>
        </p:grpSpPr>
        <p:grpSp>
          <p:nvGrpSpPr>
            <p:cNvPr id="11568" name="Gruppe 11567">
              <a:extLst>
                <a:ext uri="{FF2B5EF4-FFF2-40B4-BE49-F238E27FC236}">
                  <a16:creationId xmlns:a16="http://schemas.microsoft.com/office/drawing/2014/main" id="{3461A6D3-BF8C-6490-B4E2-5D6DD53BAB7F}"/>
                </a:ext>
              </a:extLst>
            </p:cNvPr>
            <p:cNvGrpSpPr/>
            <p:nvPr/>
          </p:nvGrpSpPr>
          <p:grpSpPr>
            <a:xfrm>
              <a:off x="5728180" y="1095338"/>
              <a:ext cx="748132" cy="1090300"/>
              <a:chOff x="6577108" y="1826527"/>
              <a:chExt cx="748132" cy="1090300"/>
            </a:xfrm>
          </p:grpSpPr>
          <p:grpSp>
            <p:nvGrpSpPr>
              <p:cNvPr id="11543" name="Gruppe 11542">
                <a:extLst>
                  <a:ext uri="{FF2B5EF4-FFF2-40B4-BE49-F238E27FC236}">
                    <a16:creationId xmlns:a16="http://schemas.microsoft.com/office/drawing/2014/main" id="{533F4030-478B-9474-8094-CA3F974531A4}"/>
                  </a:ext>
                </a:extLst>
              </p:cNvPr>
              <p:cNvGrpSpPr/>
              <p:nvPr/>
            </p:nvGrpSpPr>
            <p:grpSpPr>
              <a:xfrm>
                <a:off x="6577108" y="1826527"/>
                <a:ext cx="748132" cy="1090300"/>
                <a:chOff x="6577108" y="1826527"/>
                <a:chExt cx="748132" cy="1090300"/>
              </a:xfrm>
            </p:grpSpPr>
            <p:grpSp>
              <p:nvGrpSpPr>
                <p:cNvPr id="11489" name="Group 2527">
                  <a:extLst>
                    <a:ext uri="{FF2B5EF4-FFF2-40B4-BE49-F238E27FC236}">
                      <a16:creationId xmlns:a16="http://schemas.microsoft.com/office/drawing/2014/main" id="{000E3819-0C55-DC95-7575-37975B63DA1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577108" y="1826527"/>
                  <a:ext cx="748132" cy="1090300"/>
                  <a:chOff x="2766" y="11479"/>
                  <a:chExt cx="1489" cy="2170"/>
                </a:xfrm>
              </p:grpSpPr>
              <p:grpSp>
                <p:nvGrpSpPr>
                  <p:cNvPr id="11491" name="Group 2087">
                    <a:extLst>
                      <a:ext uri="{FF2B5EF4-FFF2-40B4-BE49-F238E27FC236}">
                        <a16:creationId xmlns:a16="http://schemas.microsoft.com/office/drawing/2014/main" id="{07609E02-F1EB-28C9-EA6A-31F4060F74B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6" y="11479"/>
                    <a:ext cx="1488" cy="373"/>
                    <a:chOff x="2376" y="8775"/>
                    <a:chExt cx="2011" cy="510"/>
                  </a:xfrm>
                </p:grpSpPr>
                <p:cxnSp>
                  <p:nvCxnSpPr>
                    <p:cNvPr id="11506" name="AutoShape 2088">
                      <a:extLst>
                        <a:ext uri="{FF2B5EF4-FFF2-40B4-BE49-F238E27FC236}">
                          <a16:creationId xmlns:a16="http://schemas.microsoft.com/office/drawing/2014/main" id="{35F4387E-B7F2-86F6-B717-2BA517044B98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2376" y="9114"/>
                      <a:ext cx="8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7" name="AutoShape 2089">
                      <a:extLst>
                        <a:ext uri="{FF2B5EF4-FFF2-40B4-BE49-F238E27FC236}">
                          <a16:creationId xmlns:a16="http://schemas.microsoft.com/office/drawing/2014/main" id="{74AE8CB5-5EF2-89B1-992A-783AC34E98EE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3513" y="9108"/>
                      <a:ext cx="874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8" name="AutoShape 2090">
                      <a:extLst>
                        <a:ext uri="{FF2B5EF4-FFF2-40B4-BE49-F238E27FC236}">
                          <a16:creationId xmlns:a16="http://schemas.microsoft.com/office/drawing/2014/main" id="{689F4A92-5ECF-2667-CC11-3F2E18C21FA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3278" y="9060"/>
                      <a:ext cx="435" cy="1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9" name="AutoShape 2091">
                      <a:extLst>
                        <a:ext uri="{FF2B5EF4-FFF2-40B4-BE49-F238E27FC236}">
                          <a16:creationId xmlns:a16="http://schemas.microsoft.com/office/drawing/2014/main" id="{8E97467A-FE34-377C-B33E-003D6B4E7AE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3298" y="8925"/>
                      <a:ext cx="0" cy="33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10" name="AutoShape 2092">
                      <a:extLst>
                        <a:ext uri="{FF2B5EF4-FFF2-40B4-BE49-F238E27FC236}">
                          <a16:creationId xmlns:a16="http://schemas.microsoft.com/office/drawing/2014/main" id="{12AD0A71-ED7C-5EF2-4500-46EC98EE7561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2983" y="8850"/>
                      <a:ext cx="156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grpSp>
                  <p:nvGrpSpPr>
                    <p:cNvPr id="11511" name="Group 2093">
                      <a:extLst>
                        <a:ext uri="{FF2B5EF4-FFF2-40B4-BE49-F238E27FC236}">
                          <a16:creationId xmlns:a16="http://schemas.microsoft.com/office/drawing/2014/main" id="{7813BB43-B257-D7B8-A409-C54C14EBA6D7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714" y="8775"/>
                      <a:ext cx="156" cy="155"/>
                      <a:chOff x="5213" y="2446"/>
                      <a:chExt cx="384" cy="155"/>
                    </a:xfrm>
                  </p:grpSpPr>
                  <p:cxnSp>
                    <p:nvCxnSpPr>
                      <p:cNvPr id="11512" name="AutoShape 2094">
                        <a:extLst>
                          <a:ext uri="{FF2B5EF4-FFF2-40B4-BE49-F238E27FC236}">
                            <a16:creationId xmlns:a16="http://schemas.microsoft.com/office/drawing/2014/main" id="{04AA664A-289B-54FA-AD58-A5142FD027A3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5213" y="2526"/>
                        <a:ext cx="384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513" name="AutoShape 2095">
                        <a:extLst>
                          <a:ext uri="{FF2B5EF4-FFF2-40B4-BE49-F238E27FC236}">
                            <a16:creationId xmlns:a16="http://schemas.microsoft.com/office/drawing/2014/main" id="{A720D98E-F83F-127C-EC34-A1F52714FFC3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5391" y="2446"/>
                        <a:ext cx="0" cy="15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cxnSp>
                <p:nvCxnSpPr>
                  <p:cNvPr id="11504" name="AutoShape 2098">
                    <a:extLst>
                      <a:ext uri="{FF2B5EF4-FFF2-40B4-BE49-F238E27FC236}">
                        <a16:creationId xmlns:a16="http://schemas.microsoft.com/office/drawing/2014/main" id="{BE4BDEAC-90D6-438A-C369-E820E4BAE90D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3613" y="12888"/>
                    <a:ext cx="345" cy="20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493" name="Group 2517">
                    <a:extLst>
                      <a:ext uri="{FF2B5EF4-FFF2-40B4-BE49-F238E27FC236}">
                        <a16:creationId xmlns:a16="http://schemas.microsoft.com/office/drawing/2014/main" id="{DAF0A42D-8CA8-6477-4B23-3F4870D910F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0" y="12898"/>
                    <a:ext cx="835" cy="376"/>
                    <a:chOff x="1935" y="9257"/>
                    <a:chExt cx="4440" cy="1994"/>
                  </a:xfrm>
                </p:grpSpPr>
                <p:sp>
                  <p:nvSpPr>
                    <p:cNvPr id="11500" name="AutoShape 2518">
                      <a:extLst>
                        <a:ext uri="{FF2B5EF4-FFF2-40B4-BE49-F238E27FC236}">
                          <a16:creationId xmlns:a16="http://schemas.microsoft.com/office/drawing/2014/main" id="{E481B2A2-C3D6-5F84-5330-4CFAE5111BB0}"/>
                        </a:ext>
                      </a:extLst>
                    </p:cNvPr>
                    <p:cNvSpPr>
                      <a:spLocks noChangeAspect="1" noEditPoints="1" noChangeArrowheads="1" noChangeShapeType="1" noTextEdit="1"/>
                    </p:cNvSpPr>
                    <p:nvPr/>
                  </p:nvSpPr>
                  <p:spPr bwMode="auto">
                    <a:xfrm>
                      <a:off x="3112" y="9257"/>
                      <a:ext cx="2156" cy="1994"/>
                    </a:xfrm>
                    <a:prstGeom prst="flowChartSummingJunction">
                      <a:avLst/>
                    </a:prstGeom>
                    <a:solidFill>
                      <a:srgbClr val="FFFFFF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rot="0" vert="horz" wrap="square" lIns="91440" tIns="45720" rIns="91440" bIns="45720" anchor="t" anchorCtr="0" upright="1">
                      <a:noAutofit/>
                    </a:bodyPr>
                    <a:lstStyle/>
                    <a:p>
                      <a:endParaRPr lang="da-DK"/>
                    </a:p>
                  </p:txBody>
                </p:sp>
                <p:cxnSp>
                  <p:nvCxnSpPr>
                    <p:cNvPr id="11501" name="AutoShape 2519">
                      <a:extLst>
                        <a:ext uri="{FF2B5EF4-FFF2-40B4-BE49-F238E27FC236}">
                          <a16:creationId xmlns:a16="http://schemas.microsoft.com/office/drawing/2014/main" id="{B62725DF-B780-3C9F-6767-0B4D02437D5E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234" y="10212"/>
                      <a:ext cx="1141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502" name="AutoShape 2520">
                      <a:extLst>
                        <a:ext uri="{FF2B5EF4-FFF2-40B4-BE49-F238E27FC236}">
                          <a16:creationId xmlns:a16="http://schemas.microsoft.com/office/drawing/2014/main" id="{1E56DC34-C6A3-9682-D505-EB4FD6C92B9C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1935" y="10226"/>
                      <a:ext cx="1141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497" name="AutoShape 2522">
                    <a:extLst>
                      <a:ext uri="{FF2B5EF4-FFF2-40B4-BE49-F238E27FC236}">
                        <a16:creationId xmlns:a16="http://schemas.microsoft.com/office/drawing/2014/main" id="{BA8F5E89-67E8-AE53-D5D7-6A52A9856668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3603" y="12238"/>
                    <a:ext cx="407" cy="376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495" name="AutoShape 2525">
                    <a:extLst>
                      <a:ext uri="{FF2B5EF4-FFF2-40B4-BE49-F238E27FC236}">
                        <a16:creationId xmlns:a16="http://schemas.microsoft.com/office/drawing/2014/main" id="{0ED1067A-A0AD-1CB4-CC0B-159448F05122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783" y="11727"/>
                    <a:ext cx="0" cy="1922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96" name="AutoShape 2526">
                    <a:extLst>
                      <a:ext uri="{FF2B5EF4-FFF2-40B4-BE49-F238E27FC236}">
                        <a16:creationId xmlns:a16="http://schemas.microsoft.com/office/drawing/2014/main" id="{268355AD-EA69-D1C4-DDA6-6618D013DA56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4255" y="11698"/>
                    <a:ext cx="0" cy="1935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19" name="AutoShape 2519">
                  <a:extLst>
                    <a:ext uri="{FF2B5EF4-FFF2-40B4-BE49-F238E27FC236}">
                      <a16:creationId xmlns:a16="http://schemas.microsoft.com/office/drawing/2014/main" id="{6C90A2BB-74ED-E63C-B696-E98D5B100C8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7180090" y="2627836"/>
                  <a:ext cx="144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20" name="AutoShape 2085">
                <a:extLst>
                  <a:ext uri="{FF2B5EF4-FFF2-40B4-BE49-F238E27FC236}">
                    <a16:creationId xmlns:a16="http://schemas.microsoft.com/office/drawing/2014/main" id="{85F1C4C2-2065-8F9C-425A-9C1276E18FF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202049" y="2302125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1" name="Ellipse 11530">
              <a:extLst>
                <a:ext uri="{FF2B5EF4-FFF2-40B4-BE49-F238E27FC236}">
                  <a16:creationId xmlns:a16="http://schemas.microsoft.com/office/drawing/2014/main" id="{68C59A33-CC64-7A87-FB42-C615F8DCB397}"/>
                </a:ext>
              </a:extLst>
            </p:cNvPr>
            <p:cNvSpPr/>
            <p:nvPr/>
          </p:nvSpPr>
          <p:spPr>
            <a:xfrm>
              <a:off x="5841838" y="1476206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cxnSp>
          <p:nvCxnSpPr>
            <p:cNvPr id="11532" name="Lige forbindelse 11531">
              <a:extLst>
                <a:ext uri="{FF2B5EF4-FFF2-40B4-BE49-F238E27FC236}">
                  <a16:creationId xmlns:a16="http://schemas.microsoft.com/office/drawing/2014/main" id="{7F3E6C4B-7792-7738-73AE-D11FA97AE91C}"/>
                </a:ext>
              </a:extLst>
            </p:cNvPr>
            <p:cNvCxnSpPr>
              <a:cxnSpLocks/>
            </p:cNvCxnSpPr>
            <p:nvPr/>
          </p:nvCxnSpPr>
          <p:spPr>
            <a:xfrm>
              <a:off x="5741887" y="157412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33" name="Lige forbindelse 11532">
              <a:extLst>
                <a:ext uri="{FF2B5EF4-FFF2-40B4-BE49-F238E27FC236}">
                  <a16:creationId xmlns:a16="http://schemas.microsoft.com/office/drawing/2014/main" id="{320A58D2-3272-B21B-A33D-90EF9BBF74F1}"/>
                </a:ext>
              </a:extLst>
            </p:cNvPr>
            <p:cNvCxnSpPr>
              <a:cxnSpLocks/>
            </p:cNvCxnSpPr>
            <p:nvPr/>
          </p:nvCxnSpPr>
          <p:spPr>
            <a:xfrm>
              <a:off x="6032056" y="1569271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38" name="Gruppe 11537">
            <a:extLst>
              <a:ext uri="{FF2B5EF4-FFF2-40B4-BE49-F238E27FC236}">
                <a16:creationId xmlns:a16="http://schemas.microsoft.com/office/drawing/2014/main" id="{917B757E-6260-3647-7014-EEEB5AC897F6}"/>
              </a:ext>
            </a:extLst>
          </p:cNvPr>
          <p:cNvGrpSpPr/>
          <p:nvPr/>
        </p:nvGrpSpPr>
        <p:grpSpPr>
          <a:xfrm>
            <a:off x="4459189" y="1048573"/>
            <a:ext cx="816468" cy="1055636"/>
            <a:chOff x="5718436" y="3515826"/>
            <a:chExt cx="816468" cy="1055636"/>
          </a:xfrm>
        </p:grpSpPr>
        <p:grpSp>
          <p:nvGrpSpPr>
            <p:cNvPr id="11461" name="Group 2527">
              <a:extLst>
                <a:ext uri="{FF2B5EF4-FFF2-40B4-BE49-F238E27FC236}">
                  <a16:creationId xmlns:a16="http://schemas.microsoft.com/office/drawing/2014/main" id="{0063F453-6B5F-1293-66CB-95A997A8C2C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18436" y="3515826"/>
              <a:ext cx="816468" cy="1055636"/>
              <a:chOff x="3078" y="11479"/>
              <a:chExt cx="1625" cy="2101"/>
            </a:xfrm>
          </p:grpSpPr>
          <p:grpSp>
            <p:nvGrpSpPr>
              <p:cNvPr id="11462" name="Group 2083">
                <a:extLst>
                  <a:ext uri="{FF2B5EF4-FFF2-40B4-BE49-F238E27FC236}">
                    <a16:creationId xmlns:a16="http://schemas.microsoft.com/office/drawing/2014/main" id="{10CF9196-41EE-A235-3919-EE6BB8DE3D6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5" y="11859"/>
                <a:ext cx="1588" cy="574"/>
                <a:chOff x="3529" y="6625"/>
                <a:chExt cx="8413" cy="3046"/>
              </a:xfrm>
            </p:grpSpPr>
            <p:sp>
              <p:nvSpPr>
                <p:cNvPr id="11486" name="AutoShape 2084">
                  <a:extLst>
                    <a:ext uri="{FF2B5EF4-FFF2-40B4-BE49-F238E27FC236}">
                      <a16:creationId xmlns:a16="http://schemas.microsoft.com/office/drawing/2014/main" id="{7E84A250-C57E-209E-5BF1-B0813AC7DF2F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9786" y="662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87" name="AutoShape 2085">
                  <a:extLst>
                    <a:ext uri="{FF2B5EF4-FFF2-40B4-BE49-F238E27FC236}">
                      <a16:creationId xmlns:a16="http://schemas.microsoft.com/office/drawing/2014/main" id="{76E35C2E-B78A-6464-7CA5-23D56803163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8590" y="9671"/>
                  <a:ext cx="227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8" name="AutoShape 2086">
                  <a:extLst>
                    <a:ext uri="{FF2B5EF4-FFF2-40B4-BE49-F238E27FC236}">
                      <a16:creationId xmlns:a16="http://schemas.microsoft.com/office/drawing/2014/main" id="{9E263D40-00E2-3302-FBEA-608F81DF20F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3037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3" name="Group 2087">
                <a:extLst>
                  <a:ext uri="{FF2B5EF4-FFF2-40B4-BE49-F238E27FC236}">
                    <a16:creationId xmlns:a16="http://schemas.microsoft.com/office/drawing/2014/main" id="{D9D25333-A2BC-A759-5B74-F8E9ACAD83B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94" y="11479"/>
                <a:ext cx="1437" cy="373"/>
                <a:chOff x="2833" y="8775"/>
                <a:chExt cx="1958" cy="510"/>
              </a:xfrm>
            </p:grpSpPr>
            <p:cxnSp>
              <p:nvCxnSpPr>
                <p:cNvPr id="11478" name="AutoShape 2088">
                  <a:extLst>
                    <a:ext uri="{FF2B5EF4-FFF2-40B4-BE49-F238E27FC236}">
                      <a16:creationId xmlns:a16="http://schemas.microsoft.com/office/drawing/2014/main" id="{0AF73190-C2E9-52EB-AAA9-7008AF7CA03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2833" y="9114"/>
                  <a:ext cx="877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9" name="AutoShape 2089">
                  <a:extLst>
                    <a:ext uri="{FF2B5EF4-FFF2-40B4-BE49-F238E27FC236}">
                      <a16:creationId xmlns:a16="http://schemas.microsoft.com/office/drawing/2014/main" id="{3527F804-AE1C-F481-074A-CD3AEF4B0A34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3914" y="9108"/>
                  <a:ext cx="877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0" name="AutoShape 2090">
                  <a:extLst>
                    <a:ext uri="{FF2B5EF4-FFF2-40B4-BE49-F238E27FC236}">
                      <a16:creationId xmlns:a16="http://schemas.microsoft.com/office/drawing/2014/main" id="{1590E043-AFF9-E8FA-731A-4697047CF79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677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1" name="AutoShape 2091">
                  <a:extLst>
                    <a:ext uri="{FF2B5EF4-FFF2-40B4-BE49-F238E27FC236}">
                      <a16:creationId xmlns:a16="http://schemas.microsoft.com/office/drawing/2014/main" id="{4B517000-A634-5D9C-A178-585C3A1C13A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720" y="8925"/>
                  <a:ext cx="0" cy="330"/>
                </a:xfrm>
                <a:prstGeom prst="straightConnector1">
                  <a:avLst/>
                </a:prstGeom>
                <a:no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82" name="AutoShape 2092">
                  <a:extLst>
                    <a:ext uri="{FF2B5EF4-FFF2-40B4-BE49-F238E27FC236}">
                      <a16:creationId xmlns:a16="http://schemas.microsoft.com/office/drawing/2014/main" id="{47C61A24-5F5A-46CA-B2CF-EE309F2EC0A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387" y="8850"/>
                  <a:ext cx="156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11483" name="Group 2093">
                  <a:extLst>
                    <a:ext uri="{FF2B5EF4-FFF2-40B4-BE49-F238E27FC236}">
                      <a16:creationId xmlns:a16="http://schemas.microsoft.com/office/drawing/2014/main" id="{24154588-D355-643D-2739-B31E45E087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018" y="8775"/>
                  <a:ext cx="156" cy="155"/>
                  <a:chOff x="5954" y="2446"/>
                  <a:chExt cx="384" cy="155"/>
                </a:xfrm>
              </p:grpSpPr>
              <p:cxnSp>
                <p:nvCxnSpPr>
                  <p:cNvPr id="11484" name="AutoShape 2094">
                    <a:extLst>
                      <a:ext uri="{FF2B5EF4-FFF2-40B4-BE49-F238E27FC236}">
                        <a16:creationId xmlns:a16="http://schemas.microsoft.com/office/drawing/2014/main" id="{F868FEFE-E3DD-927E-E56E-F5E20D1EB35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5954" y="2526"/>
                    <a:ext cx="384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5" name="AutoShape 2095">
                    <a:extLst>
                      <a:ext uri="{FF2B5EF4-FFF2-40B4-BE49-F238E27FC236}">
                        <a16:creationId xmlns:a16="http://schemas.microsoft.com/office/drawing/2014/main" id="{B80C5386-7823-31BD-334C-854E99132A4A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6132" y="2446"/>
                    <a:ext cx="0" cy="15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11464" name="Group 2096">
                <a:extLst>
                  <a:ext uri="{FF2B5EF4-FFF2-40B4-BE49-F238E27FC236}">
                    <a16:creationId xmlns:a16="http://schemas.microsoft.com/office/drawing/2014/main" id="{772E346C-E515-B810-D395-72FACDB17B6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3176" y="12205"/>
                <a:ext cx="1818" cy="856"/>
                <a:chOff x="3010" y="3692"/>
                <a:chExt cx="5090" cy="856"/>
              </a:xfrm>
            </p:grpSpPr>
            <p:cxnSp>
              <p:nvCxnSpPr>
                <p:cNvPr id="11475" name="AutoShape 2097">
                  <a:extLst>
                    <a:ext uri="{FF2B5EF4-FFF2-40B4-BE49-F238E27FC236}">
                      <a16:creationId xmlns:a16="http://schemas.microsoft.com/office/drawing/2014/main" id="{46CA95A6-540D-3B00-34C1-0DAA728F9781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010" y="3692"/>
                  <a:ext cx="401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6" name="AutoShape 2098">
                  <a:extLst>
                    <a:ext uri="{FF2B5EF4-FFF2-40B4-BE49-F238E27FC236}">
                      <a16:creationId xmlns:a16="http://schemas.microsoft.com/office/drawing/2014/main" id="{DE6694CE-DBAD-78C4-C3C9-26375D35A66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16200000" flipH="1">
                  <a:off x="7672" y="4120"/>
                  <a:ext cx="371" cy="48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5" name="Group 2517">
                <a:extLst>
                  <a:ext uri="{FF2B5EF4-FFF2-40B4-BE49-F238E27FC236}">
                    <a16:creationId xmlns:a16="http://schemas.microsoft.com/office/drawing/2014/main" id="{8DE3BEC4-ED22-05C8-E00A-0F0E09D9CF4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90" y="12984"/>
                <a:ext cx="1385" cy="3"/>
                <a:chOff x="3595" y="1829"/>
                <a:chExt cx="7337" cy="3"/>
              </a:xfrm>
            </p:grpSpPr>
            <p:cxnSp>
              <p:nvCxnSpPr>
                <p:cNvPr id="11473" name="AutoShape 2519">
                  <a:extLst>
                    <a:ext uri="{FF2B5EF4-FFF2-40B4-BE49-F238E27FC236}">
                      <a16:creationId xmlns:a16="http://schemas.microsoft.com/office/drawing/2014/main" id="{CB905D3A-1AAA-5072-7E3A-75E8B979033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8656" y="1829"/>
                  <a:ext cx="2276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4" name="AutoShape 2520">
                  <a:extLst>
                    <a:ext uri="{FF2B5EF4-FFF2-40B4-BE49-F238E27FC236}">
                      <a16:creationId xmlns:a16="http://schemas.microsoft.com/office/drawing/2014/main" id="{80DD727B-68B4-4930-4FB4-FB3CAC622C6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95" y="1832"/>
                  <a:ext cx="3037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1466" name="Group 2521">
                <a:extLst>
                  <a:ext uri="{FF2B5EF4-FFF2-40B4-BE49-F238E27FC236}">
                    <a16:creationId xmlns:a16="http://schemas.microsoft.com/office/drawing/2014/main" id="{9D584D1B-8EC4-DAAD-11CE-FDF1BC7B2E2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8" y="12799"/>
                <a:ext cx="1397" cy="748"/>
                <a:chOff x="3529" y="5705"/>
                <a:chExt cx="7403" cy="3966"/>
              </a:xfrm>
            </p:grpSpPr>
            <p:sp>
              <p:nvSpPr>
                <p:cNvPr id="11469" name="AutoShape 2522">
                  <a:extLst>
                    <a:ext uri="{FF2B5EF4-FFF2-40B4-BE49-F238E27FC236}">
                      <a16:creationId xmlns:a16="http://schemas.microsoft.com/office/drawing/2014/main" id="{088B48AA-F961-B22A-9ECA-0B7E93D928D4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6515" y="5705"/>
                  <a:ext cx="2156" cy="1994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  <p:cxnSp>
              <p:nvCxnSpPr>
                <p:cNvPr id="11470" name="AutoShape 2523">
                  <a:extLst>
                    <a:ext uri="{FF2B5EF4-FFF2-40B4-BE49-F238E27FC236}">
                      <a16:creationId xmlns:a16="http://schemas.microsoft.com/office/drawing/2014/main" id="{20061788-7500-A481-F84A-6EF28848123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8656" y="9671"/>
                  <a:ext cx="2276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71" name="AutoShape 2524">
                  <a:extLst>
                    <a:ext uri="{FF2B5EF4-FFF2-40B4-BE49-F238E27FC236}">
                      <a16:creationId xmlns:a16="http://schemas.microsoft.com/office/drawing/2014/main" id="{B36B3491-7C4B-F27F-C34D-7F992FF94FC4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29" y="9671"/>
                  <a:ext cx="3038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67" name="AutoShape 2525">
                <a:extLst>
                  <a:ext uri="{FF2B5EF4-FFF2-40B4-BE49-F238E27FC236}">
                    <a16:creationId xmlns:a16="http://schemas.microsoft.com/office/drawing/2014/main" id="{7980840A-1F69-300D-76CF-867A78C545A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3103" y="11722"/>
                <a:ext cx="0" cy="18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68" name="AutoShape 2526">
                <a:extLst>
                  <a:ext uri="{FF2B5EF4-FFF2-40B4-BE49-F238E27FC236}">
                    <a16:creationId xmlns:a16="http://schemas.microsoft.com/office/drawing/2014/main" id="{8DFD4307-37D3-C8FE-356E-E2A6352CEC90}"/>
                  </a:ext>
                </a:extLst>
              </p:cNvPr>
              <p:cNvCxnSpPr>
                <a:cxnSpLocks noEditPoints="1" noChangeArrowheads="1" noChangeShapeType="1"/>
                <a:stCxn id="11486" idx="4"/>
              </p:cNvCxnSpPr>
              <p:nvPr/>
            </p:nvCxnSpPr>
            <p:spPr bwMode="auto">
              <a:xfrm flipH="1">
                <a:off x="4490" y="12235"/>
                <a:ext cx="10" cy="134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537" name="Ellipse 11536">
              <a:extLst>
                <a:ext uri="{FF2B5EF4-FFF2-40B4-BE49-F238E27FC236}">
                  <a16:creationId xmlns:a16="http://schemas.microsoft.com/office/drawing/2014/main" id="{E204E170-DD50-E8F0-0BD5-FF08490EC381}"/>
                </a:ext>
              </a:extLst>
            </p:cNvPr>
            <p:cNvSpPr/>
            <p:nvPr/>
          </p:nvSpPr>
          <p:spPr>
            <a:xfrm>
              <a:off x="6014348" y="3893818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p:grpSp>
        <p:nvGrpSpPr>
          <p:cNvPr id="11654" name="Gruppe 11653">
            <a:extLst>
              <a:ext uri="{FF2B5EF4-FFF2-40B4-BE49-F238E27FC236}">
                <a16:creationId xmlns:a16="http://schemas.microsoft.com/office/drawing/2014/main" id="{853385F3-1A39-7F83-AA76-F126144240AD}"/>
              </a:ext>
            </a:extLst>
          </p:cNvPr>
          <p:cNvGrpSpPr>
            <a:grpSpLocks noChangeAspect="1"/>
          </p:cNvGrpSpPr>
          <p:nvPr/>
        </p:nvGrpSpPr>
        <p:grpSpPr>
          <a:xfrm>
            <a:off x="2967453" y="3372463"/>
            <a:ext cx="686878" cy="335686"/>
            <a:chOff x="2655570" y="2187000"/>
            <a:chExt cx="6880860" cy="3362760"/>
          </a:xfrm>
        </p:grpSpPr>
        <p:sp>
          <p:nvSpPr>
            <p:cNvPr id="11657" name="Rektangel 11656">
              <a:extLst>
                <a:ext uri="{FF2B5EF4-FFF2-40B4-BE49-F238E27FC236}">
                  <a16:creationId xmlns:a16="http://schemas.microsoft.com/office/drawing/2014/main" id="{2ED576B0-2984-88FE-E88B-3DCA8AE5B068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659" name="Ligebenet trapez 11658">
              <a:extLst>
                <a:ext uri="{FF2B5EF4-FFF2-40B4-BE49-F238E27FC236}">
                  <a16:creationId xmlns:a16="http://schemas.microsoft.com/office/drawing/2014/main" id="{F41AD0E9-37A9-60D0-BF74-3DD65D2747A7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660" name="Gruppe 11659">
              <a:extLst>
                <a:ext uri="{FF2B5EF4-FFF2-40B4-BE49-F238E27FC236}">
                  <a16:creationId xmlns:a16="http://schemas.microsoft.com/office/drawing/2014/main" id="{F42E037E-2AAD-FB1E-41A1-76FB4781052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49" name="Cylinder 11348">
                <a:extLst>
                  <a:ext uri="{FF2B5EF4-FFF2-40B4-BE49-F238E27FC236}">
                    <a16:creationId xmlns:a16="http://schemas.microsoft.com/office/drawing/2014/main" id="{905C4132-81FD-B8BB-517B-FA9E44D94080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50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0BC1BB48-AAA3-882E-85F7-D65D308540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689" name="Gruppe 11688">
              <a:extLst>
                <a:ext uri="{FF2B5EF4-FFF2-40B4-BE49-F238E27FC236}">
                  <a16:creationId xmlns:a16="http://schemas.microsoft.com/office/drawing/2014/main" id="{9C0D9970-9891-CD34-5B2B-01CD1B0D1463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271" name="Cylinder 11270">
                <a:extLst>
                  <a:ext uri="{FF2B5EF4-FFF2-40B4-BE49-F238E27FC236}">
                    <a16:creationId xmlns:a16="http://schemas.microsoft.com/office/drawing/2014/main" id="{53AD2B17-1BFC-77C9-C13F-A92B94D380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25" name="Cylinder 11324">
                <a:extLst>
                  <a:ext uri="{FF2B5EF4-FFF2-40B4-BE49-F238E27FC236}">
                    <a16:creationId xmlns:a16="http://schemas.microsoft.com/office/drawing/2014/main" id="{44527A2E-C138-9DC9-FD70-9865A57925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351" name="Kombinationstegning 11350">
            <a:extLst>
              <a:ext uri="{FF2B5EF4-FFF2-40B4-BE49-F238E27FC236}">
                <a16:creationId xmlns:a16="http://schemas.microsoft.com/office/drawing/2014/main" id="{DF4A64E3-7743-BB12-BE5A-2B7245F1E48B}"/>
              </a:ext>
            </a:extLst>
          </p:cNvPr>
          <p:cNvSpPr/>
          <p:nvPr/>
        </p:nvSpPr>
        <p:spPr>
          <a:xfrm>
            <a:off x="2430379" y="2245864"/>
            <a:ext cx="1265732" cy="449210"/>
          </a:xfrm>
          <a:custGeom>
            <a:avLst/>
            <a:gdLst>
              <a:gd name="connsiteX0" fmla="*/ 0 w 1265732"/>
              <a:gd name="connsiteY0" fmla="*/ 194140 h 449210"/>
              <a:gd name="connsiteX1" fmla="*/ 221381 w 1265732"/>
              <a:gd name="connsiteY1" fmla="*/ 343332 h 449210"/>
              <a:gd name="connsiteX2" fmla="*/ 539015 w 1265732"/>
              <a:gd name="connsiteY2" fmla="*/ 309643 h 449210"/>
              <a:gd name="connsiteX3" fmla="*/ 803709 w 1265732"/>
              <a:gd name="connsiteY3" fmla="*/ 136389 h 449210"/>
              <a:gd name="connsiteX4" fmla="*/ 1015465 w 1265732"/>
              <a:gd name="connsiteY4" fmla="*/ 6448 h 449210"/>
              <a:gd name="connsiteX5" fmla="*/ 1179095 w 1265732"/>
              <a:gd name="connsiteY5" fmla="*/ 35323 h 449210"/>
              <a:gd name="connsiteX6" fmla="*/ 1265722 w 1265732"/>
              <a:gd name="connsiteY6" fmla="*/ 170077 h 449210"/>
              <a:gd name="connsiteX7" fmla="*/ 1174282 w 1265732"/>
              <a:gd name="connsiteY7" fmla="*/ 449210 h 449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65732" h="449210">
                <a:moveTo>
                  <a:pt x="0" y="194140"/>
                </a:moveTo>
                <a:cubicBezTo>
                  <a:pt x="65772" y="259111"/>
                  <a:pt x="131545" y="324082"/>
                  <a:pt x="221381" y="343332"/>
                </a:cubicBezTo>
                <a:cubicBezTo>
                  <a:pt x="311217" y="362582"/>
                  <a:pt x="441960" y="344133"/>
                  <a:pt x="539015" y="309643"/>
                </a:cubicBezTo>
                <a:cubicBezTo>
                  <a:pt x="636070" y="275153"/>
                  <a:pt x="724301" y="186921"/>
                  <a:pt x="803709" y="136389"/>
                </a:cubicBezTo>
                <a:cubicBezTo>
                  <a:pt x="883117" y="85857"/>
                  <a:pt x="952901" y="23292"/>
                  <a:pt x="1015465" y="6448"/>
                </a:cubicBezTo>
                <a:cubicBezTo>
                  <a:pt x="1078029" y="-10396"/>
                  <a:pt x="1137386" y="8052"/>
                  <a:pt x="1179095" y="35323"/>
                </a:cubicBezTo>
                <a:cubicBezTo>
                  <a:pt x="1220804" y="62594"/>
                  <a:pt x="1266524" y="101096"/>
                  <a:pt x="1265722" y="170077"/>
                </a:cubicBezTo>
                <a:cubicBezTo>
                  <a:pt x="1264920" y="239058"/>
                  <a:pt x="1219601" y="344134"/>
                  <a:pt x="1174282" y="44921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2" name="Kombinationstegning 11351">
            <a:extLst>
              <a:ext uri="{FF2B5EF4-FFF2-40B4-BE49-F238E27FC236}">
                <a16:creationId xmlns:a16="http://schemas.microsoft.com/office/drawing/2014/main" id="{11C07E7A-66B2-D15E-CCE2-5F24F15CC416}"/>
              </a:ext>
            </a:extLst>
          </p:cNvPr>
          <p:cNvSpPr/>
          <p:nvPr/>
        </p:nvSpPr>
        <p:spPr>
          <a:xfrm>
            <a:off x="2863516" y="2569917"/>
            <a:ext cx="337627" cy="457228"/>
          </a:xfrm>
          <a:custGeom>
            <a:avLst/>
            <a:gdLst>
              <a:gd name="connsiteX0" fmla="*/ 332071 w 337627"/>
              <a:gd name="connsiteY0" fmla="*/ 120344 h 457228"/>
              <a:gd name="connsiteX1" fmla="*/ 332071 w 337627"/>
              <a:gd name="connsiteY1" fmla="*/ 43342 h 457228"/>
              <a:gd name="connsiteX2" fmla="*/ 274320 w 337627"/>
              <a:gd name="connsiteY2" fmla="*/ 28 h 457228"/>
              <a:gd name="connsiteX3" fmla="*/ 163629 w 337627"/>
              <a:gd name="connsiteY3" fmla="*/ 38529 h 457228"/>
              <a:gd name="connsiteX4" fmla="*/ 96252 w 337627"/>
              <a:gd name="connsiteY4" fmla="*/ 139595 h 457228"/>
              <a:gd name="connsiteX5" fmla="*/ 0 w 337627"/>
              <a:gd name="connsiteY5" fmla="*/ 457228 h 45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7627" h="457228">
                <a:moveTo>
                  <a:pt x="332071" y="120344"/>
                </a:moveTo>
                <a:cubicBezTo>
                  <a:pt x="336883" y="91869"/>
                  <a:pt x="341696" y="63395"/>
                  <a:pt x="332071" y="43342"/>
                </a:cubicBezTo>
                <a:cubicBezTo>
                  <a:pt x="322446" y="23289"/>
                  <a:pt x="302394" y="830"/>
                  <a:pt x="274320" y="28"/>
                </a:cubicBezTo>
                <a:cubicBezTo>
                  <a:pt x="246246" y="-774"/>
                  <a:pt x="193307" y="15268"/>
                  <a:pt x="163629" y="38529"/>
                </a:cubicBezTo>
                <a:cubicBezTo>
                  <a:pt x="133951" y="61790"/>
                  <a:pt x="123523" y="69812"/>
                  <a:pt x="96252" y="139595"/>
                </a:cubicBezTo>
                <a:cubicBezTo>
                  <a:pt x="68981" y="209378"/>
                  <a:pt x="34490" y="333303"/>
                  <a:pt x="0" y="45722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3" name="Kombinationstegning 11352">
            <a:extLst>
              <a:ext uri="{FF2B5EF4-FFF2-40B4-BE49-F238E27FC236}">
                <a16:creationId xmlns:a16="http://schemas.microsoft.com/office/drawing/2014/main" id="{E2CBAC58-0674-B767-5DFE-A045B8FBE3F3}"/>
              </a:ext>
            </a:extLst>
          </p:cNvPr>
          <p:cNvSpPr/>
          <p:nvPr/>
        </p:nvSpPr>
        <p:spPr>
          <a:xfrm>
            <a:off x="2358189" y="2459255"/>
            <a:ext cx="183084" cy="577516"/>
          </a:xfrm>
          <a:custGeom>
            <a:avLst/>
            <a:gdLst>
              <a:gd name="connsiteX0" fmla="*/ 81815 w 183084"/>
              <a:gd name="connsiteY0" fmla="*/ 577516 h 577516"/>
              <a:gd name="connsiteX1" fmla="*/ 81815 w 183084"/>
              <a:gd name="connsiteY1" fmla="*/ 428324 h 577516"/>
              <a:gd name="connsiteX2" fmla="*/ 149192 w 183084"/>
              <a:gd name="connsiteY2" fmla="*/ 346509 h 577516"/>
              <a:gd name="connsiteX3" fmla="*/ 182880 w 183084"/>
              <a:gd name="connsiteY3" fmla="*/ 274320 h 577516"/>
              <a:gd name="connsiteX4" fmla="*/ 134754 w 183084"/>
              <a:gd name="connsiteY4" fmla="*/ 178067 h 577516"/>
              <a:gd name="connsiteX5" fmla="*/ 0 w 183084"/>
              <a:gd name="connsiteY5" fmla="*/ 0 h 57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084" h="577516">
                <a:moveTo>
                  <a:pt x="81815" y="577516"/>
                </a:moveTo>
                <a:cubicBezTo>
                  <a:pt x="76200" y="522170"/>
                  <a:pt x="70585" y="466825"/>
                  <a:pt x="81815" y="428324"/>
                </a:cubicBezTo>
                <a:cubicBezTo>
                  <a:pt x="93045" y="389823"/>
                  <a:pt x="132348" y="372176"/>
                  <a:pt x="149192" y="346509"/>
                </a:cubicBezTo>
                <a:cubicBezTo>
                  <a:pt x="166036" y="320842"/>
                  <a:pt x="185286" y="302393"/>
                  <a:pt x="182880" y="274320"/>
                </a:cubicBezTo>
                <a:cubicBezTo>
                  <a:pt x="180474" y="246247"/>
                  <a:pt x="165234" y="223787"/>
                  <a:pt x="134754" y="178067"/>
                </a:cubicBezTo>
                <a:cubicBezTo>
                  <a:pt x="104274" y="132347"/>
                  <a:pt x="52137" y="66173"/>
                  <a:pt x="0" y="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4" name="Kombinationstegning 11353">
            <a:extLst>
              <a:ext uri="{FF2B5EF4-FFF2-40B4-BE49-F238E27FC236}">
                <a16:creationId xmlns:a16="http://schemas.microsoft.com/office/drawing/2014/main" id="{A42663DA-FFCF-2562-0601-B422CF3ED476}"/>
              </a:ext>
            </a:extLst>
          </p:cNvPr>
          <p:cNvSpPr/>
          <p:nvPr/>
        </p:nvSpPr>
        <p:spPr>
          <a:xfrm>
            <a:off x="3508464" y="2555624"/>
            <a:ext cx="380722" cy="1053850"/>
          </a:xfrm>
          <a:custGeom>
            <a:avLst/>
            <a:gdLst>
              <a:gd name="connsiteX0" fmla="*/ 101010 w 380722"/>
              <a:gd name="connsiteY0" fmla="*/ 110574 h 1053850"/>
              <a:gd name="connsiteX1" fmla="*/ 182824 w 380722"/>
              <a:gd name="connsiteY1" fmla="*/ 19134 h 1053850"/>
              <a:gd name="connsiteX2" fmla="*/ 279077 w 380722"/>
              <a:gd name="connsiteY2" fmla="*/ 9509 h 1053850"/>
              <a:gd name="connsiteX3" fmla="*/ 380142 w 380722"/>
              <a:gd name="connsiteY3" fmla="*/ 129824 h 1053850"/>
              <a:gd name="connsiteX4" fmla="*/ 312765 w 380722"/>
              <a:gd name="connsiteY4" fmla="*/ 408957 h 1053850"/>
              <a:gd name="connsiteX5" fmla="*/ 158761 w 380722"/>
              <a:gd name="connsiteY5" fmla="*/ 630338 h 1053850"/>
              <a:gd name="connsiteX6" fmla="*/ 19195 w 380722"/>
              <a:gd name="connsiteY6" fmla="*/ 818031 h 1053850"/>
              <a:gd name="connsiteX7" fmla="*/ 4757 w 380722"/>
              <a:gd name="connsiteY7" fmla="*/ 1053850 h 105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0722" h="1053850">
                <a:moveTo>
                  <a:pt x="101010" y="110574"/>
                </a:moveTo>
                <a:cubicBezTo>
                  <a:pt x="127078" y="73276"/>
                  <a:pt x="153146" y="35978"/>
                  <a:pt x="182824" y="19134"/>
                </a:cubicBezTo>
                <a:cubicBezTo>
                  <a:pt x="212502" y="2290"/>
                  <a:pt x="246191" y="-8939"/>
                  <a:pt x="279077" y="9509"/>
                </a:cubicBezTo>
                <a:cubicBezTo>
                  <a:pt x="311963" y="27957"/>
                  <a:pt x="374527" y="63249"/>
                  <a:pt x="380142" y="129824"/>
                </a:cubicBezTo>
                <a:cubicBezTo>
                  <a:pt x="385757" y="196399"/>
                  <a:pt x="349662" y="325538"/>
                  <a:pt x="312765" y="408957"/>
                </a:cubicBezTo>
                <a:cubicBezTo>
                  <a:pt x="275868" y="492376"/>
                  <a:pt x="207689" y="562159"/>
                  <a:pt x="158761" y="630338"/>
                </a:cubicBezTo>
                <a:cubicBezTo>
                  <a:pt x="109833" y="698517"/>
                  <a:pt x="44862" y="747446"/>
                  <a:pt x="19195" y="818031"/>
                </a:cubicBezTo>
                <a:cubicBezTo>
                  <a:pt x="-6472" y="888616"/>
                  <a:pt x="-858" y="971233"/>
                  <a:pt x="4757" y="105385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5" name="Kombinationstegning 11354">
            <a:extLst>
              <a:ext uri="{FF2B5EF4-FFF2-40B4-BE49-F238E27FC236}">
                <a16:creationId xmlns:a16="http://schemas.microsoft.com/office/drawing/2014/main" id="{BEA32BD1-59F5-CF62-CA0E-3CB859D4EE11}"/>
              </a:ext>
            </a:extLst>
          </p:cNvPr>
          <p:cNvSpPr/>
          <p:nvPr/>
        </p:nvSpPr>
        <p:spPr>
          <a:xfrm>
            <a:off x="2154320" y="2911081"/>
            <a:ext cx="945015" cy="688767"/>
          </a:xfrm>
          <a:custGeom>
            <a:avLst/>
            <a:gdLst>
              <a:gd name="connsiteX0" fmla="*/ 945015 w 945015"/>
              <a:gd name="connsiteY0" fmla="*/ 688767 h 688767"/>
              <a:gd name="connsiteX1" fmla="*/ 824699 w 945015"/>
              <a:gd name="connsiteY1" fmla="*/ 520325 h 688767"/>
              <a:gd name="connsiteX2" fmla="*/ 449314 w 945015"/>
              <a:gd name="connsiteY2" fmla="*/ 428885 h 688767"/>
              <a:gd name="connsiteX3" fmla="*/ 165368 w 945015"/>
              <a:gd name="connsiteY3" fmla="*/ 428885 h 688767"/>
              <a:gd name="connsiteX4" fmla="*/ 25802 w 945015"/>
              <a:gd name="connsiteY4" fmla="*/ 289319 h 688767"/>
              <a:gd name="connsiteX5" fmla="*/ 11364 w 945015"/>
              <a:gd name="connsiteY5" fmla="*/ 92001 h 688767"/>
              <a:gd name="connsiteX6" fmla="*/ 150931 w 945015"/>
              <a:gd name="connsiteY6" fmla="*/ 561 h 688767"/>
              <a:gd name="connsiteX7" fmla="*/ 304935 w 945015"/>
              <a:gd name="connsiteY7" fmla="*/ 130502 h 688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5015" h="688767">
                <a:moveTo>
                  <a:pt x="945015" y="688767"/>
                </a:moveTo>
                <a:cubicBezTo>
                  <a:pt x="926165" y="626203"/>
                  <a:pt x="907316" y="563639"/>
                  <a:pt x="824699" y="520325"/>
                </a:cubicBezTo>
                <a:cubicBezTo>
                  <a:pt x="742082" y="477011"/>
                  <a:pt x="559202" y="444125"/>
                  <a:pt x="449314" y="428885"/>
                </a:cubicBezTo>
                <a:cubicBezTo>
                  <a:pt x="339425" y="413645"/>
                  <a:pt x="235953" y="452146"/>
                  <a:pt x="165368" y="428885"/>
                </a:cubicBezTo>
                <a:cubicBezTo>
                  <a:pt x="94783" y="405624"/>
                  <a:pt x="51469" y="345466"/>
                  <a:pt x="25802" y="289319"/>
                </a:cubicBezTo>
                <a:cubicBezTo>
                  <a:pt x="135" y="233172"/>
                  <a:pt x="-9491" y="140127"/>
                  <a:pt x="11364" y="92001"/>
                </a:cubicBezTo>
                <a:cubicBezTo>
                  <a:pt x="32219" y="43875"/>
                  <a:pt x="102003" y="-5856"/>
                  <a:pt x="150931" y="561"/>
                </a:cubicBezTo>
                <a:cubicBezTo>
                  <a:pt x="199859" y="6978"/>
                  <a:pt x="252397" y="68740"/>
                  <a:pt x="304935" y="130502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6" name="Kombinationstegning 11355">
            <a:extLst>
              <a:ext uri="{FF2B5EF4-FFF2-40B4-BE49-F238E27FC236}">
                <a16:creationId xmlns:a16="http://schemas.microsoft.com/office/drawing/2014/main" id="{588BC859-EC23-CF2B-F760-F9202CC1DCC1}"/>
              </a:ext>
            </a:extLst>
          </p:cNvPr>
          <p:cNvSpPr/>
          <p:nvPr/>
        </p:nvSpPr>
        <p:spPr>
          <a:xfrm>
            <a:off x="1669983" y="2737385"/>
            <a:ext cx="765209" cy="299386"/>
          </a:xfrm>
          <a:custGeom>
            <a:avLst/>
            <a:gdLst>
              <a:gd name="connsiteX0" fmla="*/ 765209 w 765209"/>
              <a:gd name="connsiteY0" fmla="*/ 299386 h 299386"/>
              <a:gd name="connsiteX1" fmla="*/ 707457 w 765209"/>
              <a:gd name="connsiteY1" fmla="*/ 130943 h 299386"/>
              <a:gd name="connsiteX2" fmla="*/ 587141 w 765209"/>
              <a:gd name="connsiteY2" fmla="*/ 49129 h 299386"/>
              <a:gd name="connsiteX3" fmla="*/ 365760 w 765209"/>
              <a:gd name="connsiteY3" fmla="*/ 1002 h 299386"/>
              <a:gd name="connsiteX4" fmla="*/ 158817 w 765209"/>
              <a:gd name="connsiteY4" fmla="*/ 25066 h 299386"/>
              <a:gd name="connsiteX5" fmla="*/ 0 w 765209"/>
              <a:gd name="connsiteY5" fmla="*/ 121318 h 29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209" h="299386">
                <a:moveTo>
                  <a:pt x="765209" y="299386"/>
                </a:moveTo>
                <a:cubicBezTo>
                  <a:pt x="751172" y="236019"/>
                  <a:pt x="737135" y="172652"/>
                  <a:pt x="707457" y="130943"/>
                </a:cubicBezTo>
                <a:cubicBezTo>
                  <a:pt x="677779" y="89234"/>
                  <a:pt x="644090" y="70786"/>
                  <a:pt x="587141" y="49129"/>
                </a:cubicBezTo>
                <a:cubicBezTo>
                  <a:pt x="530192" y="27472"/>
                  <a:pt x="437147" y="5012"/>
                  <a:pt x="365760" y="1002"/>
                </a:cubicBezTo>
                <a:cubicBezTo>
                  <a:pt x="294373" y="-3009"/>
                  <a:pt x="219777" y="5013"/>
                  <a:pt x="158817" y="25066"/>
                </a:cubicBezTo>
                <a:cubicBezTo>
                  <a:pt x="97857" y="45119"/>
                  <a:pt x="48928" y="83218"/>
                  <a:pt x="0" y="12131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7" name="Kombinationstegning 11356">
            <a:extLst>
              <a:ext uri="{FF2B5EF4-FFF2-40B4-BE49-F238E27FC236}">
                <a16:creationId xmlns:a16="http://schemas.microsoft.com/office/drawing/2014/main" id="{39451A72-23DD-CBE7-68DA-ADD176B11804}"/>
              </a:ext>
            </a:extLst>
          </p:cNvPr>
          <p:cNvSpPr/>
          <p:nvPr/>
        </p:nvSpPr>
        <p:spPr>
          <a:xfrm>
            <a:off x="1602606" y="2908979"/>
            <a:ext cx="322447" cy="647556"/>
          </a:xfrm>
          <a:custGeom>
            <a:avLst/>
            <a:gdLst>
              <a:gd name="connsiteX0" fmla="*/ 0 w 322447"/>
              <a:gd name="connsiteY0" fmla="*/ 36352 h 647556"/>
              <a:gd name="connsiteX1" fmla="*/ 158817 w 322447"/>
              <a:gd name="connsiteY1" fmla="*/ 2663 h 647556"/>
              <a:gd name="connsiteX2" fmla="*/ 303196 w 322447"/>
              <a:gd name="connsiteY2" fmla="*/ 98916 h 647556"/>
              <a:gd name="connsiteX3" fmla="*/ 288758 w 322447"/>
              <a:gd name="connsiteY3" fmla="*/ 257733 h 647556"/>
              <a:gd name="connsiteX4" fmla="*/ 259882 w 322447"/>
              <a:gd name="connsiteY4" fmla="*/ 402112 h 647556"/>
              <a:gd name="connsiteX5" fmla="*/ 322447 w 322447"/>
              <a:gd name="connsiteY5" fmla="*/ 647556 h 647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447" h="647556">
                <a:moveTo>
                  <a:pt x="0" y="36352"/>
                </a:moveTo>
                <a:cubicBezTo>
                  <a:pt x="54142" y="14294"/>
                  <a:pt x="108284" y="-7764"/>
                  <a:pt x="158817" y="2663"/>
                </a:cubicBezTo>
                <a:cubicBezTo>
                  <a:pt x="209350" y="13090"/>
                  <a:pt x="281539" y="56404"/>
                  <a:pt x="303196" y="98916"/>
                </a:cubicBezTo>
                <a:cubicBezTo>
                  <a:pt x="324853" y="141428"/>
                  <a:pt x="295977" y="207200"/>
                  <a:pt x="288758" y="257733"/>
                </a:cubicBezTo>
                <a:cubicBezTo>
                  <a:pt x="281539" y="308266"/>
                  <a:pt x="254267" y="337142"/>
                  <a:pt x="259882" y="402112"/>
                </a:cubicBezTo>
                <a:cubicBezTo>
                  <a:pt x="265497" y="467082"/>
                  <a:pt x="293972" y="557319"/>
                  <a:pt x="322447" y="647556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8" name="Kombinationstegning 11357">
            <a:extLst>
              <a:ext uri="{FF2B5EF4-FFF2-40B4-BE49-F238E27FC236}">
                <a16:creationId xmlns:a16="http://schemas.microsoft.com/office/drawing/2014/main" id="{ADDB8FAB-6B36-4D12-F320-28DAAF9563CA}"/>
              </a:ext>
            </a:extLst>
          </p:cNvPr>
          <p:cNvSpPr/>
          <p:nvPr/>
        </p:nvSpPr>
        <p:spPr>
          <a:xfrm>
            <a:off x="2314876" y="3401450"/>
            <a:ext cx="1495117" cy="589726"/>
          </a:xfrm>
          <a:custGeom>
            <a:avLst/>
            <a:gdLst>
              <a:gd name="connsiteX0" fmla="*/ 0 w 1495117"/>
              <a:gd name="connsiteY0" fmla="*/ 135834 h 589726"/>
              <a:gd name="connsiteX1" fmla="*/ 125128 w 1495117"/>
              <a:gd name="connsiteY1" fmla="*/ 87708 h 589726"/>
              <a:gd name="connsiteX2" fmla="*/ 279132 w 1495117"/>
              <a:gd name="connsiteY2" fmla="*/ 174335 h 589726"/>
              <a:gd name="connsiteX3" fmla="*/ 428324 w 1495117"/>
              <a:gd name="connsiteY3" fmla="*/ 414967 h 589726"/>
              <a:gd name="connsiteX4" fmla="*/ 702644 w 1495117"/>
              <a:gd name="connsiteY4" fmla="*/ 583409 h 589726"/>
              <a:gd name="connsiteX5" fmla="*/ 1001027 w 1495117"/>
              <a:gd name="connsiteY5" fmla="*/ 544908 h 589726"/>
              <a:gd name="connsiteX6" fmla="*/ 1260909 w 1495117"/>
              <a:gd name="connsiteY6" fmla="*/ 458281 h 589726"/>
              <a:gd name="connsiteX7" fmla="*/ 1467852 w 1495117"/>
              <a:gd name="connsiteY7" fmla="*/ 299464 h 589726"/>
              <a:gd name="connsiteX8" fmla="*/ 1487103 w 1495117"/>
              <a:gd name="connsiteY8" fmla="*/ 102146 h 589726"/>
              <a:gd name="connsiteX9" fmla="*/ 1414913 w 1495117"/>
              <a:gd name="connsiteY9" fmla="*/ 5893 h 589726"/>
              <a:gd name="connsiteX10" fmla="*/ 1284972 w 1495117"/>
              <a:gd name="connsiteY10" fmla="*/ 29956 h 589726"/>
              <a:gd name="connsiteX11" fmla="*/ 1193532 w 1495117"/>
              <a:gd name="connsiteY11" fmla="*/ 188773 h 5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95117" h="589726">
                <a:moveTo>
                  <a:pt x="0" y="135834"/>
                </a:moveTo>
                <a:cubicBezTo>
                  <a:pt x="39303" y="108562"/>
                  <a:pt x="78606" y="81291"/>
                  <a:pt x="125128" y="87708"/>
                </a:cubicBezTo>
                <a:cubicBezTo>
                  <a:pt x="171650" y="94125"/>
                  <a:pt x="228599" y="119792"/>
                  <a:pt x="279132" y="174335"/>
                </a:cubicBezTo>
                <a:cubicBezTo>
                  <a:pt x="329665" y="228878"/>
                  <a:pt x="357739" y="346788"/>
                  <a:pt x="428324" y="414967"/>
                </a:cubicBezTo>
                <a:cubicBezTo>
                  <a:pt x="498909" y="483146"/>
                  <a:pt x="607194" y="561752"/>
                  <a:pt x="702644" y="583409"/>
                </a:cubicBezTo>
                <a:cubicBezTo>
                  <a:pt x="798094" y="605066"/>
                  <a:pt x="907983" y="565763"/>
                  <a:pt x="1001027" y="544908"/>
                </a:cubicBezTo>
                <a:cubicBezTo>
                  <a:pt x="1094071" y="524053"/>
                  <a:pt x="1183105" y="499188"/>
                  <a:pt x="1260909" y="458281"/>
                </a:cubicBezTo>
                <a:cubicBezTo>
                  <a:pt x="1338713" y="417374"/>
                  <a:pt x="1430153" y="358820"/>
                  <a:pt x="1467852" y="299464"/>
                </a:cubicBezTo>
                <a:cubicBezTo>
                  <a:pt x="1505551" y="240108"/>
                  <a:pt x="1495926" y="151074"/>
                  <a:pt x="1487103" y="102146"/>
                </a:cubicBezTo>
                <a:cubicBezTo>
                  <a:pt x="1478280" y="53218"/>
                  <a:pt x="1448601" y="17925"/>
                  <a:pt x="1414913" y="5893"/>
                </a:cubicBezTo>
                <a:cubicBezTo>
                  <a:pt x="1381225" y="-6139"/>
                  <a:pt x="1321869" y="-524"/>
                  <a:pt x="1284972" y="29956"/>
                </a:cubicBezTo>
                <a:cubicBezTo>
                  <a:pt x="1248075" y="60436"/>
                  <a:pt x="1220803" y="124604"/>
                  <a:pt x="1193532" y="188773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445" name="Gruppe 11444">
            <a:extLst>
              <a:ext uri="{FF2B5EF4-FFF2-40B4-BE49-F238E27FC236}">
                <a16:creationId xmlns:a16="http://schemas.microsoft.com/office/drawing/2014/main" id="{535606C7-76EE-1574-E5F5-6738B57D2C25}"/>
              </a:ext>
            </a:extLst>
          </p:cNvPr>
          <p:cNvGrpSpPr/>
          <p:nvPr/>
        </p:nvGrpSpPr>
        <p:grpSpPr>
          <a:xfrm>
            <a:off x="5619027" y="2410091"/>
            <a:ext cx="781297" cy="1133032"/>
            <a:chOff x="5619027" y="2410091"/>
            <a:chExt cx="781297" cy="1133032"/>
          </a:xfrm>
        </p:grpSpPr>
        <p:grpSp>
          <p:nvGrpSpPr>
            <p:cNvPr id="11444" name="Gruppe 11443">
              <a:extLst>
                <a:ext uri="{FF2B5EF4-FFF2-40B4-BE49-F238E27FC236}">
                  <a16:creationId xmlns:a16="http://schemas.microsoft.com/office/drawing/2014/main" id="{37843745-A4FD-4BBC-33AE-19AC4770D92F}"/>
                </a:ext>
              </a:extLst>
            </p:cNvPr>
            <p:cNvGrpSpPr/>
            <p:nvPr/>
          </p:nvGrpSpPr>
          <p:grpSpPr>
            <a:xfrm>
              <a:off x="5619027" y="2410091"/>
              <a:ext cx="781297" cy="1133032"/>
              <a:chOff x="5619027" y="2410091"/>
              <a:chExt cx="781297" cy="1133032"/>
            </a:xfrm>
          </p:grpSpPr>
          <p:grpSp>
            <p:nvGrpSpPr>
              <p:cNvPr id="11540" name="Gruppe 11539">
                <a:extLst>
                  <a:ext uri="{FF2B5EF4-FFF2-40B4-BE49-F238E27FC236}">
                    <a16:creationId xmlns:a16="http://schemas.microsoft.com/office/drawing/2014/main" id="{5B2FEF3C-FBD4-B493-E598-C98F50918E2A}"/>
                  </a:ext>
                </a:extLst>
              </p:cNvPr>
              <p:cNvGrpSpPr/>
              <p:nvPr/>
            </p:nvGrpSpPr>
            <p:grpSpPr>
              <a:xfrm>
                <a:off x="5619027" y="2410091"/>
                <a:ext cx="781297" cy="1133032"/>
                <a:chOff x="6977549" y="1414046"/>
                <a:chExt cx="781297" cy="1133032"/>
              </a:xfrm>
            </p:grpSpPr>
            <p:grpSp>
              <p:nvGrpSpPr>
                <p:cNvPr id="11595" name="Gruppe 11594">
                  <a:extLst>
                    <a:ext uri="{FF2B5EF4-FFF2-40B4-BE49-F238E27FC236}">
                      <a16:creationId xmlns:a16="http://schemas.microsoft.com/office/drawing/2014/main" id="{94B5C3D8-2BBD-9804-D178-6D838E4485CB}"/>
                    </a:ext>
                  </a:extLst>
                </p:cNvPr>
                <p:cNvGrpSpPr/>
                <p:nvPr/>
              </p:nvGrpSpPr>
              <p:grpSpPr>
                <a:xfrm>
                  <a:off x="6977549" y="1414046"/>
                  <a:ext cx="781297" cy="1127995"/>
                  <a:chOff x="6577103" y="1826599"/>
                  <a:chExt cx="781297" cy="1127995"/>
                </a:xfrm>
              </p:grpSpPr>
              <p:grpSp>
                <p:nvGrpSpPr>
                  <p:cNvPr id="11596" name="Gruppe 11595">
                    <a:extLst>
                      <a:ext uri="{FF2B5EF4-FFF2-40B4-BE49-F238E27FC236}">
                        <a16:creationId xmlns:a16="http://schemas.microsoft.com/office/drawing/2014/main" id="{8DA4B5DD-C4C0-6E3C-4236-15B23D308264}"/>
                      </a:ext>
                    </a:extLst>
                  </p:cNvPr>
                  <p:cNvGrpSpPr/>
                  <p:nvPr/>
                </p:nvGrpSpPr>
                <p:grpSpPr>
                  <a:xfrm>
                    <a:off x="6577103" y="1826599"/>
                    <a:ext cx="781297" cy="1127995"/>
                    <a:chOff x="6577103" y="1826599"/>
                    <a:chExt cx="781297" cy="1127995"/>
                  </a:xfrm>
                </p:grpSpPr>
                <p:grpSp>
                  <p:nvGrpSpPr>
                    <p:cNvPr id="11598" name="Group 2527">
                      <a:extLst>
                        <a:ext uri="{FF2B5EF4-FFF2-40B4-BE49-F238E27FC236}">
                          <a16:creationId xmlns:a16="http://schemas.microsoft.com/office/drawing/2014/main" id="{20D3FE8E-8ABA-6873-C5C4-6AC9588DE7CC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3" y="1826599"/>
                      <a:ext cx="771745" cy="1127995"/>
                      <a:chOff x="2766" y="11479"/>
                      <a:chExt cx="1536" cy="2245"/>
                    </a:xfrm>
                  </p:grpSpPr>
                  <p:grpSp>
                    <p:nvGrpSpPr>
                      <p:cNvPr id="11600" name="Group 2083">
                        <a:extLst>
                          <a:ext uri="{FF2B5EF4-FFF2-40B4-BE49-F238E27FC236}">
                            <a16:creationId xmlns:a16="http://schemas.microsoft.com/office/drawing/2014/main" id="{AD8CB3C8-ABF8-9E0D-44E0-951DDB3D3397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3533"/>
                        <a:ext cx="825" cy="4"/>
                        <a:chOff x="1787" y="2923"/>
                        <a:chExt cx="4370" cy="4"/>
                      </a:xfrm>
                    </p:grpSpPr>
                    <p:cxnSp>
                      <p:nvCxnSpPr>
                        <p:cNvPr id="11619" name="AutoShape 2085">
                          <a:extLst>
                            <a:ext uri="{FF2B5EF4-FFF2-40B4-BE49-F238E27FC236}">
                              <a16:creationId xmlns:a16="http://schemas.microsoft.com/office/drawing/2014/main" id="{948E35C6-8072-A7B8-69FD-255AF0D137F0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019" y="2927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20" name="AutoShape 2086">
                          <a:extLst>
                            <a:ext uri="{FF2B5EF4-FFF2-40B4-BE49-F238E27FC236}">
                              <a16:creationId xmlns:a16="http://schemas.microsoft.com/office/drawing/2014/main" id="{DD5B8799-BB32-A2AF-E496-B9A5F84E1489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2923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601" name="Group 2087">
                        <a:extLst>
                          <a:ext uri="{FF2B5EF4-FFF2-40B4-BE49-F238E27FC236}">
                            <a16:creationId xmlns:a16="http://schemas.microsoft.com/office/drawing/2014/main" id="{D4B97C4F-E635-AC1D-FED1-793BBA1FC96A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527" cy="373"/>
                        <a:chOff x="2376" y="8775"/>
                        <a:chExt cx="2068" cy="510"/>
                      </a:xfrm>
                    </p:grpSpPr>
                    <p:cxnSp>
                      <p:nvCxnSpPr>
                        <p:cNvPr id="11610" name="AutoShape 2088">
                          <a:extLst>
                            <a:ext uri="{FF2B5EF4-FFF2-40B4-BE49-F238E27FC236}">
                              <a16:creationId xmlns:a16="http://schemas.microsoft.com/office/drawing/2014/main" id="{014535F3-A22A-80BE-FCDC-A0768AD885DA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11" name="AutoShape 2089">
                          <a:extLst>
                            <a:ext uri="{FF2B5EF4-FFF2-40B4-BE49-F238E27FC236}">
                              <a16:creationId xmlns:a16="http://schemas.microsoft.com/office/drawing/2014/main" id="{833F1DE5-768E-714F-8B59-07557EA847D7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70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12" name="AutoShape 2090">
                          <a:extLst>
                            <a:ext uri="{FF2B5EF4-FFF2-40B4-BE49-F238E27FC236}">
                              <a16:creationId xmlns:a16="http://schemas.microsoft.com/office/drawing/2014/main" id="{8FA98B14-7079-6A1C-E41B-5DBA3ECFD31F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326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13" name="AutoShape 2091">
                          <a:extLst>
                            <a:ext uri="{FF2B5EF4-FFF2-40B4-BE49-F238E27FC236}">
                              <a16:creationId xmlns:a16="http://schemas.microsoft.com/office/drawing/2014/main" id="{A96AA963-9914-95B2-33B5-18146F6FE94D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6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14" name="AutoShape 2092">
                          <a:extLst>
                            <a:ext uri="{FF2B5EF4-FFF2-40B4-BE49-F238E27FC236}">
                              <a16:creationId xmlns:a16="http://schemas.microsoft.com/office/drawing/2014/main" id="{DF0E0690-2CA5-3BBA-75FB-BDB4296E9BA5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010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615" name="Group 2093">
                          <a:extLst>
                            <a:ext uri="{FF2B5EF4-FFF2-40B4-BE49-F238E27FC236}">
                              <a16:creationId xmlns:a16="http://schemas.microsoft.com/office/drawing/2014/main" id="{19C2B812-12F2-DC0E-FBC6-31731794A6EC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688" y="8775"/>
                          <a:ext cx="155" cy="155"/>
                          <a:chOff x="5178" y="2446"/>
                          <a:chExt cx="384" cy="155"/>
                        </a:xfrm>
                      </p:grpSpPr>
                      <p:cxnSp>
                        <p:nvCxnSpPr>
                          <p:cNvPr id="11616" name="AutoShape 2094">
                            <a:extLst>
                              <a:ext uri="{FF2B5EF4-FFF2-40B4-BE49-F238E27FC236}">
                                <a16:creationId xmlns:a16="http://schemas.microsoft.com/office/drawing/2014/main" id="{EEC02D67-6EC2-EF15-F99D-8AF8E3E4899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178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17" name="AutoShape 2095">
                            <a:extLst>
                              <a:ext uri="{FF2B5EF4-FFF2-40B4-BE49-F238E27FC236}">
                                <a16:creationId xmlns:a16="http://schemas.microsoft.com/office/drawing/2014/main" id="{B3AE60E9-3526-55FC-F984-D1E5C189D085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399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grpSp>
                    <p:nvGrpSpPr>
                      <p:cNvPr id="11603" name="Group 2517">
                        <a:extLst>
                          <a:ext uri="{FF2B5EF4-FFF2-40B4-BE49-F238E27FC236}">
                            <a16:creationId xmlns:a16="http://schemas.microsoft.com/office/drawing/2014/main" id="{A211090C-D908-EAC1-1822-74D38CD9F6BD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0" y="12740"/>
                        <a:ext cx="981" cy="376"/>
                        <a:chOff x="1935" y="8427"/>
                        <a:chExt cx="5205" cy="1994"/>
                      </a:xfrm>
                    </p:grpSpPr>
                    <p:sp>
                      <p:nvSpPr>
                        <p:cNvPr id="11607" name="AutoShape 2518">
                          <a:extLst>
                            <a:ext uri="{FF2B5EF4-FFF2-40B4-BE49-F238E27FC236}">
                              <a16:creationId xmlns:a16="http://schemas.microsoft.com/office/drawing/2014/main" id="{A043581E-E3DE-1B71-996E-EFFC63A8E379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984" y="8427"/>
                          <a:ext cx="2156" cy="1994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609" name="AutoShape 2520">
                          <a:extLst>
                            <a:ext uri="{FF2B5EF4-FFF2-40B4-BE49-F238E27FC236}">
                              <a16:creationId xmlns:a16="http://schemas.microsoft.com/office/drawing/2014/main" id="{8C49CD7D-AAA7-EE2F-1CE6-E497BC36808C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935" y="9564"/>
                          <a:ext cx="3041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sp>
                    <p:nvSpPr>
                      <p:cNvPr id="11604" name="AutoShape 2522">
                        <a:extLst>
                          <a:ext uri="{FF2B5EF4-FFF2-40B4-BE49-F238E27FC236}">
                            <a16:creationId xmlns:a16="http://schemas.microsoft.com/office/drawing/2014/main" id="{1C4684B1-1E1F-B182-DC92-FC53DA3DEE11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643" y="1334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605" name="AutoShape 2525">
                        <a:extLst>
                          <a:ext uri="{FF2B5EF4-FFF2-40B4-BE49-F238E27FC236}">
                            <a16:creationId xmlns:a16="http://schemas.microsoft.com/office/drawing/2014/main" id="{6C6B3A7F-57F7-2709-4954-5C52D2947B10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06" name="AutoShape 2526">
                        <a:extLst>
                          <a:ext uri="{FF2B5EF4-FFF2-40B4-BE49-F238E27FC236}">
                            <a16:creationId xmlns:a16="http://schemas.microsoft.com/office/drawing/2014/main" id="{5ADA2533-C1F5-0BC2-FB0E-3F4AD16F5D2F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4302" y="11724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99" name="AutoShape 2519">
                      <a:extLst>
                        <a:ext uri="{FF2B5EF4-FFF2-40B4-BE49-F238E27FC236}">
                          <a16:creationId xmlns:a16="http://schemas.microsoft.com/office/drawing/2014/main" id="{DEB1A4AD-FB98-3A53-91D4-BDF57B41ECD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070400" y="2565271"/>
                      <a:ext cx="28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597" name="AutoShape 2085">
                    <a:extLst>
                      <a:ext uri="{FF2B5EF4-FFF2-40B4-BE49-F238E27FC236}">
                        <a16:creationId xmlns:a16="http://schemas.microsoft.com/office/drawing/2014/main" id="{E410230A-E720-D7F2-240C-117CC9885A7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234213" y="2855578"/>
                    <a:ext cx="10800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539" name="Ellipse 11538">
                  <a:extLst>
                    <a:ext uri="{FF2B5EF4-FFF2-40B4-BE49-F238E27FC236}">
                      <a16:creationId xmlns:a16="http://schemas.microsoft.com/office/drawing/2014/main" id="{EC5CCDA5-F14F-37D3-199D-82BE5235F80C}"/>
                    </a:ext>
                  </a:extLst>
                </p:cNvPr>
                <p:cNvSpPr/>
                <p:nvPr/>
              </p:nvSpPr>
              <p:spPr>
                <a:xfrm>
                  <a:off x="7103081" y="2354427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</p:grpSp>
          <p:cxnSp>
            <p:nvCxnSpPr>
              <p:cNvPr id="11407" name="AutoShape 2098">
                <a:extLst>
                  <a:ext uri="{FF2B5EF4-FFF2-40B4-BE49-F238E27FC236}">
                    <a16:creationId xmlns:a16="http://schemas.microsoft.com/office/drawing/2014/main" id="{83336908-9000-2A98-FEF2-843CC5B9E26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V="1">
                <a:off x="5739931" y="2754132"/>
                <a:ext cx="173342" cy="10149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14" name="AutoShape 2085">
              <a:extLst>
                <a:ext uri="{FF2B5EF4-FFF2-40B4-BE49-F238E27FC236}">
                  <a16:creationId xmlns:a16="http://schemas.microsoft.com/office/drawing/2014/main" id="{49EB03EE-7CF3-6534-8ADA-4BDF9D3FE4C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951741" y="2856186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5" name="AutoShape 2086">
              <a:extLst>
                <a:ext uri="{FF2B5EF4-FFF2-40B4-BE49-F238E27FC236}">
                  <a16:creationId xmlns:a16="http://schemas.microsoft.com/office/drawing/2014/main" id="{BD1303B4-66AF-11E9-E1BC-6BFCA09AF5EA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633796" y="2854176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6" name="AutoShape 2085">
              <a:extLst>
                <a:ext uri="{FF2B5EF4-FFF2-40B4-BE49-F238E27FC236}">
                  <a16:creationId xmlns:a16="http://schemas.microsoft.com/office/drawing/2014/main" id="{2AA15E18-C905-0EDE-162E-D8523C2600C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275687" y="2855133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437" name="AutoShape 2518">
              <a:extLst>
                <a:ext uri="{FF2B5EF4-FFF2-40B4-BE49-F238E27FC236}">
                  <a16:creationId xmlns:a16="http://schemas.microsoft.com/office/drawing/2014/main" id="{D7FF3574-30B4-9BCD-BBCC-5DAE8EA53196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6073028" y="2769379"/>
              <a:ext cx="204134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sp>
        <p:nvSpPr>
          <p:cNvPr id="11490" name="AutoShape 2522">
            <a:extLst>
              <a:ext uri="{FF2B5EF4-FFF2-40B4-BE49-F238E27FC236}">
                <a16:creationId xmlns:a16="http://schemas.microsoft.com/office/drawing/2014/main" id="{9B012362-8CB8-6EB4-4EC6-0DDF2F9ED591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5145225" y="2631637"/>
            <a:ext cx="204629" cy="188918"/>
          </a:xfrm>
          <a:prstGeom prst="flowChartSummingJunction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cxnSp>
        <p:nvCxnSpPr>
          <p:cNvPr id="11505" name="Lige forbindelse 11504">
            <a:extLst>
              <a:ext uri="{FF2B5EF4-FFF2-40B4-BE49-F238E27FC236}">
                <a16:creationId xmlns:a16="http://schemas.microsoft.com/office/drawing/2014/main" id="{98122F87-09D4-FDD6-D6B3-C995F6A94EBB}"/>
              </a:ext>
            </a:extLst>
          </p:cNvPr>
          <p:cNvCxnSpPr>
            <a:endCxn id="11490" idx="0"/>
          </p:cNvCxnSpPr>
          <p:nvPr/>
        </p:nvCxnSpPr>
        <p:spPr>
          <a:xfrm>
            <a:off x="5247539" y="2548590"/>
            <a:ext cx="1" cy="830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514" name="AutoShape 2085">
            <a:extLst>
              <a:ext uri="{FF2B5EF4-FFF2-40B4-BE49-F238E27FC236}">
                <a16:creationId xmlns:a16="http://schemas.microsoft.com/office/drawing/2014/main" id="{2F3EAF9F-4461-63A6-0537-61EA263FC898}"/>
              </a:ext>
            </a:extLst>
          </p:cNvPr>
          <p:cNvCxnSpPr>
            <a:cxnSpLocks noChangeAspect="1" noEditPoints="1" noChangeArrowheads="1" noChangeShapeType="1"/>
          </p:cNvCxnSpPr>
          <p:nvPr/>
        </p:nvCxnSpPr>
        <p:spPr bwMode="auto">
          <a:xfrm>
            <a:off x="4694929" y="4829266"/>
            <a:ext cx="107944" cy="0"/>
          </a:xfrm>
          <a:prstGeom prst="straightConnector1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15" name="AutoShape 2086">
            <a:extLst>
              <a:ext uri="{FF2B5EF4-FFF2-40B4-BE49-F238E27FC236}">
                <a16:creationId xmlns:a16="http://schemas.microsoft.com/office/drawing/2014/main" id="{2462E2AB-A641-9C8B-E81F-F425241252B7}"/>
              </a:ext>
            </a:extLst>
          </p:cNvPr>
          <p:cNvCxnSpPr>
            <a:cxnSpLocks noChangeAspect="1" noEditPoints="1" noChangeArrowheads="1" noChangeShapeType="1"/>
          </p:cNvCxnSpPr>
          <p:nvPr/>
        </p:nvCxnSpPr>
        <p:spPr bwMode="auto">
          <a:xfrm>
            <a:off x="4388362" y="4827256"/>
            <a:ext cx="107944" cy="0"/>
          </a:xfrm>
          <a:prstGeom prst="straightConnector1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16" name="AutoShape 2522">
            <a:extLst>
              <a:ext uri="{FF2B5EF4-FFF2-40B4-BE49-F238E27FC236}">
                <a16:creationId xmlns:a16="http://schemas.microsoft.com/office/drawing/2014/main" id="{BD6F40C2-2142-9C9A-7B9D-141680E8F3EE}"/>
              </a:ext>
            </a:extLst>
          </p:cNvPr>
          <p:cNvSpPr>
            <a:spLocks noChangeAspect="1" noEditPoints="1" noChangeArrowheads="1" noChangeShapeType="1" noTextEdit="1"/>
          </p:cNvSpPr>
          <p:nvPr/>
        </p:nvSpPr>
        <p:spPr bwMode="auto">
          <a:xfrm>
            <a:off x="4817444" y="4734304"/>
            <a:ext cx="204492" cy="188920"/>
          </a:xfrm>
          <a:prstGeom prst="flowChartSummingJunction">
            <a:avLst/>
          </a:pr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da-DK"/>
          </a:p>
        </p:txBody>
      </p:sp>
      <p:cxnSp>
        <p:nvCxnSpPr>
          <p:cNvPr id="11521" name="AutoShape 2085">
            <a:extLst>
              <a:ext uri="{FF2B5EF4-FFF2-40B4-BE49-F238E27FC236}">
                <a16:creationId xmlns:a16="http://schemas.microsoft.com/office/drawing/2014/main" id="{67CD9A77-C631-8865-BE1C-CCC99B9189D3}"/>
              </a:ext>
            </a:extLst>
          </p:cNvPr>
          <p:cNvCxnSpPr>
            <a:cxnSpLocks noChangeAspect="1" noEditPoints="1" noChangeArrowheads="1" noChangeShapeType="1"/>
          </p:cNvCxnSpPr>
          <p:nvPr/>
        </p:nvCxnSpPr>
        <p:spPr bwMode="auto">
          <a:xfrm>
            <a:off x="5019400" y="4824208"/>
            <a:ext cx="108000" cy="0"/>
          </a:xfrm>
          <a:prstGeom prst="straightConnector1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23" name="Ellipse 11522">
            <a:extLst>
              <a:ext uri="{FF2B5EF4-FFF2-40B4-BE49-F238E27FC236}">
                <a16:creationId xmlns:a16="http://schemas.microsoft.com/office/drawing/2014/main" id="{B4F9179D-AAE4-A1A0-9ECB-BE8A0255AF55}"/>
              </a:ext>
            </a:extLst>
          </p:cNvPr>
          <p:cNvSpPr/>
          <p:nvPr/>
        </p:nvSpPr>
        <p:spPr>
          <a:xfrm>
            <a:off x="4502338" y="4735610"/>
            <a:ext cx="192651" cy="192651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sz="1200" dirty="0">
                <a:solidFill>
                  <a:schemeClr val="tx1"/>
                </a:solidFill>
              </a:rPr>
              <a:t>A</a:t>
            </a:r>
          </a:p>
        </p:txBody>
      </p:sp>
      <p:grpSp>
        <p:nvGrpSpPr>
          <p:cNvPr id="11550" name="Gruppe 11549">
            <a:extLst>
              <a:ext uri="{FF2B5EF4-FFF2-40B4-BE49-F238E27FC236}">
                <a16:creationId xmlns:a16="http://schemas.microsoft.com/office/drawing/2014/main" id="{CF7608E2-17E2-5D14-E58A-2AAB04FF5C03}"/>
              </a:ext>
            </a:extLst>
          </p:cNvPr>
          <p:cNvGrpSpPr/>
          <p:nvPr/>
        </p:nvGrpSpPr>
        <p:grpSpPr>
          <a:xfrm>
            <a:off x="5672817" y="1128139"/>
            <a:ext cx="781297" cy="1129503"/>
            <a:chOff x="5619027" y="2410094"/>
            <a:chExt cx="781297" cy="1129503"/>
          </a:xfrm>
        </p:grpSpPr>
        <p:grpSp>
          <p:nvGrpSpPr>
            <p:cNvPr id="11551" name="Gruppe 11550">
              <a:extLst>
                <a:ext uri="{FF2B5EF4-FFF2-40B4-BE49-F238E27FC236}">
                  <a16:creationId xmlns:a16="http://schemas.microsoft.com/office/drawing/2014/main" id="{C3AF0FE1-C94F-E7CB-3D74-F2F7DB265842}"/>
                </a:ext>
              </a:extLst>
            </p:cNvPr>
            <p:cNvGrpSpPr/>
            <p:nvPr/>
          </p:nvGrpSpPr>
          <p:grpSpPr>
            <a:xfrm>
              <a:off x="5619027" y="2410094"/>
              <a:ext cx="781297" cy="1129503"/>
              <a:chOff x="5619027" y="2410094"/>
              <a:chExt cx="781297" cy="1129503"/>
            </a:xfrm>
          </p:grpSpPr>
          <p:grpSp>
            <p:nvGrpSpPr>
              <p:cNvPr id="11556" name="Gruppe 11555">
                <a:extLst>
                  <a:ext uri="{FF2B5EF4-FFF2-40B4-BE49-F238E27FC236}">
                    <a16:creationId xmlns:a16="http://schemas.microsoft.com/office/drawing/2014/main" id="{4A304100-A807-89A9-A8EE-EAD07361EB6C}"/>
                  </a:ext>
                </a:extLst>
              </p:cNvPr>
              <p:cNvGrpSpPr/>
              <p:nvPr/>
            </p:nvGrpSpPr>
            <p:grpSpPr>
              <a:xfrm>
                <a:off x="5619027" y="2410094"/>
                <a:ext cx="781297" cy="1129503"/>
                <a:chOff x="6977549" y="1414049"/>
                <a:chExt cx="781297" cy="1129503"/>
              </a:xfrm>
            </p:grpSpPr>
            <p:grpSp>
              <p:nvGrpSpPr>
                <p:cNvPr id="11558" name="Gruppe 11557">
                  <a:extLst>
                    <a:ext uri="{FF2B5EF4-FFF2-40B4-BE49-F238E27FC236}">
                      <a16:creationId xmlns:a16="http://schemas.microsoft.com/office/drawing/2014/main" id="{80054BF0-18FC-73F1-694E-392A294370D6}"/>
                    </a:ext>
                  </a:extLst>
                </p:cNvPr>
                <p:cNvGrpSpPr/>
                <p:nvPr/>
              </p:nvGrpSpPr>
              <p:grpSpPr>
                <a:xfrm>
                  <a:off x="6977549" y="1414049"/>
                  <a:ext cx="781297" cy="1129503"/>
                  <a:chOff x="6577103" y="1826602"/>
                  <a:chExt cx="781297" cy="1129503"/>
                </a:xfrm>
              </p:grpSpPr>
              <p:grpSp>
                <p:nvGrpSpPr>
                  <p:cNvPr id="11560" name="Gruppe 11559">
                    <a:extLst>
                      <a:ext uri="{FF2B5EF4-FFF2-40B4-BE49-F238E27FC236}">
                        <a16:creationId xmlns:a16="http://schemas.microsoft.com/office/drawing/2014/main" id="{61085736-A48D-B4A2-2040-276750AE43BC}"/>
                      </a:ext>
                    </a:extLst>
                  </p:cNvPr>
                  <p:cNvGrpSpPr/>
                  <p:nvPr/>
                </p:nvGrpSpPr>
                <p:grpSpPr>
                  <a:xfrm>
                    <a:off x="6577103" y="1826602"/>
                    <a:ext cx="781297" cy="1129503"/>
                    <a:chOff x="6577103" y="1826602"/>
                    <a:chExt cx="781297" cy="1129503"/>
                  </a:xfrm>
                </p:grpSpPr>
                <p:grpSp>
                  <p:nvGrpSpPr>
                    <p:cNvPr id="11562" name="Group 2527">
                      <a:extLst>
                        <a:ext uri="{FF2B5EF4-FFF2-40B4-BE49-F238E27FC236}">
                          <a16:creationId xmlns:a16="http://schemas.microsoft.com/office/drawing/2014/main" id="{64CE3E35-0B2B-FE7B-01B9-3CFCAA644E8E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3" y="1826602"/>
                      <a:ext cx="771745" cy="1129503"/>
                      <a:chOff x="2766" y="11479"/>
                      <a:chExt cx="1536" cy="2248"/>
                    </a:xfrm>
                  </p:grpSpPr>
                  <p:grpSp>
                    <p:nvGrpSpPr>
                      <p:cNvPr id="11564" name="Group 2083">
                        <a:extLst>
                          <a:ext uri="{FF2B5EF4-FFF2-40B4-BE49-F238E27FC236}">
                            <a16:creationId xmlns:a16="http://schemas.microsoft.com/office/drawing/2014/main" id="{CCF95FA2-8604-BD83-2344-831A1C3D179B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3533"/>
                        <a:ext cx="825" cy="4"/>
                        <a:chOff x="1787" y="2923"/>
                        <a:chExt cx="4370" cy="4"/>
                      </a:xfrm>
                    </p:grpSpPr>
                    <p:cxnSp>
                      <p:nvCxnSpPr>
                        <p:cNvPr id="11718" name="AutoShape 2085">
                          <a:extLst>
                            <a:ext uri="{FF2B5EF4-FFF2-40B4-BE49-F238E27FC236}">
                              <a16:creationId xmlns:a16="http://schemas.microsoft.com/office/drawing/2014/main" id="{7F52BD82-88B1-AAB7-1817-1CBB65BE81E2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019" y="2927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19" name="AutoShape 2086">
                          <a:extLst>
                            <a:ext uri="{FF2B5EF4-FFF2-40B4-BE49-F238E27FC236}">
                              <a16:creationId xmlns:a16="http://schemas.microsoft.com/office/drawing/2014/main" id="{E90C30F5-EA63-039F-2AFE-7A045260903E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2923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565" name="Group 2087">
                        <a:extLst>
                          <a:ext uri="{FF2B5EF4-FFF2-40B4-BE49-F238E27FC236}">
                            <a16:creationId xmlns:a16="http://schemas.microsoft.com/office/drawing/2014/main" id="{4C915D97-C476-CE03-DBBC-834D809F2E2B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527" cy="373"/>
                        <a:chOff x="2376" y="8775"/>
                        <a:chExt cx="2068" cy="510"/>
                      </a:xfrm>
                    </p:grpSpPr>
                    <p:cxnSp>
                      <p:nvCxnSpPr>
                        <p:cNvPr id="11628" name="AutoShape 2088">
                          <a:extLst>
                            <a:ext uri="{FF2B5EF4-FFF2-40B4-BE49-F238E27FC236}">
                              <a16:creationId xmlns:a16="http://schemas.microsoft.com/office/drawing/2014/main" id="{15605513-3D37-BFA6-B1BD-B3D8E75AD626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32" name="AutoShape 2089">
                          <a:extLst>
                            <a:ext uri="{FF2B5EF4-FFF2-40B4-BE49-F238E27FC236}">
                              <a16:creationId xmlns:a16="http://schemas.microsoft.com/office/drawing/2014/main" id="{26C55F62-A3CC-48B2-9300-BA9E5726AD41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70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12" name="AutoShape 2090">
                          <a:extLst>
                            <a:ext uri="{FF2B5EF4-FFF2-40B4-BE49-F238E27FC236}">
                              <a16:creationId xmlns:a16="http://schemas.microsoft.com/office/drawing/2014/main" id="{C35F6037-09C3-004F-3A5E-FAB01AE055A3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326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13" name="AutoShape 2091">
                          <a:extLst>
                            <a:ext uri="{FF2B5EF4-FFF2-40B4-BE49-F238E27FC236}">
                              <a16:creationId xmlns:a16="http://schemas.microsoft.com/office/drawing/2014/main" id="{E8A29139-09E5-8CBC-2E90-E9B5B7B2130A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6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14" name="AutoShape 2092">
                          <a:extLst>
                            <a:ext uri="{FF2B5EF4-FFF2-40B4-BE49-F238E27FC236}">
                              <a16:creationId xmlns:a16="http://schemas.microsoft.com/office/drawing/2014/main" id="{B5936D8E-C88C-BFEA-C71E-D16C6266C0DE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994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715" name="Group 2093">
                          <a:extLst>
                            <a:ext uri="{FF2B5EF4-FFF2-40B4-BE49-F238E27FC236}">
                              <a16:creationId xmlns:a16="http://schemas.microsoft.com/office/drawing/2014/main" id="{E890D78E-60B2-B404-37EB-CB775975E2FE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718" y="8775"/>
                          <a:ext cx="156" cy="155"/>
                          <a:chOff x="5220" y="2446"/>
                          <a:chExt cx="384" cy="155"/>
                        </a:xfrm>
                      </p:grpSpPr>
                      <p:cxnSp>
                        <p:nvCxnSpPr>
                          <p:cNvPr id="11716" name="AutoShape 2094">
                            <a:extLst>
                              <a:ext uri="{FF2B5EF4-FFF2-40B4-BE49-F238E27FC236}">
                                <a16:creationId xmlns:a16="http://schemas.microsoft.com/office/drawing/2014/main" id="{F430E342-884C-C4FB-F32B-9EC4449ED64B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220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17" name="AutoShape 2095">
                            <a:extLst>
                              <a:ext uri="{FF2B5EF4-FFF2-40B4-BE49-F238E27FC236}">
                                <a16:creationId xmlns:a16="http://schemas.microsoft.com/office/drawing/2014/main" id="{80AC83B4-E188-5639-FD49-4E1BAE4A89DC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399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grpSp>
                    <p:nvGrpSpPr>
                      <p:cNvPr id="11566" name="Group 2517">
                        <a:extLst>
                          <a:ext uri="{FF2B5EF4-FFF2-40B4-BE49-F238E27FC236}">
                            <a16:creationId xmlns:a16="http://schemas.microsoft.com/office/drawing/2014/main" id="{49FCABBA-CD2E-8E16-81F8-1FB9833ABBF0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0" y="12956"/>
                        <a:ext cx="643" cy="771"/>
                        <a:chOff x="1935" y="9564"/>
                        <a:chExt cx="3414" cy="4085"/>
                      </a:xfrm>
                    </p:grpSpPr>
                    <p:sp>
                      <p:nvSpPr>
                        <p:cNvPr id="11608" name="AutoShape 2518">
                          <a:extLst>
                            <a:ext uri="{FF2B5EF4-FFF2-40B4-BE49-F238E27FC236}">
                              <a16:creationId xmlns:a16="http://schemas.microsoft.com/office/drawing/2014/main" id="{618FF764-3DE5-AE8F-0467-23896BB3296C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193" y="11655"/>
                          <a:ext cx="2156" cy="1994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618" name="AutoShape 2520">
                          <a:extLst>
                            <a:ext uri="{FF2B5EF4-FFF2-40B4-BE49-F238E27FC236}">
                              <a16:creationId xmlns:a16="http://schemas.microsoft.com/office/drawing/2014/main" id="{257A6EB1-D8ED-8274-9D09-7A21330E0A15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935" y="9564"/>
                          <a:ext cx="3041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sp>
                    <p:nvSpPr>
                      <p:cNvPr id="11567" name="AutoShape 2522">
                        <a:extLst>
                          <a:ext uri="{FF2B5EF4-FFF2-40B4-BE49-F238E27FC236}">
                            <a16:creationId xmlns:a16="http://schemas.microsoft.com/office/drawing/2014/main" id="{25E7C8ED-CC20-1D29-8B41-F0A2FC3AC655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643" y="1334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592" name="AutoShape 2525">
                        <a:extLst>
                          <a:ext uri="{FF2B5EF4-FFF2-40B4-BE49-F238E27FC236}">
                            <a16:creationId xmlns:a16="http://schemas.microsoft.com/office/drawing/2014/main" id="{F45B5D44-C2C7-2DEE-A83A-142005720F94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602" name="AutoShape 2526">
                        <a:extLst>
                          <a:ext uri="{FF2B5EF4-FFF2-40B4-BE49-F238E27FC236}">
                            <a16:creationId xmlns:a16="http://schemas.microsoft.com/office/drawing/2014/main" id="{D2B4BE76-BFB1-E631-B0DA-EF5544185E72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4302" y="11724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63" name="AutoShape 2519">
                      <a:extLst>
                        <a:ext uri="{FF2B5EF4-FFF2-40B4-BE49-F238E27FC236}">
                          <a16:creationId xmlns:a16="http://schemas.microsoft.com/office/drawing/2014/main" id="{F07FBDE7-BB86-5967-2361-95333B057D63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070400" y="2565271"/>
                      <a:ext cx="28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561" name="AutoShape 2085">
                    <a:extLst>
                      <a:ext uri="{FF2B5EF4-FFF2-40B4-BE49-F238E27FC236}">
                        <a16:creationId xmlns:a16="http://schemas.microsoft.com/office/drawing/2014/main" id="{1AB5438B-2FFB-CAC8-8F3C-C94E55BABBA8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234213" y="2855578"/>
                    <a:ext cx="10800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559" name="Ellipse 11558">
                  <a:extLst>
                    <a:ext uri="{FF2B5EF4-FFF2-40B4-BE49-F238E27FC236}">
                      <a16:creationId xmlns:a16="http://schemas.microsoft.com/office/drawing/2014/main" id="{F4030849-FD1B-EC68-D240-B119B23728D8}"/>
                    </a:ext>
                  </a:extLst>
                </p:cNvPr>
                <p:cNvSpPr/>
                <p:nvPr/>
              </p:nvSpPr>
              <p:spPr>
                <a:xfrm>
                  <a:off x="7273903" y="2060528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</p:grpSp>
          <p:cxnSp>
            <p:nvCxnSpPr>
              <p:cNvPr id="11557" name="AutoShape 2098">
                <a:extLst>
                  <a:ext uri="{FF2B5EF4-FFF2-40B4-BE49-F238E27FC236}">
                    <a16:creationId xmlns:a16="http://schemas.microsoft.com/office/drawing/2014/main" id="{CCEA3490-9013-849F-01A1-B79E0ED0FE2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V="1">
                <a:off x="5739931" y="2754132"/>
                <a:ext cx="173342" cy="10149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552" name="AutoShape 2085">
              <a:extLst>
                <a:ext uri="{FF2B5EF4-FFF2-40B4-BE49-F238E27FC236}">
                  <a16:creationId xmlns:a16="http://schemas.microsoft.com/office/drawing/2014/main" id="{6389F498-6CAF-804E-7FFF-7E8FE195A435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951741" y="2856186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53" name="AutoShape 2086">
              <a:extLst>
                <a:ext uri="{FF2B5EF4-FFF2-40B4-BE49-F238E27FC236}">
                  <a16:creationId xmlns:a16="http://schemas.microsoft.com/office/drawing/2014/main" id="{3CFAD589-5D6A-1F69-5D2A-B1BF8D5DB4A3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633796" y="2854176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54" name="AutoShape 2085">
              <a:extLst>
                <a:ext uri="{FF2B5EF4-FFF2-40B4-BE49-F238E27FC236}">
                  <a16:creationId xmlns:a16="http://schemas.microsoft.com/office/drawing/2014/main" id="{C3173EA2-6B01-6863-4F6E-4E30218918D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275687" y="2855133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555" name="AutoShape 2518">
              <a:extLst>
                <a:ext uri="{FF2B5EF4-FFF2-40B4-BE49-F238E27FC236}">
                  <a16:creationId xmlns:a16="http://schemas.microsoft.com/office/drawing/2014/main" id="{1FC363C0-BEBC-54DB-91E1-EBA67A62E032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6073028" y="2769379"/>
              <a:ext cx="204134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780" name="Gruppe 11779">
            <a:extLst>
              <a:ext uri="{FF2B5EF4-FFF2-40B4-BE49-F238E27FC236}">
                <a16:creationId xmlns:a16="http://schemas.microsoft.com/office/drawing/2014/main" id="{806213DE-E67A-50ED-E7DD-1C8B096A4225}"/>
              </a:ext>
            </a:extLst>
          </p:cNvPr>
          <p:cNvGrpSpPr/>
          <p:nvPr/>
        </p:nvGrpSpPr>
        <p:grpSpPr>
          <a:xfrm>
            <a:off x="6884285" y="1327681"/>
            <a:ext cx="858678" cy="1133034"/>
            <a:chOff x="5536451" y="3734224"/>
            <a:chExt cx="858678" cy="1133034"/>
          </a:xfrm>
        </p:grpSpPr>
        <p:grpSp>
          <p:nvGrpSpPr>
            <p:cNvPr id="11720" name="Gruppe 11719">
              <a:extLst>
                <a:ext uri="{FF2B5EF4-FFF2-40B4-BE49-F238E27FC236}">
                  <a16:creationId xmlns:a16="http://schemas.microsoft.com/office/drawing/2014/main" id="{356D952F-32DB-B495-18AC-7DEBF7AA21B4}"/>
                </a:ext>
              </a:extLst>
            </p:cNvPr>
            <p:cNvGrpSpPr/>
            <p:nvPr/>
          </p:nvGrpSpPr>
          <p:grpSpPr>
            <a:xfrm>
              <a:off x="5623384" y="3734224"/>
              <a:ext cx="771745" cy="1133034"/>
              <a:chOff x="5619027" y="2410089"/>
              <a:chExt cx="771745" cy="1133034"/>
            </a:xfrm>
          </p:grpSpPr>
          <p:grpSp>
            <p:nvGrpSpPr>
              <p:cNvPr id="11721" name="Gruppe 11720">
                <a:extLst>
                  <a:ext uri="{FF2B5EF4-FFF2-40B4-BE49-F238E27FC236}">
                    <a16:creationId xmlns:a16="http://schemas.microsoft.com/office/drawing/2014/main" id="{A2E08407-CD8D-4356-1904-F64A62E9451D}"/>
                  </a:ext>
                </a:extLst>
              </p:cNvPr>
              <p:cNvGrpSpPr/>
              <p:nvPr/>
            </p:nvGrpSpPr>
            <p:grpSpPr>
              <a:xfrm>
                <a:off x="5619027" y="2410089"/>
                <a:ext cx="771745" cy="1133034"/>
                <a:chOff x="5619027" y="2410089"/>
                <a:chExt cx="771745" cy="1133034"/>
              </a:xfrm>
            </p:grpSpPr>
            <p:grpSp>
              <p:nvGrpSpPr>
                <p:cNvPr id="11726" name="Gruppe 11725">
                  <a:extLst>
                    <a:ext uri="{FF2B5EF4-FFF2-40B4-BE49-F238E27FC236}">
                      <a16:creationId xmlns:a16="http://schemas.microsoft.com/office/drawing/2014/main" id="{98B66BEC-0AE4-CFB5-C807-B45FD07EE5A0}"/>
                    </a:ext>
                  </a:extLst>
                </p:cNvPr>
                <p:cNvGrpSpPr/>
                <p:nvPr/>
              </p:nvGrpSpPr>
              <p:grpSpPr>
                <a:xfrm>
                  <a:off x="5619027" y="2410089"/>
                  <a:ext cx="771745" cy="1133034"/>
                  <a:chOff x="6977549" y="1414044"/>
                  <a:chExt cx="771745" cy="1133034"/>
                </a:xfrm>
              </p:grpSpPr>
              <p:grpSp>
                <p:nvGrpSpPr>
                  <p:cNvPr id="11728" name="Gruppe 11727">
                    <a:extLst>
                      <a:ext uri="{FF2B5EF4-FFF2-40B4-BE49-F238E27FC236}">
                        <a16:creationId xmlns:a16="http://schemas.microsoft.com/office/drawing/2014/main" id="{78B6A279-F393-FEBB-8FCC-A4A312AA8C4C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4"/>
                    <a:ext cx="771745" cy="1034037"/>
                    <a:chOff x="6577103" y="1826597"/>
                    <a:chExt cx="771745" cy="1034037"/>
                  </a:xfrm>
                </p:grpSpPr>
                <p:grpSp>
                  <p:nvGrpSpPr>
                    <p:cNvPr id="11732" name="Group 2527">
                      <a:extLst>
                        <a:ext uri="{FF2B5EF4-FFF2-40B4-BE49-F238E27FC236}">
                          <a16:creationId xmlns:a16="http://schemas.microsoft.com/office/drawing/2014/main" id="{1D571088-3070-D33A-3AD3-74D6CDA57E09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3" y="1826597"/>
                      <a:ext cx="771745" cy="1034037"/>
                      <a:chOff x="2766" y="11479"/>
                      <a:chExt cx="1536" cy="2058"/>
                    </a:xfrm>
                  </p:grpSpPr>
                  <p:grpSp>
                    <p:nvGrpSpPr>
                      <p:cNvPr id="11734" name="Group 2083">
                        <a:extLst>
                          <a:ext uri="{FF2B5EF4-FFF2-40B4-BE49-F238E27FC236}">
                            <a16:creationId xmlns:a16="http://schemas.microsoft.com/office/drawing/2014/main" id="{8D005C14-B8DA-12DF-4B4E-3B9702B14809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3533"/>
                        <a:ext cx="825" cy="4"/>
                        <a:chOff x="1787" y="2923"/>
                        <a:chExt cx="4370" cy="4"/>
                      </a:xfrm>
                    </p:grpSpPr>
                    <p:cxnSp>
                      <p:nvCxnSpPr>
                        <p:cNvPr id="11750" name="AutoShape 2085">
                          <a:extLst>
                            <a:ext uri="{FF2B5EF4-FFF2-40B4-BE49-F238E27FC236}">
                              <a16:creationId xmlns:a16="http://schemas.microsoft.com/office/drawing/2014/main" id="{60034A97-AA8A-F783-1A81-F1CD43A1FF1A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019" y="2927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51" name="AutoShape 2086">
                          <a:extLst>
                            <a:ext uri="{FF2B5EF4-FFF2-40B4-BE49-F238E27FC236}">
                              <a16:creationId xmlns:a16="http://schemas.microsoft.com/office/drawing/2014/main" id="{49B81C47-F057-A1A6-5F5E-46931415AE78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2923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735" name="Group 2087">
                        <a:extLst>
                          <a:ext uri="{FF2B5EF4-FFF2-40B4-BE49-F238E27FC236}">
                            <a16:creationId xmlns:a16="http://schemas.microsoft.com/office/drawing/2014/main" id="{CFEC1150-C2F4-82EE-FB5B-9CE39DC2CBE7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527" cy="373"/>
                        <a:chOff x="2376" y="8775"/>
                        <a:chExt cx="2068" cy="510"/>
                      </a:xfrm>
                    </p:grpSpPr>
                    <p:cxnSp>
                      <p:nvCxnSpPr>
                        <p:cNvPr id="11742" name="AutoShape 2088">
                          <a:extLst>
                            <a:ext uri="{FF2B5EF4-FFF2-40B4-BE49-F238E27FC236}">
                              <a16:creationId xmlns:a16="http://schemas.microsoft.com/office/drawing/2014/main" id="{EBB92563-CB22-31E0-FED6-454A7310F606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3" name="AutoShape 2089">
                          <a:extLst>
                            <a:ext uri="{FF2B5EF4-FFF2-40B4-BE49-F238E27FC236}">
                              <a16:creationId xmlns:a16="http://schemas.microsoft.com/office/drawing/2014/main" id="{EEB2630B-0274-3740-B9BC-7D6F1B40D414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70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4" name="AutoShape 2090">
                          <a:extLst>
                            <a:ext uri="{FF2B5EF4-FFF2-40B4-BE49-F238E27FC236}">
                              <a16:creationId xmlns:a16="http://schemas.microsoft.com/office/drawing/2014/main" id="{D4207DBF-0195-1EAC-8C3D-C0FCA96FEEF9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326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5" name="AutoShape 2091">
                          <a:extLst>
                            <a:ext uri="{FF2B5EF4-FFF2-40B4-BE49-F238E27FC236}">
                              <a16:creationId xmlns:a16="http://schemas.microsoft.com/office/drawing/2014/main" id="{7EE2382F-666C-7C9E-8452-5D45D3376B37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6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6" name="AutoShape 2092">
                          <a:extLst>
                            <a:ext uri="{FF2B5EF4-FFF2-40B4-BE49-F238E27FC236}">
                              <a16:creationId xmlns:a16="http://schemas.microsoft.com/office/drawing/2014/main" id="{F8A55958-A2C5-F15D-1B5B-F0A338DEE99D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980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747" name="Group 2093">
                          <a:extLst>
                            <a:ext uri="{FF2B5EF4-FFF2-40B4-BE49-F238E27FC236}">
                              <a16:creationId xmlns:a16="http://schemas.microsoft.com/office/drawing/2014/main" id="{80A339CA-D783-C2A7-3D9C-708D47CE65E4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749" y="8775"/>
                          <a:ext cx="155" cy="155"/>
                          <a:chOff x="5328" y="2446"/>
                          <a:chExt cx="384" cy="155"/>
                        </a:xfrm>
                      </p:grpSpPr>
                      <p:cxnSp>
                        <p:nvCxnSpPr>
                          <p:cNvPr id="11748" name="AutoShape 2094">
                            <a:extLst>
                              <a:ext uri="{FF2B5EF4-FFF2-40B4-BE49-F238E27FC236}">
                                <a16:creationId xmlns:a16="http://schemas.microsoft.com/office/drawing/2014/main" id="{F7BA7E73-AE26-8994-9C88-0BA13AE0A487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328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49" name="AutoShape 2095">
                            <a:extLst>
                              <a:ext uri="{FF2B5EF4-FFF2-40B4-BE49-F238E27FC236}">
                                <a16:creationId xmlns:a16="http://schemas.microsoft.com/office/drawing/2014/main" id="{8A5596A3-3AEC-078C-B964-65549BE803B4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509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sp>
                    <p:nvSpPr>
                      <p:cNvPr id="11737" name="AutoShape 2522">
                        <a:extLst>
                          <a:ext uri="{FF2B5EF4-FFF2-40B4-BE49-F238E27FC236}">
                            <a16:creationId xmlns:a16="http://schemas.microsoft.com/office/drawing/2014/main" id="{19232C21-8840-4969-E1E4-AF1EEC705501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037" y="1262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738" name="AutoShape 2525">
                        <a:extLst>
                          <a:ext uri="{FF2B5EF4-FFF2-40B4-BE49-F238E27FC236}">
                            <a16:creationId xmlns:a16="http://schemas.microsoft.com/office/drawing/2014/main" id="{34C57167-0DAF-8E65-A16A-50D950452CC6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739" name="AutoShape 2526">
                        <a:extLst>
                          <a:ext uri="{FF2B5EF4-FFF2-40B4-BE49-F238E27FC236}">
                            <a16:creationId xmlns:a16="http://schemas.microsoft.com/office/drawing/2014/main" id="{FBB76FA3-FA26-F02A-C00F-0A8C2A56AF8F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4302" y="11724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731" name="AutoShape 2085">
                      <a:extLst>
                        <a:ext uri="{FF2B5EF4-FFF2-40B4-BE49-F238E27FC236}">
                          <a16:creationId xmlns:a16="http://schemas.microsoft.com/office/drawing/2014/main" id="{BCB65DD9-5903-71EB-01CC-2321C33C02F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729" name="Ellipse 11728">
                    <a:extLst>
                      <a:ext uri="{FF2B5EF4-FFF2-40B4-BE49-F238E27FC236}">
                        <a16:creationId xmlns:a16="http://schemas.microsoft.com/office/drawing/2014/main" id="{1B2525B9-CF60-0C62-5215-6AC10B409074}"/>
                      </a:ext>
                    </a:extLst>
                  </p:cNvPr>
                  <p:cNvSpPr/>
                  <p:nvPr/>
                </p:nvSpPr>
                <p:spPr>
                  <a:xfrm>
                    <a:off x="7103081" y="2354427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727" name="AutoShape 2098">
                  <a:extLst>
                    <a:ext uri="{FF2B5EF4-FFF2-40B4-BE49-F238E27FC236}">
                      <a16:creationId xmlns:a16="http://schemas.microsoft.com/office/drawing/2014/main" id="{06B0EE8D-9E1D-3C73-5664-4CA595FB193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6045936" y="3337538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22" name="AutoShape 2085">
                <a:extLst>
                  <a:ext uri="{FF2B5EF4-FFF2-40B4-BE49-F238E27FC236}">
                    <a16:creationId xmlns:a16="http://schemas.microsoft.com/office/drawing/2014/main" id="{F660F1B1-F704-0628-E118-D87DF370390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951741" y="307725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23" name="AutoShape 2086">
                <a:extLst>
                  <a:ext uri="{FF2B5EF4-FFF2-40B4-BE49-F238E27FC236}">
                    <a16:creationId xmlns:a16="http://schemas.microsoft.com/office/drawing/2014/main" id="{9BDD4D17-2C56-1005-F095-00B82849444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307524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24" name="AutoShape 2085">
                <a:extLst>
                  <a:ext uri="{FF2B5EF4-FFF2-40B4-BE49-F238E27FC236}">
                    <a16:creationId xmlns:a16="http://schemas.microsoft.com/office/drawing/2014/main" id="{56012ECC-278E-6EE0-62A8-3A4B99A23C8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275687" y="3076198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725" name="AutoShape 2518">
                <a:extLst>
                  <a:ext uri="{FF2B5EF4-FFF2-40B4-BE49-F238E27FC236}">
                    <a16:creationId xmlns:a16="http://schemas.microsoft.com/office/drawing/2014/main" id="{965E59BB-DD76-BA30-85B1-E057CF5A86ED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6073028" y="2990444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sp>
          <p:nvSpPr>
            <p:cNvPr id="11752" name="AutoShape 2518">
              <a:extLst>
                <a:ext uri="{FF2B5EF4-FFF2-40B4-BE49-F238E27FC236}">
                  <a16:creationId xmlns:a16="http://schemas.microsoft.com/office/drawing/2014/main" id="{C0C4FB50-FBD4-46DA-8303-82350F161B2D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536451" y="4029876"/>
              <a:ext cx="204134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781" name="Gruppe 11780">
            <a:extLst>
              <a:ext uri="{FF2B5EF4-FFF2-40B4-BE49-F238E27FC236}">
                <a16:creationId xmlns:a16="http://schemas.microsoft.com/office/drawing/2014/main" id="{D0D69495-AC1A-1ECC-6D31-619128569B7C}"/>
              </a:ext>
            </a:extLst>
          </p:cNvPr>
          <p:cNvGrpSpPr/>
          <p:nvPr/>
        </p:nvGrpSpPr>
        <p:grpSpPr>
          <a:xfrm>
            <a:off x="5581047" y="3742895"/>
            <a:ext cx="858678" cy="1133032"/>
            <a:chOff x="5536451" y="3734226"/>
            <a:chExt cx="858678" cy="1133032"/>
          </a:xfrm>
        </p:grpSpPr>
        <p:grpSp>
          <p:nvGrpSpPr>
            <p:cNvPr id="11782" name="Gruppe 11781">
              <a:extLst>
                <a:ext uri="{FF2B5EF4-FFF2-40B4-BE49-F238E27FC236}">
                  <a16:creationId xmlns:a16="http://schemas.microsoft.com/office/drawing/2014/main" id="{4CF3C99D-21AF-9A9F-760B-305F65E64E72}"/>
                </a:ext>
              </a:extLst>
            </p:cNvPr>
            <p:cNvGrpSpPr/>
            <p:nvPr/>
          </p:nvGrpSpPr>
          <p:grpSpPr>
            <a:xfrm>
              <a:off x="5623384" y="3734226"/>
              <a:ext cx="771745" cy="1133032"/>
              <a:chOff x="5619027" y="2410091"/>
              <a:chExt cx="771745" cy="1133032"/>
            </a:xfrm>
          </p:grpSpPr>
          <p:grpSp>
            <p:nvGrpSpPr>
              <p:cNvPr id="11784" name="Gruppe 11783">
                <a:extLst>
                  <a:ext uri="{FF2B5EF4-FFF2-40B4-BE49-F238E27FC236}">
                    <a16:creationId xmlns:a16="http://schemas.microsoft.com/office/drawing/2014/main" id="{B39CAA53-CAA2-7887-9E91-F37A6577E3D1}"/>
                  </a:ext>
                </a:extLst>
              </p:cNvPr>
              <p:cNvGrpSpPr/>
              <p:nvPr/>
            </p:nvGrpSpPr>
            <p:grpSpPr>
              <a:xfrm>
                <a:off x="5619027" y="2410091"/>
                <a:ext cx="771745" cy="1133032"/>
                <a:chOff x="5619027" y="2410091"/>
                <a:chExt cx="771745" cy="1133032"/>
              </a:xfrm>
            </p:grpSpPr>
            <p:grpSp>
              <p:nvGrpSpPr>
                <p:cNvPr id="11789" name="Gruppe 11788">
                  <a:extLst>
                    <a:ext uri="{FF2B5EF4-FFF2-40B4-BE49-F238E27FC236}">
                      <a16:creationId xmlns:a16="http://schemas.microsoft.com/office/drawing/2014/main" id="{351AFC3F-2581-1F50-45C7-3CE5331AFD7A}"/>
                    </a:ext>
                  </a:extLst>
                </p:cNvPr>
                <p:cNvGrpSpPr/>
                <p:nvPr/>
              </p:nvGrpSpPr>
              <p:grpSpPr>
                <a:xfrm>
                  <a:off x="5619027" y="2410091"/>
                  <a:ext cx="771745" cy="1133032"/>
                  <a:chOff x="6977549" y="1414046"/>
                  <a:chExt cx="771745" cy="1133032"/>
                </a:xfrm>
              </p:grpSpPr>
              <p:grpSp>
                <p:nvGrpSpPr>
                  <p:cNvPr id="11791" name="Gruppe 11790">
                    <a:extLst>
                      <a:ext uri="{FF2B5EF4-FFF2-40B4-BE49-F238E27FC236}">
                        <a16:creationId xmlns:a16="http://schemas.microsoft.com/office/drawing/2014/main" id="{02D3D554-5327-6194-08E3-D4E9C55F6196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6"/>
                    <a:ext cx="771745" cy="1127995"/>
                    <a:chOff x="6577103" y="1826599"/>
                    <a:chExt cx="771745" cy="1127995"/>
                  </a:xfrm>
                </p:grpSpPr>
                <p:grpSp>
                  <p:nvGrpSpPr>
                    <p:cNvPr id="11793" name="Group 2527">
                      <a:extLst>
                        <a:ext uri="{FF2B5EF4-FFF2-40B4-BE49-F238E27FC236}">
                          <a16:creationId xmlns:a16="http://schemas.microsoft.com/office/drawing/2014/main" id="{12F28F35-473A-CEA2-64D6-B6273690B917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3" y="1826599"/>
                      <a:ext cx="771745" cy="1127995"/>
                      <a:chOff x="2766" y="11479"/>
                      <a:chExt cx="1536" cy="2245"/>
                    </a:xfrm>
                  </p:grpSpPr>
                  <p:grpSp>
                    <p:nvGrpSpPr>
                      <p:cNvPr id="11795" name="Group 2083">
                        <a:extLst>
                          <a:ext uri="{FF2B5EF4-FFF2-40B4-BE49-F238E27FC236}">
                            <a16:creationId xmlns:a16="http://schemas.microsoft.com/office/drawing/2014/main" id="{6E155EA1-98AE-99AB-275A-FDA1EBBA1147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3533"/>
                        <a:ext cx="825" cy="4"/>
                        <a:chOff x="1787" y="2923"/>
                        <a:chExt cx="4370" cy="4"/>
                      </a:xfrm>
                    </p:grpSpPr>
                    <p:cxnSp>
                      <p:nvCxnSpPr>
                        <p:cNvPr id="11808" name="AutoShape 2085">
                          <a:extLst>
                            <a:ext uri="{FF2B5EF4-FFF2-40B4-BE49-F238E27FC236}">
                              <a16:creationId xmlns:a16="http://schemas.microsoft.com/office/drawing/2014/main" id="{B9BAAC01-00B6-4B23-8F3B-E9B588AA1CCB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019" y="2927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09" name="AutoShape 2086">
                          <a:extLst>
                            <a:ext uri="{FF2B5EF4-FFF2-40B4-BE49-F238E27FC236}">
                              <a16:creationId xmlns:a16="http://schemas.microsoft.com/office/drawing/2014/main" id="{69D6EE36-4CB8-2193-1414-74466B795932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2923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796" name="Group 2087">
                        <a:extLst>
                          <a:ext uri="{FF2B5EF4-FFF2-40B4-BE49-F238E27FC236}">
                            <a16:creationId xmlns:a16="http://schemas.microsoft.com/office/drawing/2014/main" id="{3778541A-551A-7F26-9A94-F6BF9DB4E6B5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527" cy="373"/>
                        <a:chOff x="2376" y="8775"/>
                        <a:chExt cx="2068" cy="510"/>
                      </a:xfrm>
                    </p:grpSpPr>
                    <p:cxnSp>
                      <p:nvCxnSpPr>
                        <p:cNvPr id="11800" name="AutoShape 2088">
                          <a:extLst>
                            <a:ext uri="{FF2B5EF4-FFF2-40B4-BE49-F238E27FC236}">
                              <a16:creationId xmlns:a16="http://schemas.microsoft.com/office/drawing/2014/main" id="{31EB709F-A004-FAB0-A447-BD52A18D6E90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01" name="AutoShape 2089">
                          <a:extLst>
                            <a:ext uri="{FF2B5EF4-FFF2-40B4-BE49-F238E27FC236}">
                              <a16:creationId xmlns:a16="http://schemas.microsoft.com/office/drawing/2014/main" id="{A9D38909-E048-DFA7-B012-CF6188025166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70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02" name="AutoShape 2090">
                          <a:extLst>
                            <a:ext uri="{FF2B5EF4-FFF2-40B4-BE49-F238E27FC236}">
                              <a16:creationId xmlns:a16="http://schemas.microsoft.com/office/drawing/2014/main" id="{326A16EB-F3F7-05D3-3963-5BCBEA9AD4F8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326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03" name="AutoShape 2091">
                          <a:extLst>
                            <a:ext uri="{FF2B5EF4-FFF2-40B4-BE49-F238E27FC236}">
                              <a16:creationId xmlns:a16="http://schemas.microsoft.com/office/drawing/2014/main" id="{DC6B494D-C251-935E-91B1-08213652CDBC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6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04" name="AutoShape 2092">
                          <a:extLst>
                            <a:ext uri="{FF2B5EF4-FFF2-40B4-BE49-F238E27FC236}">
                              <a16:creationId xmlns:a16="http://schemas.microsoft.com/office/drawing/2014/main" id="{4B371694-7C49-65F9-73F8-60B96876573F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979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805" name="Group 2093">
                          <a:extLst>
                            <a:ext uri="{FF2B5EF4-FFF2-40B4-BE49-F238E27FC236}">
                              <a16:creationId xmlns:a16="http://schemas.microsoft.com/office/drawing/2014/main" id="{AF07C1E6-93A5-6553-3E45-7C0378620519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702" y="8775"/>
                          <a:ext cx="155" cy="155"/>
                          <a:chOff x="5214" y="2446"/>
                          <a:chExt cx="384" cy="155"/>
                        </a:xfrm>
                      </p:grpSpPr>
                      <p:cxnSp>
                        <p:nvCxnSpPr>
                          <p:cNvPr id="11806" name="AutoShape 2094">
                            <a:extLst>
                              <a:ext uri="{FF2B5EF4-FFF2-40B4-BE49-F238E27FC236}">
                                <a16:creationId xmlns:a16="http://schemas.microsoft.com/office/drawing/2014/main" id="{A87FE27C-CA8F-F39F-487B-1DE74BD91F49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214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7" name="AutoShape 2095">
                            <a:extLst>
                              <a:ext uri="{FF2B5EF4-FFF2-40B4-BE49-F238E27FC236}">
                                <a16:creationId xmlns:a16="http://schemas.microsoft.com/office/drawing/2014/main" id="{7F106AA8-6D53-1C0E-C18B-D4E46E9A65BD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435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sp>
                    <p:nvSpPr>
                      <p:cNvPr id="11797" name="AutoShape 2522">
                        <a:extLst>
                          <a:ext uri="{FF2B5EF4-FFF2-40B4-BE49-F238E27FC236}">
                            <a16:creationId xmlns:a16="http://schemas.microsoft.com/office/drawing/2014/main" id="{9FF97E51-2B2C-3A0C-5D9C-F2EFD91A568B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643" y="1334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798" name="AutoShape 2525">
                        <a:extLst>
                          <a:ext uri="{FF2B5EF4-FFF2-40B4-BE49-F238E27FC236}">
                            <a16:creationId xmlns:a16="http://schemas.microsoft.com/office/drawing/2014/main" id="{A69ADB61-5BDD-7D20-C5AE-2563E94793D6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799" name="AutoShape 2526">
                        <a:extLst>
                          <a:ext uri="{FF2B5EF4-FFF2-40B4-BE49-F238E27FC236}">
                            <a16:creationId xmlns:a16="http://schemas.microsoft.com/office/drawing/2014/main" id="{F0DD5666-A3F8-D914-BA76-BD4275653D5E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4302" y="11724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794" name="AutoShape 2085">
                      <a:extLst>
                        <a:ext uri="{FF2B5EF4-FFF2-40B4-BE49-F238E27FC236}">
                          <a16:creationId xmlns:a16="http://schemas.microsoft.com/office/drawing/2014/main" id="{A508BEEC-97BE-17A6-C81B-A6B1638436D2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792" name="Ellipse 11791">
                    <a:extLst>
                      <a:ext uri="{FF2B5EF4-FFF2-40B4-BE49-F238E27FC236}">
                        <a16:creationId xmlns:a16="http://schemas.microsoft.com/office/drawing/2014/main" id="{5D55A445-809B-2A06-4534-2943829816D8}"/>
                      </a:ext>
                    </a:extLst>
                  </p:cNvPr>
                  <p:cNvSpPr/>
                  <p:nvPr/>
                </p:nvSpPr>
                <p:spPr>
                  <a:xfrm>
                    <a:off x="7103081" y="2354427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790" name="AutoShape 2098">
                  <a:extLst>
                    <a:ext uri="{FF2B5EF4-FFF2-40B4-BE49-F238E27FC236}">
                      <a16:creationId xmlns:a16="http://schemas.microsoft.com/office/drawing/2014/main" id="{68181E57-91FA-A0DF-6997-B51F07DB1743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5739931" y="2975197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85" name="AutoShape 2085">
                <a:extLst>
                  <a:ext uri="{FF2B5EF4-FFF2-40B4-BE49-F238E27FC236}">
                    <a16:creationId xmlns:a16="http://schemas.microsoft.com/office/drawing/2014/main" id="{74FFBFBF-6AE8-C11F-23F5-384849E7A3B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951741" y="307725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6" name="AutoShape 2086">
                <a:extLst>
                  <a:ext uri="{FF2B5EF4-FFF2-40B4-BE49-F238E27FC236}">
                    <a16:creationId xmlns:a16="http://schemas.microsoft.com/office/drawing/2014/main" id="{6F9AF3CC-16B3-C86B-3FBC-A7E54A33CF4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307524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87" name="AutoShape 2085">
                <a:extLst>
                  <a:ext uri="{FF2B5EF4-FFF2-40B4-BE49-F238E27FC236}">
                    <a16:creationId xmlns:a16="http://schemas.microsoft.com/office/drawing/2014/main" id="{37866BF3-8388-3721-F0E9-CEB09C318B9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275687" y="3076198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788" name="AutoShape 2518">
                <a:extLst>
                  <a:ext uri="{FF2B5EF4-FFF2-40B4-BE49-F238E27FC236}">
                    <a16:creationId xmlns:a16="http://schemas.microsoft.com/office/drawing/2014/main" id="{8255CEC1-4985-E9B4-D422-0A60E382D8AF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6073028" y="2990444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sp>
          <p:nvSpPr>
            <p:cNvPr id="11783" name="AutoShape 2518">
              <a:extLst>
                <a:ext uri="{FF2B5EF4-FFF2-40B4-BE49-F238E27FC236}">
                  <a16:creationId xmlns:a16="http://schemas.microsoft.com/office/drawing/2014/main" id="{0F2608A3-7661-A198-39EB-5C95A5DE0AAF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536451" y="4029876"/>
              <a:ext cx="204134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875" name="Gruppe 11874">
            <a:extLst>
              <a:ext uri="{FF2B5EF4-FFF2-40B4-BE49-F238E27FC236}">
                <a16:creationId xmlns:a16="http://schemas.microsoft.com/office/drawing/2014/main" id="{56664DE5-BD2E-38E3-BC41-61809555A15F}"/>
              </a:ext>
            </a:extLst>
          </p:cNvPr>
          <p:cNvGrpSpPr/>
          <p:nvPr/>
        </p:nvGrpSpPr>
        <p:grpSpPr>
          <a:xfrm>
            <a:off x="6998617" y="2494350"/>
            <a:ext cx="873237" cy="1127995"/>
            <a:chOff x="6998617" y="2494350"/>
            <a:chExt cx="873237" cy="1127995"/>
          </a:xfrm>
        </p:grpSpPr>
        <p:grpSp>
          <p:nvGrpSpPr>
            <p:cNvPr id="11810" name="Gruppe 11809">
              <a:extLst>
                <a:ext uri="{FF2B5EF4-FFF2-40B4-BE49-F238E27FC236}">
                  <a16:creationId xmlns:a16="http://schemas.microsoft.com/office/drawing/2014/main" id="{EB071595-A65C-B0B8-12D3-5BF757E4E740}"/>
                </a:ext>
              </a:extLst>
            </p:cNvPr>
            <p:cNvGrpSpPr/>
            <p:nvPr/>
          </p:nvGrpSpPr>
          <p:grpSpPr>
            <a:xfrm>
              <a:off x="6998617" y="2494350"/>
              <a:ext cx="873237" cy="1127995"/>
              <a:chOff x="5619026" y="2410088"/>
              <a:chExt cx="873237" cy="1127995"/>
            </a:xfrm>
          </p:grpSpPr>
          <p:grpSp>
            <p:nvGrpSpPr>
              <p:cNvPr id="11811" name="Gruppe 11810">
                <a:extLst>
                  <a:ext uri="{FF2B5EF4-FFF2-40B4-BE49-F238E27FC236}">
                    <a16:creationId xmlns:a16="http://schemas.microsoft.com/office/drawing/2014/main" id="{59AC1087-1A95-BB4F-CA04-4DB4A9C757B4}"/>
                  </a:ext>
                </a:extLst>
              </p:cNvPr>
              <p:cNvGrpSpPr/>
              <p:nvPr/>
            </p:nvGrpSpPr>
            <p:grpSpPr>
              <a:xfrm>
                <a:off x="5619026" y="2410088"/>
                <a:ext cx="873237" cy="1127995"/>
                <a:chOff x="5619026" y="2410088"/>
                <a:chExt cx="873237" cy="1127995"/>
              </a:xfrm>
            </p:grpSpPr>
            <p:grpSp>
              <p:nvGrpSpPr>
                <p:cNvPr id="11816" name="Gruppe 11815">
                  <a:extLst>
                    <a:ext uri="{FF2B5EF4-FFF2-40B4-BE49-F238E27FC236}">
                      <a16:creationId xmlns:a16="http://schemas.microsoft.com/office/drawing/2014/main" id="{D07024FE-9166-1D25-E3A8-102137BA4847}"/>
                    </a:ext>
                  </a:extLst>
                </p:cNvPr>
                <p:cNvGrpSpPr/>
                <p:nvPr/>
              </p:nvGrpSpPr>
              <p:grpSpPr>
                <a:xfrm>
                  <a:off x="5619026" y="2410088"/>
                  <a:ext cx="873237" cy="1127995"/>
                  <a:chOff x="6977548" y="1414043"/>
                  <a:chExt cx="873237" cy="1127995"/>
                </a:xfrm>
              </p:grpSpPr>
              <p:grpSp>
                <p:nvGrpSpPr>
                  <p:cNvPr id="11818" name="Gruppe 11817">
                    <a:extLst>
                      <a:ext uri="{FF2B5EF4-FFF2-40B4-BE49-F238E27FC236}">
                        <a16:creationId xmlns:a16="http://schemas.microsoft.com/office/drawing/2014/main" id="{7792D4DE-C722-EF4F-DD6E-928848178174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8" y="1414043"/>
                    <a:ext cx="873237" cy="1127995"/>
                    <a:chOff x="6577102" y="1826596"/>
                    <a:chExt cx="873237" cy="1127995"/>
                  </a:xfrm>
                </p:grpSpPr>
                <p:grpSp>
                  <p:nvGrpSpPr>
                    <p:cNvPr id="11820" name="Gruppe 11819">
                      <a:extLst>
                        <a:ext uri="{FF2B5EF4-FFF2-40B4-BE49-F238E27FC236}">
                          <a16:creationId xmlns:a16="http://schemas.microsoft.com/office/drawing/2014/main" id="{B2D01743-D9BC-49D0-ADFC-A59062CB40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77102" y="1826596"/>
                      <a:ext cx="873237" cy="1127995"/>
                      <a:chOff x="6577102" y="1826596"/>
                      <a:chExt cx="873237" cy="1127995"/>
                    </a:xfrm>
                  </p:grpSpPr>
                  <p:grpSp>
                    <p:nvGrpSpPr>
                      <p:cNvPr id="11822" name="Group 2527">
                        <a:extLst>
                          <a:ext uri="{FF2B5EF4-FFF2-40B4-BE49-F238E27FC236}">
                            <a16:creationId xmlns:a16="http://schemas.microsoft.com/office/drawing/2014/main" id="{A1D5598B-606A-FDCA-B56A-C92F049FD85E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2" y="1826596"/>
                        <a:ext cx="873237" cy="1127995"/>
                        <a:chOff x="2766" y="11479"/>
                        <a:chExt cx="1738" cy="2245"/>
                      </a:xfrm>
                    </p:grpSpPr>
                    <p:grpSp>
                      <p:nvGrpSpPr>
                        <p:cNvPr id="11824" name="Group 2083">
                          <a:extLst>
                            <a:ext uri="{FF2B5EF4-FFF2-40B4-BE49-F238E27FC236}">
                              <a16:creationId xmlns:a16="http://schemas.microsoft.com/office/drawing/2014/main" id="{9AD2CDAA-6881-0502-2760-9292AAE33D83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9" y="13533"/>
                          <a:ext cx="825" cy="4"/>
                          <a:chOff x="1787" y="2923"/>
                          <a:chExt cx="4370" cy="4"/>
                        </a:xfrm>
                      </p:grpSpPr>
                      <p:cxnSp>
                        <p:nvCxnSpPr>
                          <p:cNvPr id="11840" name="AutoShape 2085">
                            <a:extLst>
                              <a:ext uri="{FF2B5EF4-FFF2-40B4-BE49-F238E27FC236}">
                                <a16:creationId xmlns:a16="http://schemas.microsoft.com/office/drawing/2014/main" id="{1AAA161A-8E4A-88F8-4E2D-916B79C704F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019" y="2927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41" name="AutoShape 2086">
                            <a:extLst>
                              <a:ext uri="{FF2B5EF4-FFF2-40B4-BE49-F238E27FC236}">
                                <a16:creationId xmlns:a16="http://schemas.microsoft.com/office/drawing/2014/main" id="{7CDB385E-E8F0-46D8-C7FE-08DC2688E7B8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787" y="2923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grpSp>
                      <p:nvGrpSpPr>
                        <p:cNvPr id="11825" name="Group 2087">
                          <a:extLst>
                            <a:ext uri="{FF2B5EF4-FFF2-40B4-BE49-F238E27FC236}">
                              <a16:creationId xmlns:a16="http://schemas.microsoft.com/office/drawing/2014/main" id="{5A3375F7-FA0B-6A22-C0DE-21122EDA222F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832" name="AutoShape 2088">
                            <a:extLst>
                              <a:ext uri="{FF2B5EF4-FFF2-40B4-BE49-F238E27FC236}">
                                <a16:creationId xmlns:a16="http://schemas.microsoft.com/office/drawing/2014/main" id="{FDAE9C40-8DF1-9E09-2135-C64694F87A30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33" name="AutoShape 2089">
                            <a:extLst>
                              <a:ext uri="{FF2B5EF4-FFF2-40B4-BE49-F238E27FC236}">
                                <a16:creationId xmlns:a16="http://schemas.microsoft.com/office/drawing/2014/main" id="{D6978BB5-BA13-CAFF-9137-8EB5C304FF51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34" name="AutoShape 2090">
                            <a:extLst>
                              <a:ext uri="{FF2B5EF4-FFF2-40B4-BE49-F238E27FC236}">
                                <a16:creationId xmlns:a16="http://schemas.microsoft.com/office/drawing/2014/main" id="{49FDDA09-AB6D-54D4-5EDB-A9272A7D529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35" name="AutoShape 2091">
                            <a:extLst>
                              <a:ext uri="{FF2B5EF4-FFF2-40B4-BE49-F238E27FC236}">
                                <a16:creationId xmlns:a16="http://schemas.microsoft.com/office/drawing/2014/main" id="{4C2867DA-77BA-D4C4-3DF0-617A6C3BE18A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36" name="AutoShape 2092">
                            <a:extLst>
                              <a:ext uri="{FF2B5EF4-FFF2-40B4-BE49-F238E27FC236}">
                                <a16:creationId xmlns:a16="http://schemas.microsoft.com/office/drawing/2014/main" id="{5D5A5D6E-D342-B730-3AE0-28C999EA15FB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936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837" name="Group 2093">
                            <a:extLst>
                              <a:ext uri="{FF2B5EF4-FFF2-40B4-BE49-F238E27FC236}">
                                <a16:creationId xmlns:a16="http://schemas.microsoft.com/office/drawing/2014/main" id="{E33826B8-ACB0-EDD1-0E7B-7F541AE93E40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704" y="8775"/>
                            <a:ext cx="156" cy="155"/>
                            <a:chOff x="5183" y="2446"/>
                            <a:chExt cx="384" cy="155"/>
                          </a:xfrm>
                        </p:grpSpPr>
                        <p:cxnSp>
                          <p:nvCxnSpPr>
                            <p:cNvPr id="11838" name="AutoShape 2094">
                              <a:extLst>
                                <a:ext uri="{FF2B5EF4-FFF2-40B4-BE49-F238E27FC236}">
                                  <a16:creationId xmlns:a16="http://schemas.microsoft.com/office/drawing/2014/main" id="{4653D94B-B881-FB57-E814-15F1FFBFF4D8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183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39" name="AutoShape 2095">
                              <a:extLst>
                                <a:ext uri="{FF2B5EF4-FFF2-40B4-BE49-F238E27FC236}">
                                  <a16:creationId xmlns:a16="http://schemas.microsoft.com/office/drawing/2014/main" id="{8524B211-5127-B49B-FAB3-D60DD6451FD1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363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grpSp>
                      <p:nvGrpSpPr>
                        <p:cNvPr id="11826" name="Group 2517">
                          <a:extLst>
                            <a:ext uri="{FF2B5EF4-FFF2-40B4-BE49-F238E27FC236}">
                              <a16:creationId xmlns:a16="http://schemas.microsoft.com/office/drawing/2014/main" id="{CE75C9E4-F7CC-461A-4AA0-494CBD914E4E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0" y="11856"/>
                          <a:ext cx="1724" cy="1097"/>
                          <a:chOff x="1935" y="3743"/>
                          <a:chExt cx="9142" cy="5821"/>
                        </a:xfrm>
                      </p:grpSpPr>
                      <p:sp>
                        <p:nvSpPr>
                          <p:cNvPr id="11830" name="AutoShape 2518">
                            <a:extLst>
                              <a:ext uri="{FF2B5EF4-FFF2-40B4-BE49-F238E27FC236}">
                                <a16:creationId xmlns:a16="http://schemas.microsoft.com/office/drawing/2014/main" id="{EB03BD64-76A4-DF68-E8E1-51418036B170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921" y="3743"/>
                            <a:ext cx="2156" cy="1994"/>
                          </a:xfrm>
                          <a:prstGeom prst="flowChartSummingJunction">
                            <a:avLst/>
                          </a:prstGeom>
                          <a:solidFill>
                            <a:schemeClr val="bg1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831" name="AutoShape 2520">
                            <a:extLst>
                              <a:ext uri="{FF2B5EF4-FFF2-40B4-BE49-F238E27FC236}">
                                <a16:creationId xmlns:a16="http://schemas.microsoft.com/office/drawing/2014/main" id="{B816FCC6-2C43-E9FD-DE14-D88E6F736513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935" y="9564"/>
                            <a:ext cx="3041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sp>
                      <p:nvSpPr>
                        <p:cNvPr id="11827" name="AutoShape 2522">
                          <a:extLst>
                            <a:ext uri="{FF2B5EF4-FFF2-40B4-BE49-F238E27FC236}">
                              <a16:creationId xmlns:a16="http://schemas.microsoft.com/office/drawing/2014/main" id="{006B38A1-480C-F91A-3D6A-09E761F2EA4C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6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828" name="AutoShape 2525">
                          <a:extLst>
                            <a:ext uri="{FF2B5EF4-FFF2-40B4-BE49-F238E27FC236}">
                              <a16:creationId xmlns:a16="http://schemas.microsoft.com/office/drawing/2014/main" id="{CE0633FE-11DE-0147-F545-D71AC8270CAC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829" name="AutoShape 2526">
                          <a:extLst>
                            <a:ext uri="{FF2B5EF4-FFF2-40B4-BE49-F238E27FC236}">
                              <a16:creationId xmlns:a16="http://schemas.microsoft.com/office/drawing/2014/main" id="{F3941516-3BB9-CE07-AED9-058033DC6929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4302" y="12228"/>
                          <a:ext cx="0" cy="129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823" name="AutoShape 2519">
                        <a:extLst>
                          <a:ext uri="{FF2B5EF4-FFF2-40B4-BE49-F238E27FC236}">
                            <a16:creationId xmlns:a16="http://schemas.microsoft.com/office/drawing/2014/main" id="{0428B74F-DD42-F51B-3F0A-2081E939428A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070400" y="2565271"/>
                        <a:ext cx="28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821" name="AutoShape 2085">
                      <a:extLst>
                        <a:ext uri="{FF2B5EF4-FFF2-40B4-BE49-F238E27FC236}">
                          <a16:creationId xmlns:a16="http://schemas.microsoft.com/office/drawing/2014/main" id="{622F33C9-1A98-0DFC-12C3-E4E25364FCB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819" name="Ellipse 11818">
                    <a:extLst>
                      <a:ext uri="{FF2B5EF4-FFF2-40B4-BE49-F238E27FC236}">
                        <a16:creationId xmlns:a16="http://schemas.microsoft.com/office/drawing/2014/main" id="{372CA756-91B1-58B3-A444-8F1D3AE537A2}"/>
                      </a:ext>
                    </a:extLst>
                  </p:cNvPr>
                  <p:cNvSpPr/>
                  <p:nvPr/>
                </p:nvSpPr>
                <p:spPr>
                  <a:xfrm>
                    <a:off x="7289703" y="2063066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817" name="AutoShape 2098">
                  <a:extLst>
                    <a:ext uri="{FF2B5EF4-FFF2-40B4-BE49-F238E27FC236}">
                      <a16:creationId xmlns:a16="http://schemas.microsoft.com/office/drawing/2014/main" id="{F70E66D1-BA44-97DB-C3CF-31FF0A67579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5729421" y="3344738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813" name="AutoShape 2086">
                <a:extLst>
                  <a:ext uri="{FF2B5EF4-FFF2-40B4-BE49-F238E27FC236}">
                    <a16:creationId xmlns:a16="http://schemas.microsoft.com/office/drawing/2014/main" id="{6515B81E-960E-FE34-F2FF-5F1BC2D4AD9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2854176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14" name="AutoShape 2085">
                <a:extLst>
                  <a:ext uri="{FF2B5EF4-FFF2-40B4-BE49-F238E27FC236}">
                    <a16:creationId xmlns:a16="http://schemas.microsoft.com/office/drawing/2014/main" id="{4BD7AE9F-5212-6CBA-3A53-0F6D3B75AE3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112654" y="2855133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815" name="AutoShape 2518">
                <a:extLst>
                  <a:ext uri="{FF2B5EF4-FFF2-40B4-BE49-F238E27FC236}">
                    <a16:creationId xmlns:a16="http://schemas.microsoft.com/office/drawing/2014/main" id="{4947A72B-39BB-2D9A-F7DB-FF042A56FA97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913538" y="2769379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843" name="AutoShape 2097">
              <a:extLst>
                <a:ext uri="{FF2B5EF4-FFF2-40B4-BE49-F238E27FC236}">
                  <a16:creationId xmlns:a16="http://schemas.microsoft.com/office/drawing/2014/main" id="{9A5767B0-E9E1-0D85-A854-C74761C07C8A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7738558" y="2650136"/>
              <a:ext cx="71963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909" name="Gruppe 11908">
            <a:extLst>
              <a:ext uri="{FF2B5EF4-FFF2-40B4-BE49-F238E27FC236}">
                <a16:creationId xmlns:a16="http://schemas.microsoft.com/office/drawing/2014/main" id="{9CBFB7C0-E1C2-2D94-736D-1F7934C4267D}"/>
              </a:ext>
            </a:extLst>
          </p:cNvPr>
          <p:cNvGrpSpPr/>
          <p:nvPr/>
        </p:nvGrpSpPr>
        <p:grpSpPr>
          <a:xfrm>
            <a:off x="6998239" y="3677860"/>
            <a:ext cx="877731" cy="1129923"/>
            <a:chOff x="6998618" y="2494350"/>
            <a:chExt cx="877731" cy="1129923"/>
          </a:xfrm>
        </p:grpSpPr>
        <p:grpSp>
          <p:nvGrpSpPr>
            <p:cNvPr id="11910" name="Gruppe 11909">
              <a:extLst>
                <a:ext uri="{FF2B5EF4-FFF2-40B4-BE49-F238E27FC236}">
                  <a16:creationId xmlns:a16="http://schemas.microsoft.com/office/drawing/2014/main" id="{38C0BAB5-D250-3174-BE19-ABAEC4799C31}"/>
                </a:ext>
              </a:extLst>
            </p:cNvPr>
            <p:cNvGrpSpPr/>
            <p:nvPr/>
          </p:nvGrpSpPr>
          <p:grpSpPr>
            <a:xfrm>
              <a:off x="6998618" y="2494350"/>
              <a:ext cx="877731" cy="1129923"/>
              <a:chOff x="5619027" y="2410088"/>
              <a:chExt cx="877731" cy="1129923"/>
            </a:xfrm>
          </p:grpSpPr>
          <p:grpSp>
            <p:nvGrpSpPr>
              <p:cNvPr id="11912" name="Gruppe 11911">
                <a:extLst>
                  <a:ext uri="{FF2B5EF4-FFF2-40B4-BE49-F238E27FC236}">
                    <a16:creationId xmlns:a16="http://schemas.microsoft.com/office/drawing/2014/main" id="{D001A1D1-9006-056D-1470-59862A8225CC}"/>
                  </a:ext>
                </a:extLst>
              </p:cNvPr>
              <p:cNvGrpSpPr/>
              <p:nvPr/>
            </p:nvGrpSpPr>
            <p:grpSpPr>
              <a:xfrm>
                <a:off x="5619027" y="2410088"/>
                <a:ext cx="877731" cy="1129923"/>
                <a:chOff x="5619027" y="2410088"/>
                <a:chExt cx="877731" cy="1129923"/>
              </a:xfrm>
            </p:grpSpPr>
            <p:grpSp>
              <p:nvGrpSpPr>
                <p:cNvPr id="11916" name="Gruppe 11915">
                  <a:extLst>
                    <a:ext uri="{FF2B5EF4-FFF2-40B4-BE49-F238E27FC236}">
                      <a16:creationId xmlns:a16="http://schemas.microsoft.com/office/drawing/2014/main" id="{4A06CFC7-DD03-166C-442B-0675AD1219B9}"/>
                    </a:ext>
                  </a:extLst>
                </p:cNvPr>
                <p:cNvGrpSpPr/>
                <p:nvPr/>
              </p:nvGrpSpPr>
              <p:grpSpPr>
                <a:xfrm>
                  <a:off x="5619027" y="2410088"/>
                  <a:ext cx="781297" cy="1129923"/>
                  <a:chOff x="6977549" y="1414043"/>
                  <a:chExt cx="781297" cy="1129923"/>
                </a:xfrm>
              </p:grpSpPr>
              <p:grpSp>
                <p:nvGrpSpPr>
                  <p:cNvPr id="11918" name="Gruppe 11917">
                    <a:extLst>
                      <a:ext uri="{FF2B5EF4-FFF2-40B4-BE49-F238E27FC236}">
                        <a16:creationId xmlns:a16="http://schemas.microsoft.com/office/drawing/2014/main" id="{C34F1F70-8B0E-A038-BFAF-1FD4A074C8CC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3"/>
                    <a:ext cx="781297" cy="1127995"/>
                    <a:chOff x="6577103" y="1826596"/>
                    <a:chExt cx="781297" cy="1127995"/>
                  </a:xfrm>
                </p:grpSpPr>
                <p:grpSp>
                  <p:nvGrpSpPr>
                    <p:cNvPr id="11920" name="Gruppe 11919">
                      <a:extLst>
                        <a:ext uri="{FF2B5EF4-FFF2-40B4-BE49-F238E27FC236}">
                          <a16:creationId xmlns:a16="http://schemas.microsoft.com/office/drawing/2014/main" id="{B2987BFF-30C3-4F6C-3F60-3FCC3B0DCF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77103" y="1826596"/>
                      <a:ext cx="781297" cy="1127995"/>
                      <a:chOff x="6577103" y="1826596"/>
                      <a:chExt cx="781297" cy="1127995"/>
                    </a:xfrm>
                  </p:grpSpPr>
                  <p:grpSp>
                    <p:nvGrpSpPr>
                      <p:cNvPr id="11922" name="Group 2527">
                        <a:extLst>
                          <a:ext uri="{FF2B5EF4-FFF2-40B4-BE49-F238E27FC236}">
                            <a16:creationId xmlns:a16="http://schemas.microsoft.com/office/drawing/2014/main" id="{56AD7BC9-9FB1-7B3D-1D87-8F7C0D48FE1A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3" y="1826596"/>
                        <a:ext cx="771745" cy="1127995"/>
                        <a:chOff x="2766" y="11479"/>
                        <a:chExt cx="1536" cy="2245"/>
                      </a:xfrm>
                    </p:grpSpPr>
                    <p:grpSp>
                      <p:nvGrpSpPr>
                        <p:cNvPr id="11924" name="Group 2083">
                          <a:extLst>
                            <a:ext uri="{FF2B5EF4-FFF2-40B4-BE49-F238E27FC236}">
                              <a16:creationId xmlns:a16="http://schemas.microsoft.com/office/drawing/2014/main" id="{3E7DB323-7413-809F-AE09-8412FA06122A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9" y="13533"/>
                          <a:ext cx="825" cy="4"/>
                          <a:chOff x="1787" y="2923"/>
                          <a:chExt cx="4370" cy="4"/>
                        </a:xfrm>
                      </p:grpSpPr>
                      <p:cxnSp>
                        <p:nvCxnSpPr>
                          <p:cNvPr id="11940" name="AutoShape 2085">
                            <a:extLst>
                              <a:ext uri="{FF2B5EF4-FFF2-40B4-BE49-F238E27FC236}">
                                <a16:creationId xmlns:a16="http://schemas.microsoft.com/office/drawing/2014/main" id="{353B0ADF-A490-02F9-228F-1A5A20A1F8C7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019" y="2927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41" name="AutoShape 2086">
                            <a:extLst>
                              <a:ext uri="{FF2B5EF4-FFF2-40B4-BE49-F238E27FC236}">
                                <a16:creationId xmlns:a16="http://schemas.microsoft.com/office/drawing/2014/main" id="{55A0AA8D-06B5-290D-297B-DD38F7DB4D63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787" y="2923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grpSp>
                      <p:nvGrpSpPr>
                        <p:cNvPr id="11925" name="Group 2087">
                          <a:extLst>
                            <a:ext uri="{FF2B5EF4-FFF2-40B4-BE49-F238E27FC236}">
                              <a16:creationId xmlns:a16="http://schemas.microsoft.com/office/drawing/2014/main" id="{7F13A2CE-2A8A-B411-CB52-424EB9A565B4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932" name="AutoShape 2088">
                            <a:extLst>
                              <a:ext uri="{FF2B5EF4-FFF2-40B4-BE49-F238E27FC236}">
                                <a16:creationId xmlns:a16="http://schemas.microsoft.com/office/drawing/2014/main" id="{150BEEEE-9243-C88A-E00E-1B93473B0A7A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33" name="AutoShape 2089">
                            <a:extLst>
                              <a:ext uri="{FF2B5EF4-FFF2-40B4-BE49-F238E27FC236}">
                                <a16:creationId xmlns:a16="http://schemas.microsoft.com/office/drawing/2014/main" id="{2F647540-3E26-452A-7736-3C67DF38AEC3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34" name="AutoShape 2090">
                            <a:extLst>
                              <a:ext uri="{FF2B5EF4-FFF2-40B4-BE49-F238E27FC236}">
                                <a16:creationId xmlns:a16="http://schemas.microsoft.com/office/drawing/2014/main" id="{1057A3F8-B1F2-7CDE-B2BD-7193DEE043F9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35" name="AutoShape 2091">
                            <a:extLst>
                              <a:ext uri="{FF2B5EF4-FFF2-40B4-BE49-F238E27FC236}">
                                <a16:creationId xmlns:a16="http://schemas.microsoft.com/office/drawing/2014/main" id="{50BBDBEE-0255-F69B-3D24-79110A7C6741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36" name="AutoShape 2092">
                            <a:extLst>
                              <a:ext uri="{FF2B5EF4-FFF2-40B4-BE49-F238E27FC236}">
                                <a16:creationId xmlns:a16="http://schemas.microsoft.com/office/drawing/2014/main" id="{7A0502F7-0150-82CE-5949-7FC6B59A85C3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936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937" name="Group 2093">
                            <a:extLst>
                              <a:ext uri="{FF2B5EF4-FFF2-40B4-BE49-F238E27FC236}">
                                <a16:creationId xmlns:a16="http://schemas.microsoft.com/office/drawing/2014/main" id="{8C2F1355-2EE0-789C-F229-5D099A46E214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704" y="8775"/>
                            <a:ext cx="156" cy="155"/>
                            <a:chOff x="5183" y="2446"/>
                            <a:chExt cx="384" cy="155"/>
                          </a:xfrm>
                        </p:grpSpPr>
                        <p:cxnSp>
                          <p:nvCxnSpPr>
                            <p:cNvPr id="11938" name="AutoShape 2094">
                              <a:extLst>
                                <a:ext uri="{FF2B5EF4-FFF2-40B4-BE49-F238E27FC236}">
                                  <a16:creationId xmlns:a16="http://schemas.microsoft.com/office/drawing/2014/main" id="{FCD396A3-A69C-E2CE-77D8-EBB8250034DD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183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39" name="AutoShape 2095">
                              <a:extLst>
                                <a:ext uri="{FF2B5EF4-FFF2-40B4-BE49-F238E27FC236}">
                                  <a16:creationId xmlns:a16="http://schemas.microsoft.com/office/drawing/2014/main" id="{0052D70C-FDF2-3880-8A93-D9CC9C661542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363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grpSp>
                      <p:nvGrpSpPr>
                        <p:cNvPr id="11926" name="Group 2517">
                          <a:extLst>
                            <a:ext uri="{FF2B5EF4-FFF2-40B4-BE49-F238E27FC236}">
                              <a16:creationId xmlns:a16="http://schemas.microsoft.com/office/drawing/2014/main" id="{55DC47C1-0879-6CB2-0ABA-EE398292CD27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0" y="12762"/>
                          <a:ext cx="983" cy="376"/>
                          <a:chOff x="1935" y="8543"/>
                          <a:chExt cx="5213" cy="1994"/>
                        </a:xfrm>
                      </p:grpSpPr>
                      <p:sp>
                        <p:nvSpPr>
                          <p:cNvPr id="11930" name="AutoShape 2518">
                            <a:extLst>
                              <a:ext uri="{FF2B5EF4-FFF2-40B4-BE49-F238E27FC236}">
                                <a16:creationId xmlns:a16="http://schemas.microsoft.com/office/drawing/2014/main" id="{2BE897CB-2401-F477-2FD5-FCC579CB195C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992" y="8543"/>
                            <a:ext cx="2156" cy="1994"/>
                          </a:xfrm>
                          <a:prstGeom prst="flowChartSummingJunction">
                            <a:avLst/>
                          </a:prstGeom>
                          <a:solidFill>
                            <a:schemeClr val="bg1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931" name="AutoShape 2520">
                            <a:extLst>
                              <a:ext uri="{FF2B5EF4-FFF2-40B4-BE49-F238E27FC236}">
                                <a16:creationId xmlns:a16="http://schemas.microsoft.com/office/drawing/2014/main" id="{497DCF53-E565-0AC7-6F21-282CAB9E09A7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935" y="9564"/>
                            <a:ext cx="3041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sp>
                      <p:nvSpPr>
                        <p:cNvPr id="11927" name="AutoShape 2522">
                          <a:extLst>
                            <a:ext uri="{FF2B5EF4-FFF2-40B4-BE49-F238E27FC236}">
                              <a16:creationId xmlns:a16="http://schemas.microsoft.com/office/drawing/2014/main" id="{96C5D0F6-1F0E-AD5E-D9B7-D5C558C01169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6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928" name="AutoShape 2525">
                          <a:extLst>
                            <a:ext uri="{FF2B5EF4-FFF2-40B4-BE49-F238E27FC236}">
                              <a16:creationId xmlns:a16="http://schemas.microsoft.com/office/drawing/2014/main" id="{CB110509-18F6-7F38-DB78-4F68FE90AFEF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929" name="AutoShape 2526">
                          <a:extLst>
                            <a:ext uri="{FF2B5EF4-FFF2-40B4-BE49-F238E27FC236}">
                              <a16:creationId xmlns:a16="http://schemas.microsoft.com/office/drawing/2014/main" id="{29179E4C-575E-41B2-B2B0-45B943AF0797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4302" y="12228"/>
                          <a:ext cx="0" cy="129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923" name="AutoShape 2519">
                        <a:extLst>
                          <a:ext uri="{FF2B5EF4-FFF2-40B4-BE49-F238E27FC236}">
                            <a16:creationId xmlns:a16="http://schemas.microsoft.com/office/drawing/2014/main" id="{E03B8261-2045-5046-CDBA-F34193060CA9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070400" y="2565271"/>
                        <a:ext cx="28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921" name="AutoShape 2085">
                      <a:extLst>
                        <a:ext uri="{FF2B5EF4-FFF2-40B4-BE49-F238E27FC236}">
                          <a16:creationId xmlns:a16="http://schemas.microsoft.com/office/drawing/2014/main" id="{2896551F-5033-3936-919A-131FD567734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919" name="Ellipse 11918">
                    <a:extLst>
                      <a:ext uri="{FF2B5EF4-FFF2-40B4-BE49-F238E27FC236}">
                        <a16:creationId xmlns:a16="http://schemas.microsoft.com/office/drawing/2014/main" id="{5AA7E6CF-8952-8A43-846D-DDD4AA7DADD2}"/>
                      </a:ext>
                    </a:extLst>
                  </p:cNvPr>
                  <p:cNvSpPr/>
                  <p:nvPr/>
                </p:nvSpPr>
                <p:spPr>
                  <a:xfrm>
                    <a:off x="7115302" y="2351315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917" name="AutoShape 2098">
                  <a:extLst>
                    <a:ext uri="{FF2B5EF4-FFF2-40B4-BE49-F238E27FC236}">
                      <a16:creationId xmlns:a16="http://schemas.microsoft.com/office/drawing/2014/main" id="{4CE3F4C4-3E08-C64C-93E1-046D4B40FAD5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5400000" flipV="1">
                  <a:off x="6359340" y="2637107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913" name="AutoShape 2086">
                <a:extLst>
                  <a:ext uri="{FF2B5EF4-FFF2-40B4-BE49-F238E27FC236}">
                    <a16:creationId xmlns:a16="http://schemas.microsoft.com/office/drawing/2014/main" id="{382EE9BF-695F-63D6-D25E-17A12A38956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2854176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14" name="AutoShape 2085">
                <a:extLst>
                  <a:ext uri="{FF2B5EF4-FFF2-40B4-BE49-F238E27FC236}">
                    <a16:creationId xmlns:a16="http://schemas.microsoft.com/office/drawing/2014/main" id="{7EA92FCE-8059-D995-037D-2C8E3846B7E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112654" y="2855133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15" name="AutoShape 2518">
                <a:extLst>
                  <a:ext uri="{FF2B5EF4-FFF2-40B4-BE49-F238E27FC236}">
                    <a16:creationId xmlns:a16="http://schemas.microsoft.com/office/drawing/2014/main" id="{55E9330C-F420-F439-EAC7-BBC01CDBBE17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913538" y="2769379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911" name="AutoShape 2097">
              <a:extLst>
                <a:ext uri="{FF2B5EF4-FFF2-40B4-BE49-F238E27FC236}">
                  <a16:creationId xmlns:a16="http://schemas.microsoft.com/office/drawing/2014/main" id="{9C260D79-450C-6718-1E5C-14A74FF9E66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7738558" y="2650136"/>
              <a:ext cx="71963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943" name="Gruppe 11942">
            <a:extLst>
              <a:ext uri="{FF2B5EF4-FFF2-40B4-BE49-F238E27FC236}">
                <a16:creationId xmlns:a16="http://schemas.microsoft.com/office/drawing/2014/main" id="{0E45D490-53AD-D536-0245-2416B3135073}"/>
              </a:ext>
            </a:extLst>
          </p:cNvPr>
          <p:cNvGrpSpPr/>
          <p:nvPr/>
        </p:nvGrpSpPr>
        <p:grpSpPr>
          <a:xfrm>
            <a:off x="8215587" y="2410090"/>
            <a:ext cx="965538" cy="1127995"/>
            <a:chOff x="6910811" y="2494350"/>
            <a:chExt cx="965538" cy="1127995"/>
          </a:xfrm>
        </p:grpSpPr>
        <p:grpSp>
          <p:nvGrpSpPr>
            <p:cNvPr id="11944" name="Gruppe 11943">
              <a:extLst>
                <a:ext uri="{FF2B5EF4-FFF2-40B4-BE49-F238E27FC236}">
                  <a16:creationId xmlns:a16="http://schemas.microsoft.com/office/drawing/2014/main" id="{BAD51D7F-17F8-B4FA-077C-07AD8F9CC05C}"/>
                </a:ext>
              </a:extLst>
            </p:cNvPr>
            <p:cNvGrpSpPr/>
            <p:nvPr/>
          </p:nvGrpSpPr>
          <p:grpSpPr>
            <a:xfrm>
              <a:off x="6910811" y="2494350"/>
              <a:ext cx="965538" cy="1127995"/>
              <a:chOff x="5531220" y="2410088"/>
              <a:chExt cx="965538" cy="1127995"/>
            </a:xfrm>
          </p:grpSpPr>
          <p:grpSp>
            <p:nvGrpSpPr>
              <p:cNvPr id="11946" name="Gruppe 11945">
                <a:extLst>
                  <a:ext uri="{FF2B5EF4-FFF2-40B4-BE49-F238E27FC236}">
                    <a16:creationId xmlns:a16="http://schemas.microsoft.com/office/drawing/2014/main" id="{EE9BCE5E-D40D-CAEE-0C2C-222639362BEA}"/>
                  </a:ext>
                </a:extLst>
              </p:cNvPr>
              <p:cNvGrpSpPr/>
              <p:nvPr/>
            </p:nvGrpSpPr>
            <p:grpSpPr>
              <a:xfrm>
                <a:off x="5531220" y="2410088"/>
                <a:ext cx="965538" cy="1127995"/>
                <a:chOff x="5531220" y="2410088"/>
                <a:chExt cx="965538" cy="1127995"/>
              </a:xfrm>
            </p:grpSpPr>
            <p:grpSp>
              <p:nvGrpSpPr>
                <p:cNvPr id="11950" name="Gruppe 11949">
                  <a:extLst>
                    <a:ext uri="{FF2B5EF4-FFF2-40B4-BE49-F238E27FC236}">
                      <a16:creationId xmlns:a16="http://schemas.microsoft.com/office/drawing/2014/main" id="{C0CAAD5D-2E85-38A8-9E9F-0332B5557EA4}"/>
                    </a:ext>
                  </a:extLst>
                </p:cNvPr>
                <p:cNvGrpSpPr/>
                <p:nvPr/>
              </p:nvGrpSpPr>
              <p:grpSpPr>
                <a:xfrm>
                  <a:off x="5531220" y="2410088"/>
                  <a:ext cx="869104" cy="1127995"/>
                  <a:chOff x="6889742" y="1414043"/>
                  <a:chExt cx="869104" cy="1127995"/>
                </a:xfrm>
              </p:grpSpPr>
              <p:grpSp>
                <p:nvGrpSpPr>
                  <p:cNvPr id="11952" name="Gruppe 11951">
                    <a:extLst>
                      <a:ext uri="{FF2B5EF4-FFF2-40B4-BE49-F238E27FC236}">
                        <a16:creationId xmlns:a16="http://schemas.microsoft.com/office/drawing/2014/main" id="{7F06080F-9B24-DB0B-5ECD-5ADA7A0791D6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3"/>
                    <a:ext cx="781297" cy="1127995"/>
                    <a:chOff x="6577103" y="1826596"/>
                    <a:chExt cx="781297" cy="1127995"/>
                  </a:xfrm>
                </p:grpSpPr>
                <p:grpSp>
                  <p:nvGrpSpPr>
                    <p:cNvPr id="11954" name="Gruppe 11953">
                      <a:extLst>
                        <a:ext uri="{FF2B5EF4-FFF2-40B4-BE49-F238E27FC236}">
                          <a16:creationId xmlns:a16="http://schemas.microsoft.com/office/drawing/2014/main" id="{7EDC28B5-0B54-4EF0-A0C9-1CEC2AF9C5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77103" y="1826596"/>
                      <a:ext cx="781297" cy="1127995"/>
                      <a:chOff x="6577103" y="1826596"/>
                      <a:chExt cx="781297" cy="1127995"/>
                    </a:xfrm>
                  </p:grpSpPr>
                  <p:grpSp>
                    <p:nvGrpSpPr>
                      <p:cNvPr id="11956" name="Group 2527">
                        <a:extLst>
                          <a:ext uri="{FF2B5EF4-FFF2-40B4-BE49-F238E27FC236}">
                            <a16:creationId xmlns:a16="http://schemas.microsoft.com/office/drawing/2014/main" id="{E4ED7ECB-DE6E-5E30-23A1-9E198AE9F064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3" y="1826596"/>
                        <a:ext cx="771745" cy="1127995"/>
                        <a:chOff x="2766" y="11479"/>
                        <a:chExt cx="1536" cy="2245"/>
                      </a:xfrm>
                    </p:grpSpPr>
                    <p:cxnSp>
                      <p:nvCxnSpPr>
                        <p:cNvPr id="11975" name="AutoShape 2086">
                          <a:extLst>
                            <a:ext uri="{FF2B5EF4-FFF2-40B4-BE49-F238E27FC236}">
                              <a16:creationId xmlns:a16="http://schemas.microsoft.com/office/drawing/2014/main" id="{63F8D1E4-1C61-28FD-4D78-02970FA1C084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789" y="13533"/>
                          <a:ext cx="573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959" name="Group 2087">
                          <a:extLst>
                            <a:ext uri="{FF2B5EF4-FFF2-40B4-BE49-F238E27FC236}">
                              <a16:creationId xmlns:a16="http://schemas.microsoft.com/office/drawing/2014/main" id="{E72844D7-7595-F397-4CB4-D43EC4296391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966" name="AutoShape 2088">
                            <a:extLst>
                              <a:ext uri="{FF2B5EF4-FFF2-40B4-BE49-F238E27FC236}">
                                <a16:creationId xmlns:a16="http://schemas.microsoft.com/office/drawing/2014/main" id="{A3068F0D-3D80-1664-39C4-1F719FA1CD37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67" name="AutoShape 2089">
                            <a:extLst>
                              <a:ext uri="{FF2B5EF4-FFF2-40B4-BE49-F238E27FC236}">
                                <a16:creationId xmlns:a16="http://schemas.microsoft.com/office/drawing/2014/main" id="{F4AFD02C-03E2-5A7A-1E73-4AAC9479AC95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68" name="AutoShape 2090">
                            <a:extLst>
                              <a:ext uri="{FF2B5EF4-FFF2-40B4-BE49-F238E27FC236}">
                                <a16:creationId xmlns:a16="http://schemas.microsoft.com/office/drawing/2014/main" id="{5CB47A75-E29F-30B4-B840-64A1BFB96B8A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69" name="AutoShape 2091">
                            <a:extLst>
                              <a:ext uri="{FF2B5EF4-FFF2-40B4-BE49-F238E27FC236}">
                                <a16:creationId xmlns:a16="http://schemas.microsoft.com/office/drawing/2014/main" id="{AB6E4C45-FB53-2ACE-7A3D-F56C05F8C3DD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70" name="AutoShape 2092">
                            <a:extLst>
                              <a:ext uri="{FF2B5EF4-FFF2-40B4-BE49-F238E27FC236}">
                                <a16:creationId xmlns:a16="http://schemas.microsoft.com/office/drawing/2014/main" id="{43FCC03A-5E72-0C25-D994-E525937BE7E2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936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971" name="Group 2093">
                            <a:extLst>
                              <a:ext uri="{FF2B5EF4-FFF2-40B4-BE49-F238E27FC236}">
                                <a16:creationId xmlns:a16="http://schemas.microsoft.com/office/drawing/2014/main" id="{A90CBFC7-DC3E-59C3-BC2E-6EDEB2D1D04F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704" y="8775"/>
                            <a:ext cx="156" cy="155"/>
                            <a:chOff x="5183" y="2446"/>
                            <a:chExt cx="384" cy="155"/>
                          </a:xfrm>
                        </p:grpSpPr>
                        <p:cxnSp>
                          <p:nvCxnSpPr>
                            <p:cNvPr id="11972" name="AutoShape 2094">
                              <a:extLst>
                                <a:ext uri="{FF2B5EF4-FFF2-40B4-BE49-F238E27FC236}">
                                  <a16:creationId xmlns:a16="http://schemas.microsoft.com/office/drawing/2014/main" id="{FAEC9E65-5063-C393-4932-CADF10587791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183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73" name="AutoShape 2095">
                              <a:extLst>
                                <a:ext uri="{FF2B5EF4-FFF2-40B4-BE49-F238E27FC236}">
                                  <a16:creationId xmlns:a16="http://schemas.microsoft.com/office/drawing/2014/main" id="{CF82F635-DF17-9919-763C-CF5EB0F631BE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363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grpSp>
                      <p:nvGrpSpPr>
                        <p:cNvPr id="11960" name="Group 2517">
                          <a:extLst>
                            <a:ext uri="{FF2B5EF4-FFF2-40B4-BE49-F238E27FC236}">
                              <a16:creationId xmlns:a16="http://schemas.microsoft.com/office/drawing/2014/main" id="{1CDD02BF-B8C2-ED4F-3E73-10BFCC39A734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0" y="12780"/>
                          <a:ext cx="983" cy="376"/>
                          <a:chOff x="1935" y="8643"/>
                          <a:chExt cx="5213" cy="1994"/>
                        </a:xfrm>
                      </p:grpSpPr>
                      <p:sp>
                        <p:nvSpPr>
                          <p:cNvPr id="11964" name="AutoShape 2518">
                            <a:extLst>
                              <a:ext uri="{FF2B5EF4-FFF2-40B4-BE49-F238E27FC236}">
                                <a16:creationId xmlns:a16="http://schemas.microsoft.com/office/drawing/2014/main" id="{33DBD114-1C3B-D03A-3B2A-9A37016BEFF3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992" y="8643"/>
                            <a:ext cx="2156" cy="1994"/>
                          </a:xfrm>
                          <a:prstGeom prst="flowChartSummingJunction">
                            <a:avLst/>
                          </a:prstGeom>
                          <a:solidFill>
                            <a:schemeClr val="bg1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965" name="AutoShape 2520">
                            <a:extLst>
                              <a:ext uri="{FF2B5EF4-FFF2-40B4-BE49-F238E27FC236}">
                                <a16:creationId xmlns:a16="http://schemas.microsoft.com/office/drawing/2014/main" id="{17A1998B-B0F1-7749-5C0A-32DA190E7385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935" y="9664"/>
                            <a:ext cx="3041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sp>
                      <p:nvSpPr>
                        <p:cNvPr id="11961" name="AutoShape 2522">
                          <a:extLst>
                            <a:ext uri="{FF2B5EF4-FFF2-40B4-BE49-F238E27FC236}">
                              <a16:creationId xmlns:a16="http://schemas.microsoft.com/office/drawing/2014/main" id="{A52ED879-8838-4882-6703-1E03ECA45DB4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3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962" name="AutoShape 2525">
                          <a:extLst>
                            <a:ext uri="{FF2B5EF4-FFF2-40B4-BE49-F238E27FC236}">
                              <a16:creationId xmlns:a16="http://schemas.microsoft.com/office/drawing/2014/main" id="{52BC6EB6-6D01-69AA-8549-B65DEFB1512B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963" name="AutoShape 2526">
                          <a:extLst>
                            <a:ext uri="{FF2B5EF4-FFF2-40B4-BE49-F238E27FC236}">
                              <a16:creationId xmlns:a16="http://schemas.microsoft.com/office/drawing/2014/main" id="{3A006589-E652-24F2-4540-609918D9785E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4302" y="12228"/>
                          <a:ext cx="0" cy="129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957" name="AutoShape 2519">
                        <a:extLst>
                          <a:ext uri="{FF2B5EF4-FFF2-40B4-BE49-F238E27FC236}">
                            <a16:creationId xmlns:a16="http://schemas.microsoft.com/office/drawing/2014/main" id="{6A4125B7-FC11-62ED-0CE3-A12F72A6B947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070400" y="2574747"/>
                        <a:ext cx="28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955" name="AutoShape 2085">
                      <a:extLst>
                        <a:ext uri="{FF2B5EF4-FFF2-40B4-BE49-F238E27FC236}">
                          <a16:creationId xmlns:a16="http://schemas.microsoft.com/office/drawing/2014/main" id="{7C8E548D-071D-25CC-B27E-CFAB5214A15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063652" y="2855578"/>
                      <a:ext cx="28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953" name="Ellipse 11952">
                    <a:extLst>
                      <a:ext uri="{FF2B5EF4-FFF2-40B4-BE49-F238E27FC236}">
                        <a16:creationId xmlns:a16="http://schemas.microsoft.com/office/drawing/2014/main" id="{35DC2009-B0E2-E9CA-6934-B162DF6EE2A1}"/>
                      </a:ext>
                    </a:extLst>
                  </p:cNvPr>
                  <p:cNvSpPr/>
                  <p:nvPr/>
                </p:nvSpPr>
                <p:spPr>
                  <a:xfrm>
                    <a:off x="6889742" y="1608358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951" name="AutoShape 2098">
                  <a:extLst>
                    <a:ext uri="{FF2B5EF4-FFF2-40B4-BE49-F238E27FC236}">
                      <a16:creationId xmlns:a16="http://schemas.microsoft.com/office/drawing/2014/main" id="{30EE3EA6-C3B2-17F2-0A31-779DD423463C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rot="5400000" flipV="1">
                  <a:off x="6359340" y="2637107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947" name="AutoShape 2086">
                <a:extLst>
                  <a:ext uri="{FF2B5EF4-FFF2-40B4-BE49-F238E27FC236}">
                    <a16:creationId xmlns:a16="http://schemas.microsoft.com/office/drawing/2014/main" id="{99286C45-1BC2-A080-619E-51071DB6E68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2873128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48" name="AutoShape 2085">
                <a:extLst>
                  <a:ext uri="{FF2B5EF4-FFF2-40B4-BE49-F238E27FC236}">
                    <a16:creationId xmlns:a16="http://schemas.microsoft.com/office/drawing/2014/main" id="{359CC853-AD64-CFA6-1C9B-42C29585AE8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112654" y="2874085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949" name="AutoShape 2518">
                <a:extLst>
                  <a:ext uri="{FF2B5EF4-FFF2-40B4-BE49-F238E27FC236}">
                    <a16:creationId xmlns:a16="http://schemas.microsoft.com/office/drawing/2014/main" id="{284DAF55-A1ED-A594-D866-69FB1DA05C8C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913538" y="2788331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945" name="AutoShape 2097">
              <a:extLst>
                <a:ext uri="{FF2B5EF4-FFF2-40B4-BE49-F238E27FC236}">
                  <a16:creationId xmlns:a16="http://schemas.microsoft.com/office/drawing/2014/main" id="{F966A08B-FD5B-5D23-2E8F-361C39EEA29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7738558" y="2650136"/>
              <a:ext cx="71963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8" name="Tekstfelt 17">
            <a:extLst>
              <a:ext uri="{FF2B5EF4-FFF2-40B4-BE49-F238E27FC236}">
                <a16:creationId xmlns:a16="http://schemas.microsoft.com/office/drawing/2014/main" id="{51B326D5-BD84-1E4C-05B0-1FEA282E7DF9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00803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DD2ABD-802D-71A3-73D1-0CA2BA05BA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B096C13-1092-EC28-ADAF-16BF7FF537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214148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 7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6C40A852-BD2E-E4A2-DC10-CA04C4A216EC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77CCD33F-BB34-D5A6-02C8-1ED2B0E292CD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D4CDC004-D22A-6DDA-1126-0F9323A67237}"/>
              </a:ext>
            </a:extLst>
          </p:cNvPr>
          <p:cNvSpPr txBox="1"/>
          <p:nvPr/>
        </p:nvSpPr>
        <p:spPr>
          <a:xfrm>
            <a:off x="469293" y="797484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kredsløbet til venstre. Find det diagram til højre, der svarer til den pågældende kredsløbsopstilling.</a:t>
            </a:r>
          </a:p>
        </p:txBody>
      </p:sp>
      <p:grpSp>
        <p:nvGrpSpPr>
          <p:cNvPr id="7" name="Gruppe 6">
            <a:extLst>
              <a:ext uri="{FF2B5EF4-FFF2-40B4-BE49-F238E27FC236}">
                <a16:creationId xmlns:a16="http://schemas.microsoft.com/office/drawing/2014/main" id="{C8D01ED9-D851-9C92-AFBA-CFC93CF2FC18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5A4FF591-EB7F-A358-4B9D-93B874FB0025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96A4877-DFBD-AFAD-B315-D18857CFCFF7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DE56CBE1-3EB8-FAC0-DFF9-5C6A4756351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D719A3B-0A71-6F31-8C8C-C99934FF2266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891E4E56-F0AC-5E97-12C7-8BDF370A6911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3" name="Afrundet rektangel 12">
              <a:hlinkClick r:id="rId4" action="ppaction://hlinksldjump"/>
              <a:extLst>
                <a:ext uri="{FF2B5EF4-FFF2-40B4-BE49-F238E27FC236}">
                  <a16:creationId xmlns:a16="http://schemas.microsoft.com/office/drawing/2014/main" id="{CBF6518F-FEE4-E83C-5701-D7AE47764B3D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18BBC5E3-50FF-6175-6C68-4A9931E96FB4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AC092144-318D-A225-31E5-748FF7619128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6" name="Afrundet rektangel 15">
              <a:hlinkClick r:id="rId3" action="ppaction://hlinksldjump"/>
              <a:extLst>
                <a:ext uri="{FF2B5EF4-FFF2-40B4-BE49-F238E27FC236}">
                  <a16:creationId xmlns:a16="http://schemas.microsoft.com/office/drawing/2014/main" id="{D503A5CF-ED1A-AB6F-99DF-CFF6CAF3CAE9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7" name="Afrundet rektangel 16">
              <a:hlinkClick r:id="rId3" action="ppaction://hlinksldjump"/>
              <a:extLst>
                <a:ext uri="{FF2B5EF4-FFF2-40B4-BE49-F238E27FC236}">
                  <a16:creationId xmlns:a16="http://schemas.microsoft.com/office/drawing/2014/main" id="{3DFF8435-75E1-39E0-CC4B-49E0C29159FF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8F36A57C-409F-AECE-C332-E65BD70D38D2}"/>
              </a:ext>
            </a:extLst>
          </p:cNvPr>
          <p:cNvSpPr txBox="1"/>
          <p:nvPr/>
        </p:nvSpPr>
        <p:spPr>
          <a:xfrm>
            <a:off x="4176731" y="1065663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</a:t>
            </a:r>
          </a:p>
        </p:txBody>
      </p:sp>
      <p:sp>
        <p:nvSpPr>
          <p:cNvPr id="20" name="Tekstfelt 19">
            <a:extLst>
              <a:ext uri="{FF2B5EF4-FFF2-40B4-BE49-F238E27FC236}">
                <a16:creationId xmlns:a16="http://schemas.microsoft.com/office/drawing/2014/main" id="{0D3AB3CB-4614-D1BA-E66F-A0298BC94272}"/>
              </a:ext>
            </a:extLst>
          </p:cNvPr>
          <p:cNvSpPr txBox="1"/>
          <p:nvPr/>
        </p:nvSpPr>
        <p:spPr>
          <a:xfrm>
            <a:off x="4211437" y="2455796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2</a:t>
            </a:r>
          </a:p>
        </p:txBody>
      </p:sp>
      <p:sp>
        <p:nvSpPr>
          <p:cNvPr id="21" name="Tekstfelt 20">
            <a:extLst>
              <a:ext uri="{FF2B5EF4-FFF2-40B4-BE49-F238E27FC236}">
                <a16:creationId xmlns:a16="http://schemas.microsoft.com/office/drawing/2014/main" id="{EBD0B8E2-9B09-8814-F8B3-E1BD39239136}"/>
              </a:ext>
            </a:extLst>
          </p:cNvPr>
          <p:cNvSpPr txBox="1"/>
          <p:nvPr/>
        </p:nvSpPr>
        <p:spPr>
          <a:xfrm>
            <a:off x="4208803" y="369867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3</a:t>
            </a:r>
          </a:p>
        </p:txBody>
      </p:sp>
      <p:sp>
        <p:nvSpPr>
          <p:cNvPr id="22" name="Tekstfelt 21">
            <a:extLst>
              <a:ext uri="{FF2B5EF4-FFF2-40B4-BE49-F238E27FC236}">
                <a16:creationId xmlns:a16="http://schemas.microsoft.com/office/drawing/2014/main" id="{2505DCEA-025C-3DCF-760C-C58953DE3044}"/>
              </a:ext>
            </a:extLst>
          </p:cNvPr>
          <p:cNvSpPr txBox="1"/>
          <p:nvPr/>
        </p:nvSpPr>
        <p:spPr>
          <a:xfrm>
            <a:off x="5453285" y="1115293"/>
            <a:ext cx="2865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4</a:t>
            </a:r>
          </a:p>
        </p:txBody>
      </p:sp>
      <p:sp>
        <p:nvSpPr>
          <p:cNvPr id="23" name="Tekstfelt 22">
            <a:extLst>
              <a:ext uri="{FF2B5EF4-FFF2-40B4-BE49-F238E27FC236}">
                <a16:creationId xmlns:a16="http://schemas.microsoft.com/office/drawing/2014/main" id="{293D7F90-8E4F-6333-E375-7BCE3A6DC55D}"/>
              </a:ext>
            </a:extLst>
          </p:cNvPr>
          <p:cNvSpPr txBox="1"/>
          <p:nvPr/>
        </p:nvSpPr>
        <p:spPr>
          <a:xfrm>
            <a:off x="5486829" y="237944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5</a:t>
            </a:r>
          </a:p>
        </p:txBody>
      </p:sp>
      <p:sp>
        <p:nvSpPr>
          <p:cNvPr id="24" name="Tekstfelt 23">
            <a:extLst>
              <a:ext uri="{FF2B5EF4-FFF2-40B4-BE49-F238E27FC236}">
                <a16:creationId xmlns:a16="http://schemas.microsoft.com/office/drawing/2014/main" id="{5F4B0E72-5DAB-5AD0-AAC1-632DEE3BAA3A}"/>
              </a:ext>
            </a:extLst>
          </p:cNvPr>
          <p:cNvSpPr txBox="1"/>
          <p:nvPr/>
        </p:nvSpPr>
        <p:spPr>
          <a:xfrm>
            <a:off x="5466409" y="3670540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6</a:t>
            </a:r>
          </a:p>
        </p:txBody>
      </p:sp>
      <p:sp>
        <p:nvSpPr>
          <p:cNvPr id="25" name="Tekstfelt 24">
            <a:extLst>
              <a:ext uri="{FF2B5EF4-FFF2-40B4-BE49-F238E27FC236}">
                <a16:creationId xmlns:a16="http://schemas.microsoft.com/office/drawing/2014/main" id="{32ACF291-91D3-E8F2-D966-498D64AEBE79}"/>
              </a:ext>
            </a:extLst>
          </p:cNvPr>
          <p:cNvSpPr txBox="1"/>
          <p:nvPr/>
        </p:nvSpPr>
        <p:spPr>
          <a:xfrm>
            <a:off x="6715601" y="2482313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8</a:t>
            </a:r>
          </a:p>
        </p:txBody>
      </p:sp>
      <p:sp>
        <p:nvSpPr>
          <p:cNvPr id="11310" name="Tekstfelt 11309">
            <a:extLst>
              <a:ext uri="{FF2B5EF4-FFF2-40B4-BE49-F238E27FC236}">
                <a16:creationId xmlns:a16="http://schemas.microsoft.com/office/drawing/2014/main" id="{646A1CD1-7676-E9FD-DD24-C3FA0A5F7CB8}"/>
              </a:ext>
            </a:extLst>
          </p:cNvPr>
          <p:cNvSpPr txBox="1"/>
          <p:nvPr/>
        </p:nvSpPr>
        <p:spPr>
          <a:xfrm>
            <a:off x="6726124" y="1340604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1361" name="Tekstfelt 11360">
            <a:extLst>
              <a:ext uri="{FF2B5EF4-FFF2-40B4-BE49-F238E27FC236}">
                <a16:creationId xmlns:a16="http://schemas.microsoft.com/office/drawing/2014/main" id="{34659534-44B5-7B49-1912-A3AADD0C6434}"/>
              </a:ext>
            </a:extLst>
          </p:cNvPr>
          <p:cNvSpPr txBox="1"/>
          <p:nvPr/>
        </p:nvSpPr>
        <p:spPr>
          <a:xfrm>
            <a:off x="6683086" y="3684608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9</a:t>
            </a:r>
          </a:p>
        </p:txBody>
      </p:sp>
      <p:sp>
        <p:nvSpPr>
          <p:cNvPr id="11362" name="Tekstfelt 11361">
            <a:extLst>
              <a:ext uri="{FF2B5EF4-FFF2-40B4-BE49-F238E27FC236}">
                <a16:creationId xmlns:a16="http://schemas.microsoft.com/office/drawing/2014/main" id="{5C225CAC-04F2-559C-1B0A-9CF65A890EF0}"/>
              </a:ext>
            </a:extLst>
          </p:cNvPr>
          <p:cNvSpPr txBox="1"/>
          <p:nvPr/>
        </p:nvSpPr>
        <p:spPr>
          <a:xfrm>
            <a:off x="7901327" y="2282561"/>
            <a:ext cx="3706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10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id="{C128C107-F21C-E542-CFB0-9A77F5C927CF}"/>
              </a:ext>
            </a:extLst>
          </p:cNvPr>
          <p:cNvGrpSpPr>
            <a:grpSpLocks noChangeAspect="1"/>
          </p:cNvGrpSpPr>
          <p:nvPr/>
        </p:nvGrpSpPr>
        <p:grpSpPr>
          <a:xfrm>
            <a:off x="2338066" y="2950602"/>
            <a:ext cx="610559" cy="185739"/>
            <a:chOff x="2655570" y="4643215"/>
            <a:chExt cx="6880860" cy="2093270"/>
          </a:xfrm>
        </p:grpSpPr>
        <p:grpSp>
          <p:nvGrpSpPr>
            <p:cNvPr id="27" name="Gruppe 26">
              <a:extLst>
                <a:ext uri="{FF2B5EF4-FFF2-40B4-BE49-F238E27FC236}">
                  <a16:creationId xmlns:a16="http://schemas.microsoft.com/office/drawing/2014/main" id="{65369A4C-A6CE-83BD-11CF-AD334B254D17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38" name="Rektangel 37">
                <a:extLst>
                  <a:ext uri="{FF2B5EF4-FFF2-40B4-BE49-F238E27FC236}">
                    <a16:creationId xmlns:a16="http://schemas.microsoft.com/office/drawing/2014/main" id="{9BA3DB01-8443-5EDC-A61D-C4FDC8422904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9" name="Ligebenet trapez 38">
                <a:extLst>
                  <a:ext uri="{FF2B5EF4-FFF2-40B4-BE49-F238E27FC236}">
                    <a16:creationId xmlns:a16="http://schemas.microsoft.com/office/drawing/2014/main" id="{3508BADE-0FAA-65EB-16E9-95014C83517E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28" name="Gruppe 27">
              <a:extLst>
                <a:ext uri="{FF2B5EF4-FFF2-40B4-BE49-F238E27FC236}">
                  <a16:creationId xmlns:a16="http://schemas.microsoft.com/office/drawing/2014/main" id="{6CAF6CB7-8ACC-91D8-64C0-75A3F0F05242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35" name="Data 21">
                <a:extLst>
                  <a:ext uri="{FF2B5EF4-FFF2-40B4-BE49-F238E27FC236}">
                    <a16:creationId xmlns:a16="http://schemas.microsoft.com/office/drawing/2014/main" id="{558C23A8-8B46-6AA9-07F2-5961A35FEFE4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6" name="Data 22">
                <a:extLst>
                  <a:ext uri="{FF2B5EF4-FFF2-40B4-BE49-F238E27FC236}">
                    <a16:creationId xmlns:a16="http://schemas.microsoft.com/office/drawing/2014/main" id="{561BCCB2-BEA1-9E02-D140-F983E3AE8DA3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7" name="Data 21">
                <a:extLst>
                  <a:ext uri="{FF2B5EF4-FFF2-40B4-BE49-F238E27FC236}">
                    <a16:creationId xmlns:a16="http://schemas.microsoft.com/office/drawing/2014/main" id="{3C23477E-8393-0E74-985B-C675987CCFE6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29" name="Data 21">
              <a:extLst>
                <a:ext uri="{FF2B5EF4-FFF2-40B4-BE49-F238E27FC236}">
                  <a16:creationId xmlns:a16="http://schemas.microsoft.com/office/drawing/2014/main" id="{C952B1D1-1305-7120-3BAF-851D7AC622AA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30" name="Gruppe 29">
              <a:extLst>
                <a:ext uri="{FF2B5EF4-FFF2-40B4-BE49-F238E27FC236}">
                  <a16:creationId xmlns:a16="http://schemas.microsoft.com/office/drawing/2014/main" id="{66CF0357-6CDC-FF9C-9D58-40925DA3873B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33" name="Cylinder 32">
                <a:extLst>
                  <a:ext uri="{FF2B5EF4-FFF2-40B4-BE49-F238E27FC236}">
                    <a16:creationId xmlns:a16="http://schemas.microsoft.com/office/drawing/2014/main" id="{B6601857-096C-014D-8B6D-4FA18D9ACA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34" name="Cylinder 33">
                <a:extLst>
                  <a:ext uri="{FF2B5EF4-FFF2-40B4-BE49-F238E27FC236}">
                    <a16:creationId xmlns:a16="http://schemas.microsoft.com/office/drawing/2014/main" id="{CC221B4E-48E6-3E7E-FAC5-03738BBBC6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1" name="Cylinder 30">
              <a:extLst>
                <a:ext uri="{FF2B5EF4-FFF2-40B4-BE49-F238E27FC236}">
                  <a16:creationId xmlns:a16="http://schemas.microsoft.com/office/drawing/2014/main" id="{B70396B3-350E-60AF-75CE-1E8BB332823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2" name="Cylinder 31">
              <a:extLst>
                <a:ext uri="{FF2B5EF4-FFF2-40B4-BE49-F238E27FC236}">
                  <a16:creationId xmlns:a16="http://schemas.microsoft.com/office/drawing/2014/main" id="{6ACF098E-F245-D248-00B6-529E84EE00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0" name="Gruppe 39">
            <a:extLst>
              <a:ext uri="{FF2B5EF4-FFF2-40B4-BE49-F238E27FC236}">
                <a16:creationId xmlns:a16="http://schemas.microsoft.com/office/drawing/2014/main" id="{1D2C2B20-1521-2439-E02D-1CA065C17D56}"/>
              </a:ext>
            </a:extLst>
          </p:cNvPr>
          <p:cNvGrpSpPr>
            <a:grpSpLocks noChangeAspect="1"/>
          </p:cNvGrpSpPr>
          <p:nvPr/>
        </p:nvGrpSpPr>
        <p:grpSpPr>
          <a:xfrm>
            <a:off x="1960354" y="1920073"/>
            <a:ext cx="1066808" cy="763198"/>
            <a:chOff x="5175798" y="1871002"/>
            <a:chExt cx="5057331" cy="3618011"/>
          </a:xfrm>
        </p:grpSpPr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2C14EDB7-B7CF-30C7-F376-E68C1BE3FED2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11288" name="Picture 4">
                <a:extLst>
                  <a:ext uri="{FF2B5EF4-FFF2-40B4-BE49-F238E27FC236}">
                    <a16:creationId xmlns:a16="http://schemas.microsoft.com/office/drawing/2014/main" id="{5C81AEB3-66A2-A8E7-71BA-76159A0435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289" name="Rektangel 33">
                <a:extLst>
                  <a:ext uri="{FF2B5EF4-FFF2-40B4-BE49-F238E27FC236}">
                    <a16:creationId xmlns:a16="http://schemas.microsoft.com/office/drawing/2014/main" id="{95474BBA-BEEF-A600-7AF6-D752CD27B19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0" name="Afrundet rektangel 34">
                <a:extLst>
                  <a:ext uri="{FF2B5EF4-FFF2-40B4-BE49-F238E27FC236}">
                    <a16:creationId xmlns:a16="http://schemas.microsoft.com/office/drawing/2014/main" id="{829FFFC3-60BF-A9A9-36C5-D6203C318C7E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2" name="Gruppe 41">
              <a:extLst>
                <a:ext uri="{FF2B5EF4-FFF2-40B4-BE49-F238E27FC236}">
                  <a16:creationId xmlns:a16="http://schemas.microsoft.com/office/drawing/2014/main" id="{934F280B-6FEC-F9EB-4F7F-31B481A8CC5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11285" name="Ellipse 11284">
                <a:extLst>
                  <a:ext uri="{FF2B5EF4-FFF2-40B4-BE49-F238E27FC236}">
                    <a16:creationId xmlns:a16="http://schemas.microsoft.com/office/drawing/2014/main" id="{87429741-42EF-4BC5-F01B-414DB247DF21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6" name="Ellipse 11285">
                <a:extLst>
                  <a:ext uri="{FF2B5EF4-FFF2-40B4-BE49-F238E27FC236}">
                    <a16:creationId xmlns:a16="http://schemas.microsoft.com/office/drawing/2014/main" id="{5A4AEBEB-DB19-EF04-FF89-BF06CCF7A4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7" name="Ellipse 11286">
                <a:extLst>
                  <a:ext uri="{FF2B5EF4-FFF2-40B4-BE49-F238E27FC236}">
                    <a16:creationId xmlns:a16="http://schemas.microsoft.com/office/drawing/2014/main" id="{97DAB116-BD3D-6919-2197-0EDDAE5614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" name="Gruppe 42">
              <a:extLst>
                <a:ext uri="{FF2B5EF4-FFF2-40B4-BE49-F238E27FC236}">
                  <a16:creationId xmlns:a16="http://schemas.microsoft.com/office/drawing/2014/main" id="{ADE97D08-3CE5-214F-3EEC-6CE78E2C0D2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11282" name="Ellipse 11281">
                <a:extLst>
                  <a:ext uri="{FF2B5EF4-FFF2-40B4-BE49-F238E27FC236}">
                    <a16:creationId xmlns:a16="http://schemas.microsoft.com/office/drawing/2014/main" id="{3748942A-642A-92E7-1957-0C5A7C9987B8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3" name="Ellipse 11282">
                <a:extLst>
                  <a:ext uri="{FF2B5EF4-FFF2-40B4-BE49-F238E27FC236}">
                    <a16:creationId xmlns:a16="http://schemas.microsoft.com/office/drawing/2014/main" id="{597DEE2A-0982-86D7-3E82-BB6C4CB3B87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4" name="Ellipse 11283">
                <a:extLst>
                  <a:ext uri="{FF2B5EF4-FFF2-40B4-BE49-F238E27FC236}">
                    <a16:creationId xmlns:a16="http://schemas.microsoft.com/office/drawing/2014/main" id="{E59452D1-6B4B-5EE2-5B0A-426AC52E70B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" name="Gruppe 43">
              <a:extLst>
                <a:ext uri="{FF2B5EF4-FFF2-40B4-BE49-F238E27FC236}">
                  <a16:creationId xmlns:a16="http://schemas.microsoft.com/office/drawing/2014/main" id="{076D2E6F-BFE1-E7C4-DD29-B625534B09B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11279" name="Ellipse 11278">
                <a:extLst>
                  <a:ext uri="{FF2B5EF4-FFF2-40B4-BE49-F238E27FC236}">
                    <a16:creationId xmlns:a16="http://schemas.microsoft.com/office/drawing/2014/main" id="{A3B98AEB-577C-A68E-05B1-A8E58A11A0D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0" name="Ellipse 11279">
                <a:extLst>
                  <a:ext uri="{FF2B5EF4-FFF2-40B4-BE49-F238E27FC236}">
                    <a16:creationId xmlns:a16="http://schemas.microsoft.com/office/drawing/2014/main" id="{4FD129C1-98E3-7DEF-2F22-C9D4200A92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81" name="Ellipse 11280">
                <a:extLst>
                  <a:ext uri="{FF2B5EF4-FFF2-40B4-BE49-F238E27FC236}">
                    <a16:creationId xmlns:a16="http://schemas.microsoft.com/office/drawing/2014/main" id="{0E769AE0-ACCC-93A0-FDE6-9EA7DCEB79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5" name="Gruppe 44">
              <a:extLst>
                <a:ext uri="{FF2B5EF4-FFF2-40B4-BE49-F238E27FC236}">
                  <a16:creationId xmlns:a16="http://schemas.microsoft.com/office/drawing/2014/main" id="{2D6477B6-7484-94B0-F2AD-58D6D76FAA4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11276" name="Ellipse 11275">
                <a:extLst>
                  <a:ext uri="{FF2B5EF4-FFF2-40B4-BE49-F238E27FC236}">
                    <a16:creationId xmlns:a16="http://schemas.microsoft.com/office/drawing/2014/main" id="{2F5CEB39-29CB-88A0-3B17-AB7EC7AE7AC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7" name="Ellipse 11276">
                <a:extLst>
                  <a:ext uri="{FF2B5EF4-FFF2-40B4-BE49-F238E27FC236}">
                    <a16:creationId xmlns:a16="http://schemas.microsoft.com/office/drawing/2014/main" id="{3608AF61-8AE6-90C5-4AA3-5CC037ADE8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8" name="Ellipse 11277">
                <a:extLst>
                  <a:ext uri="{FF2B5EF4-FFF2-40B4-BE49-F238E27FC236}">
                    <a16:creationId xmlns:a16="http://schemas.microsoft.com/office/drawing/2014/main" id="{266BBB5E-7D40-80F1-E70C-7CA3CE48C8B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kstfelt 45">
                  <a:extLst>
                    <a:ext uri="{FF2B5EF4-FFF2-40B4-BE49-F238E27FC236}">
                      <a16:creationId xmlns:a16="http://schemas.microsoft.com/office/drawing/2014/main" id="{F901620B-0583-3DC5-43C3-D08599FDAFA8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kstfelt 46">
                  <a:extLst>
                    <a:ext uri="{FF2B5EF4-FFF2-40B4-BE49-F238E27FC236}">
                      <a16:creationId xmlns:a16="http://schemas.microsoft.com/office/drawing/2014/main" id="{7EF0E170-9939-F3F0-5936-9F86CA0624F9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Afrundet rektangel 34">
              <a:extLst>
                <a:ext uri="{FF2B5EF4-FFF2-40B4-BE49-F238E27FC236}">
                  <a16:creationId xmlns:a16="http://schemas.microsoft.com/office/drawing/2014/main" id="{0946D805-3B97-59EC-36BC-9CD588930B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9" name="Alternativ proces 56">
              <a:extLst>
                <a:ext uri="{FF2B5EF4-FFF2-40B4-BE49-F238E27FC236}">
                  <a16:creationId xmlns:a16="http://schemas.microsoft.com/office/drawing/2014/main" id="{8B49B2CE-4FB6-E851-83F8-3757B959AA48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50" name="Lige forbindelse 49">
              <a:extLst>
                <a:ext uri="{FF2B5EF4-FFF2-40B4-BE49-F238E27FC236}">
                  <a16:creationId xmlns:a16="http://schemas.microsoft.com/office/drawing/2014/main" id="{DF4FDF64-830A-43B1-A539-5FA117D7A3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Lige forbindelse 50">
              <a:extLst>
                <a:ext uri="{FF2B5EF4-FFF2-40B4-BE49-F238E27FC236}">
                  <a16:creationId xmlns:a16="http://schemas.microsoft.com/office/drawing/2014/main" id="{262B7B06-94A3-7922-20CA-B9436A91BA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ge forbindelse 51">
              <a:extLst>
                <a:ext uri="{FF2B5EF4-FFF2-40B4-BE49-F238E27FC236}">
                  <a16:creationId xmlns:a16="http://schemas.microsoft.com/office/drawing/2014/main" id="{F43ED60C-92AA-DC51-AE8F-827D5A029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ge forbindelse 52">
              <a:extLst>
                <a:ext uri="{FF2B5EF4-FFF2-40B4-BE49-F238E27FC236}">
                  <a16:creationId xmlns:a16="http://schemas.microsoft.com/office/drawing/2014/main" id="{E03AB5F2-A922-E8F8-A852-C3CACF9FC8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ge forbindelse 53">
              <a:extLst>
                <a:ext uri="{FF2B5EF4-FFF2-40B4-BE49-F238E27FC236}">
                  <a16:creationId xmlns:a16="http://schemas.microsoft.com/office/drawing/2014/main" id="{AD719814-2BCF-EA9F-CD02-0FB17475E9B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ge forbindelse 54">
              <a:extLst>
                <a:ext uri="{FF2B5EF4-FFF2-40B4-BE49-F238E27FC236}">
                  <a16:creationId xmlns:a16="http://schemas.microsoft.com/office/drawing/2014/main" id="{3AE30695-1C19-C4EF-E0F7-7D4981499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ge forbindelse 55">
              <a:extLst>
                <a:ext uri="{FF2B5EF4-FFF2-40B4-BE49-F238E27FC236}">
                  <a16:creationId xmlns:a16="http://schemas.microsoft.com/office/drawing/2014/main" id="{C25B3D79-8FA1-C829-5262-2895388558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ge forbindelse 56">
              <a:extLst>
                <a:ext uri="{FF2B5EF4-FFF2-40B4-BE49-F238E27FC236}">
                  <a16:creationId xmlns:a16="http://schemas.microsoft.com/office/drawing/2014/main" id="{E3D52282-5EB4-7CF0-D670-FE9ED84E5B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Lige forbindelse 57">
              <a:extLst>
                <a:ext uri="{FF2B5EF4-FFF2-40B4-BE49-F238E27FC236}">
                  <a16:creationId xmlns:a16="http://schemas.microsoft.com/office/drawing/2014/main" id="{F0B030DC-3E9E-79EF-14EC-D003D54359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Lige forbindelse 58">
              <a:extLst>
                <a:ext uri="{FF2B5EF4-FFF2-40B4-BE49-F238E27FC236}">
                  <a16:creationId xmlns:a16="http://schemas.microsoft.com/office/drawing/2014/main" id="{6AF69786-D343-F637-2012-9F788FE4F1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Lige forbindelse 59">
              <a:extLst>
                <a:ext uri="{FF2B5EF4-FFF2-40B4-BE49-F238E27FC236}">
                  <a16:creationId xmlns:a16="http://schemas.microsoft.com/office/drawing/2014/main" id="{8D604B3A-30DF-3767-CBD0-2EA0272303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ge forbindelse 60">
              <a:extLst>
                <a:ext uri="{FF2B5EF4-FFF2-40B4-BE49-F238E27FC236}">
                  <a16:creationId xmlns:a16="http://schemas.microsoft.com/office/drawing/2014/main" id="{DDEEBE30-320F-80AA-57B0-A5307BAD27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Lige forbindelse 61">
              <a:extLst>
                <a:ext uri="{FF2B5EF4-FFF2-40B4-BE49-F238E27FC236}">
                  <a16:creationId xmlns:a16="http://schemas.microsoft.com/office/drawing/2014/main" id="{F21BF327-C008-046D-AE0A-56AC7D265F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15E27DC2-EBB4-EC80-1C3A-5BCD2DE843EE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64" name="Gruppe 11263">
              <a:extLst>
                <a:ext uri="{FF2B5EF4-FFF2-40B4-BE49-F238E27FC236}">
                  <a16:creationId xmlns:a16="http://schemas.microsoft.com/office/drawing/2014/main" id="{E1B2FA15-428A-04DB-B022-A87FEC834F6D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11274" name="Kombinationstegning 11273">
                <a:extLst>
                  <a:ext uri="{FF2B5EF4-FFF2-40B4-BE49-F238E27FC236}">
                    <a16:creationId xmlns:a16="http://schemas.microsoft.com/office/drawing/2014/main" id="{40F07451-0BB9-55DC-5466-6A8BA3E3FB50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5" name="Ellipse 11274">
                <a:extLst>
                  <a:ext uri="{FF2B5EF4-FFF2-40B4-BE49-F238E27FC236}">
                    <a16:creationId xmlns:a16="http://schemas.microsoft.com/office/drawing/2014/main" id="{A124228E-64D2-C9AF-1150-9CAAC79A5175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265" name="Gruppe 11264">
              <a:extLst>
                <a:ext uri="{FF2B5EF4-FFF2-40B4-BE49-F238E27FC236}">
                  <a16:creationId xmlns:a16="http://schemas.microsoft.com/office/drawing/2014/main" id="{BC8BB5B2-8EBE-494B-D38B-570B6CFFFD88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11270" name="Afrundet rektangel 11269">
                <a:extLst>
                  <a:ext uri="{FF2B5EF4-FFF2-40B4-BE49-F238E27FC236}">
                    <a16:creationId xmlns:a16="http://schemas.microsoft.com/office/drawing/2014/main" id="{30E282FC-E5F2-2235-9FF7-ABEF4F1D8D3B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2" name="Afrundet rektangel 1052">
                <a:extLst>
                  <a:ext uri="{FF2B5EF4-FFF2-40B4-BE49-F238E27FC236}">
                    <a16:creationId xmlns:a16="http://schemas.microsoft.com/office/drawing/2014/main" id="{A515454B-87BA-391F-0F20-7C0D27EECB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273" name="Afrundet rektangel 1053">
                <a:extLst>
                  <a:ext uri="{FF2B5EF4-FFF2-40B4-BE49-F238E27FC236}">
                    <a16:creationId xmlns:a16="http://schemas.microsoft.com/office/drawing/2014/main" id="{9432738A-6262-828F-DA89-51E77C9890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267" name="Rektangel 1055">
              <a:extLst>
                <a:ext uri="{FF2B5EF4-FFF2-40B4-BE49-F238E27FC236}">
                  <a16:creationId xmlns:a16="http://schemas.microsoft.com/office/drawing/2014/main" id="{8F08A868-F63A-76A7-01AC-611E522B90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268" name="Tekstfelt 11267">
              <a:extLst>
                <a:ext uri="{FF2B5EF4-FFF2-40B4-BE49-F238E27FC236}">
                  <a16:creationId xmlns:a16="http://schemas.microsoft.com/office/drawing/2014/main" id="{9DE99C7C-66D0-EB91-8E27-08C2B072E3C2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11269" name="Kombinationstegning 11268">
              <a:extLst>
                <a:ext uri="{FF2B5EF4-FFF2-40B4-BE49-F238E27FC236}">
                  <a16:creationId xmlns:a16="http://schemas.microsoft.com/office/drawing/2014/main" id="{08BC4DF4-AF59-337C-7A0C-4DE992BC8646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11291" name="Gruppe 11290">
            <a:extLst>
              <a:ext uri="{FF2B5EF4-FFF2-40B4-BE49-F238E27FC236}">
                <a16:creationId xmlns:a16="http://schemas.microsoft.com/office/drawing/2014/main" id="{8EC1A84B-E451-78FB-3159-76F6B85D860F}"/>
              </a:ext>
            </a:extLst>
          </p:cNvPr>
          <p:cNvGrpSpPr>
            <a:grpSpLocks noChangeAspect="1"/>
          </p:cNvGrpSpPr>
          <p:nvPr/>
        </p:nvGrpSpPr>
        <p:grpSpPr>
          <a:xfrm>
            <a:off x="3053412" y="2456520"/>
            <a:ext cx="686878" cy="335686"/>
            <a:chOff x="2655570" y="2187000"/>
            <a:chExt cx="6880860" cy="3362760"/>
          </a:xfrm>
        </p:grpSpPr>
        <p:sp>
          <p:nvSpPr>
            <p:cNvPr id="11292" name="Rektangel 11291">
              <a:extLst>
                <a:ext uri="{FF2B5EF4-FFF2-40B4-BE49-F238E27FC236}">
                  <a16:creationId xmlns:a16="http://schemas.microsoft.com/office/drawing/2014/main" id="{9BF50277-2E45-5021-FEF4-49769FFEC455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293" name="Ligebenet trapez 11292">
              <a:extLst>
                <a:ext uri="{FF2B5EF4-FFF2-40B4-BE49-F238E27FC236}">
                  <a16:creationId xmlns:a16="http://schemas.microsoft.com/office/drawing/2014/main" id="{39F067C5-F50D-31C0-C60E-864618497CA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294" name="Gruppe 11293">
              <a:extLst>
                <a:ext uri="{FF2B5EF4-FFF2-40B4-BE49-F238E27FC236}">
                  <a16:creationId xmlns:a16="http://schemas.microsoft.com/office/drawing/2014/main" id="{DE3E5E16-20E6-CB86-2E38-A46490B1924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298" name="Cylinder 11297">
                <a:extLst>
                  <a:ext uri="{FF2B5EF4-FFF2-40B4-BE49-F238E27FC236}">
                    <a16:creationId xmlns:a16="http://schemas.microsoft.com/office/drawing/2014/main" id="{AB8D9CB0-4551-3175-230E-7BA794B5DFA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299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C2C42D5D-1F06-BDD0-90EB-8D6F75F523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295" name="Gruppe 11294">
              <a:extLst>
                <a:ext uri="{FF2B5EF4-FFF2-40B4-BE49-F238E27FC236}">
                  <a16:creationId xmlns:a16="http://schemas.microsoft.com/office/drawing/2014/main" id="{C6E29DC1-B2FF-B14C-2C0C-B5BA103F7408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296" name="Cylinder 11295">
                <a:extLst>
                  <a:ext uri="{FF2B5EF4-FFF2-40B4-BE49-F238E27FC236}">
                    <a16:creationId xmlns:a16="http://schemas.microsoft.com/office/drawing/2014/main" id="{8AE57125-B5ED-3DAF-79C8-5A693CCC18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297" name="Cylinder 11296">
                <a:extLst>
                  <a:ext uri="{FF2B5EF4-FFF2-40B4-BE49-F238E27FC236}">
                    <a16:creationId xmlns:a16="http://schemas.microsoft.com/office/drawing/2014/main" id="{681F2788-1E6A-D3EC-E597-64359C847E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1300" name="Gruppe 11299">
            <a:extLst>
              <a:ext uri="{FF2B5EF4-FFF2-40B4-BE49-F238E27FC236}">
                <a16:creationId xmlns:a16="http://schemas.microsoft.com/office/drawing/2014/main" id="{F336BAFD-56FA-B51A-0C84-87731110DD90}"/>
              </a:ext>
            </a:extLst>
          </p:cNvPr>
          <p:cNvGrpSpPr>
            <a:grpSpLocks noChangeAspect="1"/>
          </p:cNvGrpSpPr>
          <p:nvPr/>
        </p:nvGrpSpPr>
        <p:grpSpPr>
          <a:xfrm>
            <a:off x="1797915" y="3348731"/>
            <a:ext cx="624664" cy="305279"/>
            <a:chOff x="2655570" y="2187000"/>
            <a:chExt cx="6880860" cy="3362760"/>
          </a:xfrm>
        </p:grpSpPr>
        <p:sp>
          <p:nvSpPr>
            <p:cNvPr id="11301" name="Rektangel 11300">
              <a:extLst>
                <a:ext uri="{FF2B5EF4-FFF2-40B4-BE49-F238E27FC236}">
                  <a16:creationId xmlns:a16="http://schemas.microsoft.com/office/drawing/2014/main" id="{7475B259-62B6-FE74-B606-AB1C8101273A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302" name="Ligebenet trapez 11301">
              <a:extLst>
                <a:ext uri="{FF2B5EF4-FFF2-40B4-BE49-F238E27FC236}">
                  <a16:creationId xmlns:a16="http://schemas.microsoft.com/office/drawing/2014/main" id="{D3FBBF8A-805B-C160-1271-303E4F5988B0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303" name="Gruppe 11302">
              <a:extLst>
                <a:ext uri="{FF2B5EF4-FFF2-40B4-BE49-F238E27FC236}">
                  <a16:creationId xmlns:a16="http://schemas.microsoft.com/office/drawing/2014/main" id="{645DA7DB-0C63-3E25-2438-2B172159652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07" name="Cylinder 11306">
                <a:extLst>
                  <a:ext uri="{FF2B5EF4-FFF2-40B4-BE49-F238E27FC236}">
                    <a16:creationId xmlns:a16="http://schemas.microsoft.com/office/drawing/2014/main" id="{10EF322C-25D3-E143-F407-6B669E666EA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08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92D1C3D6-C317-3C1C-249E-2A9B27F773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304" name="Gruppe 11303">
              <a:extLst>
                <a:ext uri="{FF2B5EF4-FFF2-40B4-BE49-F238E27FC236}">
                  <a16:creationId xmlns:a16="http://schemas.microsoft.com/office/drawing/2014/main" id="{CDCD23FB-A66B-38D6-281B-ACAFBFE0CD46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305" name="Cylinder 11304">
                <a:extLst>
                  <a:ext uri="{FF2B5EF4-FFF2-40B4-BE49-F238E27FC236}">
                    <a16:creationId xmlns:a16="http://schemas.microsoft.com/office/drawing/2014/main" id="{A5973F64-AEEB-F2B3-2F55-4CD6DF0D0F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06" name="Cylinder 11305">
                <a:extLst>
                  <a:ext uri="{FF2B5EF4-FFF2-40B4-BE49-F238E27FC236}">
                    <a16:creationId xmlns:a16="http://schemas.microsoft.com/office/drawing/2014/main" id="{5E9E5FE5-1A07-F8BB-1D1D-A855010A2B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21AC5A4A-5356-CC7A-15DB-19434AA31991}"/>
              </a:ext>
            </a:extLst>
          </p:cNvPr>
          <p:cNvGrpSpPr>
            <a:grpSpLocks noChangeAspect="1"/>
          </p:cNvGrpSpPr>
          <p:nvPr/>
        </p:nvGrpSpPr>
        <p:grpSpPr>
          <a:xfrm>
            <a:off x="1164678" y="2579550"/>
            <a:ext cx="720000" cy="707610"/>
            <a:chOff x="2180952" y="3134725"/>
            <a:chExt cx="1196011" cy="1175428"/>
          </a:xfrm>
        </p:grpSpPr>
        <p:grpSp>
          <p:nvGrpSpPr>
            <p:cNvPr id="6" name="Gruppe 5">
              <a:extLst>
                <a:ext uri="{FF2B5EF4-FFF2-40B4-BE49-F238E27FC236}">
                  <a16:creationId xmlns:a16="http://schemas.microsoft.com/office/drawing/2014/main" id="{A43640FC-0AFC-CB7D-8BD3-1544CEBBCF9B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11707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0EC47A99-4DF9-F2E0-B1EA-0CD0E4FD53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11708" name="Rektangel 1">
                <a:extLst>
                  <a:ext uri="{FF2B5EF4-FFF2-40B4-BE49-F238E27FC236}">
                    <a16:creationId xmlns:a16="http://schemas.microsoft.com/office/drawing/2014/main" id="{FB16D937-7179-9A31-CDD7-FCBFDA439AB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9" name="Rektangel 1">
                <a:extLst>
                  <a:ext uri="{FF2B5EF4-FFF2-40B4-BE49-F238E27FC236}">
                    <a16:creationId xmlns:a16="http://schemas.microsoft.com/office/drawing/2014/main" id="{78F917F9-38A0-5658-91E5-C484FF147F15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710" name="Rektangel 1">
                <a:extLst>
                  <a:ext uri="{FF2B5EF4-FFF2-40B4-BE49-F238E27FC236}">
                    <a16:creationId xmlns:a16="http://schemas.microsoft.com/office/drawing/2014/main" id="{45FC2EFF-3EA4-3147-FD3B-8F2115430E2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711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FC6C9450-33B9-E2E0-4F1F-5196B5912F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309" name="Gruppe 11308">
                <a:extLst>
                  <a:ext uri="{FF2B5EF4-FFF2-40B4-BE49-F238E27FC236}">
                    <a16:creationId xmlns:a16="http://schemas.microsoft.com/office/drawing/2014/main" id="{4709C33C-5C51-F502-4745-499C1B9F98A7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11431" name="Ellipse 11430">
                  <a:extLst>
                    <a:ext uri="{FF2B5EF4-FFF2-40B4-BE49-F238E27FC236}">
                      <a16:creationId xmlns:a16="http://schemas.microsoft.com/office/drawing/2014/main" id="{3B4AAC4E-6C79-4EDE-D34A-DCE67C1C2AA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32" name="Ellipse 11431">
                  <a:extLst>
                    <a:ext uri="{FF2B5EF4-FFF2-40B4-BE49-F238E27FC236}">
                      <a16:creationId xmlns:a16="http://schemas.microsoft.com/office/drawing/2014/main" id="{97BABF57-2904-4203-19DF-749FFFAAD4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92" name="Ellipse 11491">
                  <a:extLst>
                    <a:ext uri="{FF2B5EF4-FFF2-40B4-BE49-F238E27FC236}">
                      <a16:creationId xmlns:a16="http://schemas.microsoft.com/office/drawing/2014/main" id="{82AC0BD7-EDA1-8C3D-C93C-6530FFBB23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1" name="Gruppe 11310">
                <a:extLst>
                  <a:ext uri="{FF2B5EF4-FFF2-40B4-BE49-F238E27FC236}">
                    <a16:creationId xmlns:a16="http://schemas.microsoft.com/office/drawing/2014/main" id="{D4136B6A-7D3E-28A5-D004-08EA0AD92050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63" name="Ellipse 11362">
                  <a:extLst>
                    <a:ext uri="{FF2B5EF4-FFF2-40B4-BE49-F238E27FC236}">
                      <a16:creationId xmlns:a16="http://schemas.microsoft.com/office/drawing/2014/main" id="{023DAF42-F932-120F-C3D7-3D818E96447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5" name="Ellipse 11364">
                  <a:extLst>
                    <a:ext uri="{FF2B5EF4-FFF2-40B4-BE49-F238E27FC236}">
                      <a16:creationId xmlns:a16="http://schemas.microsoft.com/office/drawing/2014/main" id="{21F33FF4-438C-6AB6-179C-A7304D931C9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66" name="Ellipse 11365">
                  <a:extLst>
                    <a:ext uri="{FF2B5EF4-FFF2-40B4-BE49-F238E27FC236}">
                      <a16:creationId xmlns:a16="http://schemas.microsoft.com/office/drawing/2014/main" id="{1561C00C-1E69-3184-AA57-58187F0253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2" name="Gruppe 11311">
                <a:extLst>
                  <a:ext uri="{FF2B5EF4-FFF2-40B4-BE49-F238E27FC236}">
                    <a16:creationId xmlns:a16="http://schemas.microsoft.com/office/drawing/2014/main" id="{D41581E9-3826-A6B8-EE0F-C311F8A18CF7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6" name="Ellipse 11345">
                  <a:extLst>
                    <a:ext uri="{FF2B5EF4-FFF2-40B4-BE49-F238E27FC236}">
                      <a16:creationId xmlns:a16="http://schemas.microsoft.com/office/drawing/2014/main" id="{8478B0B6-F7D9-4D60-B465-B7900E7CC1F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7" name="Ellipse 11346">
                  <a:extLst>
                    <a:ext uri="{FF2B5EF4-FFF2-40B4-BE49-F238E27FC236}">
                      <a16:creationId xmlns:a16="http://schemas.microsoft.com/office/drawing/2014/main" id="{54C9CB60-3E79-9439-3002-4BF3B0827C7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8" name="Ellipse 11347">
                  <a:extLst>
                    <a:ext uri="{FF2B5EF4-FFF2-40B4-BE49-F238E27FC236}">
                      <a16:creationId xmlns:a16="http://schemas.microsoft.com/office/drawing/2014/main" id="{439E654E-DD88-4FD3-8740-AAE94A81C0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313" name="Gruppe 11312">
                <a:extLst>
                  <a:ext uri="{FF2B5EF4-FFF2-40B4-BE49-F238E27FC236}">
                    <a16:creationId xmlns:a16="http://schemas.microsoft.com/office/drawing/2014/main" id="{C20F986C-0975-8C4F-BED4-09F53012C448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11343" name="Ellipse 11342">
                  <a:extLst>
                    <a:ext uri="{FF2B5EF4-FFF2-40B4-BE49-F238E27FC236}">
                      <a16:creationId xmlns:a16="http://schemas.microsoft.com/office/drawing/2014/main" id="{D9C87335-2717-E99A-068B-F7E85B299B6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4" name="Ellipse 11343">
                  <a:extLst>
                    <a:ext uri="{FF2B5EF4-FFF2-40B4-BE49-F238E27FC236}">
                      <a16:creationId xmlns:a16="http://schemas.microsoft.com/office/drawing/2014/main" id="{F7DC15AC-3F48-F11C-3CDD-C15876BAB95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45" name="Ellipse 11344">
                  <a:extLst>
                    <a:ext uri="{FF2B5EF4-FFF2-40B4-BE49-F238E27FC236}">
                      <a16:creationId xmlns:a16="http://schemas.microsoft.com/office/drawing/2014/main" id="{158E5B6C-B74E-857D-E278-0DE95497539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342" name="Tekstfelt 11341">
                <a:extLst>
                  <a:ext uri="{FF2B5EF4-FFF2-40B4-BE49-F238E27FC236}">
                    <a16:creationId xmlns:a16="http://schemas.microsoft.com/office/drawing/2014/main" id="{22D51ED8-E8AC-8835-99A9-C2ED04B59845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11648" name="Gruppe 11647">
              <a:extLst>
                <a:ext uri="{FF2B5EF4-FFF2-40B4-BE49-F238E27FC236}">
                  <a16:creationId xmlns:a16="http://schemas.microsoft.com/office/drawing/2014/main" id="{618BC6F6-027A-2A11-F56E-7A010DB39295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11704" name="Kombinationstegning 11703">
                <a:extLst>
                  <a:ext uri="{FF2B5EF4-FFF2-40B4-BE49-F238E27FC236}">
                    <a16:creationId xmlns:a16="http://schemas.microsoft.com/office/drawing/2014/main" id="{024D0410-20D8-207D-2717-FA8DE511E62E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706" name="Ellipse 11705">
                <a:extLst>
                  <a:ext uri="{FF2B5EF4-FFF2-40B4-BE49-F238E27FC236}">
                    <a16:creationId xmlns:a16="http://schemas.microsoft.com/office/drawing/2014/main" id="{874293F0-CE65-5B98-6AF9-D4D78B376526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658" name="Gruppe 11657">
              <a:extLst>
                <a:ext uri="{FF2B5EF4-FFF2-40B4-BE49-F238E27FC236}">
                  <a16:creationId xmlns:a16="http://schemas.microsoft.com/office/drawing/2014/main" id="{64EB8C5C-72D3-8CA9-2F1C-8C06816B7ED2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11677" name="Kombinationstegning 11676">
                <a:extLst>
                  <a:ext uri="{FF2B5EF4-FFF2-40B4-BE49-F238E27FC236}">
                    <a16:creationId xmlns:a16="http://schemas.microsoft.com/office/drawing/2014/main" id="{614DDF04-12BC-7084-2D70-13C0B5D4E899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693" name="Ellipse 11692">
                <a:extLst>
                  <a:ext uri="{FF2B5EF4-FFF2-40B4-BE49-F238E27FC236}">
                    <a16:creationId xmlns:a16="http://schemas.microsoft.com/office/drawing/2014/main" id="{40E95BE5-1AC6-FAFF-DCC6-D7F0C24AF244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11654" name="Gruppe 11653">
            <a:extLst>
              <a:ext uri="{FF2B5EF4-FFF2-40B4-BE49-F238E27FC236}">
                <a16:creationId xmlns:a16="http://schemas.microsoft.com/office/drawing/2014/main" id="{630C8DB8-580E-21CA-A006-68480E3D914A}"/>
              </a:ext>
            </a:extLst>
          </p:cNvPr>
          <p:cNvGrpSpPr>
            <a:grpSpLocks noChangeAspect="1"/>
          </p:cNvGrpSpPr>
          <p:nvPr/>
        </p:nvGrpSpPr>
        <p:grpSpPr>
          <a:xfrm>
            <a:off x="2967453" y="3372463"/>
            <a:ext cx="686878" cy="335686"/>
            <a:chOff x="2655570" y="2187000"/>
            <a:chExt cx="6880860" cy="3362760"/>
          </a:xfrm>
        </p:grpSpPr>
        <p:sp>
          <p:nvSpPr>
            <p:cNvPr id="11657" name="Rektangel 11656">
              <a:extLst>
                <a:ext uri="{FF2B5EF4-FFF2-40B4-BE49-F238E27FC236}">
                  <a16:creationId xmlns:a16="http://schemas.microsoft.com/office/drawing/2014/main" id="{41798979-71F0-BBDC-7692-A6F9A6CBEDB0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11659" name="Ligebenet trapez 11658">
              <a:extLst>
                <a:ext uri="{FF2B5EF4-FFF2-40B4-BE49-F238E27FC236}">
                  <a16:creationId xmlns:a16="http://schemas.microsoft.com/office/drawing/2014/main" id="{75BF0596-604E-4F28-FF7B-F27A406F2F1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11660" name="Gruppe 11659">
              <a:extLst>
                <a:ext uri="{FF2B5EF4-FFF2-40B4-BE49-F238E27FC236}">
                  <a16:creationId xmlns:a16="http://schemas.microsoft.com/office/drawing/2014/main" id="{08E3A7E3-CD9F-1BBE-2589-DABCCE7B3A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11349" name="Cylinder 11348">
                <a:extLst>
                  <a:ext uri="{FF2B5EF4-FFF2-40B4-BE49-F238E27FC236}">
                    <a16:creationId xmlns:a16="http://schemas.microsoft.com/office/drawing/2014/main" id="{699CA2D5-B960-1812-715E-40E1AA11115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11350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C4E62B0E-734E-B135-AE76-C0539EEBD9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1689" name="Gruppe 11688">
              <a:extLst>
                <a:ext uri="{FF2B5EF4-FFF2-40B4-BE49-F238E27FC236}">
                  <a16:creationId xmlns:a16="http://schemas.microsoft.com/office/drawing/2014/main" id="{B472E3A0-B1D8-7085-5D12-13E1BE274E8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11271" name="Cylinder 11270">
                <a:extLst>
                  <a:ext uri="{FF2B5EF4-FFF2-40B4-BE49-F238E27FC236}">
                    <a16:creationId xmlns:a16="http://schemas.microsoft.com/office/drawing/2014/main" id="{A6B3334D-9134-9FFB-9BFC-4AFF56DC1A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25" name="Cylinder 11324">
                <a:extLst>
                  <a:ext uri="{FF2B5EF4-FFF2-40B4-BE49-F238E27FC236}">
                    <a16:creationId xmlns:a16="http://schemas.microsoft.com/office/drawing/2014/main" id="{07219C74-EA50-5E37-F23C-A8B6D19C67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11351" name="Kombinationstegning 11350">
            <a:extLst>
              <a:ext uri="{FF2B5EF4-FFF2-40B4-BE49-F238E27FC236}">
                <a16:creationId xmlns:a16="http://schemas.microsoft.com/office/drawing/2014/main" id="{0647E9FB-2018-C003-F3A1-3DBBF28A8638}"/>
              </a:ext>
            </a:extLst>
          </p:cNvPr>
          <p:cNvSpPr/>
          <p:nvPr/>
        </p:nvSpPr>
        <p:spPr>
          <a:xfrm>
            <a:off x="2430379" y="2245864"/>
            <a:ext cx="1265732" cy="449210"/>
          </a:xfrm>
          <a:custGeom>
            <a:avLst/>
            <a:gdLst>
              <a:gd name="connsiteX0" fmla="*/ 0 w 1265732"/>
              <a:gd name="connsiteY0" fmla="*/ 194140 h 449210"/>
              <a:gd name="connsiteX1" fmla="*/ 221381 w 1265732"/>
              <a:gd name="connsiteY1" fmla="*/ 343332 h 449210"/>
              <a:gd name="connsiteX2" fmla="*/ 539015 w 1265732"/>
              <a:gd name="connsiteY2" fmla="*/ 309643 h 449210"/>
              <a:gd name="connsiteX3" fmla="*/ 803709 w 1265732"/>
              <a:gd name="connsiteY3" fmla="*/ 136389 h 449210"/>
              <a:gd name="connsiteX4" fmla="*/ 1015465 w 1265732"/>
              <a:gd name="connsiteY4" fmla="*/ 6448 h 449210"/>
              <a:gd name="connsiteX5" fmla="*/ 1179095 w 1265732"/>
              <a:gd name="connsiteY5" fmla="*/ 35323 h 449210"/>
              <a:gd name="connsiteX6" fmla="*/ 1265722 w 1265732"/>
              <a:gd name="connsiteY6" fmla="*/ 170077 h 449210"/>
              <a:gd name="connsiteX7" fmla="*/ 1174282 w 1265732"/>
              <a:gd name="connsiteY7" fmla="*/ 449210 h 449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65732" h="449210">
                <a:moveTo>
                  <a:pt x="0" y="194140"/>
                </a:moveTo>
                <a:cubicBezTo>
                  <a:pt x="65772" y="259111"/>
                  <a:pt x="131545" y="324082"/>
                  <a:pt x="221381" y="343332"/>
                </a:cubicBezTo>
                <a:cubicBezTo>
                  <a:pt x="311217" y="362582"/>
                  <a:pt x="441960" y="344133"/>
                  <a:pt x="539015" y="309643"/>
                </a:cubicBezTo>
                <a:cubicBezTo>
                  <a:pt x="636070" y="275153"/>
                  <a:pt x="724301" y="186921"/>
                  <a:pt x="803709" y="136389"/>
                </a:cubicBezTo>
                <a:cubicBezTo>
                  <a:pt x="883117" y="85857"/>
                  <a:pt x="952901" y="23292"/>
                  <a:pt x="1015465" y="6448"/>
                </a:cubicBezTo>
                <a:cubicBezTo>
                  <a:pt x="1078029" y="-10396"/>
                  <a:pt x="1137386" y="8052"/>
                  <a:pt x="1179095" y="35323"/>
                </a:cubicBezTo>
                <a:cubicBezTo>
                  <a:pt x="1220804" y="62594"/>
                  <a:pt x="1266524" y="101096"/>
                  <a:pt x="1265722" y="170077"/>
                </a:cubicBezTo>
                <a:cubicBezTo>
                  <a:pt x="1264920" y="239058"/>
                  <a:pt x="1219601" y="344134"/>
                  <a:pt x="1174282" y="44921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2" name="Kombinationstegning 11351">
            <a:extLst>
              <a:ext uri="{FF2B5EF4-FFF2-40B4-BE49-F238E27FC236}">
                <a16:creationId xmlns:a16="http://schemas.microsoft.com/office/drawing/2014/main" id="{D7A10913-0FBE-46B1-0C94-3B15D1B9E646}"/>
              </a:ext>
            </a:extLst>
          </p:cNvPr>
          <p:cNvSpPr/>
          <p:nvPr/>
        </p:nvSpPr>
        <p:spPr>
          <a:xfrm>
            <a:off x="2863516" y="2569917"/>
            <a:ext cx="337627" cy="457228"/>
          </a:xfrm>
          <a:custGeom>
            <a:avLst/>
            <a:gdLst>
              <a:gd name="connsiteX0" fmla="*/ 332071 w 337627"/>
              <a:gd name="connsiteY0" fmla="*/ 120344 h 457228"/>
              <a:gd name="connsiteX1" fmla="*/ 332071 w 337627"/>
              <a:gd name="connsiteY1" fmla="*/ 43342 h 457228"/>
              <a:gd name="connsiteX2" fmla="*/ 274320 w 337627"/>
              <a:gd name="connsiteY2" fmla="*/ 28 h 457228"/>
              <a:gd name="connsiteX3" fmla="*/ 163629 w 337627"/>
              <a:gd name="connsiteY3" fmla="*/ 38529 h 457228"/>
              <a:gd name="connsiteX4" fmla="*/ 96252 w 337627"/>
              <a:gd name="connsiteY4" fmla="*/ 139595 h 457228"/>
              <a:gd name="connsiteX5" fmla="*/ 0 w 337627"/>
              <a:gd name="connsiteY5" fmla="*/ 457228 h 45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7627" h="457228">
                <a:moveTo>
                  <a:pt x="332071" y="120344"/>
                </a:moveTo>
                <a:cubicBezTo>
                  <a:pt x="336883" y="91869"/>
                  <a:pt x="341696" y="63395"/>
                  <a:pt x="332071" y="43342"/>
                </a:cubicBezTo>
                <a:cubicBezTo>
                  <a:pt x="322446" y="23289"/>
                  <a:pt x="302394" y="830"/>
                  <a:pt x="274320" y="28"/>
                </a:cubicBezTo>
                <a:cubicBezTo>
                  <a:pt x="246246" y="-774"/>
                  <a:pt x="193307" y="15268"/>
                  <a:pt x="163629" y="38529"/>
                </a:cubicBezTo>
                <a:cubicBezTo>
                  <a:pt x="133951" y="61790"/>
                  <a:pt x="123523" y="69812"/>
                  <a:pt x="96252" y="139595"/>
                </a:cubicBezTo>
                <a:cubicBezTo>
                  <a:pt x="68981" y="209378"/>
                  <a:pt x="34490" y="333303"/>
                  <a:pt x="0" y="45722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3" name="Kombinationstegning 11352">
            <a:extLst>
              <a:ext uri="{FF2B5EF4-FFF2-40B4-BE49-F238E27FC236}">
                <a16:creationId xmlns:a16="http://schemas.microsoft.com/office/drawing/2014/main" id="{9EDF5FB7-B601-D9EF-C902-97B0A0964A4E}"/>
              </a:ext>
            </a:extLst>
          </p:cNvPr>
          <p:cNvSpPr/>
          <p:nvPr/>
        </p:nvSpPr>
        <p:spPr>
          <a:xfrm>
            <a:off x="2358189" y="2459255"/>
            <a:ext cx="183084" cy="577516"/>
          </a:xfrm>
          <a:custGeom>
            <a:avLst/>
            <a:gdLst>
              <a:gd name="connsiteX0" fmla="*/ 81815 w 183084"/>
              <a:gd name="connsiteY0" fmla="*/ 577516 h 577516"/>
              <a:gd name="connsiteX1" fmla="*/ 81815 w 183084"/>
              <a:gd name="connsiteY1" fmla="*/ 428324 h 577516"/>
              <a:gd name="connsiteX2" fmla="*/ 149192 w 183084"/>
              <a:gd name="connsiteY2" fmla="*/ 346509 h 577516"/>
              <a:gd name="connsiteX3" fmla="*/ 182880 w 183084"/>
              <a:gd name="connsiteY3" fmla="*/ 274320 h 577516"/>
              <a:gd name="connsiteX4" fmla="*/ 134754 w 183084"/>
              <a:gd name="connsiteY4" fmla="*/ 178067 h 577516"/>
              <a:gd name="connsiteX5" fmla="*/ 0 w 183084"/>
              <a:gd name="connsiteY5" fmla="*/ 0 h 57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084" h="577516">
                <a:moveTo>
                  <a:pt x="81815" y="577516"/>
                </a:moveTo>
                <a:cubicBezTo>
                  <a:pt x="76200" y="522170"/>
                  <a:pt x="70585" y="466825"/>
                  <a:pt x="81815" y="428324"/>
                </a:cubicBezTo>
                <a:cubicBezTo>
                  <a:pt x="93045" y="389823"/>
                  <a:pt x="132348" y="372176"/>
                  <a:pt x="149192" y="346509"/>
                </a:cubicBezTo>
                <a:cubicBezTo>
                  <a:pt x="166036" y="320842"/>
                  <a:pt x="185286" y="302393"/>
                  <a:pt x="182880" y="274320"/>
                </a:cubicBezTo>
                <a:cubicBezTo>
                  <a:pt x="180474" y="246247"/>
                  <a:pt x="165234" y="223787"/>
                  <a:pt x="134754" y="178067"/>
                </a:cubicBezTo>
                <a:cubicBezTo>
                  <a:pt x="104274" y="132347"/>
                  <a:pt x="52137" y="66173"/>
                  <a:pt x="0" y="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6" name="Kombinationstegning 11355">
            <a:extLst>
              <a:ext uri="{FF2B5EF4-FFF2-40B4-BE49-F238E27FC236}">
                <a16:creationId xmlns:a16="http://schemas.microsoft.com/office/drawing/2014/main" id="{902A91EB-C256-BCF5-505A-FAA6D84869CE}"/>
              </a:ext>
            </a:extLst>
          </p:cNvPr>
          <p:cNvSpPr/>
          <p:nvPr/>
        </p:nvSpPr>
        <p:spPr>
          <a:xfrm>
            <a:off x="1669983" y="2737385"/>
            <a:ext cx="765209" cy="299386"/>
          </a:xfrm>
          <a:custGeom>
            <a:avLst/>
            <a:gdLst>
              <a:gd name="connsiteX0" fmla="*/ 765209 w 765209"/>
              <a:gd name="connsiteY0" fmla="*/ 299386 h 299386"/>
              <a:gd name="connsiteX1" fmla="*/ 707457 w 765209"/>
              <a:gd name="connsiteY1" fmla="*/ 130943 h 299386"/>
              <a:gd name="connsiteX2" fmla="*/ 587141 w 765209"/>
              <a:gd name="connsiteY2" fmla="*/ 49129 h 299386"/>
              <a:gd name="connsiteX3" fmla="*/ 365760 w 765209"/>
              <a:gd name="connsiteY3" fmla="*/ 1002 h 299386"/>
              <a:gd name="connsiteX4" fmla="*/ 158817 w 765209"/>
              <a:gd name="connsiteY4" fmla="*/ 25066 h 299386"/>
              <a:gd name="connsiteX5" fmla="*/ 0 w 765209"/>
              <a:gd name="connsiteY5" fmla="*/ 121318 h 29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209" h="299386">
                <a:moveTo>
                  <a:pt x="765209" y="299386"/>
                </a:moveTo>
                <a:cubicBezTo>
                  <a:pt x="751172" y="236019"/>
                  <a:pt x="737135" y="172652"/>
                  <a:pt x="707457" y="130943"/>
                </a:cubicBezTo>
                <a:cubicBezTo>
                  <a:pt x="677779" y="89234"/>
                  <a:pt x="644090" y="70786"/>
                  <a:pt x="587141" y="49129"/>
                </a:cubicBezTo>
                <a:cubicBezTo>
                  <a:pt x="530192" y="27472"/>
                  <a:pt x="437147" y="5012"/>
                  <a:pt x="365760" y="1002"/>
                </a:cubicBezTo>
                <a:cubicBezTo>
                  <a:pt x="294373" y="-3009"/>
                  <a:pt x="219777" y="5013"/>
                  <a:pt x="158817" y="25066"/>
                </a:cubicBezTo>
                <a:cubicBezTo>
                  <a:pt x="97857" y="45119"/>
                  <a:pt x="48928" y="83218"/>
                  <a:pt x="0" y="12131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57" name="Kombinationstegning 11356">
            <a:extLst>
              <a:ext uri="{FF2B5EF4-FFF2-40B4-BE49-F238E27FC236}">
                <a16:creationId xmlns:a16="http://schemas.microsoft.com/office/drawing/2014/main" id="{7B828AEE-9C9D-22F5-82CC-852B5F249F0F}"/>
              </a:ext>
            </a:extLst>
          </p:cNvPr>
          <p:cNvSpPr/>
          <p:nvPr/>
        </p:nvSpPr>
        <p:spPr>
          <a:xfrm>
            <a:off x="1602606" y="2908979"/>
            <a:ext cx="322447" cy="647556"/>
          </a:xfrm>
          <a:custGeom>
            <a:avLst/>
            <a:gdLst>
              <a:gd name="connsiteX0" fmla="*/ 0 w 322447"/>
              <a:gd name="connsiteY0" fmla="*/ 36352 h 647556"/>
              <a:gd name="connsiteX1" fmla="*/ 158817 w 322447"/>
              <a:gd name="connsiteY1" fmla="*/ 2663 h 647556"/>
              <a:gd name="connsiteX2" fmla="*/ 303196 w 322447"/>
              <a:gd name="connsiteY2" fmla="*/ 98916 h 647556"/>
              <a:gd name="connsiteX3" fmla="*/ 288758 w 322447"/>
              <a:gd name="connsiteY3" fmla="*/ 257733 h 647556"/>
              <a:gd name="connsiteX4" fmla="*/ 259882 w 322447"/>
              <a:gd name="connsiteY4" fmla="*/ 402112 h 647556"/>
              <a:gd name="connsiteX5" fmla="*/ 322447 w 322447"/>
              <a:gd name="connsiteY5" fmla="*/ 647556 h 647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447" h="647556">
                <a:moveTo>
                  <a:pt x="0" y="36352"/>
                </a:moveTo>
                <a:cubicBezTo>
                  <a:pt x="54142" y="14294"/>
                  <a:pt x="108284" y="-7764"/>
                  <a:pt x="158817" y="2663"/>
                </a:cubicBezTo>
                <a:cubicBezTo>
                  <a:pt x="209350" y="13090"/>
                  <a:pt x="281539" y="56404"/>
                  <a:pt x="303196" y="98916"/>
                </a:cubicBezTo>
                <a:cubicBezTo>
                  <a:pt x="324853" y="141428"/>
                  <a:pt x="295977" y="207200"/>
                  <a:pt x="288758" y="257733"/>
                </a:cubicBezTo>
                <a:cubicBezTo>
                  <a:pt x="281539" y="308266"/>
                  <a:pt x="254267" y="337142"/>
                  <a:pt x="259882" y="402112"/>
                </a:cubicBezTo>
                <a:cubicBezTo>
                  <a:pt x="265497" y="467082"/>
                  <a:pt x="293972" y="557319"/>
                  <a:pt x="322447" y="647556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780" name="Gruppe 11779">
            <a:extLst>
              <a:ext uri="{FF2B5EF4-FFF2-40B4-BE49-F238E27FC236}">
                <a16:creationId xmlns:a16="http://schemas.microsoft.com/office/drawing/2014/main" id="{EF96D4B1-C81E-514F-FBF9-3DD89493FFD9}"/>
              </a:ext>
            </a:extLst>
          </p:cNvPr>
          <p:cNvGrpSpPr/>
          <p:nvPr/>
        </p:nvGrpSpPr>
        <p:grpSpPr>
          <a:xfrm>
            <a:off x="6884285" y="1327681"/>
            <a:ext cx="858678" cy="1133034"/>
            <a:chOff x="5536451" y="3734224"/>
            <a:chExt cx="858678" cy="1133034"/>
          </a:xfrm>
        </p:grpSpPr>
        <p:grpSp>
          <p:nvGrpSpPr>
            <p:cNvPr id="11720" name="Gruppe 11719">
              <a:extLst>
                <a:ext uri="{FF2B5EF4-FFF2-40B4-BE49-F238E27FC236}">
                  <a16:creationId xmlns:a16="http://schemas.microsoft.com/office/drawing/2014/main" id="{3C02D267-89D3-969E-65EF-5769DB82072B}"/>
                </a:ext>
              </a:extLst>
            </p:cNvPr>
            <p:cNvGrpSpPr/>
            <p:nvPr/>
          </p:nvGrpSpPr>
          <p:grpSpPr>
            <a:xfrm>
              <a:off x="5623384" y="3734224"/>
              <a:ext cx="771745" cy="1133034"/>
              <a:chOff x="5619027" y="2410089"/>
              <a:chExt cx="771745" cy="1133034"/>
            </a:xfrm>
          </p:grpSpPr>
          <p:grpSp>
            <p:nvGrpSpPr>
              <p:cNvPr id="11721" name="Gruppe 11720">
                <a:extLst>
                  <a:ext uri="{FF2B5EF4-FFF2-40B4-BE49-F238E27FC236}">
                    <a16:creationId xmlns:a16="http://schemas.microsoft.com/office/drawing/2014/main" id="{77DFD374-7005-1780-EB25-00471AC1544E}"/>
                  </a:ext>
                </a:extLst>
              </p:cNvPr>
              <p:cNvGrpSpPr/>
              <p:nvPr/>
            </p:nvGrpSpPr>
            <p:grpSpPr>
              <a:xfrm>
                <a:off x="5619027" y="2410089"/>
                <a:ext cx="771745" cy="1133034"/>
                <a:chOff x="5619027" y="2410089"/>
                <a:chExt cx="771745" cy="1133034"/>
              </a:xfrm>
            </p:grpSpPr>
            <p:grpSp>
              <p:nvGrpSpPr>
                <p:cNvPr id="11726" name="Gruppe 11725">
                  <a:extLst>
                    <a:ext uri="{FF2B5EF4-FFF2-40B4-BE49-F238E27FC236}">
                      <a16:creationId xmlns:a16="http://schemas.microsoft.com/office/drawing/2014/main" id="{930B389E-45B2-46EF-BFB2-A35CDFCC22B1}"/>
                    </a:ext>
                  </a:extLst>
                </p:cNvPr>
                <p:cNvGrpSpPr/>
                <p:nvPr/>
              </p:nvGrpSpPr>
              <p:grpSpPr>
                <a:xfrm>
                  <a:off x="5619027" y="2410089"/>
                  <a:ext cx="771745" cy="1133034"/>
                  <a:chOff x="6977549" y="1414044"/>
                  <a:chExt cx="771745" cy="1133034"/>
                </a:xfrm>
              </p:grpSpPr>
              <p:grpSp>
                <p:nvGrpSpPr>
                  <p:cNvPr id="11728" name="Gruppe 11727">
                    <a:extLst>
                      <a:ext uri="{FF2B5EF4-FFF2-40B4-BE49-F238E27FC236}">
                        <a16:creationId xmlns:a16="http://schemas.microsoft.com/office/drawing/2014/main" id="{A10AC95D-D82D-1A4C-F0A7-D1AA2278B325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4"/>
                    <a:ext cx="771745" cy="1034037"/>
                    <a:chOff x="6577103" y="1826597"/>
                    <a:chExt cx="771745" cy="1034037"/>
                  </a:xfrm>
                </p:grpSpPr>
                <p:grpSp>
                  <p:nvGrpSpPr>
                    <p:cNvPr id="11732" name="Group 2527">
                      <a:extLst>
                        <a:ext uri="{FF2B5EF4-FFF2-40B4-BE49-F238E27FC236}">
                          <a16:creationId xmlns:a16="http://schemas.microsoft.com/office/drawing/2014/main" id="{D90BF269-D4C1-796B-745D-C5B2069ADC22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3" y="1826597"/>
                      <a:ext cx="771745" cy="1034037"/>
                      <a:chOff x="2766" y="11479"/>
                      <a:chExt cx="1536" cy="2058"/>
                    </a:xfrm>
                  </p:grpSpPr>
                  <p:grpSp>
                    <p:nvGrpSpPr>
                      <p:cNvPr id="11734" name="Group 2083">
                        <a:extLst>
                          <a:ext uri="{FF2B5EF4-FFF2-40B4-BE49-F238E27FC236}">
                            <a16:creationId xmlns:a16="http://schemas.microsoft.com/office/drawing/2014/main" id="{FD79609D-71BE-5960-3C9A-C88DA7FD066A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3533"/>
                        <a:ext cx="825" cy="4"/>
                        <a:chOff x="1787" y="2923"/>
                        <a:chExt cx="4370" cy="4"/>
                      </a:xfrm>
                    </p:grpSpPr>
                    <p:cxnSp>
                      <p:nvCxnSpPr>
                        <p:cNvPr id="11750" name="AutoShape 2085">
                          <a:extLst>
                            <a:ext uri="{FF2B5EF4-FFF2-40B4-BE49-F238E27FC236}">
                              <a16:creationId xmlns:a16="http://schemas.microsoft.com/office/drawing/2014/main" id="{4B32154D-AD3F-95ED-64A2-EC5A4833617B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019" y="2927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51" name="AutoShape 2086">
                          <a:extLst>
                            <a:ext uri="{FF2B5EF4-FFF2-40B4-BE49-F238E27FC236}">
                              <a16:creationId xmlns:a16="http://schemas.microsoft.com/office/drawing/2014/main" id="{D6FD96BB-1E88-F542-E48C-90498CBCE44D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2923"/>
                          <a:ext cx="113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735" name="Group 2087">
                        <a:extLst>
                          <a:ext uri="{FF2B5EF4-FFF2-40B4-BE49-F238E27FC236}">
                            <a16:creationId xmlns:a16="http://schemas.microsoft.com/office/drawing/2014/main" id="{40B35185-FDFB-E941-4660-EA93434CD68A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527" cy="373"/>
                        <a:chOff x="2376" y="8775"/>
                        <a:chExt cx="2068" cy="510"/>
                      </a:xfrm>
                    </p:grpSpPr>
                    <p:cxnSp>
                      <p:nvCxnSpPr>
                        <p:cNvPr id="11742" name="AutoShape 2088">
                          <a:extLst>
                            <a:ext uri="{FF2B5EF4-FFF2-40B4-BE49-F238E27FC236}">
                              <a16:creationId xmlns:a16="http://schemas.microsoft.com/office/drawing/2014/main" id="{1D2A25E7-646D-AFDE-81A7-B992CF5FD0BC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3" name="AutoShape 2089">
                          <a:extLst>
                            <a:ext uri="{FF2B5EF4-FFF2-40B4-BE49-F238E27FC236}">
                              <a16:creationId xmlns:a16="http://schemas.microsoft.com/office/drawing/2014/main" id="{B03D14C1-4BAE-CA55-5B28-AC692C3F6FC3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70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4" name="AutoShape 2090">
                          <a:extLst>
                            <a:ext uri="{FF2B5EF4-FFF2-40B4-BE49-F238E27FC236}">
                              <a16:creationId xmlns:a16="http://schemas.microsoft.com/office/drawing/2014/main" id="{5B37DAA3-2E1F-0418-DEA9-C646AAD533E0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326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5" name="AutoShape 2091">
                          <a:extLst>
                            <a:ext uri="{FF2B5EF4-FFF2-40B4-BE49-F238E27FC236}">
                              <a16:creationId xmlns:a16="http://schemas.microsoft.com/office/drawing/2014/main" id="{FB9FBA86-5F4D-D87D-7FF4-1D21E24F121B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6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46" name="AutoShape 2092">
                          <a:extLst>
                            <a:ext uri="{FF2B5EF4-FFF2-40B4-BE49-F238E27FC236}">
                              <a16:creationId xmlns:a16="http://schemas.microsoft.com/office/drawing/2014/main" id="{568CAE46-00AE-BC33-668A-52395C36AAAB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980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747" name="Group 2093">
                          <a:extLst>
                            <a:ext uri="{FF2B5EF4-FFF2-40B4-BE49-F238E27FC236}">
                              <a16:creationId xmlns:a16="http://schemas.microsoft.com/office/drawing/2014/main" id="{F6C6C1B3-2B68-FD74-E2C9-8FA622CDCB7D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749" y="8775"/>
                          <a:ext cx="155" cy="155"/>
                          <a:chOff x="5328" y="2446"/>
                          <a:chExt cx="384" cy="155"/>
                        </a:xfrm>
                      </p:grpSpPr>
                      <p:cxnSp>
                        <p:nvCxnSpPr>
                          <p:cNvPr id="11748" name="AutoShape 2094">
                            <a:extLst>
                              <a:ext uri="{FF2B5EF4-FFF2-40B4-BE49-F238E27FC236}">
                                <a16:creationId xmlns:a16="http://schemas.microsoft.com/office/drawing/2014/main" id="{6F7A1B98-5026-2DEC-BFC0-7E6731F8F01A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328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49" name="AutoShape 2095">
                            <a:extLst>
                              <a:ext uri="{FF2B5EF4-FFF2-40B4-BE49-F238E27FC236}">
                                <a16:creationId xmlns:a16="http://schemas.microsoft.com/office/drawing/2014/main" id="{3CE56097-D38D-1C25-CE42-30CBF40D9090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509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sp>
                    <p:nvSpPr>
                      <p:cNvPr id="11737" name="AutoShape 2522">
                        <a:extLst>
                          <a:ext uri="{FF2B5EF4-FFF2-40B4-BE49-F238E27FC236}">
                            <a16:creationId xmlns:a16="http://schemas.microsoft.com/office/drawing/2014/main" id="{96E2EC98-0360-DB1E-969F-FE16E7F8BA9F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037" y="1262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738" name="AutoShape 2525">
                        <a:extLst>
                          <a:ext uri="{FF2B5EF4-FFF2-40B4-BE49-F238E27FC236}">
                            <a16:creationId xmlns:a16="http://schemas.microsoft.com/office/drawing/2014/main" id="{899F2041-F691-E0B7-618C-5F74EFB6C4CA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739" name="AutoShape 2526">
                        <a:extLst>
                          <a:ext uri="{FF2B5EF4-FFF2-40B4-BE49-F238E27FC236}">
                            <a16:creationId xmlns:a16="http://schemas.microsoft.com/office/drawing/2014/main" id="{F8FF72C3-7D07-E6D1-4854-1BE297FACB12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4302" y="11724"/>
                        <a:ext cx="0" cy="1791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731" name="AutoShape 2085">
                      <a:extLst>
                        <a:ext uri="{FF2B5EF4-FFF2-40B4-BE49-F238E27FC236}">
                          <a16:creationId xmlns:a16="http://schemas.microsoft.com/office/drawing/2014/main" id="{3D2E09A0-CF19-9AD0-5F15-C0B09E38E31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729" name="Ellipse 11728">
                    <a:extLst>
                      <a:ext uri="{FF2B5EF4-FFF2-40B4-BE49-F238E27FC236}">
                        <a16:creationId xmlns:a16="http://schemas.microsoft.com/office/drawing/2014/main" id="{0D895580-4D5D-1F03-F2B7-61E09807E845}"/>
                      </a:ext>
                    </a:extLst>
                  </p:cNvPr>
                  <p:cNvSpPr/>
                  <p:nvPr/>
                </p:nvSpPr>
                <p:spPr>
                  <a:xfrm>
                    <a:off x="7103081" y="2354427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727" name="AutoShape 2098">
                  <a:extLst>
                    <a:ext uri="{FF2B5EF4-FFF2-40B4-BE49-F238E27FC236}">
                      <a16:creationId xmlns:a16="http://schemas.microsoft.com/office/drawing/2014/main" id="{B1487E1C-F5CA-42D0-3CC7-F41BEC2497A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6045936" y="3337538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722" name="AutoShape 2085">
                <a:extLst>
                  <a:ext uri="{FF2B5EF4-FFF2-40B4-BE49-F238E27FC236}">
                    <a16:creationId xmlns:a16="http://schemas.microsoft.com/office/drawing/2014/main" id="{A79AF06D-6CEE-6791-C108-E60C5DC7AB7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951741" y="307725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23" name="AutoShape 2086">
                <a:extLst>
                  <a:ext uri="{FF2B5EF4-FFF2-40B4-BE49-F238E27FC236}">
                    <a16:creationId xmlns:a16="http://schemas.microsoft.com/office/drawing/2014/main" id="{7B4CD58C-3FB8-BC06-E487-D77E7D44F84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3075241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24" name="AutoShape 2085">
                <a:extLst>
                  <a:ext uri="{FF2B5EF4-FFF2-40B4-BE49-F238E27FC236}">
                    <a16:creationId xmlns:a16="http://schemas.microsoft.com/office/drawing/2014/main" id="{9EC5EB19-FF52-DDE8-AF62-2DE9B75BDDF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275687" y="3076198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725" name="AutoShape 2518">
                <a:extLst>
                  <a:ext uri="{FF2B5EF4-FFF2-40B4-BE49-F238E27FC236}">
                    <a16:creationId xmlns:a16="http://schemas.microsoft.com/office/drawing/2014/main" id="{4998C357-20A1-9AB5-0514-2C60BB316C55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6073028" y="2990444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sp>
          <p:nvSpPr>
            <p:cNvPr id="11752" name="AutoShape 2518">
              <a:extLst>
                <a:ext uri="{FF2B5EF4-FFF2-40B4-BE49-F238E27FC236}">
                  <a16:creationId xmlns:a16="http://schemas.microsoft.com/office/drawing/2014/main" id="{7BE83689-5AE4-8CA3-7CEB-0C32FB44A9B9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536451" y="4029876"/>
              <a:ext cx="204134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</p:grpSp>
      <p:grpSp>
        <p:nvGrpSpPr>
          <p:cNvPr id="11314" name="Gruppe 11313">
            <a:extLst>
              <a:ext uri="{FF2B5EF4-FFF2-40B4-BE49-F238E27FC236}">
                <a16:creationId xmlns:a16="http://schemas.microsoft.com/office/drawing/2014/main" id="{7758C243-C3B4-E6FA-633D-689F16F35630}"/>
              </a:ext>
            </a:extLst>
          </p:cNvPr>
          <p:cNvGrpSpPr>
            <a:grpSpLocks noChangeAspect="1"/>
          </p:cNvGrpSpPr>
          <p:nvPr/>
        </p:nvGrpSpPr>
        <p:grpSpPr>
          <a:xfrm>
            <a:off x="2252957" y="4013116"/>
            <a:ext cx="610559" cy="185739"/>
            <a:chOff x="2655570" y="4643215"/>
            <a:chExt cx="6880860" cy="2093270"/>
          </a:xfrm>
        </p:grpSpPr>
        <p:grpSp>
          <p:nvGrpSpPr>
            <p:cNvPr id="11315" name="Gruppe 11314">
              <a:extLst>
                <a:ext uri="{FF2B5EF4-FFF2-40B4-BE49-F238E27FC236}">
                  <a16:creationId xmlns:a16="http://schemas.microsoft.com/office/drawing/2014/main" id="{1294C7CB-48F6-EBE7-ADA7-630AE0D95DDC}"/>
                </a:ext>
              </a:extLst>
            </p:cNvPr>
            <p:cNvGrpSpPr/>
            <p:nvPr/>
          </p:nvGrpSpPr>
          <p:grpSpPr>
            <a:xfrm>
              <a:off x="2655570" y="5483990"/>
              <a:ext cx="6880860" cy="1252495"/>
              <a:chOff x="3446133" y="5483990"/>
              <a:chExt cx="6880860" cy="1252495"/>
            </a:xfrm>
          </p:grpSpPr>
          <p:sp>
            <p:nvSpPr>
              <p:cNvPr id="11327" name="Rektangel 11326">
                <a:extLst>
                  <a:ext uri="{FF2B5EF4-FFF2-40B4-BE49-F238E27FC236}">
                    <a16:creationId xmlns:a16="http://schemas.microsoft.com/office/drawing/2014/main" id="{49D9E779-E61A-8A3E-DA80-A55E7942C802}"/>
                  </a:ext>
                </a:extLst>
              </p:cNvPr>
              <p:cNvSpPr/>
              <p:nvPr/>
            </p:nvSpPr>
            <p:spPr>
              <a:xfrm>
                <a:off x="3446133" y="6124485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1328" name="Ligebenet trapez 11327">
                <a:extLst>
                  <a:ext uri="{FF2B5EF4-FFF2-40B4-BE49-F238E27FC236}">
                    <a16:creationId xmlns:a16="http://schemas.microsoft.com/office/drawing/2014/main" id="{1443B504-73E0-9ADD-EBBB-CE759388AD23}"/>
                  </a:ext>
                </a:extLst>
              </p:cNvPr>
              <p:cNvSpPr/>
              <p:nvPr/>
            </p:nvSpPr>
            <p:spPr>
              <a:xfrm>
                <a:off x="3448563" y="5483990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7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1316" name="Gruppe 11315">
              <a:extLst>
                <a:ext uri="{FF2B5EF4-FFF2-40B4-BE49-F238E27FC236}">
                  <a16:creationId xmlns:a16="http://schemas.microsoft.com/office/drawing/2014/main" id="{35954DA7-060E-B3C8-782F-C128A19542EE}"/>
                </a:ext>
              </a:extLst>
            </p:cNvPr>
            <p:cNvGrpSpPr/>
            <p:nvPr/>
          </p:nvGrpSpPr>
          <p:grpSpPr>
            <a:xfrm>
              <a:off x="4352514" y="4940141"/>
              <a:ext cx="4884811" cy="1054045"/>
              <a:chOff x="4265197" y="4260363"/>
              <a:chExt cx="4884811" cy="759923"/>
            </a:xfrm>
          </p:grpSpPr>
          <p:sp>
            <p:nvSpPr>
              <p:cNvPr id="11323" name="Data 21">
                <a:extLst>
                  <a:ext uri="{FF2B5EF4-FFF2-40B4-BE49-F238E27FC236}">
                    <a16:creationId xmlns:a16="http://schemas.microsoft.com/office/drawing/2014/main" id="{002D979A-595B-C991-707C-B3D0D16C53A6}"/>
                  </a:ext>
                </a:extLst>
              </p:cNvPr>
              <p:cNvSpPr/>
              <p:nvPr/>
            </p:nvSpPr>
            <p:spPr>
              <a:xfrm>
                <a:off x="4265197" y="4283505"/>
                <a:ext cx="2642411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3" y="312"/>
                    </a:lnTo>
                    <a:lnTo>
                      <a:pt x="10000" y="0"/>
                    </a:lnTo>
                    <a:lnTo>
                      <a:pt x="8000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324" name="Data 22">
                <a:extLst>
                  <a:ext uri="{FF2B5EF4-FFF2-40B4-BE49-F238E27FC236}">
                    <a16:creationId xmlns:a16="http://schemas.microsoft.com/office/drawing/2014/main" id="{1A49C452-E807-4916-93F7-590931170423}"/>
                  </a:ext>
                </a:extLst>
              </p:cNvPr>
              <p:cNvSpPr/>
              <p:nvPr/>
            </p:nvSpPr>
            <p:spPr>
              <a:xfrm rot="4500000" flipV="1">
                <a:off x="6699093" y="4017042"/>
                <a:ext cx="759923" cy="124656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2806"/>
                  <a:gd name="connsiteX1" fmla="*/ 2000 w 10000"/>
                  <a:gd name="connsiteY1" fmla="*/ 0 h 12806"/>
                  <a:gd name="connsiteX2" fmla="*/ 10000 w 10000"/>
                  <a:gd name="connsiteY2" fmla="*/ 0 h 12806"/>
                  <a:gd name="connsiteX3" fmla="*/ 6110 w 10000"/>
                  <a:gd name="connsiteY3" fmla="*/ 12806 h 12806"/>
                  <a:gd name="connsiteX4" fmla="*/ 0 w 10000"/>
                  <a:gd name="connsiteY4" fmla="*/ 10000 h 12806"/>
                  <a:gd name="connsiteX0" fmla="*/ 0 w 10000"/>
                  <a:gd name="connsiteY0" fmla="*/ 10000 h 12598"/>
                  <a:gd name="connsiteX1" fmla="*/ 2000 w 10000"/>
                  <a:gd name="connsiteY1" fmla="*/ 0 h 12598"/>
                  <a:gd name="connsiteX2" fmla="*/ 10000 w 10000"/>
                  <a:gd name="connsiteY2" fmla="*/ 0 h 12598"/>
                  <a:gd name="connsiteX3" fmla="*/ 5840 w 10000"/>
                  <a:gd name="connsiteY3" fmla="*/ 12598 h 12598"/>
                  <a:gd name="connsiteX4" fmla="*/ 0 w 10000"/>
                  <a:gd name="connsiteY4" fmla="*/ 10000 h 12598"/>
                  <a:gd name="connsiteX0" fmla="*/ 0 w 9016"/>
                  <a:gd name="connsiteY0" fmla="*/ 10000 h 12598"/>
                  <a:gd name="connsiteX1" fmla="*/ 2000 w 9016"/>
                  <a:gd name="connsiteY1" fmla="*/ 0 h 12598"/>
                  <a:gd name="connsiteX2" fmla="*/ 9016 w 9016"/>
                  <a:gd name="connsiteY2" fmla="*/ 7884 h 12598"/>
                  <a:gd name="connsiteX3" fmla="*/ 5840 w 9016"/>
                  <a:gd name="connsiteY3" fmla="*/ 12598 h 12598"/>
                  <a:gd name="connsiteX4" fmla="*/ 0 w 9016"/>
                  <a:gd name="connsiteY4" fmla="*/ 10000 h 12598"/>
                  <a:gd name="connsiteX0" fmla="*/ 0 w 10000"/>
                  <a:gd name="connsiteY0" fmla="*/ 7938 h 13749"/>
                  <a:gd name="connsiteX1" fmla="*/ 2218 w 10000"/>
                  <a:gd name="connsiteY1" fmla="*/ 0 h 13749"/>
                  <a:gd name="connsiteX2" fmla="*/ 10000 w 10000"/>
                  <a:gd name="connsiteY2" fmla="*/ 6258 h 13749"/>
                  <a:gd name="connsiteX3" fmla="*/ 7403 w 10000"/>
                  <a:gd name="connsiteY3" fmla="*/ 13749 h 13749"/>
                  <a:gd name="connsiteX4" fmla="*/ 0 w 10000"/>
                  <a:gd name="connsiteY4" fmla="*/ 7938 h 13749"/>
                  <a:gd name="connsiteX0" fmla="*/ 88 w 10088"/>
                  <a:gd name="connsiteY0" fmla="*/ 7274 h 13085"/>
                  <a:gd name="connsiteX1" fmla="*/ 0 w 10088"/>
                  <a:gd name="connsiteY1" fmla="*/ 0 h 13085"/>
                  <a:gd name="connsiteX2" fmla="*/ 10088 w 10088"/>
                  <a:gd name="connsiteY2" fmla="*/ 5594 h 13085"/>
                  <a:gd name="connsiteX3" fmla="*/ 7491 w 10088"/>
                  <a:gd name="connsiteY3" fmla="*/ 13085 h 13085"/>
                  <a:gd name="connsiteX4" fmla="*/ 88 w 10088"/>
                  <a:gd name="connsiteY4" fmla="*/ 727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2524"/>
                  <a:gd name="connsiteY0" fmla="*/ 7994 h 13085"/>
                  <a:gd name="connsiteX1" fmla="*/ 2436 w 12524"/>
                  <a:gd name="connsiteY1" fmla="*/ 0 h 13085"/>
                  <a:gd name="connsiteX2" fmla="*/ 12524 w 12524"/>
                  <a:gd name="connsiteY2" fmla="*/ 5594 h 13085"/>
                  <a:gd name="connsiteX3" fmla="*/ 9927 w 12524"/>
                  <a:gd name="connsiteY3" fmla="*/ 13085 h 13085"/>
                  <a:gd name="connsiteX4" fmla="*/ 0 w 12524"/>
                  <a:gd name="connsiteY4" fmla="*/ 799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05"/>
                  <a:gd name="connsiteY0" fmla="*/ 8484 h 13085"/>
                  <a:gd name="connsiteX1" fmla="*/ 2917 w 13005"/>
                  <a:gd name="connsiteY1" fmla="*/ 0 h 13085"/>
                  <a:gd name="connsiteX2" fmla="*/ 13005 w 13005"/>
                  <a:gd name="connsiteY2" fmla="*/ 5594 h 13085"/>
                  <a:gd name="connsiteX3" fmla="*/ 10408 w 13005"/>
                  <a:gd name="connsiteY3" fmla="*/ 13085 h 13085"/>
                  <a:gd name="connsiteX4" fmla="*/ 0 w 13005"/>
                  <a:gd name="connsiteY4" fmla="*/ 8484 h 13085"/>
                  <a:gd name="connsiteX0" fmla="*/ 0 w 13044"/>
                  <a:gd name="connsiteY0" fmla="*/ 8484 h 13085"/>
                  <a:gd name="connsiteX1" fmla="*/ 2917 w 13044"/>
                  <a:gd name="connsiteY1" fmla="*/ 0 h 13085"/>
                  <a:gd name="connsiteX2" fmla="*/ 13044 w 13044"/>
                  <a:gd name="connsiteY2" fmla="*/ 5069 h 13085"/>
                  <a:gd name="connsiteX3" fmla="*/ 10408 w 13044"/>
                  <a:gd name="connsiteY3" fmla="*/ 13085 h 13085"/>
                  <a:gd name="connsiteX4" fmla="*/ 0 w 13044"/>
                  <a:gd name="connsiteY4" fmla="*/ 8484 h 13085"/>
                  <a:gd name="connsiteX0" fmla="*/ 0 w 13044"/>
                  <a:gd name="connsiteY0" fmla="*/ 17985 h 22586"/>
                  <a:gd name="connsiteX1" fmla="*/ 1267 w 13044"/>
                  <a:gd name="connsiteY1" fmla="*/ 0 h 22586"/>
                  <a:gd name="connsiteX2" fmla="*/ 13044 w 13044"/>
                  <a:gd name="connsiteY2" fmla="*/ 14570 h 22586"/>
                  <a:gd name="connsiteX3" fmla="*/ 10408 w 13044"/>
                  <a:gd name="connsiteY3" fmla="*/ 22586 h 22586"/>
                  <a:gd name="connsiteX4" fmla="*/ 0 w 13044"/>
                  <a:gd name="connsiteY4" fmla="*/ 17985 h 22586"/>
                  <a:gd name="connsiteX0" fmla="*/ 0 w 14633"/>
                  <a:gd name="connsiteY0" fmla="*/ 9912 h 22586"/>
                  <a:gd name="connsiteX1" fmla="*/ 2856 w 14633"/>
                  <a:gd name="connsiteY1" fmla="*/ 0 h 22586"/>
                  <a:gd name="connsiteX2" fmla="*/ 14633 w 14633"/>
                  <a:gd name="connsiteY2" fmla="*/ 14570 h 22586"/>
                  <a:gd name="connsiteX3" fmla="*/ 11997 w 14633"/>
                  <a:gd name="connsiteY3" fmla="*/ 22586 h 22586"/>
                  <a:gd name="connsiteX4" fmla="*/ 0 w 14633"/>
                  <a:gd name="connsiteY4" fmla="*/ 9912 h 22586"/>
                  <a:gd name="connsiteX0" fmla="*/ 0 w 14633"/>
                  <a:gd name="connsiteY0" fmla="*/ 9912 h 22905"/>
                  <a:gd name="connsiteX1" fmla="*/ 2856 w 14633"/>
                  <a:gd name="connsiteY1" fmla="*/ 0 h 22905"/>
                  <a:gd name="connsiteX2" fmla="*/ 14633 w 14633"/>
                  <a:gd name="connsiteY2" fmla="*/ 14570 h 22905"/>
                  <a:gd name="connsiteX3" fmla="*/ 12290 w 14633"/>
                  <a:gd name="connsiteY3" fmla="*/ 22905 h 22905"/>
                  <a:gd name="connsiteX4" fmla="*/ 0 w 14633"/>
                  <a:gd name="connsiteY4" fmla="*/ 9912 h 2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33" h="22905">
                    <a:moveTo>
                      <a:pt x="0" y="9912"/>
                    </a:moveTo>
                    <a:cubicBezTo>
                      <a:pt x="428" y="7836"/>
                      <a:pt x="2047" y="2491"/>
                      <a:pt x="2856" y="0"/>
                    </a:cubicBezTo>
                    <a:lnTo>
                      <a:pt x="14633" y="14570"/>
                    </a:lnTo>
                    <a:lnTo>
                      <a:pt x="12290" y="22905"/>
                    </a:lnTo>
                    <a:lnTo>
                      <a:pt x="0" y="9912"/>
                    </a:lnTo>
                    <a:close/>
                  </a:path>
                </a:pathLst>
              </a:custGeom>
              <a:gradFill flip="none" rotWithShape="1">
                <a:gsLst>
                  <a:gs pos="12000">
                    <a:schemeClr val="bg1">
                      <a:lumMod val="75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68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326" name="Data 21">
                <a:extLst>
                  <a:ext uri="{FF2B5EF4-FFF2-40B4-BE49-F238E27FC236}">
                    <a16:creationId xmlns:a16="http://schemas.microsoft.com/office/drawing/2014/main" id="{3C077A65-7EF0-5EA9-9D0A-54AD73FEAE2C}"/>
                  </a:ext>
                </a:extLst>
              </p:cNvPr>
              <p:cNvSpPr/>
              <p:nvPr/>
            </p:nvSpPr>
            <p:spPr>
              <a:xfrm>
                <a:off x="7458315" y="4729611"/>
                <a:ext cx="1691693" cy="24797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1575"/>
                  <a:gd name="connsiteY0" fmla="*/ 10000 h 10000"/>
                  <a:gd name="connsiteX1" fmla="*/ 3285 w 11575"/>
                  <a:gd name="connsiteY1" fmla="*/ 31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  <a:gd name="connsiteX0" fmla="*/ 0 w 11575"/>
                  <a:gd name="connsiteY0" fmla="*/ 10000 h 10000"/>
                  <a:gd name="connsiteX1" fmla="*/ 2212 w 11575"/>
                  <a:gd name="connsiteY1" fmla="*/ 882 h 10000"/>
                  <a:gd name="connsiteX2" fmla="*/ 10000 w 11575"/>
                  <a:gd name="connsiteY2" fmla="*/ 0 h 10000"/>
                  <a:gd name="connsiteX3" fmla="*/ 11575 w 11575"/>
                  <a:gd name="connsiteY3" fmla="*/ 9810 h 10000"/>
                  <a:gd name="connsiteX4" fmla="*/ 0 w 1157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75" h="10000">
                    <a:moveTo>
                      <a:pt x="0" y="10000"/>
                    </a:moveTo>
                    <a:lnTo>
                      <a:pt x="2212" y="882"/>
                    </a:lnTo>
                    <a:lnTo>
                      <a:pt x="10000" y="0"/>
                    </a:lnTo>
                    <a:lnTo>
                      <a:pt x="11575" y="981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2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</p:grpSp>
        <p:sp>
          <p:nvSpPr>
            <p:cNvPr id="11317" name="Data 21">
              <a:extLst>
                <a:ext uri="{FF2B5EF4-FFF2-40B4-BE49-F238E27FC236}">
                  <a16:creationId xmlns:a16="http://schemas.microsoft.com/office/drawing/2014/main" id="{F0DA549B-32B4-CE5C-9C1D-7D23B5158CF9}"/>
                </a:ext>
              </a:extLst>
            </p:cNvPr>
            <p:cNvSpPr/>
            <p:nvPr/>
          </p:nvSpPr>
          <p:spPr>
            <a:xfrm>
              <a:off x="3050553" y="5599537"/>
              <a:ext cx="2706379" cy="291341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03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3285 w 10000"/>
                <a:gd name="connsiteY1" fmla="*/ 312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0000 h 10000"/>
                <a:gd name="connsiteX1" fmla="*/ 1066 w 10000"/>
                <a:gd name="connsiteY1" fmla="*/ 1723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9028"/>
                <a:gd name="connsiteY0" fmla="*/ 8992 h 8992"/>
                <a:gd name="connsiteX1" fmla="*/ 1066 w 9028"/>
                <a:gd name="connsiteY1" fmla="*/ 715 h 8992"/>
                <a:gd name="connsiteX2" fmla="*/ 9028 w 9028"/>
                <a:gd name="connsiteY2" fmla="*/ 0 h 8992"/>
                <a:gd name="connsiteX3" fmla="*/ 8000 w 9028"/>
                <a:gd name="connsiteY3" fmla="*/ 8992 h 8992"/>
                <a:gd name="connsiteX4" fmla="*/ 0 w 9028"/>
                <a:gd name="connsiteY4" fmla="*/ 8992 h 8992"/>
                <a:gd name="connsiteX0" fmla="*/ 0 w 10000"/>
                <a:gd name="connsiteY0" fmla="*/ 10000 h 10000"/>
                <a:gd name="connsiteX1" fmla="*/ 891 w 10000"/>
                <a:gd name="connsiteY1" fmla="*/ 1019 h 10000"/>
                <a:gd name="connsiteX2" fmla="*/ 10000 w 10000"/>
                <a:gd name="connsiteY2" fmla="*/ 0 h 10000"/>
                <a:gd name="connsiteX3" fmla="*/ 8861 w 10000"/>
                <a:gd name="connsiteY3" fmla="*/ 1000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891" y="1019"/>
                  </a:lnTo>
                  <a:lnTo>
                    <a:pt x="10000" y="0"/>
                  </a:lnTo>
                  <a:lnTo>
                    <a:pt x="8861" y="10000"/>
                  </a:lnTo>
                  <a:lnTo>
                    <a:pt x="0" y="1000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9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grpSp>
          <p:nvGrpSpPr>
            <p:cNvPr id="11318" name="Gruppe 11317">
              <a:extLst>
                <a:ext uri="{FF2B5EF4-FFF2-40B4-BE49-F238E27FC236}">
                  <a16:creationId xmlns:a16="http://schemas.microsoft.com/office/drawing/2014/main" id="{FCBF575C-C4F2-108C-2FBB-4DB0D65CA766}"/>
                </a:ext>
              </a:extLst>
            </p:cNvPr>
            <p:cNvGrpSpPr/>
            <p:nvPr/>
          </p:nvGrpSpPr>
          <p:grpSpPr>
            <a:xfrm>
              <a:off x="3382593" y="5453087"/>
              <a:ext cx="5426815" cy="384267"/>
              <a:chOff x="4173156" y="5453087"/>
              <a:chExt cx="5426815" cy="384267"/>
            </a:xfrm>
          </p:grpSpPr>
          <p:sp>
            <p:nvSpPr>
              <p:cNvPr id="11321" name="Cylinder 11320">
                <a:extLst>
                  <a:ext uri="{FF2B5EF4-FFF2-40B4-BE49-F238E27FC236}">
                    <a16:creationId xmlns:a16="http://schemas.microsoft.com/office/drawing/2014/main" id="{65219E80-EB09-091F-940F-45877CB85B4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3156" y="5453087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322" name="Cylinder 11321">
                <a:extLst>
                  <a:ext uri="{FF2B5EF4-FFF2-40B4-BE49-F238E27FC236}">
                    <a16:creationId xmlns:a16="http://schemas.microsoft.com/office/drawing/2014/main" id="{713FE70A-3AA1-EB07-92EA-A364BF0133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5971" y="5477354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319" name="Cylinder 11318">
              <a:extLst>
                <a:ext uri="{FF2B5EF4-FFF2-40B4-BE49-F238E27FC236}">
                  <a16:creationId xmlns:a16="http://schemas.microsoft.com/office/drawing/2014/main" id="{9362E48B-1653-1244-79AC-7153E856483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765787" y="5611200"/>
              <a:ext cx="418898" cy="180000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20" name="Cylinder 11319">
              <a:extLst>
                <a:ext uri="{FF2B5EF4-FFF2-40B4-BE49-F238E27FC236}">
                  <a16:creationId xmlns:a16="http://schemas.microsoft.com/office/drawing/2014/main" id="{F48C6907-4E3B-9B35-75EF-77CFE21BCD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2563" y="4643215"/>
              <a:ext cx="684000" cy="568630"/>
            </a:xfrm>
            <a:prstGeom prst="ca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1339" name="Kombinationstegning 11338">
            <a:extLst>
              <a:ext uri="{FF2B5EF4-FFF2-40B4-BE49-F238E27FC236}">
                <a16:creationId xmlns:a16="http://schemas.microsoft.com/office/drawing/2014/main" id="{1A3F7331-312E-7F02-3289-11A483321B37}"/>
              </a:ext>
            </a:extLst>
          </p:cNvPr>
          <p:cNvSpPr/>
          <p:nvPr/>
        </p:nvSpPr>
        <p:spPr>
          <a:xfrm>
            <a:off x="2297151" y="2942724"/>
            <a:ext cx="863077" cy="618232"/>
          </a:xfrm>
          <a:custGeom>
            <a:avLst/>
            <a:gdLst>
              <a:gd name="connsiteX0" fmla="*/ 572429 w 863077"/>
              <a:gd name="connsiteY0" fmla="*/ 97842 h 618232"/>
              <a:gd name="connsiteX1" fmla="*/ 728547 w 863077"/>
              <a:gd name="connsiteY1" fmla="*/ 1198 h 618232"/>
              <a:gd name="connsiteX2" fmla="*/ 862361 w 863077"/>
              <a:gd name="connsiteY2" fmla="*/ 157315 h 618232"/>
              <a:gd name="connsiteX3" fmla="*/ 669073 w 863077"/>
              <a:gd name="connsiteY3" fmla="*/ 380339 h 618232"/>
              <a:gd name="connsiteX4" fmla="*/ 356839 w 863077"/>
              <a:gd name="connsiteY4" fmla="*/ 395208 h 618232"/>
              <a:gd name="connsiteX5" fmla="*/ 81776 w 863077"/>
              <a:gd name="connsiteY5" fmla="*/ 462115 h 618232"/>
              <a:gd name="connsiteX6" fmla="*/ 0 w 863077"/>
              <a:gd name="connsiteY6" fmla="*/ 618232 h 61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3077" h="618232">
                <a:moveTo>
                  <a:pt x="572429" y="97842"/>
                </a:moveTo>
                <a:cubicBezTo>
                  <a:pt x="626327" y="44564"/>
                  <a:pt x="680225" y="-8714"/>
                  <a:pt x="728547" y="1198"/>
                </a:cubicBezTo>
                <a:cubicBezTo>
                  <a:pt x="776869" y="11110"/>
                  <a:pt x="872273" y="94125"/>
                  <a:pt x="862361" y="157315"/>
                </a:cubicBezTo>
                <a:cubicBezTo>
                  <a:pt x="852449" y="220505"/>
                  <a:pt x="753327" y="340690"/>
                  <a:pt x="669073" y="380339"/>
                </a:cubicBezTo>
                <a:cubicBezTo>
                  <a:pt x="584819" y="419988"/>
                  <a:pt x="454722" y="381579"/>
                  <a:pt x="356839" y="395208"/>
                </a:cubicBezTo>
                <a:cubicBezTo>
                  <a:pt x="258956" y="408837"/>
                  <a:pt x="141249" y="424944"/>
                  <a:pt x="81776" y="462115"/>
                </a:cubicBezTo>
                <a:cubicBezTo>
                  <a:pt x="22303" y="499286"/>
                  <a:pt x="11151" y="558759"/>
                  <a:pt x="0" y="618232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40" name="Kombinationstegning 11339">
            <a:extLst>
              <a:ext uri="{FF2B5EF4-FFF2-40B4-BE49-F238E27FC236}">
                <a16:creationId xmlns:a16="http://schemas.microsoft.com/office/drawing/2014/main" id="{0F9CEC98-7DE2-4FC0-4E2F-6898A59A9978}"/>
              </a:ext>
            </a:extLst>
          </p:cNvPr>
          <p:cNvSpPr/>
          <p:nvPr/>
        </p:nvSpPr>
        <p:spPr>
          <a:xfrm>
            <a:off x="1598582" y="3434556"/>
            <a:ext cx="749219" cy="669093"/>
          </a:xfrm>
          <a:custGeom>
            <a:avLst/>
            <a:gdLst>
              <a:gd name="connsiteX0" fmla="*/ 326862 w 749219"/>
              <a:gd name="connsiteY0" fmla="*/ 111532 h 669093"/>
              <a:gd name="connsiteX1" fmla="*/ 222784 w 749219"/>
              <a:gd name="connsiteY1" fmla="*/ 20 h 669093"/>
              <a:gd name="connsiteX2" fmla="*/ 22062 w 749219"/>
              <a:gd name="connsiteY2" fmla="*/ 118966 h 669093"/>
              <a:gd name="connsiteX3" fmla="*/ 36930 w 749219"/>
              <a:gd name="connsiteY3" fmla="*/ 297385 h 669093"/>
              <a:gd name="connsiteX4" fmla="*/ 304559 w 749219"/>
              <a:gd name="connsiteY4" fmla="*/ 416332 h 669093"/>
              <a:gd name="connsiteX5" fmla="*/ 624228 w 749219"/>
              <a:gd name="connsiteY5" fmla="*/ 408898 h 669093"/>
              <a:gd name="connsiteX6" fmla="*/ 735740 w 749219"/>
              <a:gd name="connsiteY6" fmla="*/ 535278 h 669093"/>
              <a:gd name="connsiteX7" fmla="*/ 743174 w 749219"/>
              <a:gd name="connsiteY7" fmla="*/ 669093 h 669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9219" h="669093">
                <a:moveTo>
                  <a:pt x="326862" y="111532"/>
                </a:moveTo>
                <a:cubicBezTo>
                  <a:pt x="300223" y="55156"/>
                  <a:pt x="273584" y="-1219"/>
                  <a:pt x="222784" y="20"/>
                </a:cubicBezTo>
                <a:cubicBezTo>
                  <a:pt x="171984" y="1259"/>
                  <a:pt x="53038" y="69405"/>
                  <a:pt x="22062" y="118966"/>
                </a:cubicBezTo>
                <a:cubicBezTo>
                  <a:pt x="-8914" y="168527"/>
                  <a:pt x="-10153" y="247824"/>
                  <a:pt x="36930" y="297385"/>
                </a:cubicBezTo>
                <a:cubicBezTo>
                  <a:pt x="84013" y="346946"/>
                  <a:pt x="206676" y="397747"/>
                  <a:pt x="304559" y="416332"/>
                </a:cubicBezTo>
                <a:cubicBezTo>
                  <a:pt x="402442" y="434917"/>
                  <a:pt x="552365" y="389074"/>
                  <a:pt x="624228" y="408898"/>
                </a:cubicBezTo>
                <a:cubicBezTo>
                  <a:pt x="696091" y="428722"/>
                  <a:pt x="715916" y="491912"/>
                  <a:pt x="735740" y="535278"/>
                </a:cubicBezTo>
                <a:cubicBezTo>
                  <a:pt x="755564" y="578644"/>
                  <a:pt x="749369" y="623868"/>
                  <a:pt x="743174" y="669093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41" name="Kombinationstegning 11340">
            <a:extLst>
              <a:ext uri="{FF2B5EF4-FFF2-40B4-BE49-F238E27FC236}">
                <a16:creationId xmlns:a16="http://schemas.microsoft.com/office/drawing/2014/main" id="{695BB54F-8120-AA43-2BBD-9C1FE82F62AF}"/>
              </a:ext>
            </a:extLst>
          </p:cNvPr>
          <p:cNvSpPr/>
          <p:nvPr/>
        </p:nvSpPr>
        <p:spPr>
          <a:xfrm>
            <a:off x="2312020" y="3432302"/>
            <a:ext cx="802887" cy="188127"/>
          </a:xfrm>
          <a:custGeom>
            <a:avLst/>
            <a:gdLst>
              <a:gd name="connsiteX0" fmla="*/ 0 w 802887"/>
              <a:gd name="connsiteY0" fmla="*/ 121220 h 188127"/>
              <a:gd name="connsiteX1" fmla="*/ 118946 w 802887"/>
              <a:gd name="connsiteY1" fmla="*/ 32010 h 188127"/>
              <a:gd name="connsiteX2" fmla="*/ 423746 w 802887"/>
              <a:gd name="connsiteY2" fmla="*/ 24576 h 188127"/>
              <a:gd name="connsiteX3" fmla="*/ 698809 w 802887"/>
              <a:gd name="connsiteY3" fmla="*/ 9708 h 188127"/>
              <a:gd name="connsiteX4" fmla="*/ 802887 w 802887"/>
              <a:gd name="connsiteY4" fmla="*/ 188127 h 18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2887" h="188127">
                <a:moveTo>
                  <a:pt x="0" y="121220"/>
                </a:moveTo>
                <a:cubicBezTo>
                  <a:pt x="24161" y="84668"/>
                  <a:pt x="48322" y="48117"/>
                  <a:pt x="118946" y="32010"/>
                </a:cubicBezTo>
                <a:cubicBezTo>
                  <a:pt x="189570" y="15903"/>
                  <a:pt x="327102" y="28293"/>
                  <a:pt x="423746" y="24576"/>
                </a:cubicBezTo>
                <a:cubicBezTo>
                  <a:pt x="520390" y="20859"/>
                  <a:pt x="635619" y="-17550"/>
                  <a:pt x="698809" y="9708"/>
                </a:cubicBezTo>
                <a:cubicBezTo>
                  <a:pt x="761999" y="36966"/>
                  <a:pt x="782443" y="112546"/>
                  <a:pt x="802887" y="188127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1360" name="Kombinationstegning 11359">
            <a:extLst>
              <a:ext uri="{FF2B5EF4-FFF2-40B4-BE49-F238E27FC236}">
                <a16:creationId xmlns:a16="http://schemas.microsoft.com/office/drawing/2014/main" id="{B73B9F40-FA6F-C986-446E-F585B8D01E8A}"/>
              </a:ext>
            </a:extLst>
          </p:cNvPr>
          <p:cNvSpPr/>
          <p:nvPr/>
        </p:nvSpPr>
        <p:spPr>
          <a:xfrm>
            <a:off x="2772937" y="3445865"/>
            <a:ext cx="1018710" cy="665218"/>
          </a:xfrm>
          <a:custGeom>
            <a:avLst/>
            <a:gdLst>
              <a:gd name="connsiteX0" fmla="*/ 765717 w 1018710"/>
              <a:gd name="connsiteY0" fmla="*/ 152262 h 665218"/>
              <a:gd name="connsiteX1" fmla="*/ 773151 w 1018710"/>
              <a:gd name="connsiteY1" fmla="*/ 63052 h 665218"/>
              <a:gd name="connsiteX2" fmla="*/ 817756 w 1018710"/>
              <a:gd name="connsiteY2" fmla="*/ 11013 h 665218"/>
              <a:gd name="connsiteX3" fmla="*/ 899531 w 1018710"/>
              <a:gd name="connsiteY3" fmla="*/ 3579 h 665218"/>
              <a:gd name="connsiteX4" fmla="*/ 973873 w 1018710"/>
              <a:gd name="connsiteY4" fmla="*/ 55618 h 665218"/>
              <a:gd name="connsiteX5" fmla="*/ 1018478 w 1018710"/>
              <a:gd name="connsiteY5" fmla="*/ 167130 h 665218"/>
              <a:gd name="connsiteX6" fmla="*/ 966439 w 1018710"/>
              <a:gd name="connsiteY6" fmla="*/ 367852 h 665218"/>
              <a:gd name="connsiteX7" fmla="*/ 639336 w 1018710"/>
              <a:gd name="connsiteY7" fmla="*/ 479364 h 665218"/>
              <a:gd name="connsiteX8" fmla="*/ 312234 w 1018710"/>
              <a:gd name="connsiteY8" fmla="*/ 464496 h 665218"/>
              <a:gd name="connsiteX9" fmla="*/ 74341 w 1018710"/>
              <a:gd name="connsiteY9" fmla="*/ 464496 h 665218"/>
              <a:gd name="connsiteX10" fmla="*/ 0 w 1018710"/>
              <a:gd name="connsiteY10" fmla="*/ 665218 h 665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8710" h="665218">
                <a:moveTo>
                  <a:pt x="765717" y="152262"/>
                </a:moveTo>
                <a:cubicBezTo>
                  <a:pt x="765097" y="119427"/>
                  <a:pt x="764478" y="86593"/>
                  <a:pt x="773151" y="63052"/>
                </a:cubicBezTo>
                <a:cubicBezTo>
                  <a:pt x="781824" y="39511"/>
                  <a:pt x="796693" y="20925"/>
                  <a:pt x="817756" y="11013"/>
                </a:cubicBezTo>
                <a:cubicBezTo>
                  <a:pt x="838819" y="1101"/>
                  <a:pt x="873512" y="-3855"/>
                  <a:pt x="899531" y="3579"/>
                </a:cubicBezTo>
                <a:cubicBezTo>
                  <a:pt x="925551" y="11013"/>
                  <a:pt x="954049" y="28359"/>
                  <a:pt x="973873" y="55618"/>
                </a:cubicBezTo>
                <a:cubicBezTo>
                  <a:pt x="993698" y="82876"/>
                  <a:pt x="1019717" y="115091"/>
                  <a:pt x="1018478" y="167130"/>
                </a:cubicBezTo>
                <a:cubicBezTo>
                  <a:pt x="1017239" y="219169"/>
                  <a:pt x="1029629" y="315813"/>
                  <a:pt x="966439" y="367852"/>
                </a:cubicBezTo>
                <a:cubicBezTo>
                  <a:pt x="903249" y="419891"/>
                  <a:pt x="748370" y="463257"/>
                  <a:pt x="639336" y="479364"/>
                </a:cubicBezTo>
                <a:cubicBezTo>
                  <a:pt x="530302" y="495471"/>
                  <a:pt x="406400" y="466974"/>
                  <a:pt x="312234" y="464496"/>
                </a:cubicBezTo>
                <a:cubicBezTo>
                  <a:pt x="218068" y="462018"/>
                  <a:pt x="126380" y="431042"/>
                  <a:pt x="74341" y="464496"/>
                </a:cubicBezTo>
                <a:cubicBezTo>
                  <a:pt x="22302" y="497950"/>
                  <a:pt x="11151" y="581584"/>
                  <a:pt x="0" y="66521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11405" name="Gruppe 11404">
            <a:extLst>
              <a:ext uri="{FF2B5EF4-FFF2-40B4-BE49-F238E27FC236}">
                <a16:creationId xmlns:a16="http://schemas.microsoft.com/office/drawing/2014/main" id="{43E7D3EE-CA2D-B172-E6C0-6F9DD5D56564}"/>
              </a:ext>
            </a:extLst>
          </p:cNvPr>
          <p:cNvGrpSpPr/>
          <p:nvPr/>
        </p:nvGrpSpPr>
        <p:grpSpPr>
          <a:xfrm>
            <a:off x="4332536" y="1056495"/>
            <a:ext cx="909548" cy="1130088"/>
            <a:chOff x="4332536" y="1056495"/>
            <a:chExt cx="909548" cy="1130088"/>
          </a:xfrm>
        </p:grpSpPr>
        <p:sp>
          <p:nvSpPr>
            <p:cNvPr id="11498" name="AutoShape 2522">
              <a:extLst>
                <a:ext uri="{FF2B5EF4-FFF2-40B4-BE49-F238E27FC236}">
                  <a16:creationId xmlns:a16="http://schemas.microsoft.com/office/drawing/2014/main" id="{3037471E-C521-EABF-7FDF-11329509A41E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4833182" y="1997665"/>
              <a:ext cx="204629" cy="188918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grpSp>
          <p:nvGrpSpPr>
            <p:cNvPr id="11538" name="Gruppe 11537">
              <a:extLst>
                <a:ext uri="{FF2B5EF4-FFF2-40B4-BE49-F238E27FC236}">
                  <a16:creationId xmlns:a16="http://schemas.microsoft.com/office/drawing/2014/main" id="{45FD93FE-D52F-0F25-8FC0-00F0C59D6E25}"/>
                </a:ext>
              </a:extLst>
            </p:cNvPr>
            <p:cNvGrpSpPr/>
            <p:nvPr/>
          </p:nvGrpSpPr>
          <p:grpSpPr>
            <a:xfrm>
              <a:off x="4332536" y="1056495"/>
              <a:ext cx="909548" cy="1055636"/>
              <a:chOff x="5625356" y="3515826"/>
              <a:chExt cx="909548" cy="1055636"/>
            </a:xfrm>
          </p:grpSpPr>
          <p:grpSp>
            <p:nvGrpSpPr>
              <p:cNvPr id="11461" name="Group 2527">
                <a:extLst>
                  <a:ext uri="{FF2B5EF4-FFF2-40B4-BE49-F238E27FC236}">
                    <a16:creationId xmlns:a16="http://schemas.microsoft.com/office/drawing/2014/main" id="{4789C126-6D30-D077-0DD7-146627702B2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718436" y="3515826"/>
                <a:ext cx="816468" cy="1055636"/>
                <a:chOff x="3078" y="11479"/>
                <a:chExt cx="1625" cy="2101"/>
              </a:xfrm>
            </p:grpSpPr>
            <p:grpSp>
              <p:nvGrpSpPr>
                <p:cNvPr id="11462" name="Group 2083">
                  <a:extLst>
                    <a:ext uri="{FF2B5EF4-FFF2-40B4-BE49-F238E27FC236}">
                      <a16:creationId xmlns:a16="http://schemas.microsoft.com/office/drawing/2014/main" id="{EF0A38C0-AC13-95EC-E87B-EA3127C0E8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15" y="11858"/>
                  <a:ext cx="1588" cy="504"/>
                  <a:chOff x="3529" y="6625"/>
                  <a:chExt cx="8413" cy="2677"/>
                </a:xfrm>
              </p:grpSpPr>
              <p:sp>
                <p:nvSpPr>
                  <p:cNvPr id="11486" name="AutoShape 2084">
                    <a:extLst>
                      <a:ext uri="{FF2B5EF4-FFF2-40B4-BE49-F238E27FC236}">
                        <a16:creationId xmlns:a16="http://schemas.microsoft.com/office/drawing/2014/main" id="{01B2F6A7-FE25-CC7F-565B-95FF450587A0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9786" y="6625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487" name="AutoShape 2085">
                    <a:extLst>
                      <a:ext uri="{FF2B5EF4-FFF2-40B4-BE49-F238E27FC236}">
                        <a16:creationId xmlns:a16="http://schemas.microsoft.com/office/drawing/2014/main" id="{F0C95E9D-42FF-6AFE-8476-81161E26220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8590" y="9302"/>
                    <a:ext cx="227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8" name="AutoShape 2086">
                    <a:extLst>
                      <a:ext uri="{FF2B5EF4-FFF2-40B4-BE49-F238E27FC236}">
                        <a16:creationId xmlns:a16="http://schemas.microsoft.com/office/drawing/2014/main" id="{A8739453-62B2-7A05-907A-88CFBC86CE4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9302"/>
                    <a:ext cx="3037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463" name="Group 2087">
                  <a:extLst>
                    <a:ext uri="{FF2B5EF4-FFF2-40B4-BE49-F238E27FC236}">
                      <a16:creationId xmlns:a16="http://schemas.microsoft.com/office/drawing/2014/main" id="{C3843D19-912B-9171-87B9-D6B8ED839D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94" y="11479"/>
                  <a:ext cx="1437" cy="373"/>
                  <a:chOff x="2833" y="8775"/>
                  <a:chExt cx="1958" cy="510"/>
                </a:xfrm>
              </p:grpSpPr>
              <p:cxnSp>
                <p:nvCxnSpPr>
                  <p:cNvPr id="11478" name="AutoShape 2088">
                    <a:extLst>
                      <a:ext uri="{FF2B5EF4-FFF2-40B4-BE49-F238E27FC236}">
                        <a16:creationId xmlns:a16="http://schemas.microsoft.com/office/drawing/2014/main" id="{A74C2AFF-C0A7-3B5B-4C1C-D7EAC5B52DB1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833" y="9114"/>
                    <a:ext cx="877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79" name="AutoShape 2089">
                    <a:extLst>
                      <a:ext uri="{FF2B5EF4-FFF2-40B4-BE49-F238E27FC236}">
                        <a16:creationId xmlns:a16="http://schemas.microsoft.com/office/drawing/2014/main" id="{19A8005A-051F-C0D5-BC92-4C949F7F0306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914" y="9108"/>
                    <a:ext cx="877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0" name="AutoShape 2090">
                    <a:extLst>
                      <a:ext uri="{FF2B5EF4-FFF2-40B4-BE49-F238E27FC236}">
                        <a16:creationId xmlns:a16="http://schemas.microsoft.com/office/drawing/2014/main" id="{22F73B06-DBB8-407B-A937-BD7FE9F4E52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677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1" name="AutoShape 2091">
                    <a:extLst>
                      <a:ext uri="{FF2B5EF4-FFF2-40B4-BE49-F238E27FC236}">
                        <a16:creationId xmlns:a16="http://schemas.microsoft.com/office/drawing/2014/main" id="{79265E37-29DA-1543-8123-DFC94ECF683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720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82" name="AutoShape 2092">
                    <a:extLst>
                      <a:ext uri="{FF2B5EF4-FFF2-40B4-BE49-F238E27FC236}">
                        <a16:creationId xmlns:a16="http://schemas.microsoft.com/office/drawing/2014/main" id="{15107DD7-3D3D-5B45-B2B6-4F027350B4B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387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11483" name="Group 2093">
                    <a:extLst>
                      <a:ext uri="{FF2B5EF4-FFF2-40B4-BE49-F238E27FC236}">
                        <a16:creationId xmlns:a16="http://schemas.microsoft.com/office/drawing/2014/main" id="{7696903E-5D59-9F65-2DC9-F9ED7923F3C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018" y="8775"/>
                    <a:ext cx="156" cy="155"/>
                    <a:chOff x="5954" y="2446"/>
                    <a:chExt cx="384" cy="155"/>
                  </a:xfrm>
                </p:grpSpPr>
                <p:cxnSp>
                  <p:nvCxnSpPr>
                    <p:cNvPr id="11484" name="AutoShape 2094">
                      <a:extLst>
                        <a:ext uri="{FF2B5EF4-FFF2-40B4-BE49-F238E27FC236}">
                          <a16:creationId xmlns:a16="http://schemas.microsoft.com/office/drawing/2014/main" id="{4A847C33-0833-79AD-7C34-A539DDADEAC4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954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11485" name="AutoShape 2095">
                      <a:extLst>
                        <a:ext uri="{FF2B5EF4-FFF2-40B4-BE49-F238E27FC236}">
                          <a16:creationId xmlns:a16="http://schemas.microsoft.com/office/drawing/2014/main" id="{D8CA9458-3FA9-CC34-067D-A444EFF620CB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6132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grpSp>
              <p:nvGrpSpPr>
                <p:cNvPr id="11464" name="Group 2096">
                  <a:extLst>
                    <a:ext uri="{FF2B5EF4-FFF2-40B4-BE49-F238E27FC236}">
                      <a16:creationId xmlns:a16="http://schemas.microsoft.com/office/drawing/2014/main" id="{5D2D3AF0-607D-FA30-B3A7-3F2B6AC71F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3774" y="11620"/>
                  <a:ext cx="641" cy="856"/>
                  <a:chOff x="3010" y="3692"/>
                  <a:chExt cx="1797" cy="856"/>
                </a:xfrm>
              </p:grpSpPr>
              <p:cxnSp>
                <p:nvCxnSpPr>
                  <p:cNvPr id="11475" name="AutoShape 2097">
                    <a:extLst>
                      <a:ext uri="{FF2B5EF4-FFF2-40B4-BE49-F238E27FC236}">
                        <a16:creationId xmlns:a16="http://schemas.microsoft.com/office/drawing/2014/main" id="{DE68997F-58A3-4DD0-1198-9A441CA4AB8F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010" y="3692"/>
                    <a:ext cx="401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76" name="AutoShape 2098">
                    <a:extLst>
                      <a:ext uri="{FF2B5EF4-FFF2-40B4-BE49-F238E27FC236}">
                        <a16:creationId xmlns:a16="http://schemas.microsoft.com/office/drawing/2014/main" id="{BBFDD784-01D2-4C47-8A27-16E40A245880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rot="16200000" flipH="1">
                    <a:off x="4379" y="4120"/>
                    <a:ext cx="371" cy="485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465" name="Group 2517">
                  <a:extLst>
                    <a:ext uri="{FF2B5EF4-FFF2-40B4-BE49-F238E27FC236}">
                      <a16:creationId xmlns:a16="http://schemas.microsoft.com/office/drawing/2014/main" id="{87B09A5E-E40A-012B-91CE-0D425FD94F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90" y="12984"/>
                  <a:ext cx="1385" cy="3"/>
                  <a:chOff x="3595" y="1829"/>
                  <a:chExt cx="7338" cy="3"/>
                </a:xfrm>
              </p:grpSpPr>
              <p:cxnSp>
                <p:nvCxnSpPr>
                  <p:cNvPr id="11473" name="AutoShape 2519">
                    <a:extLst>
                      <a:ext uri="{FF2B5EF4-FFF2-40B4-BE49-F238E27FC236}">
                        <a16:creationId xmlns:a16="http://schemas.microsoft.com/office/drawing/2014/main" id="{E13D7C6E-68FD-D733-FC35-9EA388C0E71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8656" y="1829"/>
                    <a:ext cx="2277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74" name="AutoShape 2520">
                    <a:extLst>
                      <a:ext uri="{FF2B5EF4-FFF2-40B4-BE49-F238E27FC236}">
                        <a16:creationId xmlns:a16="http://schemas.microsoft.com/office/drawing/2014/main" id="{43AE8EED-46F0-5EC9-6DE8-AB62B84775F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95" y="1832"/>
                    <a:ext cx="3037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466" name="Group 2521">
                  <a:extLst>
                    <a:ext uri="{FF2B5EF4-FFF2-40B4-BE49-F238E27FC236}">
                      <a16:creationId xmlns:a16="http://schemas.microsoft.com/office/drawing/2014/main" id="{444519B8-9E0F-9DC9-A833-B01CEA699A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78" y="12799"/>
                  <a:ext cx="1412" cy="748"/>
                  <a:chOff x="3529" y="5705"/>
                  <a:chExt cx="7468" cy="3966"/>
                </a:xfrm>
              </p:grpSpPr>
              <p:sp>
                <p:nvSpPr>
                  <p:cNvPr id="11469" name="AutoShape 2522">
                    <a:extLst>
                      <a:ext uri="{FF2B5EF4-FFF2-40B4-BE49-F238E27FC236}">
                        <a16:creationId xmlns:a16="http://schemas.microsoft.com/office/drawing/2014/main" id="{2815430C-8F31-BBC5-F8F9-A4E9A0ECC827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6515" y="5705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1470" name="AutoShape 2523">
                    <a:extLst>
                      <a:ext uri="{FF2B5EF4-FFF2-40B4-BE49-F238E27FC236}">
                        <a16:creationId xmlns:a16="http://schemas.microsoft.com/office/drawing/2014/main" id="{5AB92A37-0ED3-22C9-4353-E2D921DB486E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9858" y="9671"/>
                    <a:ext cx="1139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1471" name="AutoShape 2524">
                    <a:extLst>
                      <a:ext uri="{FF2B5EF4-FFF2-40B4-BE49-F238E27FC236}">
                        <a16:creationId xmlns:a16="http://schemas.microsoft.com/office/drawing/2014/main" id="{76477E22-B4AD-D1CE-EA13-991A2856E14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9671"/>
                    <a:ext cx="1139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467" name="AutoShape 2525">
                  <a:extLst>
                    <a:ext uri="{FF2B5EF4-FFF2-40B4-BE49-F238E27FC236}">
                      <a16:creationId xmlns:a16="http://schemas.microsoft.com/office/drawing/2014/main" id="{1DC39DA6-FBB1-D7B0-5D80-B1D8ECBDA2E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103" y="11722"/>
                  <a:ext cx="0" cy="1811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468" name="AutoShape 2526">
                  <a:extLst>
                    <a:ext uri="{FF2B5EF4-FFF2-40B4-BE49-F238E27FC236}">
                      <a16:creationId xmlns:a16="http://schemas.microsoft.com/office/drawing/2014/main" id="{86B4F5E0-AE2F-42F1-8A41-C4EEF3617379}"/>
                    </a:ext>
                  </a:extLst>
                </p:cNvPr>
                <p:cNvCxnSpPr>
                  <a:cxnSpLocks noEditPoints="1" noChangeArrowheads="1" noChangeShapeType="1"/>
                  <a:stCxn id="11486" idx="4"/>
                </p:cNvCxnSpPr>
                <p:nvPr/>
              </p:nvCxnSpPr>
              <p:spPr bwMode="auto">
                <a:xfrm flipH="1">
                  <a:off x="4490" y="12235"/>
                  <a:ext cx="10" cy="134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1537" name="Ellipse 11536">
                <a:extLst>
                  <a:ext uri="{FF2B5EF4-FFF2-40B4-BE49-F238E27FC236}">
                    <a16:creationId xmlns:a16="http://schemas.microsoft.com/office/drawing/2014/main" id="{039880C7-500D-6B84-D31D-6B87F11D63EE}"/>
                  </a:ext>
                </a:extLst>
              </p:cNvPr>
              <p:cNvSpPr/>
              <p:nvPr/>
            </p:nvSpPr>
            <p:spPr>
              <a:xfrm>
                <a:off x="5625356" y="4017812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</p:grpSp>
        <p:cxnSp>
          <p:nvCxnSpPr>
            <p:cNvPr id="11364" name="AutoShape 2098">
              <a:extLst>
                <a:ext uri="{FF2B5EF4-FFF2-40B4-BE49-F238E27FC236}">
                  <a16:creationId xmlns:a16="http://schemas.microsoft.com/office/drawing/2014/main" id="{223A2B6E-D14F-C9E0-F9D2-E43AC0F312AF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536868" y="2005610"/>
              <a:ext cx="186406" cy="86978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67" name="AutoShape 2523">
              <a:extLst>
                <a:ext uri="{FF2B5EF4-FFF2-40B4-BE49-F238E27FC236}">
                  <a16:creationId xmlns:a16="http://schemas.microsoft.com/office/drawing/2014/main" id="{4A5E8C07-C5AA-C692-9365-8584AC272A7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719770" y="2085969"/>
              <a:ext cx="10815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30" name="Gruppe 11429">
            <a:extLst>
              <a:ext uri="{FF2B5EF4-FFF2-40B4-BE49-F238E27FC236}">
                <a16:creationId xmlns:a16="http://schemas.microsoft.com/office/drawing/2014/main" id="{A49FA64A-893B-620E-98C0-66C6EA88720B}"/>
              </a:ext>
            </a:extLst>
          </p:cNvPr>
          <p:cNvGrpSpPr/>
          <p:nvPr/>
        </p:nvGrpSpPr>
        <p:grpSpPr>
          <a:xfrm>
            <a:off x="6844089" y="3672843"/>
            <a:ext cx="1071644" cy="895858"/>
            <a:chOff x="4278210" y="2427662"/>
            <a:chExt cx="1071644" cy="895858"/>
          </a:xfrm>
        </p:grpSpPr>
        <p:sp>
          <p:nvSpPr>
            <p:cNvPr id="11490" name="AutoShape 2522">
              <a:extLst>
                <a:ext uri="{FF2B5EF4-FFF2-40B4-BE49-F238E27FC236}">
                  <a16:creationId xmlns:a16="http://schemas.microsoft.com/office/drawing/2014/main" id="{DB616E88-3069-1B73-1872-7223B8936E1B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145225" y="2631637"/>
              <a:ext cx="204629" cy="188918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cxnSp>
          <p:nvCxnSpPr>
            <p:cNvPr id="11505" name="Lige forbindelse 11504">
              <a:extLst>
                <a:ext uri="{FF2B5EF4-FFF2-40B4-BE49-F238E27FC236}">
                  <a16:creationId xmlns:a16="http://schemas.microsoft.com/office/drawing/2014/main" id="{DAA6C86B-BB28-D105-6D77-689C1A310403}"/>
                </a:ext>
              </a:extLst>
            </p:cNvPr>
            <p:cNvCxnSpPr>
              <a:endCxn id="11490" idx="0"/>
            </p:cNvCxnSpPr>
            <p:nvPr/>
          </p:nvCxnSpPr>
          <p:spPr>
            <a:xfrm>
              <a:off x="5247539" y="2548590"/>
              <a:ext cx="1" cy="8304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406" name="Gruppe 11405">
              <a:extLst>
                <a:ext uri="{FF2B5EF4-FFF2-40B4-BE49-F238E27FC236}">
                  <a16:creationId xmlns:a16="http://schemas.microsoft.com/office/drawing/2014/main" id="{92111DA2-5E47-B1A7-908D-661DE62C3E21}"/>
                </a:ext>
              </a:extLst>
            </p:cNvPr>
            <p:cNvGrpSpPr/>
            <p:nvPr/>
          </p:nvGrpSpPr>
          <p:grpSpPr>
            <a:xfrm>
              <a:off x="4278210" y="2427662"/>
              <a:ext cx="977367" cy="895858"/>
              <a:chOff x="4291538" y="2429323"/>
              <a:chExt cx="977367" cy="895858"/>
            </a:xfrm>
          </p:grpSpPr>
          <p:grpSp>
            <p:nvGrpSpPr>
              <p:cNvPr id="11526" name="Gruppe 11525">
                <a:extLst>
                  <a:ext uri="{FF2B5EF4-FFF2-40B4-BE49-F238E27FC236}">
                    <a16:creationId xmlns:a16="http://schemas.microsoft.com/office/drawing/2014/main" id="{D7239D63-55F1-3F83-35D2-39928268020A}"/>
                  </a:ext>
                </a:extLst>
              </p:cNvPr>
              <p:cNvGrpSpPr/>
              <p:nvPr/>
            </p:nvGrpSpPr>
            <p:grpSpPr>
              <a:xfrm>
                <a:off x="4379587" y="2429323"/>
                <a:ext cx="889318" cy="895858"/>
                <a:chOff x="4379587" y="2429323"/>
                <a:chExt cx="889318" cy="895858"/>
              </a:xfrm>
            </p:grpSpPr>
            <p:grpSp>
              <p:nvGrpSpPr>
                <p:cNvPr id="11569" name="Gruppe 11568">
                  <a:extLst>
                    <a:ext uri="{FF2B5EF4-FFF2-40B4-BE49-F238E27FC236}">
                      <a16:creationId xmlns:a16="http://schemas.microsoft.com/office/drawing/2014/main" id="{A689F620-B779-5DFD-7C8B-88E67518B040}"/>
                    </a:ext>
                  </a:extLst>
                </p:cNvPr>
                <p:cNvGrpSpPr/>
                <p:nvPr/>
              </p:nvGrpSpPr>
              <p:grpSpPr>
                <a:xfrm>
                  <a:off x="4379587" y="2429323"/>
                  <a:ext cx="889318" cy="895858"/>
                  <a:chOff x="6577109" y="1826553"/>
                  <a:chExt cx="889318" cy="895858"/>
                </a:xfrm>
              </p:grpSpPr>
              <p:grpSp>
                <p:nvGrpSpPr>
                  <p:cNvPr id="11570" name="Gruppe 11569">
                    <a:extLst>
                      <a:ext uri="{FF2B5EF4-FFF2-40B4-BE49-F238E27FC236}">
                        <a16:creationId xmlns:a16="http://schemas.microsoft.com/office/drawing/2014/main" id="{B86E0C10-F090-4BB4-4055-1E5B3C94126E}"/>
                      </a:ext>
                    </a:extLst>
                  </p:cNvPr>
                  <p:cNvGrpSpPr/>
                  <p:nvPr/>
                </p:nvGrpSpPr>
                <p:grpSpPr>
                  <a:xfrm>
                    <a:off x="6577109" y="1826553"/>
                    <a:ext cx="889318" cy="895858"/>
                    <a:chOff x="6577109" y="1826553"/>
                    <a:chExt cx="889318" cy="895858"/>
                  </a:xfrm>
                </p:grpSpPr>
                <p:grpSp>
                  <p:nvGrpSpPr>
                    <p:cNvPr id="11572" name="Group 2527">
                      <a:extLst>
                        <a:ext uri="{FF2B5EF4-FFF2-40B4-BE49-F238E27FC236}">
                          <a16:creationId xmlns:a16="http://schemas.microsoft.com/office/drawing/2014/main" id="{A5B2771C-016A-76DE-B2E1-1A2E076609EB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9" y="1826553"/>
                      <a:ext cx="889318" cy="895858"/>
                      <a:chOff x="2766" y="11479"/>
                      <a:chExt cx="1770" cy="1783"/>
                    </a:xfrm>
                  </p:grpSpPr>
                  <p:grpSp>
                    <p:nvGrpSpPr>
                      <p:cNvPr id="11574" name="Group 2083">
                        <a:extLst>
                          <a:ext uri="{FF2B5EF4-FFF2-40B4-BE49-F238E27FC236}">
                            <a16:creationId xmlns:a16="http://schemas.microsoft.com/office/drawing/2014/main" id="{3E63C02C-DC59-6C53-3424-F94FBE7F7CEE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9" y="12425"/>
                        <a:ext cx="1081" cy="14"/>
                        <a:chOff x="1787" y="1815"/>
                        <a:chExt cx="5739" cy="14"/>
                      </a:xfrm>
                    </p:grpSpPr>
                    <p:cxnSp>
                      <p:nvCxnSpPr>
                        <p:cNvPr id="11593" name="AutoShape 2085">
                          <a:extLst>
                            <a:ext uri="{FF2B5EF4-FFF2-40B4-BE49-F238E27FC236}">
                              <a16:creationId xmlns:a16="http://schemas.microsoft.com/office/drawing/2014/main" id="{F0FA09D4-9B3C-33B2-3B0E-A19CA3CF1959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6008" y="1815"/>
                          <a:ext cx="1518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94" name="AutoShape 2086">
                          <a:extLst>
                            <a:ext uri="{FF2B5EF4-FFF2-40B4-BE49-F238E27FC236}">
                              <a16:creationId xmlns:a16="http://schemas.microsoft.com/office/drawing/2014/main" id="{153FF35A-A88B-1F56-B170-0E2B5F94F4FF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787" y="1829"/>
                          <a:ext cx="1905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grpSp>
                    <p:nvGrpSpPr>
                      <p:cNvPr id="11575" name="Group 2087">
                        <a:extLst>
                          <a:ext uri="{FF2B5EF4-FFF2-40B4-BE49-F238E27FC236}">
                            <a16:creationId xmlns:a16="http://schemas.microsoft.com/office/drawing/2014/main" id="{674686BD-6557-3366-0367-912280E546D8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754" cy="373"/>
                        <a:chOff x="2376" y="8775"/>
                        <a:chExt cx="2378" cy="510"/>
                      </a:xfrm>
                    </p:grpSpPr>
                    <p:cxnSp>
                      <p:nvCxnSpPr>
                        <p:cNvPr id="11584" name="AutoShape 2088">
                          <a:extLst>
                            <a:ext uri="{FF2B5EF4-FFF2-40B4-BE49-F238E27FC236}">
                              <a16:creationId xmlns:a16="http://schemas.microsoft.com/office/drawing/2014/main" id="{E01C6AB9-A74B-28DB-B980-142E8BAE8BFD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1166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85" name="AutoShape 2089">
                          <a:extLst>
                            <a:ext uri="{FF2B5EF4-FFF2-40B4-BE49-F238E27FC236}">
                              <a16:creationId xmlns:a16="http://schemas.microsoft.com/office/drawing/2014/main" id="{5C70C948-4F1D-E158-5BC0-BDC43608579F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780" y="9108"/>
                          <a:ext cx="9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86" name="AutoShape 2090">
                          <a:extLst>
                            <a:ext uri="{FF2B5EF4-FFF2-40B4-BE49-F238E27FC236}">
                              <a16:creationId xmlns:a16="http://schemas.microsoft.com/office/drawing/2014/main" id="{09E0C61B-7E42-4CB9-E111-4BB15EDB100E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555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87" name="AutoShape 2091">
                          <a:extLst>
                            <a:ext uri="{FF2B5EF4-FFF2-40B4-BE49-F238E27FC236}">
                              <a16:creationId xmlns:a16="http://schemas.microsoft.com/office/drawing/2014/main" id="{62D01E6A-C69D-387D-07B4-B123D56CEE57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55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88" name="AutoShape 2092">
                          <a:extLst>
                            <a:ext uri="{FF2B5EF4-FFF2-40B4-BE49-F238E27FC236}">
                              <a16:creationId xmlns:a16="http://schemas.microsoft.com/office/drawing/2014/main" id="{996602AB-2707-D3A0-C7E9-A367DDDDF011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48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589" name="Group 2093">
                          <a:extLst>
                            <a:ext uri="{FF2B5EF4-FFF2-40B4-BE49-F238E27FC236}">
                              <a16:creationId xmlns:a16="http://schemas.microsoft.com/office/drawing/2014/main" id="{9F6F4E86-7582-08CA-22BB-7BA6A18A287B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939" y="8775"/>
                          <a:ext cx="156" cy="155"/>
                          <a:chOff x="5765" y="2446"/>
                          <a:chExt cx="384" cy="155"/>
                        </a:xfrm>
                      </p:grpSpPr>
                      <p:cxnSp>
                        <p:nvCxnSpPr>
                          <p:cNvPr id="11590" name="AutoShape 2094">
                            <a:extLst>
                              <a:ext uri="{FF2B5EF4-FFF2-40B4-BE49-F238E27FC236}">
                                <a16:creationId xmlns:a16="http://schemas.microsoft.com/office/drawing/2014/main" id="{00FBC80E-DCAD-BDB8-DCA6-3D39E57904E6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765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591" name="AutoShape 2095">
                            <a:extLst>
                              <a:ext uri="{FF2B5EF4-FFF2-40B4-BE49-F238E27FC236}">
                                <a16:creationId xmlns:a16="http://schemas.microsoft.com/office/drawing/2014/main" id="{28460A22-8101-8233-8E4F-6BF16D92211F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943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cxnSp>
                    <p:nvCxnSpPr>
                      <p:cNvPr id="11576" name="AutoShape 2098">
                        <a:extLst>
                          <a:ext uri="{FF2B5EF4-FFF2-40B4-BE49-F238E27FC236}">
                            <a16:creationId xmlns:a16="http://schemas.microsoft.com/office/drawing/2014/main" id="{9DA14C7A-6ECD-576D-CE6B-15CC6DD0A541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V="1">
                        <a:off x="3115" y="12239"/>
                        <a:ext cx="345" cy="202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grpSp>
                    <p:nvGrpSpPr>
                      <p:cNvPr id="11577" name="Group 2517">
                        <a:extLst>
                          <a:ext uri="{FF2B5EF4-FFF2-40B4-BE49-F238E27FC236}">
                            <a16:creationId xmlns:a16="http://schemas.microsoft.com/office/drawing/2014/main" id="{BAE76D07-522A-2104-A870-70B7088C5BAB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0" y="12886"/>
                        <a:ext cx="1442" cy="376"/>
                        <a:chOff x="1935" y="9192"/>
                        <a:chExt cx="7653" cy="1994"/>
                      </a:xfrm>
                    </p:grpSpPr>
                    <p:sp>
                      <p:nvSpPr>
                        <p:cNvPr id="11581" name="AutoShape 2518">
                          <a:extLst>
                            <a:ext uri="{FF2B5EF4-FFF2-40B4-BE49-F238E27FC236}">
                              <a16:creationId xmlns:a16="http://schemas.microsoft.com/office/drawing/2014/main" id="{5762E99E-8B8F-5457-2680-876D19E8D106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7432" y="9192"/>
                          <a:ext cx="2156" cy="1994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582" name="AutoShape 2519">
                          <a:extLst>
                            <a:ext uri="{FF2B5EF4-FFF2-40B4-BE49-F238E27FC236}">
                              <a16:creationId xmlns:a16="http://schemas.microsoft.com/office/drawing/2014/main" id="{F5CC778B-643F-A6B2-57BD-6254574FE185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6040" y="10212"/>
                          <a:ext cx="1521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83" name="AutoShape 2520">
                          <a:extLst>
                            <a:ext uri="{FF2B5EF4-FFF2-40B4-BE49-F238E27FC236}">
                              <a16:creationId xmlns:a16="http://schemas.microsoft.com/office/drawing/2014/main" id="{3B753F41-8DED-D98F-24DA-35CA21E842D2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935" y="10226"/>
                          <a:ext cx="1905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sp>
                    <p:nvSpPr>
                      <p:cNvPr id="11578" name="AutoShape 2522">
                        <a:extLst>
                          <a:ext uri="{FF2B5EF4-FFF2-40B4-BE49-F238E27FC236}">
                            <a16:creationId xmlns:a16="http://schemas.microsoft.com/office/drawing/2014/main" id="{E49EB6E5-7608-3AAF-3BA1-83281BED4449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862" y="1223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579" name="AutoShape 2525">
                        <a:extLst>
                          <a:ext uri="{FF2B5EF4-FFF2-40B4-BE49-F238E27FC236}">
                            <a16:creationId xmlns:a16="http://schemas.microsoft.com/office/drawing/2014/main" id="{3FB7C245-8702-13AB-7059-1FF676BD05C9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H="1">
                        <a:off x="2783" y="11727"/>
                        <a:ext cx="0" cy="215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580" name="AutoShape 2526">
                        <a:extLst>
                          <a:ext uri="{FF2B5EF4-FFF2-40B4-BE49-F238E27FC236}">
                            <a16:creationId xmlns:a16="http://schemas.microsoft.com/office/drawing/2014/main" id="{513E3759-90BD-791D-98B2-62320A934751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4536" y="12238"/>
                        <a:ext cx="0" cy="867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73" name="AutoShape 2519">
                      <a:extLst>
                        <a:ext uri="{FF2B5EF4-FFF2-40B4-BE49-F238E27FC236}">
                          <a16:creationId xmlns:a16="http://schemas.microsoft.com/office/drawing/2014/main" id="{2BE86A40-DF0B-C75D-6C11-0FE3A3F02BB0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92577" y="2627836"/>
                      <a:ext cx="143986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571" name="AutoShape 2085">
                    <a:extLst>
                      <a:ext uri="{FF2B5EF4-FFF2-40B4-BE49-F238E27FC236}">
                        <a16:creationId xmlns:a16="http://schemas.microsoft.com/office/drawing/2014/main" id="{951B7285-1B9F-9174-DF42-5A1BB8C8A9B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315714" y="2302125"/>
                    <a:ext cx="14399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sp>
              <p:nvSpPr>
                <p:cNvPr id="11518" name="Ellipse 11517">
                  <a:extLst>
                    <a:ext uri="{FF2B5EF4-FFF2-40B4-BE49-F238E27FC236}">
                      <a16:creationId xmlns:a16="http://schemas.microsoft.com/office/drawing/2014/main" id="{DD361D9D-A2F6-7067-ABFC-DE0AAA844619}"/>
                    </a:ext>
                  </a:extLst>
                </p:cNvPr>
                <p:cNvSpPr/>
                <p:nvPr/>
              </p:nvSpPr>
              <p:spPr>
                <a:xfrm>
                  <a:off x="4565026" y="3132111"/>
                  <a:ext cx="192651" cy="192651"/>
                </a:xfrm>
                <a:prstGeom prst="ellipse">
                  <a:avLst/>
                </a:prstGeom>
                <a:solidFill>
                  <a:schemeClr val="bg1"/>
                </a:solidFill>
                <a:ln w="1270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a-DK" sz="1200" dirty="0">
                      <a:solidFill>
                        <a:schemeClr val="tx1"/>
                      </a:solidFill>
                    </a:rPr>
                    <a:t>A</a:t>
                  </a:r>
                </a:p>
              </p:txBody>
            </p:sp>
          </p:grpSp>
          <p:cxnSp>
            <p:nvCxnSpPr>
              <p:cNvPr id="11368" name="AutoShape 2525">
                <a:extLst>
                  <a:ext uri="{FF2B5EF4-FFF2-40B4-BE49-F238E27FC236}">
                    <a16:creationId xmlns:a16="http://schemas.microsoft.com/office/drawing/2014/main" id="{84EC9247-73FC-CA41-2FD1-8C4CBA6D90D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H="1">
                <a:off x="4396946" y="2836766"/>
                <a:ext cx="0" cy="39600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69" name="AutoShape 2098">
                <a:extLst>
                  <a:ext uri="{FF2B5EF4-FFF2-40B4-BE49-F238E27FC236}">
                    <a16:creationId xmlns:a16="http://schemas.microsoft.com/office/drawing/2014/main" id="{84C2CE66-48D7-94B6-67AE-3A30D5024DD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16200000" flipH="1" flipV="1">
                <a:off x="4255614" y="2696732"/>
                <a:ext cx="173342" cy="10149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1433" name="Gruppe 11432">
            <a:extLst>
              <a:ext uri="{FF2B5EF4-FFF2-40B4-BE49-F238E27FC236}">
                <a16:creationId xmlns:a16="http://schemas.microsoft.com/office/drawing/2014/main" id="{B463FD99-332F-E399-4058-323B18EF51C5}"/>
              </a:ext>
            </a:extLst>
          </p:cNvPr>
          <p:cNvGrpSpPr/>
          <p:nvPr/>
        </p:nvGrpSpPr>
        <p:grpSpPr>
          <a:xfrm>
            <a:off x="4461726" y="2449881"/>
            <a:ext cx="757298" cy="1186379"/>
            <a:chOff x="4370102" y="3741882"/>
            <a:chExt cx="757298" cy="1186379"/>
          </a:xfrm>
        </p:grpSpPr>
        <p:cxnSp>
          <p:nvCxnSpPr>
            <p:cNvPr id="11514" name="AutoShape 2085">
              <a:extLst>
                <a:ext uri="{FF2B5EF4-FFF2-40B4-BE49-F238E27FC236}">
                  <a16:creationId xmlns:a16="http://schemas.microsoft.com/office/drawing/2014/main" id="{FEE075B5-0115-47BB-A5BB-EFAF845E6F2F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694929" y="4829266"/>
              <a:ext cx="107944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15" name="AutoShape 2086">
              <a:extLst>
                <a:ext uri="{FF2B5EF4-FFF2-40B4-BE49-F238E27FC236}">
                  <a16:creationId xmlns:a16="http://schemas.microsoft.com/office/drawing/2014/main" id="{9FAB024C-825C-6E09-1C23-87F687962D3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388362" y="4827256"/>
              <a:ext cx="107944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516" name="AutoShape 2522">
              <a:extLst>
                <a:ext uri="{FF2B5EF4-FFF2-40B4-BE49-F238E27FC236}">
                  <a16:creationId xmlns:a16="http://schemas.microsoft.com/office/drawing/2014/main" id="{AD4D7EB6-3FF7-501D-0965-F4A965D95173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4817444" y="4734304"/>
              <a:ext cx="204492" cy="188920"/>
            </a:xfrm>
            <a:prstGeom prst="flowChartSummingJunction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cxnSp>
          <p:nvCxnSpPr>
            <p:cNvPr id="11521" name="AutoShape 2085">
              <a:extLst>
                <a:ext uri="{FF2B5EF4-FFF2-40B4-BE49-F238E27FC236}">
                  <a16:creationId xmlns:a16="http://schemas.microsoft.com/office/drawing/2014/main" id="{3AC9D24B-4A9B-D4D4-9A56-B3145569F66F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019400" y="4824208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523" name="Ellipse 11522">
              <a:extLst>
                <a:ext uri="{FF2B5EF4-FFF2-40B4-BE49-F238E27FC236}">
                  <a16:creationId xmlns:a16="http://schemas.microsoft.com/office/drawing/2014/main" id="{68576653-110E-2327-F3EB-4355DBA423A2}"/>
                </a:ext>
              </a:extLst>
            </p:cNvPr>
            <p:cNvSpPr/>
            <p:nvPr/>
          </p:nvSpPr>
          <p:spPr>
            <a:xfrm>
              <a:off x="4502338" y="4735610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grpSp>
          <p:nvGrpSpPr>
            <p:cNvPr id="11404" name="Gruppe 11403">
              <a:extLst>
                <a:ext uri="{FF2B5EF4-FFF2-40B4-BE49-F238E27FC236}">
                  <a16:creationId xmlns:a16="http://schemas.microsoft.com/office/drawing/2014/main" id="{0C717E2E-6B5D-B3F5-8996-5D2512174917}"/>
                </a:ext>
              </a:extLst>
            </p:cNvPr>
            <p:cNvGrpSpPr/>
            <p:nvPr/>
          </p:nvGrpSpPr>
          <p:grpSpPr>
            <a:xfrm>
              <a:off x="4370102" y="3741882"/>
              <a:ext cx="748132" cy="1090300"/>
              <a:chOff x="4370102" y="3741882"/>
              <a:chExt cx="748132" cy="1090300"/>
            </a:xfrm>
          </p:grpSpPr>
          <p:grpSp>
            <p:nvGrpSpPr>
              <p:cNvPr id="11534" name="Gruppe 11533">
                <a:extLst>
                  <a:ext uri="{FF2B5EF4-FFF2-40B4-BE49-F238E27FC236}">
                    <a16:creationId xmlns:a16="http://schemas.microsoft.com/office/drawing/2014/main" id="{02CF7F15-25D0-552A-CD5C-193E00BB3DA4}"/>
                  </a:ext>
                </a:extLst>
              </p:cNvPr>
              <p:cNvGrpSpPr/>
              <p:nvPr/>
            </p:nvGrpSpPr>
            <p:grpSpPr>
              <a:xfrm>
                <a:off x="4370102" y="3741882"/>
                <a:ext cx="748132" cy="1090300"/>
                <a:chOff x="5728180" y="1095338"/>
                <a:chExt cx="748132" cy="1090300"/>
              </a:xfrm>
            </p:grpSpPr>
            <p:grpSp>
              <p:nvGrpSpPr>
                <p:cNvPr id="11568" name="Gruppe 11567">
                  <a:extLst>
                    <a:ext uri="{FF2B5EF4-FFF2-40B4-BE49-F238E27FC236}">
                      <a16:creationId xmlns:a16="http://schemas.microsoft.com/office/drawing/2014/main" id="{B531AAAC-EE39-A0E7-41BD-5EA7029A8570}"/>
                    </a:ext>
                  </a:extLst>
                </p:cNvPr>
                <p:cNvGrpSpPr/>
                <p:nvPr/>
              </p:nvGrpSpPr>
              <p:grpSpPr>
                <a:xfrm>
                  <a:off x="5728180" y="1095338"/>
                  <a:ext cx="748132" cy="1090300"/>
                  <a:chOff x="6577108" y="1826527"/>
                  <a:chExt cx="748132" cy="1090300"/>
                </a:xfrm>
              </p:grpSpPr>
              <p:grpSp>
                <p:nvGrpSpPr>
                  <p:cNvPr id="11543" name="Gruppe 11542">
                    <a:extLst>
                      <a:ext uri="{FF2B5EF4-FFF2-40B4-BE49-F238E27FC236}">
                        <a16:creationId xmlns:a16="http://schemas.microsoft.com/office/drawing/2014/main" id="{B8415999-9985-18B2-A8C3-1B0F1BBEA427}"/>
                      </a:ext>
                    </a:extLst>
                  </p:cNvPr>
                  <p:cNvGrpSpPr/>
                  <p:nvPr/>
                </p:nvGrpSpPr>
                <p:grpSpPr>
                  <a:xfrm>
                    <a:off x="6577108" y="1826527"/>
                    <a:ext cx="748132" cy="1090300"/>
                    <a:chOff x="6577108" y="1826527"/>
                    <a:chExt cx="748132" cy="1090300"/>
                  </a:xfrm>
                </p:grpSpPr>
                <p:grpSp>
                  <p:nvGrpSpPr>
                    <p:cNvPr id="11489" name="Group 2527">
                      <a:extLst>
                        <a:ext uri="{FF2B5EF4-FFF2-40B4-BE49-F238E27FC236}">
                          <a16:creationId xmlns:a16="http://schemas.microsoft.com/office/drawing/2014/main" id="{42F65815-7C04-AD9A-BCC8-301605975286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6577108" y="1826527"/>
                      <a:ext cx="748132" cy="1090300"/>
                      <a:chOff x="2766" y="11479"/>
                      <a:chExt cx="1489" cy="2170"/>
                    </a:xfrm>
                  </p:grpSpPr>
                  <p:grpSp>
                    <p:nvGrpSpPr>
                      <p:cNvPr id="11491" name="Group 2087">
                        <a:extLst>
                          <a:ext uri="{FF2B5EF4-FFF2-40B4-BE49-F238E27FC236}">
                            <a16:creationId xmlns:a16="http://schemas.microsoft.com/office/drawing/2014/main" id="{6D13A90E-79A0-D605-DADD-9D3B45B0F283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66" y="11479"/>
                        <a:ext cx="1488" cy="373"/>
                        <a:chOff x="2376" y="8775"/>
                        <a:chExt cx="2011" cy="510"/>
                      </a:xfrm>
                    </p:grpSpPr>
                    <p:cxnSp>
                      <p:nvCxnSpPr>
                        <p:cNvPr id="11506" name="AutoShape 2088">
                          <a:extLst>
                            <a:ext uri="{FF2B5EF4-FFF2-40B4-BE49-F238E27FC236}">
                              <a16:creationId xmlns:a16="http://schemas.microsoft.com/office/drawing/2014/main" id="{E295CE57-05F1-E024-9DE1-1C61351CDCC8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376" y="9114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07" name="AutoShape 2089">
                          <a:extLst>
                            <a:ext uri="{FF2B5EF4-FFF2-40B4-BE49-F238E27FC236}">
                              <a16:creationId xmlns:a16="http://schemas.microsoft.com/office/drawing/2014/main" id="{AE9C3890-65E4-D696-155D-E6F8AADB184D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513" y="9108"/>
                          <a:ext cx="874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08" name="AutoShape 2090">
                          <a:extLst>
                            <a:ext uri="{FF2B5EF4-FFF2-40B4-BE49-F238E27FC236}">
                              <a16:creationId xmlns:a16="http://schemas.microsoft.com/office/drawing/2014/main" id="{EB258DE6-BB80-5495-E416-0D8AA8266304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 rot="5400000">
                          <a:off x="3278" y="9060"/>
                          <a:ext cx="435" cy="1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09" name="AutoShape 2091">
                          <a:extLst>
                            <a:ext uri="{FF2B5EF4-FFF2-40B4-BE49-F238E27FC236}">
                              <a16:creationId xmlns:a16="http://schemas.microsoft.com/office/drawing/2014/main" id="{B9C8DB39-CFCF-B415-AEC4-2D9C270DED85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3298" y="8925"/>
                          <a:ext cx="0" cy="330"/>
                        </a:xfrm>
                        <a:prstGeom prst="straightConnector1">
                          <a:avLst/>
                        </a:prstGeom>
                        <a:noFill/>
                        <a:ln w="381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10" name="AutoShape 2092">
                          <a:extLst>
                            <a:ext uri="{FF2B5EF4-FFF2-40B4-BE49-F238E27FC236}">
                              <a16:creationId xmlns:a16="http://schemas.microsoft.com/office/drawing/2014/main" id="{09D50BB0-0CF4-1A03-8AA6-F145E333B55A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2983" y="8850"/>
                          <a:ext cx="156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grpSp>
                      <p:nvGrpSpPr>
                        <p:cNvPr id="11511" name="Group 2093">
                          <a:extLst>
                            <a:ext uri="{FF2B5EF4-FFF2-40B4-BE49-F238E27FC236}">
                              <a16:creationId xmlns:a16="http://schemas.microsoft.com/office/drawing/2014/main" id="{58AEED77-2192-3CC5-D29E-D0CE5B7C0472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3714" y="8775"/>
                          <a:ext cx="156" cy="155"/>
                          <a:chOff x="5213" y="2446"/>
                          <a:chExt cx="384" cy="155"/>
                        </a:xfrm>
                      </p:grpSpPr>
                      <p:cxnSp>
                        <p:nvCxnSpPr>
                          <p:cNvPr id="11512" name="AutoShape 2094">
                            <a:extLst>
                              <a:ext uri="{FF2B5EF4-FFF2-40B4-BE49-F238E27FC236}">
                                <a16:creationId xmlns:a16="http://schemas.microsoft.com/office/drawing/2014/main" id="{DCA79226-1880-E054-66C3-3106672FCE09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213" y="2526"/>
                            <a:ext cx="384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513" name="AutoShape 2095">
                            <a:extLst>
                              <a:ext uri="{FF2B5EF4-FFF2-40B4-BE49-F238E27FC236}">
                                <a16:creationId xmlns:a16="http://schemas.microsoft.com/office/drawing/2014/main" id="{0ACDCA6B-1DBD-2B66-1C53-5BAC864FCCA2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391" y="2446"/>
                            <a:ext cx="0" cy="15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</p:grpSp>
                  <p:cxnSp>
                    <p:nvCxnSpPr>
                      <p:cNvPr id="11504" name="AutoShape 2098">
                        <a:extLst>
                          <a:ext uri="{FF2B5EF4-FFF2-40B4-BE49-F238E27FC236}">
                            <a16:creationId xmlns:a16="http://schemas.microsoft.com/office/drawing/2014/main" id="{36BC929B-E75D-3DB1-E3D0-9456C5251B24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 flipV="1">
                        <a:off x="3613" y="12888"/>
                        <a:ext cx="345" cy="202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grpSp>
                    <p:nvGrpSpPr>
                      <p:cNvPr id="11493" name="Group 2517">
                        <a:extLst>
                          <a:ext uri="{FF2B5EF4-FFF2-40B4-BE49-F238E27FC236}">
                            <a16:creationId xmlns:a16="http://schemas.microsoft.com/office/drawing/2014/main" id="{8E678FB8-CE40-A963-70BE-4E4CDA2FB66E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780" y="12898"/>
                        <a:ext cx="835" cy="376"/>
                        <a:chOff x="1935" y="9257"/>
                        <a:chExt cx="4440" cy="1994"/>
                      </a:xfrm>
                    </p:grpSpPr>
                    <p:sp>
                      <p:nvSpPr>
                        <p:cNvPr id="11500" name="AutoShape 2518">
                          <a:extLst>
                            <a:ext uri="{FF2B5EF4-FFF2-40B4-BE49-F238E27FC236}">
                              <a16:creationId xmlns:a16="http://schemas.microsoft.com/office/drawing/2014/main" id="{E6CB965C-95C4-FF66-00F7-B94AFBCCD1EA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112" y="9257"/>
                          <a:ext cx="2156" cy="1994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501" name="AutoShape 2519">
                          <a:extLst>
                            <a:ext uri="{FF2B5EF4-FFF2-40B4-BE49-F238E27FC236}">
                              <a16:creationId xmlns:a16="http://schemas.microsoft.com/office/drawing/2014/main" id="{2D4E2861-37C6-E670-D07E-8BD37426DE10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234" y="10212"/>
                          <a:ext cx="1141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502" name="AutoShape 2520">
                          <a:extLst>
                            <a:ext uri="{FF2B5EF4-FFF2-40B4-BE49-F238E27FC236}">
                              <a16:creationId xmlns:a16="http://schemas.microsoft.com/office/drawing/2014/main" id="{42B2DDA2-3EBA-D373-7713-73D7EA5EFEBA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1935" y="10226"/>
                          <a:ext cx="1141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sp>
                    <p:nvSpPr>
                      <p:cNvPr id="11497" name="AutoShape 2522">
                        <a:extLst>
                          <a:ext uri="{FF2B5EF4-FFF2-40B4-BE49-F238E27FC236}">
                            <a16:creationId xmlns:a16="http://schemas.microsoft.com/office/drawing/2014/main" id="{7B6ED95F-96EF-FA03-76FD-23E94E08F158}"/>
                          </a:ext>
                        </a:extLst>
                      </p:cNvPr>
                      <p:cNvSpPr>
                        <a:spLocks noChangeAspect="1" noEditPoints="1" noChangeArrowheads="1" noChangeShapeType="1" noTextEdit="1"/>
                      </p:cNvSpPr>
                      <p:nvPr/>
                    </p:nvSpPr>
                    <p:spPr bwMode="auto">
                      <a:xfrm>
                        <a:off x="3603" y="12238"/>
                        <a:ext cx="407" cy="376"/>
                      </a:xfrm>
                      <a:prstGeom prst="flowChartSummingJunction">
                        <a:avLst/>
                      </a:prstGeom>
                      <a:solidFill>
                        <a:srgbClr val="FFFFFF"/>
                      </a:solidFill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rot="0" vert="horz" wrap="square" lIns="91440" tIns="45720" rIns="91440" bIns="45720" anchor="t" anchorCtr="0" upright="1">
                        <a:noAutofit/>
                      </a:bodyPr>
                      <a:lstStyle/>
                      <a:p>
                        <a:endParaRPr lang="da-DK"/>
                      </a:p>
                    </p:txBody>
                  </p:sp>
                  <p:cxnSp>
                    <p:nvCxnSpPr>
                      <p:cNvPr id="11495" name="AutoShape 2525">
                        <a:extLst>
                          <a:ext uri="{FF2B5EF4-FFF2-40B4-BE49-F238E27FC236}">
                            <a16:creationId xmlns:a16="http://schemas.microsoft.com/office/drawing/2014/main" id="{D8C8DB51-6C31-9BF5-5A72-0C865B755496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2783" y="11727"/>
                        <a:ext cx="0" cy="1922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11496" name="AutoShape 2526">
                        <a:extLst>
                          <a:ext uri="{FF2B5EF4-FFF2-40B4-BE49-F238E27FC236}">
                            <a16:creationId xmlns:a16="http://schemas.microsoft.com/office/drawing/2014/main" id="{328C5865-BA01-EF22-0770-A49A5B160625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4255" y="11698"/>
                        <a:ext cx="0" cy="1935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19" name="AutoShape 2519">
                      <a:extLst>
                        <a:ext uri="{FF2B5EF4-FFF2-40B4-BE49-F238E27FC236}">
                          <a16:creationId xmlns:a16="http://schemas.microsoft.com/office/drawing/2014/main" id="{DFBEB5F6-2222-6680-AE4C-4FCA74C8BDB8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180090" y="2627836"/>
                      <a:ext cx="144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cxnSp>
                <p:nvCxnSpPr>
                  <p:cNvPr id="11520" name="AutoShape 2085">
                    <a:extLst>
                      <a:ext uri="{FF2B5EF4-FFF2-40B4-BE49-F238E27FC236}">
                        <a16:creationId xmlns:a16="http://schemas.microsoft.com/office/drawing/2014/main" id="{7F965DB2-F6B1-4F9A-97A3-37549731484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202049" y="2302125"/>
                    <a:ext cx="108000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532" name="Lige forbindelse 11531">
                  <a:extLst>
                    <a:ext uri="{FF2B5EF4-FFF2-40B4-BE49-F238E27FC236}">
                      <a16:creationId xmlns:a16="http://schemas.microsoft.com/office/drawing/2014/main" id="{F444EBC8-F97C-3D8D-37E6-377F40644C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41887" y="1574122"/>
                  <a:ext cx="10800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33" name="Lige forbindelse 11532">
                  <a:extLst>
                    <a:ext uri="{FF2B5EF4-FFF2-40B4-BE49-F238E27FC236}">
                      <a16:creationId xmlns:a16="http://schemas.microsoft.com/office/drawing/2014/main" id="{6EE5AF27-6029-6AEC-86AC-2F44D4D5ED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32056" y="1569271"/>
                  <a:ext cx="10800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403" name="AutoShape 2098">
                <a:extLst>
                  <a:ext uri="{FF2B5EF4-FFF2-40B4-BE49-F238E27FC236}">
                    <a16:creationId xmlns:a16="http://schemas.microsoft.com/office/drawing/2014/main" id="{FF0FDC7E-E613-C21C-7B84-46CF299E12FE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flipV="1">
                <a:off x="4475629" y="4122163"/>
                <a:ext cx="173342" cy="10149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1410" name="Gruppe 11409">
            <a:extLst>
              <a:ext uri="{FF2B5EF4-FFF2-40B4-BE49-F238E27FC236}">
                <a16:creationId xmlns:a16="http://schemas.microsoft.com/office/drawing/2014/main" id="{50AE4C52-FD4E-15A2-9758-9C73138A32B6}"/>
              </a:ext>
            </a:extLst>
          </p:cNvPr>
          <p:cNvGrpSpPr/>
          <p:nvPr/>
        </p:nvGrpSpPr>
        <p:grpSpPr>
          <a:xfrm>
            <a:off x="5709418" y="3657516"/>
            <a:ext cx="771745" cy="1129503"/>
            <a:chOff x="5672817" y="1128139"/>
            <a:chExt cx="771745" cy="1129503"/>
          </a:xfrm>
        </p:grpSpPr>
        <p:grpSp>
          <p:nvGrpSpPr>
            <p:cNvPr id="11550" name="Gruppe 11549">
              <a:extLst>
                <a:ext uri="{FF2B5EF4-FFF2-40B4-BE49-F238E27FC236}">
                  <a16:creationId xmlns:a16="http://schemas.microsoft.com/office/drawing/2014/main" id="{784488A8-F433-864A-3BDA-42D7ECBBE2A4}"/>
                </a:ext>
              </a:extLst>
            </p:cNvPr>
            <p:cNvGrpSpPr/>
            <p:nvPr/>
          </p:nvGrpSpPr>
          <p:grpSpPr>
            <a:xfrm>
              <a:off x="5672817" y="1128139"/>
              <a:ext cx="771745" cy="1129503"/>
              <a:chOff x="5619027" y="2410094"/>
              <a:chExt cx="771745" cy="1129503"/>
            </a:xfrm>
          </p:grpSpPr>
          <p:grpSp>
            <p:nvGrpSpPr>
              <p:cNvPr id="11551" name="Gruppe 11550">
                <a:extLst>
                  <a:ext uri="{FF2B5EF4-FFF2-40B4-BE49-F238E27FC236}">
                    <a16:creationId xmlns:a16="http://schemas.microsoft.com/office/drawing/2014/main" id="{12EDC540-5E10-1CF0-2CAD-E9EB14F60F01}"/>
                  </a:ext>
                </a:extLst>
              </p:cNvPr>
              <p:cNvGrpSpPr/>
              <p:nvPr/>
            </p:nvGrpSpPr>
            <p:grpSpPr>
              <a:xfrm>
                <a:off x="5619027" y="2410094"/>
                <a:ext cx="771745" cy="1129503"/>
                <a:chOff x="5619027" y="2410094"/>
                <a:chExt cx="771745" cy="1129503"/>
              </a:xfrm>
            </p:grpSpPr>
            <p:grpSp>
              <p:nvGrpSpPr>
                <p:cNvPr id="11556" name="Gruppe 11555">
                  <a:extLst>
                    <a:ext uri="{FF2B5EF4-FFF2-40B4-BE49-F238E27FC236}">
                      <a16:creationId xmlns:a16="http://schemas.microsoft.com/office/drawing/2014/main" id="{4C0CEA8E-7741-6CD7-401A-E46A75079F69}"/>
                    </a:ext>
                  </a:extLst>
                </p:cNvPr>
                <p:cNvGrpSpPr/>
                <p:nvPr/>
              </p:nvGrpSpPr>
              <p:grpSpPr>
                <a:xfrm>
                  <a:off x="5619027" y="2410094"/>
                  <a:ext cx="771745" cy="1129503"/>
                  <a:chOff x="6977549" y="1414049"/>
                  <a:chExt cx="771745" cy="1129503"/>
                </a:xfrm>
              </p:grpSpPr>
              <p:grpSp>
                <p:nvGrpSpPr>
                  <p:cNvPr id="11558" name="Gruppe 11557">
                    <a:extLst>
                      <a:ext uri="{FF2B5EF4-FFF2-40B4-BE49-F238E27FC236}">
                        <a16:creationId xmlns:a16="http://schemas.microsoft.com/office/drawing/2014/main" id="{041347FB-6BB4-6A03-80AF-0D4C4BD4108A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9"/>
                    <a:ext cx="771745" cy="1129503"/>
                    <a:chOff x="6577103" y="1826602"/>
                    <a:chExt cx="771745" cy="1129503"/>
                  </a:xfrm>
                </p:grpSpPr>
                <p:grpSp>
                  <p:nvGrpSpPr>
                    <p:cNvPr id="11560" name="Gruppe 11559">
                      <a:extLst>
                        <a:ext uri="{FF2B5EF4-FFF2-40B4-BE49-F238E27FC236}">
                          <a16:creationId xmlns:a16="http://schemas.microsoft.com/office/drawing/2014/main" id="{4E582F25-7BC1-629D-3186-6417139369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77103" y="1826602"/>
                      <a:ext cx="771745" cy="1129503"/>
                      <a:chOff x="6577103" y="1826602"/>
                      <a:chExt cx="771745" cy="1129503"/>
                    </a:xfrm>
                  </p:grpSpPr>
                  <p:grpSp>
                    <p:nvGrpSpPr>
                      <p:cNvPr id="11562" name="Group 2527">
                        <a:extLst>
                          <a:ext uri="{FF2B5EF4-FFF2-40B4-BE49-F238E27FC236}">
                            <a16:creationId xmlns:a16="http://schemas.microsoft.com/office/drawing/2014/main" id="{F8B1B7BD-7EB7-2B63-4D22-EDBB7912C3BE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3" y="1826602"/>
                        <a:ext cx="771745" cy="1129503"/>
                        <a:chOff x="2766" y="11479"/>
                        <a:chExt cx="1536" cy="2248"/>
                      </a:xfrm>
                    </p:grpSpPr>
                    <p:grpSp>
                      <p:nvGrpSpPr>
                        <p:cNvPr id="11564" name="Group 2083">
                          <a:extLst>
                            <a:ext uri="{FF2B5EF4-FFF2-40B4-BE49-F238E27FC236}">
                              <a16:creationId xmlns:a16="http://schemas.microsoft.com/office/drawing/2014/main" id="{E207361F-FF01-7510-3CBB-98C2FF40CC18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9" y="13533"/>
                          <a:ext cx="825" cy="4"/>
                          <a:chOff x="1787" y="2923"/>
                          <a:chExt cx="4370" cy="4"/>
                        </a:xfrm>
                      </p:grpSpPr>
                      <p:cxnSp>
                        <p:nvCxnSpPr>
                          <p:cNvPr id="11718" name="AutoShape 2085">
                            <a:extLst>
                              <a:ext uri="{FF2B5EF4-FFF2-40B4-BE49-F238E27FC236}">
                                <a16:creationId xmlns:a16="http://schemas.microsoft.com/office/drawing/2014/main" id="{C48EA2DA-5195-11C7-B824-3FEE3FCD6212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019" y="2927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19" name="AutoShape 2086">
                            <a:extLst>
                              <a:ext uri="{FF2B5EF4-FFF2-40B4-BE49-F238E27FC236}">
                                <a16:creationId xmlns:a16="http://schemas.microsoft.com/office/drawing/2014/main" id="{29D02AAF-1EC1-1102-2FFD-7F458A3604E2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787" y="2923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grpSp>
                      <p:nvGrpSpPr>
                        <p:cNvPr id="11565" name="Group 2087">
                          <a:extLst>
                            <a:ext uri="{FF2B5EF4-FFF2-40B4-BE49-F238E27FC236}">
                              <a16:creationId xmlns:a16="http://schemas.microsoft.com/office/drawing/2014/main" id="{6CE1A698-F9E4-EC3B-DD82-48756901A39B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628" name="AutoShape 2088">
                            <a:extLst>
                              <a:ext uri="{FF2B5EF4-FFF2-40B4-BE49-F238E27FC236}">
                                <a16:creationId xmlns:a16="http://schemas.microsoft.com/office/drawing/2014/main" id="{C06BC97E-927E-F4D4-9221-40A16440313D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32" name="AutoShape 2089">
                            <a:extLst>
                              <a:ext uri="{FF2B5EF4-FFF2-40B4-BE49-F238E27FC236}">
                                <a16:creationId xmlns:a16="http://schemas.microsoft.com/office/drawing/2014/main" id="{F966BB1D-6CED-A58D-B0A6-A18F836C3B31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12" name="AutoShape 2090">
                            <a:extLst>
                              <a:ext uri="{FF2B5EF4-FFF2-40B4-BE49-F238E27FC236}">
                                <a16:creationId xmlns:a16="http://schemas.microsoft.com/office/drawing/2014/main" id="{4E2D342C-10AE-8832-B2FB-BEB35690EC92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13" name="AutoShape 2091">
                            <a:extLst>
                              <a:ext uri="{FF2B5EF4-FFF2-40B4-BE49-F238E27FC236}">
                                <a16:creationId xmlns:a16="http://schemas.microsoft.com/office/drawing/2014/main" id="{54B7CAD0-5034-002A-4AA6-D64B476F25F7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714" name="AutoShape 2092">
                            <a:extLst>
                              <a:ext uri="{FF2B5EF4-FFF2-40B4-BE49-F238E27FC236}">
                                <a16:creationId xmlns:a16="http://schemas.microsoft.com/office/drawing/2014/main" id="{DD923D9D-5DCC-BD25-9C56-54DFD174CF26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994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715" name="Group 2093">
                            <a:extLst>
                              <a:ext uri="{FF2B5EF4-FFF2-40B4-BE49-F238E27FC236}">
                                <a16:creationId xmlns:a16="http://schemas.microsoft.com/office/drawing/2014/main" id="{69217CA3-A535-61E6-EF6D-ADF276091926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718" y="8775"/>
                            <a:ext cx="156" cy="155"/>
                            <a:chOff x="5220" y="2446"/>
                            <a:chExt cx="384" cy="155"/>
                          </a:xfrm>
                        </p:grpSpPr>
                        <p:cxnSp>
                          <p:nvCxnSpPr>
                            <p:cNvPr id="11716" name="AutoShape 2094">
                              <a:extLst>
                                <a:ext uri="{FF2B5EF4-FFF2-40B4-BE49-F238E27FC236}">
                                  <a16:creationId xmlns:a16="http://schemas.microsoft.com/office/drawing/2014/main" id="{FEE3123B-3E3E-A82E-7512-DA989C99F143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220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717" name="AutoShape 2095">
                              <a:extLst>
                                <a:ext uri="{FF2B5EF4-FFF2-40B4-BE49-F238E27FC236}">
                                  <a16:creationId xmlns:a16="http://schemas.microsoft.com/office/drawing/2014/main" id="{B0BAF5EA-C0BC-FF98-6A79-81C7C982AF60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399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grpSp>
                      <p:nvGrpSpPr>
                        <p:cNvPr id="11566" name="Group 2517">
                          <a:extLst>
                            <a:ext uri="{FF2B5EF4-FFF2-40B4-BE49-F238E27FC236}">
                              <a16:creationId xmlns:a16="http://schemas.microsoft.com/office/drawing/2014/main" id="{597B24D7-8C8B-59B6-5E25-BC96F3757BF8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0" y="12956"/>
                          <a:ext cx="643" cy="771"/>
                          <a:chOff x="1935" y="9564"/>
                          <a:chExt cx="3414" cy="4085"/>
                        </a:xfrm>
                      </p:grpSpPr>
                      <p:sp>
                        <p:nvSpPr>
                          <p:cNvPr id="11608" name="AutoShape 2518">
                            <a:extLst>
                              <a:ext uri="{FF2B5EF4-FFF2-40B4-BE49-F238E27FC236}">
                                <a16:creationId xmlns:a16="http://schemas.microsoft.com/office/drawing/2014/main" id="{7FBE4536-DAFD-88BA-9EE6-537632C61D9F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3193" y="11655"/>
                            <a:ext cx="2156" cy="1994"/>
                          </a:xfrm>
                          <a:prstGeom prst="flowChartSummingJunction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618" name="AutoShape 2520">
                            <a:extLst>
                              <a:ext uri="{FF2B5EF4-FFF2-40B4-BE49-F238E27FC236}">
                                <a16:creationId xmlns:a16="http://schemas.microsoft.com/office/drawing/2014/main" id="{5D60778A-3909-C219-C679-226581F961B7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935" y="9564"/>
                            <a:ext cx="1141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sp>
                      <p:nvSpPr>
                        <p:cNvPr id="11567" name="AutoShape 2522">
                          <a:extLst>
                            <a:ext uri="{FF2B5EF4-FFF2-40B4-BE49-F238E27FC236}">
                              <a16:creationId xmlns:a16="http://schemas.microsoft.com/office/drawing/2014/main" id="{C734402F-6436-454E-DABB-6DCED0AE82AD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6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592" name="AutoShape 2525">
                          <a:extLst>
                            <a:ext uri="{FF2B5EF4-FFF2-40B4-BE49-F238E27FC236}">
                              <a16:creationId xmlns:a16="http://schemas.microsoft.com/office/drawing/2014/main" id="{BECC0F2C-93F1-FCEC-ED96-356211117B10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02" name="AutoShape 2526">
                          <a:extLst>
                            <a:ext uri="{FF2B5EF4-FFF2-40B4-BE49-F238E27FC236}">
                              <a16:creationId xmlns:a16="http://schemas.microsoft.com/office/drawing/2014/main" id="{3D88E7E8-8592-05B7-B537-1E5DB66D7724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4302" y="11724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563" name="AutoShape 2519">
                        <a:extLst>
                          <a:ext uri="{FF2B5EF4-FFF2-40B4-BE49-F238E27FC236}">
                            <a16:creationId xmlns:a16="http://schemas.microsoft.com/office/drawing/2014/main" id="{E865E970-219F-C491-001D-9DBF22C0E6B2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237826" y="2565271"/>
                        <a:ext cx="10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61" name="AutoShape 2085">
                      <a:extLst>
                        <a:ext uri="{FF2B5EF4-FFF2-40B4-BE49-F238E27FC236}">
                          <a16:creationId xmlns:a16="http://schemas.microsoft.com/office/drawing/2014/main" id="{D77A7170-62E8-B4FC-838F-F9B7DC58D937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559" name="Ellipse 11558">
                    <a:extLst>
                      <a:ext uri="{FF2B5EF4-FFF2-40B4-BE49-F238E27FC236}">
                        <a16:creationId xmlns:a16="http://schemas.microsoft.com/office/drawing/2014/main" id="{6ADC9981-83CA-B4C8-9EF3-F40E46D2C630}"/>
                      </a:ext>
                    </a:extLst>
                  </p:cNvPr>
                  <p:cNvSpPr/>
                  <p:nvPr/>
                </p:nvSpPr>
                <p:spPr>
                  <a:xfrm>
                    <a:off x="7093597" y="2060528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557" name="AutoShape 2098">
                  <a:extLst>
                    <a:ext uri="{FF2B5EF4-FFF2-40B4-BE49-F238E27FC236}">
                      <a16:creationId xmlns:a16="http://schemas.microsoft.com/office/drawing/2014/main" id="{1A3F0D2C-6933-E39D-4EEA-9346D141FEAF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5739931" y="2754132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552" name="AutoShape 2085">
                <a:extLst>
                  <a:ext uri="{FF2B5EF4-FFF2-40B4-BE49-F238E27FC236}">
                    <a16:creationId xmlns:a16="http://schemas.microsoft.com/office/drawing/2014/main" id="{FBB26EE4-CFFA-AC8B-1C45-40795D03F48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951741" y="2856186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3" name="AutoShape 2086">
                <a:extLst>
                  <a:ext uri="{FF2B5EF4-FFF2-40B4-BE49-F238E27FC236}">
                    <a16:creationId xmlns:a16="http://schemas.microsoft.com/office/drawing/2014/main" id="{EEDC432D-47FE-39D3-3F78-767F0F4487F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2854176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4" name="AutoShape 2085">
                <a:extLst>
                  <a:ext uri="{FF2B5EF4-FFF2-40B4-BE49-F238E27FC236}">
                    <a16:creationId xmlns:a16="http://schemas.microsoft.com/office/drawing/2014/main" id="{B2365478-D01C-4395-AE6D-C5094DD8608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275687" y="2855133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555" name="AutoShape 2518">
                <a:extLst>
                  <a:ext uri="{FF2B5EF4-FFF2-40B4-BE49-F238E27FC236}">
                    <a16:creationId xmlns:a16="http://schemas.microsoft.com/office/drawing/2014/main" id="{945CAD17-7BA4-9BD8-757F-C31431DD2218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6073028" y="2769379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408" name="AutoShape 2519">
              <a:extLst>
                <a:ext uri="{FF2B5EF4-FFF2-40B4-BE49-F238E27FC236}">
                  <a16:creationId xmlns:a16="http://schemas.microsoft.com/office/drawing/2014/main" id="{0DC9CF84-7F71-3331-B360-010C558BF8F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5983664" y="1871099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09" name="AutoShape 2098">
              <a:extLst>
                <a:ext uri="{FF2B5EF4-FFF2-40B4-BE49-F238E27FC236}">
                  <a16:creationId xmlns:a16="http://schemas.microsoft.com/office/drawing/2014/main" id="{E004F5C8-B7D2-C69C-7377-0AB0AD59B4E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V="1">
              <a:off x="6091664" y="1769605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13" name="Gruppe 11412">
            <a:extLst>
              <a:ext uri="{FF2B5EF4-FFF2-40B4-BE49-F238E27FC236}">
                <a16:creationId xmlns:a16="http://schemas.microsoft.com/office/drawing/2014/main" id="{106EACCB-DB95-ACCC-2857-28F0211EEF2F}"/>
              </a:ext>
            </a:extLst>
          </p:cNvPr>
          <p:cNvGrpSpPr/>
          <p:nvPr/>
        </p:nvGrpSpPr>
        <p:grpSpPr>
          <a:xfrm>
            <a:off x="5715330" y="1102867"/>
            <a:ext cx="771745" cy="1133032"/>
            <a:chOff x="5619027" y="2410091"/>
            <a:chExt cx="771745" cy="1133032"/>
          </a:xfrm>
        </p:grpSpPr>
        <p:grpSp>
          <p:nvGrpSpPr>
            <p:cNvPr id="11445" name="Gruppe 11444">
              <a:extLst>
                <a:ext uri="{FF2B5EF4-FFF2-40B4-BE49-F238E27FC236}">
                  <a16:creationId xmlns:a16="http://schemas.microsoft.com/office/drawing/2014/main" id="{B5B93696-9C79-77A0-A18A-9CB002A337C9}"/>
                </a:ext>
              </a:extLst>
            </p:cNvPr>
            <p:cNvGrpSpPr/>
            <p:nvPr/>
          </p:nvGrpSpPr>
          <p:grpSpPr>
            <a:xfrm>
              <a:off x="5619027" y="2410091"/>
              <a:ext cx="771745" cy="1133032"/>
              <a:chOff x="5619027" y="2410091"/>
              <a:chExt cx="771745" cy="1133032"/>
            </a:xfrm>
          </p:grpSpPr>
          <p:grpSp>
            <p:nvGrpSpPr>
              <p:cNvPr id="11444" name="Gruppe 11443">
                <a:extLst>
                  <a:ext uri="{FF2B5EF4-FFF2-40B4-BE49-F238E27FC236}">
                    <a16:creationId xmlns:a16="http://schemas.microsoft.com/office/drawing/2014/main" id="{FFC9B17A-7699-1C83-5274-12F4E1E2FE7E}"/>
                  </a:ext>
                </a:extLst>
              </p:cNvPr>
              <p:cNvGrpSpPr/>
              <p:nvPr/>
            </p:nvGrpSpPr>
            <p:grpSpPr>
              <a:xfrm>
                <a:off x="5619027" y="2410091"/>
                <a:ext cx="771745" cy="1133032"/>
                <a:chOff x="5619027" y="2410091"/>
                <a:chExt cx="771745" cy="1133032"/>
              </a:xfrm>
            </p:grpSpPr>
            <p:grpSp>
              <p:nvGrpSpPr>
                <p:cNvPr id="11540" name="Gruppe 11539">
                  <a:extLst>
                    <a:ext uri="{FF2B5EF4-FFF2-40B4-BE49-F238E27FC236}">
                      <a16:creationId xmlns:a16="http://schemas.microsoft.com/office/drawing/2014/main" id="{83E2271B-EB6C-FF34-E15D-4649AFD9B9F3}"/>
                    </a:ext>
                  </a:extLst>
                </p:cNvPr>
                <p:cNvGrpSpPr/>
                <p:nvPr/>
              </p:nvGrpSpPr>
              <p:grpSpPr>
                <a:xfrm>
                  <a:off x="5619027" y="2410091"/>
                  <a:ext cx="771745" cy="1133032"/>
                  <a:chOff x="6977549" y="1414046"/>
                  <a:chExt cx="771745" cy="1133032"/>
                </a:xfrm>
              </p:grpSpPr>
              <p:grpSp>
                <p:nvGrpSpPr>
                  <p:cNvPr id="11595" name="Gruppe 11594">
                    <a:extLst>
                      <a:ext uri="{FF2B5EF4-FFF2-40B4-BE49-F238E27FC236}">
                        <a16:creationId xmlns:a16="http://schemas.microsoft.com/office/drawing/2014/main" id="{1BF23C8A-FD37-64CA-4FA6-628CCEE7D38C}"/>
                      </a:ext>
                    </a:extLst>
                  </p:cNvPr>
                  <p:cNvGrpSpPr/>
                  <p:nvPr/>
                </p:nvGrpSpPr>
                <p:grpSpPr>
                  <a:xfrm>
                    <a:off x="6977549" y="1414046"/>
                    <a:ext cx="771745" cy="1127995"/>
                    <a:chOff x="6577103" y="1826599"/>
                    <a:chExt cx="771745" cy="1127995"/>
                  </a:xfrm>
                </p:grpSpPr>
                <p:grpSp>
                  <p:nvGrpSpPr>
                    <p:cNvPr id="11596" name="Gruppe 11595">
                      <a:extLst>
                        <a:ext uri="{FF2B5EF4-FFF2-40B4-BE49-F238E27FC236}">
                          <a16:creationId xmlns:a16="http://schemas.microsoft.com/office/drawing/2014/main" id="{25F080BF-3DBC-41DC-E82B-EB3AA0A875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77103" y="1826599"/>
                      <a:ext cx="771745" cy="1127995"/>
                      <a:chOff x="6577103" y="1826599"/>
                      <a:chExt cx="771745" cy="1127995"/>
                    </a:xfrm>
                  </p:grpSpPr>
                  <p:grpSp>
                    <p:nvGrpSpPr>
                      <p:cNvPr id="11598" name="Group 2527">
                        <a:extLst>
                          <a:ext uri="{FF2B5EF4-FFF2-40B4-BE49-F238E27FC236}">
                            <a16:creationId xmlns:a16="http://schemas.microsoft.com/office/drawing/2014/main" id="{12118734-B985-5EAC-E768-9E4B226A2A9C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3" y="1826599"/>
                        <a:ext cx="771745" cy="1127995"/>
                        <a:chOff x="2766" y="11479"/>
                        <a:chExt cx="1536" cy="2245"/>
                      </a:xfrm>
                    </p:grpSpPr>
                    <p:grpSp>
                      <p:nvGrpSpPr>
                        <p:cNvPr id="11600" name="Group 2083">
                          <a:extLst>
                            <a:ext uri="{FF2B5EF4-FFF2-40B4-BE49-F238E27FC236}">
                              <a16:creationId xmlns:a16="http://schemas.microsoft.com/office/drawing/2014/main" id="{8C140447-57B6-6427-8E1C-CC3C03992589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9" y="13533"/>
                          <a:ext cx="825" cy="4"/>
                          <a:chOff x="1787" y="2923"/>
                          <a:chExt cx="4370" cy="4"/>
                        </a:xfrm>
                      </p:grpSpPr>
                      <p:cxnSp>
                        <p:nvCxnSpPr>
                          <p:cNvPr id="11619" name="AutoShape 2085">
                            <a:extLst>
                              <a:ext uri="{FF2B5EF4-FFF2-40B4-BE49-F238E27FC236}">
                                <a16:creationId xmlns:a16="http://schemas.microsoft.com/office/drawing/2014/main" id="{2DF5E4AA-9235-DD42-0429-6B2AECA7E245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019" y="2927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20" name="AutoShape 2086">
                            <a:extLst>
                              <a:ext uri="{FF2B5EF4-FFF2-40B4-BE49-F238E27FC236}">
                                <a16:creationId xmlns:a16="http://schemas.microsoft.com/office/drawing/2014/main" id="{5AF660C6-2689-F481-317D-EEB9CEAF2991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787" y="2923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grpSp>
                      <p:nvGrpSpPr>
                        <p:cNvPr id="11601" name="Group 2087">
                          <a:extLst>
                            <a:ext uri="{FF2B5EF4-FFF2-40B4-BE49-F238E27FC236}">
                              <a16:creationId xmlns:a16="http://schemas.microsoft.com/office/drawing/2014/main" id="{54C054D3-802A-4CEE-234B-CFA378A003A4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610" name="AutoShape 2088">
                            <a:extLst>
                              <a:ext uri="{FF2B5EF4-FFF2-40B4-BE49-F238E27FC236}">
                                <a16:creationId xmlns:a16="http://schemas.microsoft.com/office/drawing/2014/main" id="{43E045CE-4096-5B76-B00F-B55358E5D389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11" name="AutoShape 2089">
                            <a:extLst>
                              <a:ext uri="{FF2B5EF4-FFF2-40B4-BE49-F238E27FC236}">
                                <a16:creationId xmlns:a16="http://schemas.microsoft.com/office/drawing/2014/main" id="{14FFFD9E-3AA8-AA34-07C7-03A65E476F4E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12" name="AutoShape 2090">
                            <a:extLst>
                              <a:ext uri="{FF2B5EF4-FFF2-40B4-BE49-F238E27FC236}">
                                <a16:creationId xmlns:a16="http://schemas.microsoft.com/office/drawing/2014/main" id="{6488EDE4-C367-D686-6D34-1717EB59252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13" name="AutoShape 2091">
                            <a:extLst>
                              <a:ext uri="{FF2B5EF4-FFF2-40B4-BE49-F238E27FC236}">
                                <a16:creationId xmlns:a16="http://schemas.microsoft.com/office/drawing/2014/main" id="{CC9A8841-02A1-D329-DA39-EF09C46C5208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614" name="AutoShape 2092">
                            <a:extLst>
                              <a:ext uri="{FF2B5EF4-FFF2-40B4-BE49-F238E27FC236}">
                                <a16:creationId xmlns:a16="http://schemas.microsoft.com/office/drawing/2014/main" id="{CB4576DD-A8BA-503E-AE2F-715E5F089576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010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615" name="Group 2093">
                            <a:extLst>
                              <a:ext uri="{FF2B5EF4-FFF2-40B4-BE49-F238E27FC236}">
                                <a16:creationId xmlns:a16="http://schemas.microsoft.com/office/drawing/2014/main" id="{AB6CA316-BCAC-8E67-4D04-6516681F3D7F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688" y="8775"/>
                            <a:ext cx="155" cy="155"/>
                            <a:chOff x="5178" y="2446"/>
                            <a:chExt cx="384" cy="155"/>
                          </a:xfrm>
                        </p:grpSpPr>
                        <p:cxnSp>
                          <p:nvCxnSpPr>
                            <p:cNvPr id="11616" name="AutoShape 2094">
                              <a:extLst>
                                <a:ext uri="{FF2B5EF4-FFF2-40B4-BE49-F238E27FC236}">
                                  <a16:creationId xmlns:a16="http://schemas.microsoft.com/office/drawing/2014/main" id="{550AB8A8-9B81-5998-0AA1-A18E3F80623B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178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617" name="AutoShape 2095">
                              <a:extLst>
                                <a:ext uri="{FF2B5EF4-FFF2-40B4-BE49-F238E27FC236}">
                                  <a16:creationId xmlns:a16="http://schemas.microsoft.com/office/drawing/2014/main" id="{2A199FAB-E1EF-5099-48D0-DAD895C91B4F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399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grpSp>
                      <p:nvGrpSpPr>
                        <p:cNvPr id="11603" name="Group 2517">
                          <a:extLst>
                            <a:ext uri="{FF2B5EF4-FFF2-40B4-BE49-F238E27FC236}">
                              <a16:creationId xmlns:a16="http://schemas.microsoft.com/office/drawing/2014/main" id="{4F1B5BF7-6FD4-9B3A-D3FC-ADE771D6504C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0" y="12752"/>
                          <a:ext cx="624" cy="376"/>
                          <a:chOff x="1935" y="8495"/>
                          <a:chExt cx="3301" cy="1994"/>
                        </a:xfrm>
                      </p:grpSpPr>
                      <p:sp>
                        <p:nvSpPr>
                          <p:cNvPr id="11607" name="AutoShape 2518">
                            <a:extLst>
                              <a:ext uri="{FF2B5EF4-FFF2-40B4-BE49-F238E27FC236}">
                                <a16:creationId xmlns:a16="http://schemas.microsoft.com/office/drawing/2014/main" id="{4CF687FD-AE6C-E498-2DDB-F3CAFFEEE9BF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3080" y="8495"/>
                            <a:ext cx="2156" cy="1994"/>
                          </a:xfrm>
                          <a:prstGeom prst="flowChartSummingJunction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609" name="AutoShape 2520">
                            <a:extLst>
                              <a:ext uri="{FF2B5EF4-FFF2-40B4-BE49-F238E27FC236}">
                                <a16:creationId xmlns:a16="http://schemas.microsoft.com/office/drawing/2014/main" id="{923E23FE-2766-4D15-F4A1-624052726284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935" y="9564"/>
                            <a:ext cx="1140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sp>
                      <p:nvSpPr>
                        <p:cNvPr id="11604" name="AutoShape 2522">
                          <a:extLst>
                            <a:ext uri="{FF2B5EF4-FFF2-40B4-BE49-F238E27FC236}">
                              <a16:creationId xmlns:a16="http://schemas.microsoft.com/office/drawing/2014/main" id="{92DC6871-3E76-3843-51FA-BBA5AFC43938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6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605" name="AutoShape 2525">
                          <a:extLst>
                            <a:ext uri="{FF2B5EF4-FFF2-40B4-BE49-F238E27FC236}">
                              <a16:creationId xmlns:a16="http://schemas.microsoft.com/office/drawing/2014/main" id="{22CAE05B-D21C-02A6-194C-329EA1AEB5D8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606" name="AutoShape 2526">
                          <a:extLst>
                            <a:ext uri="{FF2B5EF4-FFF2-40B4-BE49-F238E27FC236}">
                              <a16:creationId xmlns:a16="http://schemas.microsoft.com/office/drawing/2014/main" id="{F6EB8FD5-24F2-94F0-A470-36DC72E93807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4302" y="11724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599" name="AutoShape 2519">
                        <a:extLst>
                          <a:ext uri="{FF2B5EF4-FFF2-40B4-BE49-F238E27FC236}">
                            <a16:creationId xmlns:a16="http://schemas.microsoft.com/office/drawing/2014/main" id="{977880B4-44F8-A16A-6002-0D23B6642BAF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6893313" y="2565271"/>
                        <a:ext cx="10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cxnSp>
                  <p:nvCxnSpPr>
                    <p:cNvPr id="11597" name="AutoShape 2085">
                      <a:extLst>
                        <a:ext uri="{FF2B5EF4-FFF2-40B4-BE49-F238E27FC236}">
                          <a16:creationId xmlns:a16="http://schemas.microsoft.com/office/drawing/2014/main" id="{E21D9D57-3BEC-80AA-CC0D-0FC11DB39C6E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7234213" y="2855578"/>
                      <a:ext cx="108000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11539" name="Ellipse 11538">
                    <a:extLst>
                      <a:ext uri="{FF2B5EF4-FFF2-40B4-BE49-F238E27FC236}">
                        <a16:creationId xmlns:a16="http://schemas.microsoft.com/office/drawing/2014/main" id="{40FDC3C7-1E24-25C0-A16C-28E493CED04F}"/>
                      </a:ext>
                    </a:extLst>
                  </p:cNvPr>
                  <p:cNvSpPr/>
                  <p:nvPr/>
                </p:nvSpPr>
                <p:spPr>
                  <a:xfrm>
                    <a:off x="7103081" y="2354427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</p:grpSp>
            <p:cxnSp>
              <p:nvCxnSpPr>
                <p:cNvPr id="11407" name="AutoShape 2098">
                  <a:extLst>
                    <a:ext uri="{FF2B5EF4-FFF2-40B4-BE49-F238E27FC236}">
                      <a16:creationId xmlns:a16="http://schemas.microsoft.com/office/drawing/2014/main" id="{0C530B1D-2C34-DE8D-DCA3-BF21FD1F5ABB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V="1">
                  <a:off x="5739931" y="2754132"/>
                  <a:ext cx="173342" cy="101494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cxnSp>
            <p:nvCxnSpPr>
              <p:cNvPr id="11414" name="AutoShape 2085">
                <a:extLst>
                  <a:ext uri="{FF2B5EF4-FFF2-40B4-BE49-F238E27FC236}">
                    <a16:creationId xmlns:a16="http://schemas.microsoft.com/office/drawing/2014/main" id="{F1A2C76E-D139-D6C9-4924-E50BF9D0F26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951741" y="2856186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5" name="AutoShape 2086">
                <a:extLst>
                  <a:ext uri="{FF2B5EF4-FFF2-40B4-BE49-F238E27FC236}">
                    <a16:creationId xmlns:a16="http://schemas.microsoft.com/office/drawing/2014/main" id="{D95AD72E-1CE2-47A6-2CD6-D8811D0BC2A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633796" y="2854176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16" name="AutoShape 2085">
                <a:extLst>
                  <a:ext uri="{FF2B5EF4-FFF2-40B4-BE49-F238E27FC236}">
                    <a16:creationId xmlns:a16="http://schemas.microsoft.com/office/drawing/2014/main" id="{85EA3982-80AB-13C4-8DBE-7566F8D14D3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6275687" y="2855133"/>
                <a:ext cx="10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437" name="AutoShape 2518">
                <a:extLst>
                  <a:ext uri="{FF2B5EF4-FFF2-40B4-BE49-F238E27FC236}">
                    <a16:creationId xmlns:a16="http://schemas.microsoft.com/office/drawing/2014/main" id="{30A76515-9D50-E061-B070-7D95CF0B4D4A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6073028" y="2769379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411" name="AutoShape 2519">
              <a:extLst>
                <a:ext uri="{FF2B5EF4-FFF2-40B4-BE49-F238E27FC236}">
                  <a16:creationId xmlns:a16="http://schemas.microsoft.com/office/drawing/2014/main" id="{0CB1C003-6243-4492-9DC2-828385381A9E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6280822" y="3149834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2" name="AutoShape 2098">
              <a:extLst>
                <a:ext uri="{FF2B5EF4-FFF2-40B4-BE49-F238E27FC236}">
                  <a16:creationId xmlns:a16="http://schemas.microsoft.com/office/drawing/2014/main" id="{8E818945-67A8-D845-9757-E9D3F3838631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V="1">
              <a:off x="6043659" y="3044981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19" name="Gruppe 11418">
            <a:extLst>
              <a:ext uri="{FF2B5EF4-FFF2-40B4-BE49-F238E27FC236}">
                <a16:creationId xmlns:a16="http://schemas.microsoft.com/office/drawing/2014/main" id="{2972035E-0ECF-F85F-F2CA-2269FC19CA43}"/>
              </a:ext>
            </a:extLst>
          </p:cNvPr>
          <p:cNvGrpSpPr/>
          <p:nvPr/>
        </p:nvGrpSpPr>
        <p:grpSpPr>
          <a:xfrm>
            <a:off x="5647935" y="2369743"/>
            <a:ext cx="958074" cy="1133032"/>
            <a:chOff x="5581047" y="3742895"/>
            <a:chExt cx="958074" cy="1133032"/>
          </a:xfrm>
        </p:grpSpPr>
        <p:grpSp>
          <p:nvGrpSpPr>
            <p:cNvPr id="11781" name="Gruppe 11780">
              <a:extLst>
                <a:ext uri="{FF2B5EF4-FFF2-40B4-BE49-F238E27FC236}">
                  <a16:creationId xmlns:a16="http://schemas.microsoft.com/office/drawing/2014/main" id="{1724EEF3-0CEB-EEF8-F37D-E8937C426718}"/>
                </a:ext>
              </a:extLst>
            </p:cNvPr>
            <p:cNvGrpSpPr/>
            <p:nvPr/>
          </p:nvGrpSpPr>
          <p:grpSpPr>
            <a:xfrm>
              <a:off x="5581047" y="3742895"/>
              <a:ext cx="858678" cy="1133032"/>
              <a:chOff x="5536451" y="3734226"/>
              <a:chExt cx="858678" cy="1133032"/>
            </a:xfrm>
          </p:grpSpPr>
          <p:grpSp>
            <p:nvGrpSpPr>
              <p:cNvPr id="11782" name="Gruppe 11781">
                <a:extLst>
                  <a:ext uri="{FF2B5EF4-FFF2-40B4-BE49-F238E27FC236}">
                    <a16:creationId xmlns:a16="http://schemas.microsoft.com/office/drawing/2014/main" id="{6749F5DF-25B7-DD27-4F48-EFDE99A7EC6B}"/>
                  </a:ext>
                </a:extLst>
              </p:cNvPr>
              <p:cNvGrpSpPr/>
              <p:nvPr/>
            </p:nvGrpSpPr>
            <p:grpSpPr>
              <a:xfrm>
                <a:off x="5623384" y="3734226"/>
                <a:ext cx="771745" cy="1133032"/>
                <a:chOff x="5619027" y="2410091"/>
                <a:chExt cx="771745" cy="1133032"/>
              </a:xfrm>
            </p:grpSpPr>
            <p:grpSp>
              <p:nvGrpSpPr>
                <p:cNvPr id="11784" name="Gruppe 11783">
                  <a:extLst>
                    <a:ext uri="{FF2B5EF4-FFF2-40B4-BE49-F238E27FC236}">
                      <a16:creationId xmlns:a16="http://schemas.microsoft.com/office/drawing/2014/main" id="{D86181CE-0B01-735D-C548-237BE322DFE1}"/>
                    </a:ext>
                  </a:extLst>
                </p:cNvPr>
                <p:cNvGrpSpPr/>
                <p:nvPr/>
              </p:nvGrpSpPr>
              <p:grpSpPr>
                <a:xfrm>
                  <a:off x="5619027" y="2410091"/>
                  <a:ext cx="771745" cy="1133032"/>
                  <a:chOff x="5619027" y="2410091"/>
                  <a:chExt cx="771745" cy="1133032"/>
                </a:xfrm>
              </p:grpSpPr>
              <p:grpSp>
                <p:nvGrpSpPr>
                  <p:cNvPr id="11789" name="Gruppe 11788">
                    <a:extLst>
                      <a:ext uri="{FF2B5EF4-FFF2-40B4-BE49-F238E27FC236}">
                        <a16:creationId xmlns:a16="http://schemas.microsoft.com/office/drawing/2014/main" id="{7088B323-A45A-7BCE-FBDB-F2FDB29263AA}"/>
                      </a:ext>
                    </a:extLst>
                  </p:cNvPr>
                  <p:cNvGrpSpPr/>
                  <p:nvPr/>
                </p:nvGrpSpPr>
                <p:grpSpPr>
                  <a:xfrm>
                    <a:off x="5619027" y="2410091"/>
                    <a:ext cx="771745" cy="1133032"/>
                    <a:chOff x="6977549" y="1414046"/>
                    <a:chExt cx="771745" cy="1133032"/>
                  </a:xfrm>
                </p:grpSpPr>
                <p:grpSp>
                  <p:nvGrpSpPr>
                    <p:cNvPr id="11791" name="Gruppe 11790">
                      <a:extLst>
                        <a:ext uri="{FF2B5EF4-FFF2-40B4-BE49-F238E27FC236}">
                          <a16:creationId xmlns:a16="http://schemas.microsoft.com/office/drawing/2014/main" id="{64D128C9-63C2-DE99-04F9-AEA1BCA681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77549" y="1414046"/>
                      <a:ext cx="771745" cy="1127995"/>
                      <a:chOff x="6577103" y="1826599"/>
                      <a:chExt cx="771745" cy="1127995"/>
                    </a:xfrm>
                  </p:grpSpPr>
                  <p:grpSp>
                    <p:nvGrpSpPr>
                      <p:cNvPr id="11793" name="Group 2527">
                        <a:extLst>
                          <a:ext uri="{FF2B5EF4-FFF2-40B4-BE49-F238E27FC236}">
                            <a16:creationId xmlns:a16="http://schemas.microsoft.com/office/drawing/2014/main" id="{792DFB14-D000-43D1-3490-40EBF82084C7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6577103" y="1826599"/>
                        <a:ext cx="771745" cy="1127995"/>
                        <a:chOff x="2766" y="11479"/>
                        <a:chExt cx="1536" cy="2245"/>
                      </a:xfrm>
                    </p:grpSpPr>
                    <p:grpSp>
                      <p:nvGrpSpPr>
                        <p:cNvPr id="11795" name="Group 2083">
                          <a:extLst>
                            <a:ext uri="{FF2B5EF4-FFF2-40B4-BE49-F238E27FC236}">
                              <a16:creationId xmlns:a16="http://schemas.microsoft.com/office/drawing/2014/main" id="{639FE3EC-6B6E-86CB-1E49-B5E3010D7DFF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89" y="13533"/>
                          <a:ext cx="825" cy="4"/>
                          <a:chOff x="1787" y="2923"/>
                          <a:chExt cx="4370" cy="4"/>
                        </a:xfrm>
                      </p:grpSpPr>
                      <p:cxnSp>
                        <p:nvCxnSpPr>
                          <p:cNvPr id="11808" name="AutoShape 2085">
                            <a:extLst>
                              <a:ext uri="{FF2B5EF4-FFF2-40B4-BE49-F238E27FC236}">
                                <a16:creationId xmlns:a16="http://schemas.microsoft.com/office/drawing/2014/main" id="{E1817820-6211-F7B2-681F-781945B3350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5019" y="2927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9" name="AutoShape 2086">
                            <a:extLst>
                              <a:ext uri="{FF2B5EF4-FFF2-40B4-BE49-F238E27FC236}">
                                <a16:creationId xmlns:a16="http://schemas.microsoft.com/office/drawing/2014/main" id="{8134FC51-12E8-B1A6-4E31-DF73516E5832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1787" y="2923"/>
                            <a:ext cx="1138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grpSp>
                      <p:nvGrpSpPr>
                        <p:cNvPr id="11796" name="Group 2087">
                          <a:extLst>
                            <a:ext uri="{FF2B5EF4-FFF2-40B4-BE49-F238E27FC236}">
                              <a16:creationId xmlns:a16="http://schemas.microsoft.com/office/drawing/2014/main" id="{D4519CF9-2950-11F6-743A-9B430D8773B2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766" y="11479"/>
                          <a:ext cx="1527" cy="373"/>
                          <a:chOff x="2376" y="8775"/>
                          <a:chExt cx="2068" cy="510"/>
                        </a:xfrm>
                      </p:grpSpPr>
                      <p:cxnSp>
                        <p:nvCxnSpPr>
                          <p:cNvPr id="11800" name="AutoShape 2088">
                            <a:extLst>
                              <a:ext uri="{FF2B5EF4-FFF2-40B4-BE49-F238E27FC236}">
                                <a16:creationId xmlns:a16="http://schemas.microsoft.com/office/drawing/2014/main" id="{048DA1E5-F7B3-C1A4-809D-B164F3B4D345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376" y="9114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1" name="AutoShape 2089">
                            <a:extLst>
                              <a:ext uri="{FF2B5EF4-FFF2-40B4-BE49-F238E27FC236}">
                                <a16:creationId xmlns:a16="http://schemas.microsoft.com/office/drawing/2014/main" id="{94A94F40-EBD9-4D73-953A-802CAF5EE3D8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570" y="9108"/>
                            <a:ext cx="874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2" name="AutoShape 2090">
                            <a:extLst>
                              <a:ext uri="{FF2B5EF4-FFF2-40B4-BE49-F238E27FC236}">
                                <a16:creationId xmlns:a16="http://schemas.microsoft.com/office/drawing/2014/main" id="{38A14248-9F5F-AB0D-56A8-D880BF6AAAE6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 rot="5400000">
                            <a:off x="3326" y="9060"/>
                            <a:ext cx="435" cy="15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3" name="AutoShape 2091">
                            <a:extLst>
                              <a:ext uri="{FF2B5EF4-FFF2-40B4-BE49-F238E27FC236}">
                                <a16:creationId xmlns:a16="http://schemas.microsoft.com/office/drawing/2014/main" id="{1906D35B-8695-39DC-1B4C-776DF2453AEC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3296" y="8925"/>
                            <a:ext cx="0" cy="330"/>
                          </a:xfrm>
                          <a:prstGeom prst="straightConnector1">
                            <a:avLst/>
                          </a:prstGeom>
                          <a:noFill/>
                          <a:ln w="381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04" name="AutoShape 2092">
                            <a:extLst>
                              <a:ext uri="{FF2B5EF4-FFF2-40B4-BE49-F238E27FC236}">
                                <a16:creationId xmlns:a16="http://schemas.microsoft.com/office/drawing/2014/main" id="{7722A7AC-A3FF-954B-19DB-495BE481A960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979" y="8850"/>
                            <a:ext cx="156" cy="0"/>
                          </a:xfrm>
                          <a:prstGeom prst="straightConnector1">
                            <a:avLst/>
                          </a:prstGeom>
                          <a:noFill/>
                          <a:ln w="1905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805" name="Group 2093">
                            <a:extLst>
                              <a:ext uri="{FF2B5EF4-FFF2-40B4-BE49-F238E27FC236}">
                                <a16:creationId xmlns:a16="http://schemas.microsoft.com/office/drawing/2014/main" id="{63919874-3DAA-867E-A61D-348E038587C5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3702" y="8775"/>
                            <a:ext cx="155" cy="155"/>
                            <a:chOff x="5214" y="2446"/>
                            <a:chExt cx="384" cy="155"/>
                          </a:xfrm>
                        </p:grpSpPr>
                        <p:cxnSp>
                          <p:nvCxnSpPr>
                            <p:cNvPr id="11806" name="AutoShape 2094">
                              <a:extLst>
                                <a:ext uri="{FF2B5EF4-FFF2-40B4-BE49-F238E27FC236}">
                                  <a16:creationId xmlns:a16="http://schemas.microsoft.com/office/drawing/2014/main" id="{69033679-601C-AC0E-E93B-D41F5F3BAA0E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214" y="2526"/>
                              <a:ext cx="384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07" name="AutoShape 2095">
                              <a:extLst>
                                <a:ext uri="{FF2B5EF4-FFF2-40B4-BE49-F238E27FC236}">
                                  <a16:creationId xmlns:a16="http://schemas.microsoft.com/office/drawing/2014/main" id="{4EA787D1-2EE2-2073-C048-C56427AAA74F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435" y="2446"/>
                              <a:ext cx="0" cy="15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</p:grpSp>
                    <p:sp>
                      <p:nvSpPr>
                        <p:cNvPr id="11797" name="AutoShape 2522">
                          <a:extLst>
                            <a:ext uri="{FF2B5EF4-FFF2-40B4-BE49-F238E27FC236}">
                              <a16:creationId xmlns:a16="http://schemas.microsoft.com/office/drawing/2014/main" id="{212ADC52-0B57-EBAB-D972-E20A99B642DE}"/>
                            </a:ext>
                          </a:extLst>
                        </p:cNvPr>
                        <p:cNvSpPr>
                          <a:spLocks noChangeAspect="1" noEditPoint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3643" y="13348"/>
                          <a:ext cx="407" cy="376"/>
                        </a:xfrm>
                        <a:prstGeom prst="flowChartSummingJunction">
                          <a:avLst/>
                        </a:prstGeom>
                        <a:solidFill>
                          <a:srgbClr val="FFFFFF"/>
                        </a:solidFill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rot="0" vert="horz" wrap="square" lIns="91440" tIns="45720" rIns="91440" bIns="45720" anchor="t" anchorCtr="0" upright="1">
                          <a:noAutofit/>
                        </a:bodyPr>
                        <a:lstStyle/>
                        <a:p>
                          <a:endParaRPr lang="da-DK"/>
                        </a:p>
                      </p:txBody>
                    </p:sp>
                    <p:cxnSp>
                      <p:nvCxnSpPr>
                        <p:cNvPr id="11798" name="AutoShape 2525">
                          <a:extLst>
                            <a:ext uri="{FF2B5EF4-FFF2-40B4-BE49-F238E27FC236}">
                              <a16:creationId xmlns:a16="http://schemas.microsoft.com/office/drawing/2014/main" id="{FBBA62F3-C578-2684-77F1-933C2B302C38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2783" y="11727"/>
                          <a:ext cx="0" cy="1791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11799" name="AutoShape 2526">
                          <a:extLst>
                            <a:ext uri="{FF2B5EF4-FFF2-40B4-BE49-F238E27FC236}">
                              <a16:creationId xmlns:a16="http://schemas.microsoft.com/office/drawing/2014/main" id="{CBE3C744-792B-54CA-387B-5C3720AEADBB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 flipH="1">
                          <a:off x="4302" y="11724"/>
                          <a:ext cx="0" cy="215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794" name="AutoShape 2085">
                        <a:extLst>
                          <a:ext uri="{FF2B5EF4-FFF2-40B4-BE49-F238E27FC236}">
                            <a16:creationId xmlns:a16="http://schemas.microsoft.com/office/drawing/2014/main" id="{FCCFA880-26C1-6058-88FD-2232B94FD501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234213" y="2855578"/>
                        <a:ext cx="10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sp>
                  <p:nvSpPr>
                    <p:cNvPr id="11792" name="Ellipse 11791">
                      <a:extLst>
                        <a:ext uri="{FF2B5EF4-FFF2-40B4-BE49-F238E27FC236}">
                          <a16:creationId xmlns:a16="http://schemas.microsoft.com/office/drawing/2014/main" id="{D347787B-F33F-5E5A-5B2C-7706C6AC66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3081" y="2354427"/>
                      <a:ext cx="192651" cy="19265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/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da-DK" sz="1200" dirty="0">
                          <a:solidFill>
                            <a:schemeClr val="tx1"/>
                          </a:solidFill>
                        </a:rPr>
                        <a:t>A</a:t>
                      </a:r>
                    </a:p>
                  </p:txBody>
                </p:sp>
              </p:grpSp>
              <p:cxnSp>
                <p:nvCxnSpPr>
                  <p:cNvPr id="11790" name="AutoShape 2098">
                    <a:extLst>
                      <a:ext uri="{FF2B5EF4-FFF2-40B4-BE49-F238E27FC236}">
                        <a16:creationId xmlns:a16="http://schemas.microsoft.com/office/drawing/2014/main" id="{F2943C87-B67D-E622-9D06-FFE5E2B5F7C9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5739931" y="2975197"/>
                    <a:ext cx="173342" cy="101494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785" name="AutoShape 2085">
                  <a:extLst>
                    <a:ext uri="{FF2B5EF4-FFF2-40B4-BE49-F238E27FC236}">
                      <a16:creationId xmlns:a16="http://schemas.microsoft.com/office/drawing/2014/main" id="{6258F6E9-3C00-2F38-C8BD-2F3D8D48715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958181" y="3077251"/>
                  <a:ext cx="10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6" name="AutoShape 2086">
                  <a:extLst>
                    <a:ext uri="{FF2B5EF4-FFF2-40B4-BE49-F238E27FC236}">
                      <a16:creationId xmlns:a16="http://schemas.microsoft.com/office/drawing/2014/main" id="{BFD1BFEE-EFF8-141F-6A1B-27FDFA611FB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633796" y="3075241"/>
                  <a:ext cx="10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787" name="AutoShape 2085">
                  <a:extLst>
                    <a:ext uri="{FF2B5EF4-FFF2-40B4-BE49-F238E27FC236}">
                      <a16:creationId xmlns:a16="http://schemas.microsoft.com/office/drawing/2014/main" id="{2DEE255D-70C5-EC82-9B1A-1BD80D9C934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6275687" y="3076198"/>
                  <a:ext cx="10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788" name="AutoShape 2518">
                  <a:extLst>
                    <a:ext uri="{FF2B5EF4-FFF2-40B4-BE49-F238E27FC236}">
                      <a16:creationId xmlns:a16="http://schemas.microsoft.com/office/drawing/2014/main" id="{A063EFEA-5BDA-30B4-CD72-04BCCE8E26E9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6073028" y="2990444"/>
                  <a:ext cx="204134" cy="188920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</p:grpSp>
          <p:sp>
            <p:nvSpPr>
              <p:cNvPr id="11783" name="AutoShape 2518">
                <a:extLst>
                  <a:ext uri="{FF2B5EF4-FFF2-40B4-BE49-F238E27FC236}">
                    <a16:creationId xmlns:a16="http://schemas.microsoft.com/office/drawing/2014/main" id="{F750A17A-54F4-A194-597D-FA4F82CFAC3A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536451" y="4029876"/>
                <a:ext cx="204134" cy="188920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</p:grpSp>
        <p:cxnSp>
          <p:nvCxnSpPr>
            <p:cNvPr id="11417" name="AutoShape 2526">
              <a:extLst>
                <a:ext uri="{FF2B5EF4-FFF2-40B4-BE49-F238E27FC236}">
                  <a16:creationId xmlns:a16="http://schemas.microsoft.com/office/drawing/2014/main" id="{B285450F-B447-394A-7105-33423DB21193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6437579" y="4163280"/>
              <a:ext cx="0" cy="612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18" name="AutoShape 2098">
              <a:extLst>
                <a:ext uri="{FF2B5EF4-FFF2-40B4-BE49-F238E27FC236}">
                  <a16:creationId xmlns:a16="http://schemas.microsoft.com/office/drawing/2014/main" id="{08F2B3CF-10AA-BA63-5B8A-4D1B021453B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rot="5400000" flipV="1">
              <a:off x="6401703" y="3996761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22" name="Gruppe 11421">
            <a:extLst>
              <a:ext uri="{FF2B5EF4-FFF2-40B4-BE49-F238E27FC236}">
                <a16:creationId xmlns:a16="http://schemas.microsoft.com/office/drawing/2014/main" id="{4ACA4083-C435-1BF6-2743-EAC63A3B15F6}"/>
              </a:ext>
            </a:extLst>
          </p:cNvPr>
          <p:cNvGrpSpPr/>
          <p:nvPr/>
        </p:nvGrpSpPr>
        <p:grpSpPr>
          <a:xfrm>
            <a:off x="8157165" y="2378726"/>
            <a:ext cx="873237" cy="1127995"/>
            <a:chOff x="6998617" y="2494350"/>
            <a:chExt cx="873237" cy="1127995"/>
          </a:xfrm>
        </p:grpSpPr>
        <p:grpSp>
          <p:nvGrpSpPr>
            <p:cNvPr id="11875" name="Gruppe 11874">
              <a:extLst>
                <a:ext uri="{FF2B5EF4-FFF2-40B4-BE49-F238E27FC236}">
                  <a16:creationId xmlns:a16="http://schemas.microsoft.com/office/drawing/2014/main" id="{7AB649B9-155F-CBF2-CCB8-FC7AA94FEFD3}"/>
                </a:ext>
              </a:extLst>
            </p:cNvPr>
            <p:cNvGrpSpPr/>
            <p:nvPr/>
          </p:nvGrpSpPr>
          <p:grpSpPr>
            <a:xfrm>
              <a:off x="6998617" y="2494350"/>
              <a:ext cx="873237" cy="1127995"/>
              <a:chOff x="6998617" y="2494350"/>
              <a:chExt cx="873237" cy="1127995"/>
            </a:xfrm>
          </p:grpSpPr>
          <p:grpSp>
            <p:nvGrpSpPr>
              <p:cNvPr id="11810" name="Gruppe 11809">
                <a:extLst>
                  <a:ext uri="{FF2B5EF4-FFF2-40B4-BE49-F238E27FC236}">
                    <a16:creationId xmlns:a16="http://schemas.microsoft.com/office/drawing/2014/main" id="{F1498593-7FDA-2DE3-F3B9-9C6D0B1CE496}"/>
                  </a:ext>
                </a:extLst>
              </p:cNvPr>
              <p:cNvGrpSpPr/>
              <p:nvPr/>
            </p:nvGrpSpPr>
            <p:grpSpPr>
              <a:xfrm>
                <a:off x="6998617" y="2494350"/>
                <a:ext cx="873237" cy="1127995"/>
                <a:chOff x="5619026" y="2410088"/>
                <a:chExt cx="873237" cy="1127995"/>
              </a:xfrm>
            </p:grpSpPr>
            <p:grpSp>
              <p:nvGrpSpPr>
                <p:cNvPr id="11811" name="Gruppe 11810">
                  <a:extLst>
                    <a:ext uri="{FF2B5EF4-FFF2-40B4-BE49-F238E27FC236}">
                      <a16:creationId xmlns:a16="http://schemas.microsoft.com/office/drawing/2014/main" id="{1913011C-BEA7-715B-378A-8389D0D6D810}"/>
                    </a:ext>
                  </a:extLst>
                </p:cNvPr>
                <p:cNvGrpSpPr/>
                <p:nvPr/>
              </p:nvGrpSpPr>
              <p:grpSpPr>
                <a:xfrm>
                  <a:off x="5619026" y="2410088"/>
                  <a:ext cx="873237" cy="1127995"/>
                  <a:chOff x="5619026" y="2410088"/>
                  <a:chExt cx="873237" cy="1127995"/>
                </a:xfrm>
              </p:grpSpPr>
              <p:grpSp>
                <p:nvGrpSpPr>
                  <p:cNvPr id="11816" name="Gruppe 11815">
                    <a:extLst>
                      <a:ext uri="{FF2B5EF4-FFF2-40B4-BE49-F238E27FC236}">
                        <a16:creationId xmlns:a16="http://schemas.microsoft.com/office/drawing/2014/main" id="{2D4CB3DC-6D86-797E-44DF-09936E55792F}"/>
                      </a:ext>
                    </a:extLst>
                  </p:cNvPr>
                  <p:cNvGrpSpPr/>
                  <p:nvPr/>
                </p:nvGrpSpPr>
                <p:grpSpPr>
                  <a:xfrm>
                    <a:off x="5619026" y="2410088"/>
                    <a:ext cx="873237" cy="1127995"/>
                    <a:chOff x="6977548" y="1414043"/>
                    <a:chExt cx="873237" cy="1127995"/>
                  </a:xfrm>
                </p:grpSpPr>
                <p:grpSp>
                  <p:nvGrpSpPr>
                    <p:cNvPr id="11818" name="Gruppe 11817">
                      <a:extLst>
                        <a:ext uri="{FF2B5EF4-FFF2-40B4-BE49-F238E27FC236}">
                          <a16:creationId xmlns:a16="http://schemas.microsoft.com/office/drawing/2014/main" id="{118A54CC-A8FA-6688-C2A6-D0AEBBDA4F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77548" y="1414043"/>
                      <a:ext cx="873237" cy="1127995"/>
                      <a:chOff x="6577102" y="1826596"/>
                      <a:chExt cx="873237" cy="1127995"/>
                    </a:xfrm>
                  </p:grpSpPr>
                  <p:grpSp>
                    <p:nvGrpSpPr>
                      <p:cNvPr id="11820" name="Gruppe 11819">
                        <a:extLst>
                          <a:ext uri="{FF2B5EF4-FFF2-40B4-BE49-F238E27FC236}">
                            <a16:creationId xmlns:a16="http://schemas.microsoft.com/office/drawing/2014/main" id="{C7547793-CF7C-B4BA-970A-E0AA6A7AF7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577102" y="1826596"/>
                        <a:ext cx="873237" cy="1127995"/>
                        <a:chOff x="6577102" y="1826596"/>
                        <a:chExt cx="873237" cy="1127995"/>
                      </a:xfrm>
                    </p:grpSpPr>
                    <p:grpSp>
                      <p:nvGrpSpPr>
                        <p:cNvPr id="11822" name="Group 2527">
                          <a:extLst>
                            <a:ext uri="{FF2B5EF4-FFF2-40B4-BE49-F238E27FC236}">
                              <a16:creationId xmlns:a16="http://schemas.microsoft.com/office/drawing/2014/main" id="{59F5339D-EDE6-F564-0B51-1DBDA56CD129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6577102" y="1826596"/>
                          <a:ext cx="873237" cy="1127995"/>
                          <a:chOff x="2766" y="11479"/>
                          <a:chExt cx="1738" cy="2245"/>
                        </a:xfrm>
                      </p:grpSpPr>
                      <p:grpSp>
                        <p:nvGrpSpPr>
                          <p:cNvPr id="11824" name="Group 2083">
                            <a:extLst>
                              <a:ext uri="{FF2B5EF4-FFF2-40B4-BE49-F238E27FC236}">
                                <a16:creationId xmlns:a16="http://schemas.microsoft.com/office/drawing/2014/main" id="{A36648E2-4B66-C002-B368-EDB4C8C0ADA5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89" y="13533"/>
                            <a:ext cx="825" cy="4"/>
                            <a:chOff x="1787" y="2923"/>
                            <a:chExt cx="4370" cy="4"/>
                          </a:xfrm>
                        </p:grpSpPr>
                        <p:cxnSp>
                          <p:nvCxnSpPr>
                            <p:cNvPr id="11840" name="AutoShape 2085">
                              <a:extLst>
                                <a:ext uri="{FF2B5EF4-FFF2-40B4-BE49-F238E27FC236}">
                                  <a16:creationId xmlns:a16="http://schemas.microsoft.com/office/drawing/2014/main" id="{88ACB898-22A2-56C5-8DEC-C6A1DF05E5E1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019" y="2927"/>
                              <a:ext cx="1138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41" name="AutoShape 2086">
                              <a:extLst>
                                <a:ext uri="{FF2B5EF4-FFF2-40B4-BE49-F238E27FC236}">
                                  <a16:creationId xmlns:a16="http://schemas.microsoft.com/office/drawing/2014/main" id="{1D9B443E-5F84-88C9-7DDE-AC0A8DCA8335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1787" y="2923"/>
                              <a:ext cx="1138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  <p:grpSp>
                        <p:nvGrpSpPr>
                          <p:cNvPr id="11825" name="Group 2087">
                            <a:extLst>
                              <a:ext uri="{FF2B5EF4-FFF2-40B4-BE49-F238E27FC236}">
                                <a16:creationId xmlns:a16="http://schemas.microsoft.com/office/drawing/2014/main" id="{340BDC90-72B7-37CF-B01D-A3F5C9757D07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66" y="11479"/>
                            <a:ext cx="1527" cy="373"/>
                            <a:chOff x="2376" y="8775"/>
                            <a:chExt cx="2068" cy="510"/>
                          </a:xfrm>
                        </p:grpSpPr>
                        <p:cxnSp>
                          <p:nvCxnSpPr>
                            <p:cNvPr id="11832" name="AutoShape 2088">
                              <a:extLst>
                                <a:ext uri="{FF2B5EF4-FFF2-40B4-BE49-F238E27FC236}">
                                  <a16:creationId xmlns:a16="http://schemas.microsoft.com/office/drawing/2014/main" id="{2F9EACF3-533A-54FB-CB06-A924316A69D6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376" y="9114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33" name="AutoShape 2089">
                              <a:extLst>
                                <a:ext uri="{FF2B5EF4-FFF2-40B4-BE49-F238E27FC236}">
                                  <a16:creationId xmlns:a16="http://schemas.microsoft.com/office/drawing/2014/main" id="{C99431FC-1ABF-4D76-400F-EAD3DA9C3D79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570" y="9108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34" name="AutoShape 2090">
                              <a:extLst>
                                <a:ext uri="{FF2B5EF4-FFF2-40B4-BE49-F238E27FC236}">
                                  <a16:creationId xmlns:a16="http://schemas.microsoft.com/office/drawing/2014/main" id="{CE3B5B76-3EC8-A3E4-5DED-F3281A45EE76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 rot="5400000">
                              <a:off x="3326" y="9060"/>
                              <a:ext cx="435" cy="1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35" name="AutoShape 2091">
                              <a:extLst>
                                <a:ext uri="{FF2B5EF4-FFF2-40B4-BE49-F238E27FC236}">
                                  <a16:creationId xmlns:a16="http://schemas.microsoft.com/office/drawing/2014/main" id="{1C853FE4-D1C8-EF48-BA79-9421BF9D6F3F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296" y="8925"/>
                              <a:ext cx="0" cy="330"/>
                            </a:xfrm>
                            <a:prstGeom prst="straightConnector1">
                              <a:avLst/>
                            </a:prstGeom>
                            <a:noFill/>
                            <a:ln w="381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836" name="AutoShape 2092">
                              <a:extLst>
                                <a:ext uri="{FF2B5EF4-FFF2-40B4-BE49-F238E27FC236}">
                                  <a16:creationId xmlns:a16="http://schemas.microsoft.com/office/drawing/2014/main" id="{D4D5574D-9C0A-22AA-F2E1-1C1176A2A683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936" y="8850"/>
                              <a:ext cx="156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grpSp>
                          <p:nvGrpSpPr>
                            <p:cNvPr id="11837" name="Group 2093">
                              <a:extLst>
                                <a:ext uri="{FF2B5EF4-FFF2-40B4-BE49-F238E27FC236}">
                                  <a16:creationId xmlns:a16="http://schemas.microsoft.com/office/drawing/2014/main" id="{954ED6E3-0607-F242-A864-EBD347BF38F1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3704" y="8775"/>
                              <a:ext cx="156" cy="155"/>
                              <a:chOff x="5183" y="2446"/>
                              <a:chExt cx="384" cy="155"/>
                            </a:xfrm>
                          </p:grpSpPr>
                          <p:cxnSp>
                            <p:nvCxnSpPr>
                              <p:cNvPr id="11838" name="AutoShape 2094">
                                <a:extLst>
                                  <a:ext uri="{FF2B5EF4-FFF2-40B4-BE49-F238E27FC236}">
                                    <a16:creationId xmlns:a16="http://schemas.microsoft.com/office/drawing/2014/main" id="{7DA418AB-E44A-ADA5-1BB0-042A188B3D5C}"/>
                                  </a:ext>
                                </a:extLst>
                              </p:cNvPr>
                              <p:cNvCxnSpPr>
                                <a:cxnSpLocks noChangeAspect="1"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183" y="2526"/>
                                <a:ext cx="384" cy="0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  <p:cxnSp>
                            <p:nvCxnSpPr>
                              <p:cNvPr id="11839" name="AutoShape 2095">
                                <a:extLst>
                                  <a:ext uri="{FF2B5EF4-FFF2-40B4-BE49-F238E27FC236}">
                                    <a16:creationId xmlns:a16="http://schemas.microsoft.com/office/drawing/2014/main" id="{C74C96DD-E891-D8C5-94A6-E198A39E9AFE}"/>
                                  </a:ext>
                                </a:extLst>
                              </p:cNvPr>
                              <p:cNvCxnSpPr>
                                <a:cxnSpLocks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363" y="2446"/>
                                <a:ext cx="0" cy="155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</p:grpSp>
                      </p:grpSp>
                      <p:grpSp>
                        <p:nvGrpSpPr>
                          <p:cNvPr id="11826" name="Group 2517">
                            <a:extLst>
                              <a:ext uri="{FF2B5EF4-FFF2-40B4-BE49-F238E27FC236}">
                                <a16:creationId xmlns:a16="http://schemas.microsoft.com/office/drawing/2014/main" id="{A906F851-4163-400F-AB35-221C0BE477C0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80" y="11856"/>
                            <a:ext cx="1724" cy="1097"/>
                            <a:chOff x="1935" y="3743"/>
                            <a:chExt cx="9142" cy="5821"/>
                          </a:xfrm>
                        </p:grpSpPr>
                        <p:sp>
                          <p:nvSpPr>
                            <p:cNvPr id="11830" name="AutoShape 2518">
                              <a:extLst>
                                <a:ext uri="{FF2B5EF4-FFF2-40B4-BE49-F238E27FC236}">
                                  <a16:creationId xmlns:a16="http://schemas.microsoft.com/office/drawing/2014/main" id="{4171B75F-FD71-23B3-3EAC-C7A6979398C3}"/>
                                </a:ext>
                              </a:extLst>
                            </p:cNvPr>
                            <p:cNvSpPr>
                              <a:spLocks noChangeAspect="1" noEditPoint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921" y="3743"/>
                              <a:ext cx="2156" cy="1994"/>
                            </a:xfrm>
                            <a:prstGeom prst="flowChartSummingJunction">
                              <a:avLst/>
                            </a:prstGeom>
                            <a:solidFill>
                              <a:schemeClr val="bg1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t" anchorCtr="0" upright="1">
                              <a:noAutofit/>
                            </a:bodyPr>
                            <a:lstStyle/>
                            <a:p>
                              <a:endParaRPr lang="da-DK"/>
                            </a:p>
                          </p:txBody>
                        </p:sp>
                        <p:cxnSp>
                          <p:nvCxnSpPr>
                            <p:cNvPr id="11831" name="AutoShape 2520">
                              <a:extLst>
                                <a:ext uri="{FF2B5EF4-FFF2-40B4-BE49-F238E27FC236}">
                                  <a16:creationId xmlns:a16="http://schemas.microsoft.com/office/drawing/2014/main" id="{DB82539E-E9A3-A7DB-7775-8BFC5B2BE712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1935" y="9564"/>
                              <a:ext cx="3041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  <p:sp>
                        <p:nvSpPr>
                          <p:cNvPr id="11827" name="AutoShape 2522">
                            <a:extLst>
                              <a:ext uri="{FF2B5EF4-FFF2-40B4-BE49-F238E27FC236}">
                                <a16:creationId xmlns:a16="http://schemas.microsoft.com/office/drawing/2014/main" id="{FD23A426-0652-149D-F161-81466EE54A37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3643" y="13348"/>
                            <a:ext cx="407" cy="376"/>
                          </a:xfrm>
                          <a:prstGeom prst="flowChartSummingJunction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828" name="AutoShape 2525">
                            <a:extLst>
                              <a:ext uri="{FF2B5EF4-FFF2-40B4-BE49-F238E27FC236}">
                                <a16:creationId xmlns:a16="http://schemas.microsoft.com/office/drawing/2014/main" id="{7C7263E2-C071-DA46-FBEC-38CF16681BAA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 flipH="1">
                            <a:off x="2783" y="11727"/>
                            <a:ext cx="0" cy="1791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829" name="AutoShape 2526">
                            <a:extLst>
                              <a:ext uri="{FF2B5EF4-FFF2-40B4-BE49-F238E27FC236}">
                                <a16:creationId xmlns:a16="http://schemas.microsoft.com/office/drawing/2014/main" id="{35CC8264-268E-3122-67D0-5BFFCBDEDF1D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4302" y="12228"/>
                            <a:ext cx="0" cy="129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cxnSp>
                      <p:nvCxnSpPr>
                        <p:cNvPr id="11823" name="AutoShape 2519">
                          <a:extLst>
                            <a:ext uri="{FF2B5EF4-FFF2-40B4-BE49-F238E27FC236}">
                              <a16:creationId xmlns:a16="http://schemas.microsoft.com/office/drawing/2014/main" id="{D88C7DA9-06D7-DFEA-5AE9-5B64E623D80E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7070400" y="2565271"/>
                          <a:ext cx="288000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821" name="AutoShape 2085">
                        <a:extLst>
                          <a:ext uri="{FF2B5EF4-FFF2-40B4-BE49-F238E27FC236}">
                            <a16:creationId xmlns:a16="http://schemas.microsoft.com/office/drawing/2014/main" id="{866DAA86-9E65-62D5-815E-3B538369C82B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234213" y="2855578"/>
                        <a:ext cx="10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sp>
                  <p:nvSpPr>
                    <p:cNvPr id="11819" name="Ellipse 11818">
                      <a:extLst>
                        <a:ext uri="{FF2B5EF4-FFF2-40B4-BE49-F238E27FC236}">
                          <a16:creationId xmlns:a16="http://schemas.microsoft.com/office/drawing/2014/main" id="{4AFD93C6-3206-DD4B-2CA0-2362B88339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9703" y="2063066"/>
                      <a:ext cx="192651" cy="19265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/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da-DK" sz="1200" dirty="0">
                          <a:solidFill>
                            <a:schemeClr val="tx1"/>
                          </a:solidFill>
                        </a:rPr>
                        <a:t>A</a:t>
                      </a:r>
                    </a:p>
                  </p:txBody>
                </p:sp>
              </p:grpSp>
              <p:cxnSp>
                <p:nvCxnSpPr>
                  <p:cNvPr id="11817" name="AutoShape 2098">
                    <a:extLst>
                      <a:ext uri="{FF2B5EF4-FFF2-40B4-BE49-F238E27FC236}">
                        <a16:creationId xmlns:a16="http://schemas.microsoft.com/office/drawing/2014/main" id="{22BD680F-270A-5E4A-96A4-8732421742A9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flipV="1">
                    <a:off x="5729421" y="3344738"/>
                    <a:ext cx="173342" cy="101494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813" name="AutoShape 2086">
                  <a:extLst>
                    <a:ext uri="{FF2B5EF4-FFF2-40B4-BE49-F238E27FC236}">
                      <a16:creationId xmlns:a16="http://schemas.microsoft.com/office/drawing/2014/main" id="{2085E2A2-E832-161A-6A18-D54D537573E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633796" y="2854176"/>
                  <a:ext cx="10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814" name="AutoShape 2085">
                  <a:extLst>
                    <a:ext uri="{FF2B5EF4-FFF2-40B4-BE49-F238E27FC236}">
                      <a16:creationId xmlns:a16="http://schemas.microsoft.com/office/drawing/2014/main" id="{3F25CAE5-67C6-6672-7F05-E8EC94EE075C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6284104" y="2855133"/>
                  <a:ext cx="10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815" name="AutoShape 2518">
                  <a:extLst>
                    <a:ext uri="{FF2B5EF4-FFF2-40B4-BE49-F238E27FC236}">
                      <a16:creationId xmlns:a16="http://schemas.microsoft.com/office/drawing/2014/main" id="{4A6B82EE-1481-B668-7D49-3B37FBFC2E1D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745263" y="2766204"/>
                  <a:ext cx="204134" cy="188920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</p:grpSp>
          <p:cxnSp>
            <p:nvCxnSpPr>
              <p:cNvPr id="11843" name="AutoShape 2097">
                <a:extLst>
                  <a:ext uri="{FF2B5EF4-FFF2-40B4-BE49-F238E27FC236}">
                    <a16:creationId xmlns:a16="http://schemas.microsoft.com/office/drawing/2014/main" id="{AF32F526-23C2-9BBD-0EE3-F87EE033175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7738558" y="2650136"/>
                <a:ext cx="7196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20" name="AutoShape 2086">
              <a:extLst>
                <a:ext uri="{FF2B5EF4-FFF2-40B4-BE49-F238E27FC236}">
                  <a16:creationId xmlns:a16="http://schemas.microsoft.com/office/drawing/2014/main" id="{58A481CB-A26B-CD89-4FC9-7CE040E7D91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7324537" y="2944788"/>
              <a:ext cx="108000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21" name="AutoShape 2098">
              <a:extLst>
                <a:ext uri="{FF2B5EF4-FFF2-40B4-BE49-F238E27FC236}">
                  <a16:creationId xmlns:a16="http://schemas.microsoft.com/office/drawing/2014/main" id="{68E19BD5-274E-D6DF-B61F-402E915DC52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V="1">
              <a:off x="7423337" y="2844800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26" name="Gruppe 11425">
            <a:extLst>
              <a:ext uri="{FF2B5EF4-FFF2-40B4-BE49-F238E27FC236}">
                <a16:creationId xmlns:a16="http://schemas.microsoft.com/office/drawing/2014/main" id="{B26DA3C3-6175-61B3-ED08-09660338A305}"/>
              </a:ext>
            </a:extLst>
          </p:cNvPr>
          <p:cNvGrpSpPr/>
          <p:nvPr/>
        </p:nvGrpSpPr>
        <p:grpSpPr>
          <a:xfrm>
            <a:off x="6876365" y="2468052"/>
            <a:ext cx="970790" cy="1129923"/>
            <a:chOff x="6905180" y="3677860"/>
            <a:chExt cx="970790" cy="1129923"/>
          </a:xfrm>
        </p:grpSpPr>
        <p:grpSp>
          <p:nvGrpSpPr>
            <p:cNvPr id="11909" name="Gruppe 11908">
              <a:extLst>
                <a:ext uri="{FF2B5EF4-FFF2-40B4-BE49-F238E27FC236}">
                  <a16:creationId xmlns:a16="http://schemas.microsoft.com/office/drawing/2014/main" id="{FAE810BD-9F17-E5E2-A11E-67BCE6A23089}"/>
                </a:ext>
              </a:extLst>
            </p:cNvPr>
            <p:cNvGrpSpPr/>
            <p:nvPr/>
          </p:nvGrpSpPr>
          <p:grpSpPr>
            <a:xfrm>
              <a:off x="6998239" y="3677860"/>
              <a:ext cx="877731" cy="1129923"/>
              <a:chOff x="6998618" y="2494350"/>
              <a:chExt cx="877731" cy="1129923"/>
            </a:xfrm>
          </p:grpSpPr>
          <p:grpSp>
            <p:nvGrpSpPr>
              <p:cNvPr id="11910" name="Gruppe 11909">
                <a:extLst>
                  <a:ext uri="{FF2B5EF4-FFF2-40B4-BE49-F238E27FC236}">
                    <a16:creationId xmlns:a16="http://schemas.microsoft.com/office/drawing/2014/main" id="{3C58F3AA-CD6D-FCF7-57A1-B05862B78A6A}"/>
                  </a:ext>
                </a:extLst>
              </p:cNvPr>
              <p:cNvGrpSpPr/>
              <p:nvPr/>
            </p:nvGrpSpPr>
            <p:grpSpPr>
              <a:xfrm>
                <a:off x="6998618" y="2494350"/>
                <a:ext cx="877731" cy="1129923"/>
                <a:chOff x="5619027" y="2410088"/>
                <a:chExt cx="877731" cy="1129923"/>
              </a:xfrm>
            </p:grpSpPr>
            <p:grpSp>
              <p:nvGrpSpPr>
                <p:cNvPr id="11912" name="Gruppe 11911">
                  <a:extLst>
                    <a:ext uri="{FF2B5EF4-FFF2-40B4-BE49-F238E27FC236}">
                      <a16:creationId xmlns:a16="http://schemas.microsoft.com/office/drawing/2014/main" id="{5159E84E-A396-78A9-EAE9-97D4220D483D}"/>
                    </a:ext>
                  </a:extLst>
                </p:cNvPr>
                <p:cNvGrpSpPr/>
                <p:nvPr/>
              </p:nvGrpSpPr>
              <p:grpSpPr>
                <a:xfrm>
                  <a:off x="5619027" y="2410088"/>
                  <a:ext cx="877731" cy="1129923"/>
                  <a:chOff x="5619027" y="2410088"/>
                  <a:chExt cx="877731" cy="1129923"/>
                </a:xfrm>
              </p:grpSpPr>
              <p:grpSp>
                <p:nvGrpSpPr>
                  <p:cNvPr id="11916" name="Gruppe 11915">
                    <a:extLst>
                      <a:ext uri="{FF2B5EF4-FFF2-40B4-BE49-F238E27FC236}">
                        <a16:creationId xmlns:a16="http://schemas.microsoft.com/office/drawing/2014/main" id="{9E0D3FBB-AD05-5D90-5624-38450098A94B}"/>
                      </a:ext>
                    </a:extLst>
                  </p:cNvPr>
                  <p:cNvGrpSpPr/>
                  <p:nvPr/>
                </p:nvGrpSpPr>
                <p:grpSpPr>
                  <a:xfrm>
                    <a:off x="5619027" y="2410088"/>
                    <a:ext cx="781297" cy="1129923"/>
                    <a:chOff x="6977549" y="1414043"/>
                    <a:chExt cx="781297" cy="1129923"/>
                  </a:xfrm>
                </p:grpSpPr>
                <p:grpSp>
                  <p:nvGrpSpPr>
                    <p:cNvPr id="11918" name="Gruppe 11917">
                      <a:extLst>
                        <a:ext uri="{FF2B5EF4-FFF2-40B4-BE49-F238E27FC236}">
                          <a16:creationId xmlns:a16="http://schemas.microsoft.com/office/drawing/2014/main" id="{0AE9C208-BFDD-AAA4-C956-36972B9E87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77549" y="1414043"/>
                      <a:ext cx="781297" cy="1127995"/>
                      <a:chOff x="6577103" y="1826596"/>
                      <a:chExt cx="781297" cy="1127995"/>
                    </a:xfrm>
                  </p:grpSpPr>
                  <p:grpSp>
                    <p:nvGrpSpPr>
                      <p:cNvPr id="11920" name="Gruppe 11919">
                        <a:extLst>
                          <a:ext uri="{FF2B5EF4-FFF2-40B4-BE49-F238E27FC236}">
                            <a16:creationId xmlns:a16="http://schemas.microsoft.com/office/drawing/2014/main" id="{112940CC-85E1-04C4-495C-224B0E580B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577103" y="1826596"/>
                        <a:ext cx="781297" cy="1127995"/>
                        <a:chOff x="6577103" y="1826596"/>
                        <a:chExt cx="781297" cy="1127995"/>
                      </a:xfrm>
                    </p:grpSpPr>
                    <p:grpSp>
                      <p:nvGrpSpPr>
                        <p:cNvPr id="11922" name="Group 2527">
                          <a:extLst>
                            <a:ext uri="{FF2B5EF4-FFF2-40B4-BE49-F238E27FC236}">
                              <a16:creationId xmlns:a16="http://schemas.microsoft.com/office/drawing/2014/main" id="{5B1C150C-9D3E-2682-BE38-C5D77523FD08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6577103" y="1826596"/>
                          <a:ext cx="771745" cy="1127995"/>
                          <a:chOff x="2766" y="11479"/>
                          <a:chExt cx="1536" cy="2245"/>
                        </a:xfrm>
                      </p:grpSpPr>
                      <p:grpSp>
                        <p:nvGrpSpPr>
                          <p:cNvPr id="11924" name="Group 2083">
                            <a:extLst>
                              <a:ext uri="{FF2B5EF4-FFF2-40B4-BE49-F238E27FC236}">
                                <a16:creationId xmlns:a16="http://schemas.microsoft.com/office/drawing/2014/main" id="{545C6415-2D9C-6D15-99F6-A156615FE045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89" y="13533"/>
                            <a:ext cx="825" cy="4"/>
                            <a:chOff x="1787" y="2923"/>
                            <a:chExt cx="4370" cy="4"/>
                          </a:xfrm>
                        </p:grpSpPr>
                        <p:cxnSp>
                          <p:nvCxnSpPr>
                            <p:cNvPr id="11940" name="AutoShape 2085">
                              <a:extLst>
                                <a:ext uri="{FF2B5EF4-FFF2-40B4-BE49-F238E27FC236}">
                                  <a16:creationId xmlns:a16="http://schemas.microsoft.com/office/drawing/2014/main" id="{8A367635-F5EB-D10E-01D2-E071E703D648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5019" y="2927"/>
                              <a:ext cx="1138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41" name="AutoShape 2086">
                              <a:extLst>
                                <a:ext uri="{FF2B5EF4-FFF2-40B4-BE49-F238E27FC236}">
                                  <a16:creationId xmlns:a16="http://schemas.microsoft.com/office/drawing/2014/main" id="{6119B6BF-1899-76C4-9CBF-F8C02E913DA1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1787" y="2923"/>
                              <a:ext cx="1138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  <p:grpSp>
                        <p:nvGrpSpPr>
                          <p:cNvPr id="11925" name="Group 2087">
                            <a:extLst>
                              <a:ext uri="{FF2B5EF4-FFF2-40B4-BE49-F238E27FC236}">
                                <a16:creationId xmlns:a16="http://schemas.microsoft.com/office/drawing/2014/main" id="{65AF7802-BE1C-A931-CB18-88949E14662F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66" y="11479"/>
                            <a:ext cx="1527" cy="373"/>
                            <a:chOff x="2376" y="8775"/>
                            <a:chExt cx="2068" cy="510"/>
                          </a:xfrm>
                        </p:grpSpPr>
                        <p:cxnSp>
                          <p:nvCxnSpPr>
                            <p:cNvPr id="11932" name="AutoShape 2088">
                              <a:extLst>
                                <a:ext uri="{FF2B5EF4-FFF2-40B4-BE49-F238E27FC236}">
                                  <a16:creationId xmlns:a16="http://schemas.microsoft.com/office/drawing/2014/main" id="{E61A2E3B-8FFC-319D-9A4E-758A3C72ED2F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376" y="9114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33" name="AutoShape 2089">
                              <a:extLst>
                                <a:ext uri="{FF2B5EF4-FFF2-40B4-BE49-F238E27FC236}">
                                  <a16:creationId xmlns:a16="http://schemas.microsoft.com/office/drawing/2014/main" id="{8CB44C29-8E37-8CEB-B14A-F93FC193C1B8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570" y="9108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34" name="AutoShape 2090">
                              <a:extLst>
                                <a:ext uri="{FF2B5EF4-FFF2-40B4-BE49-F238E27FC236}">
                                  <a16:creationId xmlns:a16="http://schemas.microsoft.com/office/drawing/2014/main" id="{26F8ACAC-CD55-9BD4-A14D-B368A290980C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 rot="5400000">
                              <a:off x="3326" y="9060"/>
                              <a:ext cx="435" cy="1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35" name="AutoShape 2091">
                              <a:extLst>
                                <a:ext uri="{FF2B5EF4-FFF2-40B4-BE49-F238E27FC236}">
                                  <a16:creationId xmlns:a16="http://schemas.microsoft.com/office/drawing/2014/main" id="{EA12D126-7EB0-D4A9-4E1C-480A3E320929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296" y="8925"/>
                              <a:ext cx="0" cy="330"/>
                            </a:xfrm>
                            <a:prstGeom prst="straightConnector1">
                              <a:avLst/>
                            </a:prstGeom>
                            <a:noFill/>
                            <a:ln w="381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36" name="AutoShape 2092">
                              <a:extLst>
                                <a:ext uri="{FF2B5EF4-FFF2-40B4-BE49-F238E27FC236}">
                                  <a16:creationId xmlns:a16="http://schemas.microsoft.com/office/drawing/2014/main" id="{70440440-4320-4203-29A3-588D21F3B0AC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936" y="8850"/>
                              <a:ext cx="156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grpSp>
                          <p:nvGrpSpPr>
                            <p:cNvPr id="11937" name="Group 2093">
                              <a:extLst>
                                <a:ext uri="{FF2B5EF4-FFF2-40B4-BE49-F238E27FC236}">
                                  <a16:creationId xmlns:a16="http://schemas.microsoft.com/office/drawing/2014/main" id="{EC866275-F948-3CEB-A3CF-64A0591AE896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3704" y="8775"/>
                              <a:ext cx="156" cy="155"/>
                              <a:chOff x="5183" y="2446"/>
                              <a:chExt cx="384" cy="155"/>
                            </a:xfrm>
                          </p:grpSpPr>
                          <p:cxnSp>
                            <p:nvCxnSpPr>
                              <p:cNvPr id="11938" name="AutoShape 2094">
                                <a:extLst>
                                  <a:ext uri="{FF2B5EF4-FFF2-40B4-BE49-F238E27FC236}">
                                    <a16:creationId xmlns:a16="http://schemas.microsoft.com/office/drawing/2014/main" id="{D522C33F-2A1B-3DF4-A974-789B169608B7}"/>
                                  </a:ext>
                                </a:extLst>
                              </p:cNvPr>
                              <p:cNvCxnSpPr>
                                <a:cxnSpLocks noChangeAspect="1"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183" y="2526"/>
                                <a:ext cx="384" cy="0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  <p:cxnSp>
                            <p:nvCxnSpPr>
                              <p:cNvPr id="11939" name="AutoShape 2095">
                                <a:extLst>
                                  <a:ext uri="{FF2B5EF4-FFF2-40B4-BE49-F238E27FC236}">
                                    <a16:creationId xmlns:a16="http://schemas.microsoft.com/office/drawing/2014/main" id="{8D7CB668-D758-F439-6D1D-898ADC13499F}"/>
                                  </a:ext>
                                </a:extLst>
                              </p:cNvPr>
                              <p:cNvCxnSpPr>
                                <a:cxnSpLocks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363" y="2446"/>
                                <a:ext cx="0" cy="155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</p:grpSp>
                      </p:grpSp>
                      <p:grpSp>
                        <p:nvGrpSpPr>
                          <p:cNvPr id="11926" name="Group 2517">
                            <a:extLst>
                              <a:ext uri="{FF2B5EF4-FFF2-40B4-BE49-F238E27FC236}">
                                <a16:creationId xmlns:a16="http://schemas.microsoft.com/office/drawing/2014/main" id="{B91BC177-C258-55CD-9966-DBECA66AE03A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80" y="12762"/>
                            <a:ext cx="983" cy="376"/>
                            <a:chOff x="1935" y="8543"/>
                            <a:chExt cx="5213" cy="1994"/>
                          </a:xfrm>
                        </p:grpSpPr>
                        <p:sp>
                          <p:nvSpPr>
                            <p:cNvPr id="11930" name="AutoShape 2518">
                              <a:extLst>
                                <a:ext uri="{FF2B5EF4-FFF2-40B4-BE49-F238E27FC236}">
                                  <a16:creationId xmlns:a16="http://schemas.microsoft.com/office/drawing/2014/main" id="{D232DFD0-E07A-D874-086E-36C85ACB2595}"/>
                                </a:ext>
                              </a:extLst>
                            </p:cNvPr>
                            <p:cNvSpPr>
                              <a:spLocks noChangeAspect="1" noEditPoint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992" y="8543"/>
                              <a:ext cx="2156" cy="1994"/>
                            </a:xfrm>
                            <a:prstGeom prst="flowChartSummingJunction">
                              <a:avLst/>
                            </a:prstGeom>
                            <a:solidFill>
                              <a:schemeClr val="bg1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t" anchorCtr="0" upright="1">
                              <a:noAutofit/>
                            </a:bodyPr>
                            <a:lstStyle/>
                            <a:p>
                              <a:endParaRPr lang="da-DK"/>
                            </a:p>
                          </p:txBody>
                        </p:sp>
                        <p:cxnSp>
                          <p:nvCxnSpPr>
                            <p:cNvPr id="11931" name="AutoShape 2520">
                              <a:extLst>
                                <a:ext uri="{FF2B5EF4-FFF2-40B4-BE49-F238E27FC236}">
                                  <a16:creationId xmlns:a16="http://schemas.microsoft.com/office/drawing/2014/main" id="{D783F6A8-77AA-AF4D-7C76-477551519D7C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1935" y="9564"/>
                              <a:ext cx="3041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  <p:sp>
                        <p:nvSpPr>
                          <p:cNvPr id="11927" name="AutoShape 2522">
                            <a:extLst>
                              <a:ext uri="{FF2B5EF4-FFF2-40B4-BE49-F238E27FC236}">
                                <a16:creationId xmlns:a16="http://schemas.microsoft.com/office/drawing/2014/main" id="{10E0A7CF-FF73-FD4B-E93E-ED8DBD3E2A9A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3643" y="13348"/>
                            <a:ext cx="407" cy="376"/>
                          </a:xfrm>
                          <a:prstGeom prst="flowChartSummingJunction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928" name="AutoShape 2525">
                            <a:extLst>
                              <a:ext uri="{FF2B5EF4-FFF2-40B4-BE49-F238E27FC236}">
                                <a16:creationId xmlns:a16="http://schemas.microsoft.com/office/drawing/2014/main" id="{A8951547-45BB-49B5-C97E-1E906591355A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783" y="11727"/>
                            <a:ext cx="0" cy="716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29" name="AutoShape 2526">
                            <a:extLst>
                              <a:ext uri="{FF2B5EF4-FFF2-40B4-BE49-F238E27FC236}">
                                <a16:creationId xmlns:a16="http://schemas.microsoft.com/office/drawing/2014/main" id="{AFF22BA5-75C5-4026-0BEB-BEADF0FBA3A4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4302" y="12228"/>
                            <a:ext cx="0" cy="129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cxnSp>
                      <p:nvCxnSpPr>
                        <p:cNvPr id="11923" name="AutoShape 2519">
                          <a:extLst>
                            <a:ext uri="{FF2B5EF4-FFF2-40B4-BE49-F238E27FC236}">
                              <a16:creationId xmlns:a16="http://schemas.microsoft.com/office/drawing/2014/main" id="{B297FBBC-5448-67DE-2575-E76B9C005BD8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7070400" y="2565271"/>
                          <a:ext cx="288000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921" name="AutoShape 2085">
                        <a:extLst>
                          <a:ext uri="{FF2B5EF4-FFF2-40B4-BE49-F238E27FC236}">
                            <a16:creationId xmlns:a16="http://schemas.microsoft.com/office/drawing/2014/main" id="{D5E5F084-CD2A-8652-572A-7FEFBEC9210E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7234213" y="2855578"/>
                        <a:ext cx="108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sp>
                  <p:nvSpPr>
                    <p:cNvPr id="11919" name="Ellipse 11918">
                      <a:extLst>
                        <a:ext uri="{FF2B5EF4-FFF2-40B4-BE49-F238E27FC236}">
                          <a16:creationId xmlns:a16="http://schemas.microsoft.com/office/drawing/2014/main" id="{1912037A-DF0B-AB36-02CB-83B7FA523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5302" y="2351315"/>
                      <a:ext cx="192651" cy="19265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/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da-DK" sz="1200" dirty="0">
                          <a:solidFill>
                            <a:schemeClr val="tx1"/>
                          </a:solidFill>
                        </a:rPr>
                        <a:t>A</a:t>
                      </a:r>
                    </a:p>
                  </p:txBody>
                </p:sp>
              </p:grpSp>
              <p:cxnSp>
                <p:nvCxnSpPr>
                  <p:cNvPr id="11917" name="AutoShape 2098">
                    <a:extLst>
                      <a:ext uri="{FF2B5EF4-FFF2-40B4-BE49-F238E27FC236}">
                        <a16:creationId xmlns:a16="http://schemas.microsoft.com/office/drawing/2014/main" id="{46BAA98E-0FDB-4278-03EA-602EC1B74D4F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rot="5400000" flipV="1">
                    <a:off x="6359340" y="2637107"/>
                    <a:ext cx="173342" cy="101494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913" name="AutoShape 2086">
                  <a:extLst>
                    <a:ext uri="{FF2B5EF4-FFF2-40B4-BE49-F238E27FC236}">
                      <a16:creationId xmlns:a16="http://schemas.microsoft.com/office/drawing/2014/main" id="{F305A555-51B2-2859-9FDD-2ACCA99D194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633796" y="2854176"/>
                  <a:ext cx="28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14" name="AutoShape 2085">
                  <a:extLst>
                    <a:ext uri="{FF2B5EF4-FFF2-40B4-BE49-F238E27FC236}">
                      <a16:creationId xmlns:a16="http://schemas.microsoft.com/office/drawing/2014/main" id="{77066A2D-68BE-50E7-FBAF-319D2AF73F5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6112654" y="2855133"/>
                  <a:ext cx="28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915" name="AutoShape 2518">
                  <a:extLst>
                    <a:ext uri="{FF2B5EF4-FFF2-40B4-BE49-F238E27FC236}">
                      <a16:creationId xmlns:a16="http://schemas.microsoft.com/office/drawing/2014/main" id="{33C0F0D5-E081-D2C6-35C3-E4FE9B68F3E7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913538" y="2769379"/>
                  <a:ext cx="204134" cy="188920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</p:grpSp>
          <p:cxnSp>
            <p:nvCxnSpPr>
              <p:cNvPr id="11911" name="AutoShape 2097">
                <a:extLst>
                  <a:ext uri="{FF2B5EF4-FFF2-40B4-BE49-F238E27FC236}">
                    <a16:creationId xmlns:a16="http://schemas.microsoft.com/office/drawing/2014/main" id="{11530100-8233-8053-E7E0-4A6CCF799C8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7738558" y="2650136"/>
                <a:ext cx="7196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24" name="AutoShape 2525">
              <a:extLst>
                <a:ext uri="{FF2B5EF4-FFF2-40B4-BE49-F238E27FC236}">
                  <a16:creationId xmlns:a16="http://schemas.microsoft.com/office/drawing/2014/main" id="{7F4D6B5C-E045-6A14-2AB3-F276EB7535BB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7006780" y="4345392"/>
              <a:ext cx="0" cy="36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25" name="AutoShape 2098">
              <a:extLst>
                <a:ext uri="{FF2B5EF4-FFF2-40B4-BE49-F238E27FC236}">
                  <a16:creationId xmlns:a16="http://schemas.microsoft.com/office/drawing/2014/main" id="{9A413304-8E10-0E54-7437-B94DEAA7CD39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rot="16200000" flipH="1" flipV="1">
              <a:off x="6869256" y="4200350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29" name="Gruppe 11428">
            <a:extLst>
              <a:ext uri="{FF2B5EF4-FFF2-40B4-BE49-F238E27FC236}">
                <a16:creationId xmlns:a16="http://schemas.microsoft.com/office/drawing/2014/main" id="{8C6823E0-571C-5BB8-6D2A-7A51A45FFFB2}"/>
              </a:ext>
            </a:extLst>
          </p:cNvPr>
          <p:cNvGrpSpPr/>
          <p:nvPr/>
        </p:nvGrpSpPr>
        <p:grpSpPr>
          <a:xfrm>
            <a:off x="4386923" y="3734013"/>
            <a:ext cx="965538" cy="1127995"/>
            <a:chOff x="8215587" y="2410090"/>
            <a:chExt cx="965538" cy="1127995"/>
          </a:xfrm>
        </p:grpSpPr>
        <p:grpSp>
          <p:nvGrpSpPr>
            <p:cNvPr id="11943" name="Gruppe 11942">
              <a:extLst>
                <a:ext uri="{FF2B5EF4-FFF2-40B4-BE49-F238E27FC236}">
                  <a16:creationId xmlns:a16="http://schemas.microsoft.com/office/drawing/2014/main" id="{71D09F20-A1E3-A879-B319-1D085162250E}"/>
                </a:ext>
              </a:extLst>
            </p:cNvPr>
            <p:cNvGrpSpPr/>
            <p:nvPr/>
          </p:nvGrpSpPr>
          <p:grpSpPr>
            <a:xfrm>
              <a:off x="8215587" y="2410090"/>
              <a:ext cx="965538" cy="1127995"/>
              <a:chOff x="6910811" y="2494350"/>
              <a:chExt cx="965538" cy="1127995"/>
            </a:xfrm>
          </p:grpSpPr>
          <p:grpSp>
            <p:nvGrpSpPr>
              <p:cNvPr id="11944" name="Gruppe 11943">
                <a:extLst>
                  <a:ext uri="{FF2B5EF4-FFF2-40B4-BE49-F238E27FC236}">
                    <a16:creationId xmlns:a16="http://schemas.microsoft.com/office/drawing/2014/main" id="{30719FF7-07A8-7DA3-2C42-CA0A378639EF}"/>
                  </a:ext>
                </a:extLst>
              </p:cNvPr>
              <p:cNvGrpSpPr/>
              <p:nvPr/>
            </p:nvGrpSpPr>
            <p:grpSpPr>
              <a:xfrm>
                <a:off x="6910811" y="2494350"/>
                <a:ext cx="965538" cy="1127995"/>
                <a:chOff x="5531220" y="2410088"/>
                <a:chExt cx="965538" cy="1127995"/>
              </a:xfrm>
            </p:grpSpPr>
            <p:grpSp>
              <p:nvGrpSpPr>
                <p:cNvPr id="11946" name="Gruppe 11945">
                  <a:extLst>
                    <a:ext uri="{FF2B5EF4-FFF2-40B4-BE49-F238E27FC236}">
                      <a16:creationId xmlns:a16="http://schemas.microsoft.com/office/drawing/2014/main" id="{D252D5EE-9646-8D17-A995-BC809315F3E3}"/>
                    </a:ext>
                  </a:extLst>
                </p:cNvPr>
                <p:cNvGrpSpPr/>
                <p:nvPr/>
              </p:nvGrpSpPr>
              <p:grpSpPr>
                <a:xfrm>
                  <a:off x="5531220" y="2410088"/>
                  <a:ext cx="965538" cy="1127995"/>
                  <a:chOff x="5531220" y="2410088"/>
                  <a:chExt cx="965538" cy="1127995"/>
                </a:xfrm>
              </p:grpSpPr>
              <p:grpSp>
                <p:nvGrpSpPr>
                  <p:cNvPr id="11950" name="Gruppe 11949">
                    <a:extLst>
                      <a:ext uri="{FF2B5EF4-FFF2-40B4-BE49-F238E27FC236}">
                        <a16:creationId xmlns:a16="http://schemas.microsoft.com/office/drawing/2014/main" id="{1F7E9550-0660-2AC0-5F0D-3943708ACD6B}"/>
                      </a:ext>
                    </a:extLst>
                  </p:cNvPr>
                  <p:cNvGrpSpPr/>
                  <p:nvPr/>
                </p:nvGrpSpPr>
                <p:grpSpPr>
                  <a:xfrm>
                    <a:off x="5531220" y="2410088"/>
                    <a:ext cx="869104" cy="1127995"/>
                    <a:chOff x="6889742" y="1414043"/>
                    <a:chExt cx="869104" cy="1127995"/>
                  </a:xfrm>
                </p:grpSpPr>
                <p:grpSp>
                  <p:nvGrpSpPr>
                    <p:cNvPr id="11952" name="Gruppe 11951">
                      <a:extLst>
                        <a:ext uri="{FF2B5EF4-FFF2-40B4-BE49-F238E27FC236}">
                          <a16:creationId xmlns:a16="http://schemas.microsoft.com/office/drawing/2014/main" id="{43330D3C-56DE-C7A8-D8E3-57024B67EE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77549" y="1414043"/>
                      <a:ext cx="781297" cy="1127995"/>
                      <a:chOff x="6577103" y="1826596"/>
                      <a:chExt cx="781297" cy="1127995"/>
                    </a:xfrm>
                  </p:grpSpPr>
                  <p:grpSp>
                    <p:nvGrpSpPr>
                      <p:cNvPr id="11954" name="Gruppe 11953">
                        <a:extLst>
                          <a:ext uri="{FF2B5EF4-FFF2-40B4-BE49-F238E27FC236}">
                            <a16:creationId xmlns:a16="http://schemas.microsoft.com/office/drawing/2014/main" id="{D39B0A78-DD2C-0925-1143-29C4666653B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577103" y="1826596"/>
                        <a:ext cx="781297" cy="1127995"/>
                        <a:chOff x="6577103" y="1826596"/>
                        <a:chExt cx="781297" cy="1127995"/>
                      </a:xfrm>
                    </p:grpSpPr>
                    <p:grpSp>
                      <p:nvGrpSpPr>
                        <p:cNvPr id="11956" name="Group 2527">
                          <a:extLst>
                            <a:ext uri="{FF2B5EF4-FFF2-40B4-BE49-F238E27FC236}">
                              <a16:creationId xmlns:a16="http://schemas.microsoft.com/office/drawing/2014/main" id="{1D295744-7554-33A3-355F-FDD37286818B}"/>
                            </a:ext>
                          </a:extLst>
                        </p:cNvPr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6577103" y="1826596"/>
                          <a:ext cx="771745" cy="1127995"/>
                          <a:chOff x="2766" y="11479"/>
                          <a:chExt cx="1536" cy="2245"/>
                        </a:xfrm>
                      </p:grpSpPr>
                      <p:cxnSp>
                        <p:nvCxnSpPr>
                          <p:cNvPr id="11975" name="AutoShape 2086">
                            <a:extLst>
                              <a:ext uri="{FF2B5EF4-FFF2-40B4-BE49-F238E27FC236}">
                                <a16:creationId xmlns:a16="http://schemas.microsoft.com/office/drawing/2014/main" id="{F64BE00C-A4AA-D5D9-AAE0-B59AC88BBC4A}"/>
                              </a:ext>
                            </a:extLst>
                          </p:cNvPr>
                          <p:cNvCxnSpPr>
                            <a:cxnSpLocks noChangeAspect="1"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789" y="13533"/>
                            <a:ext cx="215" cy="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grpSp>
                        <p:nvGrpSpPr>
                          <p:cNvPr id="11959" name="Group 2087">
                            <a:extLst>
                              <a:ext uri="{FF2B5EF4-FFF2-40B4-BE49-F238E27FC236}">
                                <a16:creationId xmlns:a16="http://schemas.microsoft.com/office/drawing/2014/main" id="{3D0FDE7A-3A68-5E53-A7E6-E23D776D708B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66" y="11479"/>
                            <a:ext cx="1527" cy="373"/>
                            <a:chOff x="2376" y="8775"/>
                            <a:chExt cx="2068" cy="510"/>
                          </a:xfrm>
                        </p:grpSpPr>
                        <p:cxnSp>
                          <p:nvCxnSpPr>
                            <p:cNvPr id="11966" name="AutoShape 2088">
                              <a:extLst>
                                <a:ext uri="{FF2B5EF4-FFF2-40B4-BE49-F238E27FC236}">
                                  <a16:creationId xmlns:a16="http://schemas.microsoft.com/office/drawing/2014/main" id="{9072E306-D734-589C-D517-6FF926C35AB1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376" y="9114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67" name="AutoShape 2089">
                              <a:extLst>
                                <a:ext uri="{FF2B5EF4-FFF2-40B4-BE49-F238E27FC236}">
                                  <a16:creationId xmlns:a16="http://schemas.microsoft.com/office/drawing/2014/main" id="{5AA4C556-44A2-2CA6-610E-FB294B56DFC9}"/>
                                </a:ext>
                              </a:extLst>
                            </p:cNvPr>
                            <p:cNvCxnSpPr>
                              <a:cxnSpLocks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570" y="9108"/>
                              <a:ext cx="874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68" name="AutoShape 2090">
                              <a:extLst>
                                <a:ext uri="{FF2B5EF4-FFF2-40B4-BE49-F238E27FC236}">
                                  <a16:creationId xmlns:a16="http://schemas.microsoft.com/office/drawing/2014/main" id="{A2975892-2DA7-339F-F8E1-4145DAFF2F93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 rot="5400000">
                              <a:off x="3326" y="9060"/>
                              <a:ext cx="435" cy="15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69" name="AutoShape 2091">
                              <a:extLst>
                                <a:ext uri="{FF2B5EF4-FFF2-40B4-BE49-F238E27FC236}">
                                  <a16:creationId xmlns:a16="http://schemas.microsoft.com/office/drawing/2014/main" id="{ECE073DE-12DF-6113-8330-DC1D1CDDDD4A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3296" y="8925"/>
                              <a:ext cx="0" cy="330"/>
                            </a:xfrm>
                            <a:prstGeom prst="straightConnector1">
                              <a:avLst/>
                            </a:prstGeom>
                            <a:noFill/>
                            <a:ln w="381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cxnSp>
                          <p:nvCxnSpPr>
                            <p:cNvPr id="11970" name="AutoShape 2092">
                              <a:extLst>
                                <a:ext uri="{FF2B5EF4-FFF2-40B4-BE49-F238E27FC236}">
                                  <a16:creationId xmlns:a16="http://schemas.microsoft.com/office/drawing/2014/main" id="{1F1310DF-85DF-007E-5F07-18D4EE660620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2936" y="8850"/>
                              <a:ext cx="156" cy="0"/>
                            </a:xfrm>
                            <a:prstGeom prst="straightConnector1">
                              <a:avLst/>
                            </a:prstGeom>
                            <a:noFill/>
                            <a:ln w="1905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  <p:grpSp>
                          <p:nvGrpSpPr>
                            <p:cNvPr id="11971" name="Group 2093">
                              <a:extLst>
                                <a:ext uri="{FF2B5EF4-FFF2-40B4-BE49-F238E27FC236}">
                                  <a16:creationId xmlns:a16="http://schemas.microsoft.com/office/drawing/2014/main" id="{F7A3B7DD-ABA0-7F26-64CC-1248CE50AC2F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3704" y="8775"/>
                              <a:ext cx="156" cy="155"/>
                              <a:chOff x="5183" y="2446"/>
                              <a:chExt cx="384" cy="155"/>
                            </a:xfrm>
                          </p:grpSpPr>
                          <p:cxnSp>
                            <p:nvCxnSpPr>
                              <p:cNvPr id="11972" name="AutoShape 2094">
                                <a:extLst>
                                  <a:ext uri="{FF2B5EF4-FFF2-40B4-BE49-F238E27FC236}">
                                    <a16:creationId xmlns:a16="http://schemas.microsoft.com/office/drawing/2014/main" id="{2C8A575C-7970-3C40-90B7-36E151783B74}"/>
                                  </a:ext>
                                </a:extLst>
                              </p:cNvPr>
                              <p:cNvCxnSpPr>
                                <a:cxnSpLocks noChangeAspect="1"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183" y="2526"/>
                                <a:ext cx="384" cy="0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  <p:cxnSp>
                            <p:nvCxnSpPr>
                              <p:cNvPr id="11973" name="AutoShape 2095">
                                <a:extLst>
                                  <a:ext uri="{FF2B5EF4-FFF2-40B4-BE49-F238E27FC236}">
                                    <a16:creationId xmlns:a16="http://schemas.microsoft.com/office/drawing/2014/main" id="{4A2B2362-A08A-257F-572F-2E59FFD51367}"/>
                                  </a:ext>
                                </a:extLst>
                              </p:cNvPr>
                              <p:cNvCxnSpPr>
                                <a:cxnSpLocks noEditPoints="1" noChangeArrowheads="1" noChangeShapeType="1"/>
                              </p:cNvCxnSpPr>
                              <p:nvPr/>
                            </p:nvCxnSpPr>
                            <p:spPr bwMode="auto">
                              <a:xfrm>
                                <a:off x="5363" y="2446"/>
                                <a:ext cx="0" cy="155"/>
                              </a:xfrm>
                              <a:prstGeom prst="straightConnector1">
                                <a:avLst/>
                              </a:prstGeom>
                              <a:noFill/>
                              <a:ln w="19050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:ln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</a:extLst>
                            </p:spPr>
                          </p:cxnSp>
                        </p:grpSp>
                      </p:grpSp>
                      <p:grpSp>
                        <p:nvGrpSpPr>
                          <p:cNvPr id="11960" name="Group 2517">
                            <a:extLst>
                              <a:ext uri="{FF2B5EF4-FFF2-40B4-BE49-F238E27FC236}">
                                <a16:creationId xmlns:a16="http://schemas.microsoft.com/office/drawing/2014/main" id="{1597DBB7-7375-DB3E-0130-9AB210F18932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780" y="12780"/>
                            <a:ext cx="983" cy="376"/>
                            <a:chOff x="1935" y="8643"/>
                            <a:chExt cx="5213" cy="1994"/>
                          </a:xfrm>
                        </p:grpSpPr>
                        <p:sp>
                          <p:nvSpPr>
                            <p:cNvPr id="11964" name="AutoShape 2518">
                              <a:extLst>
                                <a:ext uri="{FF2B5EF4-FFF2-40B4-BE49-F238E27FC236}">
                                  <a16:creationId xmlns:a16="http://schemas.microsoft.com/office/drawing/2014/main" id="{6374A6DC-9F61-4F23-1E02-5292369B0998}"/>
                                </a:ext>
                              </a:extLst>
                            </p:cNvPr>
                            <p:cNvSpPr>
                              <a:spLocks noChangeAspect="1" noEditPoint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992" y="8643"/>
                              <a:ext cx="2156" cy="1994"/>
                            </a:xfrm>
                            <a:prstGeom prst="flowChartSummingJunction">
                              <a:avLst/>
                            </a:prstGeom>
                            <a:solidFill>
                              <a:schemeClr val="bg1"/>
                            </a:solidFill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</p:spPr>
                          <p:txBody>
                            <a:bodyPr rot="0" vert="horz" wrap="square" lIns="91440" tIns="45720" rIns="91440" bIns="45720" anchor="t" anchorCtr="0" upright="1">
                              <a:noAutofit/>
                            </a:bodyPr>
                            <a:lstStyle/>
                            <a:p>
                              <a:endParaRPr lang="da-DK"/>
                            </a:p>
                          </p:txBody>
                        </p:sp>
                        <p:cxnSp>
                          <p:nvCxnSpPr>
                            <p:cNvPr id="11965" name="AutoShape 2520">
                              <a:extLst>
                                <a:ext uri="{FF2B5EF4-FFF2-40B4-BE49-F238E27FC236}">
                                  <a16:creationId xmlns:a16="http://schemas.microsoft.com/office/drawing/2014/main" id="{B7D79319-50C4-D004-E563-9135956B850B}"/>
                                </a:ext>
                              </a:extLst>
                            </p:cNvPr>
                            <p:cNvCxnSpPr>
                              <a:cxnSpLocks noChangeAspect="1" noEditPoints="1" noChangeArrowheads="1" noChangeShapeType="1"/>
                            </p:cNvCxnSpPr>
                            <p:nvPr/>
                          </p:nvCxnSpPr>
                          <p:spPr bwMode="auto">
                            <a:xfrm>
                              <a:off x="1935" y="9664"/>
                              <a:ext cx="3041" cy="0"/>
                            </a:xfrm>
                            <a:prstGeom prst="straightConnector1">
                              <a:avLst/>
                            </a:prstGeom>
                            <a:noFill/>
                            <a:ln w="12700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:ln>
                            <a:extLst>
                              <a:ext uri="{909E8E84-426E-40DD-AFC4-6F175D3DCCD1}">
                                <a14:hiddenFill xmlns:a14="http://schemas.microsoft.com/office/drawing/2010/main">
                                  <a:noFill/>
                                </a14:hiddenFill>
                              </a:ext>
                            </a:extLst>
                          </p:spPr>
                        </p:cxnSp>
                      </p:grpSp>
                      <p:sp>
                        <p:nvSpPr>
                          <p:cNvPr id="11961" name="AutoShape 2522">
                            <a:extLst>
                              <a:ext uri="{FF2B5EF4-FFF2-40B4-BE49-F238E27FC236}">
                                <a16:creationId xmlns:a16="http://schemas.microsoft.com/office/drawing/2014/main" id="{122236D6-268E-3C9F-53AB-E1DFE7DBB848}"/>
                              </a:ext>
                            </a:extLst>
                          </p:cNvPr>
                          <p:cNvSpPr>
                            <a:spLocks noChangeAspect="1" noEditPoint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3008" y="13348"/>
                            <a:ext cx="407" cy="376"/>
                          </a:xfrm>
                          <a:prstGeom prst="flowChartSummingJunction">
                            <a:avLst/>
                          </a:prstGeom>
                          <a:solidFill>
                            <a:srgbClr val="FFFFFF"/>
                          </a:solidFill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</p:spPr>
                        <p:txBody>
                          <a:bodyPr rot="0" vert="horz" wrap="square" lIns="91440" tIns="45720" rIns="91440" bIns="45720" anchor="t" anchorCtr="0" upright="1">
                            <a:noAutofit/>
                          </a:bodyPr>
                          <a:lstStyle/>
                          <a:p>
                            <a:endParaRPr lang="da-DK"/>
                          </a:p>
                        </p:txBody>
                      </p:sp>
                      <p:cxnSp>
                        <p:nvCxnSpPr>
                          <p:cNvPr id="11962" name="AutoShape 2525">
                            <a:extLst>
                              <a:ext uri="{FF2B5EF4-FFF2-40B4-BE49-F238E27FC236}">
                                <a16:creationId xmlns:a16="http://schemas.microsoft.com/office/drawing/2014/main" id="{6A3D686C-85BA-329F-649C-A51547F87D19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2783" y="11727"/>
                            <a:ext cx="0" cy="1791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  <p:cxnSp>
                        <p:nvCxnSpPr>
                          <p:cNvPr id="11963" name="AutoShape 2526">
                            <a:extLst>
                              <a:ext uri="{FF2B5EF4-FFF2-40B4-BE49-F238E27FC236}">
                                <a16:creationId xmlns:a16="http://schemas.microsoft.com/office/drawing/2014/main" id="{A0DB19DD-65BB-06AD-4957-17069A5C1E42}"/>
                              </a:ext>
                            </a:extLst>
                          </p:cNvPr>
                          <p:cNvCxnSpPr>
                            <a:cxnSpLocks noEditPoints="1" noChangeArrowheads="1" noChangeShapeType="1"/>
                          </p:cNvCxnSpPr>
                          <p:nvPr/>
                        </p:nvCxnSpPr>
                        <p:spPr bwMode="auto">
                          <a:xfrm>
                            <a:off x="4302" y="12228"/>
                            <a:ext cx="0" cy="1290"/>
                          </a:xfrm>
                          <a:prstGeom prst="straightConnector1">
                            <a:avLst/>
                          </a:prstGeom>
                          <a:noFill/>
                          <a:ln w="12700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noFill/>
                              </a14:hiddenFill>
                            </a:ext>
                          </a:extLst>
                        </p:spPr>
                      </p:cxnSp>
                    </p:grpSp>
                    <p:cxnSp>
                      <p:nvCxnSpPr>
                        <p:cNvPr id="11957" name="AutoShape 2519">
                          <a:extLst>
                            <a:ext uri="{FF2B5EF4-FFF2-40B4-BE49-F238E27FC236}">
                              <a16:creationId xmlns:a16="http://schemas.microsoft.com/office/drawing/2014/main" id="{031630F7-8046-BF08-6882-D94F55E0D486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7070400" y="2574747"/>
                          <a:ext cx="288000" cy="0"/>
                        </a:xfrm>
                        <a:prstGeom prst="straightConnector1">
                          <a:avLst/>
                        </a:prstGeom>
                        <a:noFill/>
                        <a:ln w="1270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  <p:cxnSp>
                    <p:nvCxnSpPr>
                      <p:cNvPr id="11955" name="AutoShape 2085">
                        <a:extLst>
                          <a:ext uri="{FF2B5EF4-FFF2-40B4-BE49-F238E27FC236}">
                            <a16:creationId xmlns:a16="http://schemas.microsoft.com/office/drawing/2014/main" id="{3490CA85-891F-E516-BF05-03B6589308BF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6895377" y="2855578"/>
                        <a:ext cx="144000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sp>
                  <p:nvSpPr>
                    <p:cNvPr id="11953" name="Ellipse 11952">
                      <a:extLst>
                        <a:ext uri="{FF2B5EF4-FFF2-40B4-BE49-F238E27FC236}">
                          <a16:creationId xmlns:a16="http://schemas.microsoft.com/office/drawing/2014/main" id="{776EAE5F-7A79-778A-E971-F474668B3C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9742" y="1608358"/>
                      <a:ext cx="192651" cy="192651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/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r>
                        <a:rPr lang="da-DK" sz="1200" dirty="0">
                          <a:solidFill>
                            <a:schemeClr val="tx1"/>
                          </a:solidFill>
                        </a:rPr>
                        <a:t>A</a:t>
                      </a:r>
                    </a:p>
                  </p:txBody>
                </p:sp>
              </p:grpSp>
              <p:cxnSp>
                <p:nvCxnSpPr>
                  <p:cNvPr id="11951" name="AutoShape 2098">
                    <a:extLst>
                      <a:ext uri="{FF2B5EF4-FFF2-40B4-BE49-F238E27FC236}">
                        <a16:creationId xmlns:a16="http://schemas.microsoft.com/office/drawing/2014/main" id="{BE32506B-C529-0CC7-6E20-B7B88076537C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 rot="5400000" flipV="1">
                    <a:off x="6359340" y="2637107"/>
                    <a:ext cx="173342" cy="101494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1947" name="AutoShape 2086">
                  <a:extLst>
                    <a:ext uri="{FF2B5EF4-FFF2-40B4-BE49-F238E27FC236}">
                      <a16:creationId xmlns:a16="http://schemas.microsoft.com/office/drawing/2014/main" id="{EE238915-9799-C540-C347-DFF2F1D08ED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633796" y="2873128"/>
                  <a:ext cx="28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948" name="AutoShape 2085">
                  <a:extLst>
                    <a:ext uri="{FF2B5EF4-FFF2-40B4-BE49-F238E27FC236}">
                      <a16:creationId xmlns:a16="http://schemas.microsoft.com/office/drawing/2014/main" id="{4C615A57-5CDE-F546-16A5-AB8DE52A07B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6112654" y="2874085"/>
                  <a:ext cx="288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1949" name="AutoShape 2518">
                  <a:extLst>
                    <a:ext uri="{FF2B5EF4-FFF2-40B4-BE49-F238E27FC236}">
                      <a16:creationId xmlns:a16="http://schemas.microsoft.com/office/drawing/2014/main" id="{A9D262CC-E76E-55F2-7161-5E17916B2075}"/>
                    </a:ext>
                  </a:extLst>
                </p:cNvPr>
                <p:cNvSpPr>
                  <a:spLocks noChangeAspect="1" noEditPoints="1" noChangeArrowheads="1" noChangeShapeType="1" noTextEdit="1"/>
                </p:cNvSpPr>
                <p:nvPr/>
              </p:nvSpPr>
              <p:spPr bwMode="auto">
                <a:xfrm>
                  <a:off x="5913538" y="2788331"/>
                  <a:ext cx="204134" cy="188920"/>
                </a:xfrm>
                <a:prstGeom prst="flowChartSummingJunction">
                  <a:avLst/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rot="0" vert="horz" wrap="square" lIns="91440" tIns="45720" rIns="91440" bIns="45720" anchor="t" anchorCtr="0" upright="1">
                  <a:noAutofit/>
                </a:bodyPr>
                <a:lstStyle/>
                <a:p>
                  <a:endParaRPr lang="da-DK"/>
                </a:p>
              </p:txBody>
            </p:sp>
          </p:grpSp>
          <p:cxnSp>
            <p:nvCxnSpPr>
              <p:cNvPr id="11945" name="AutoShape 2097">
                <a:extLst>
                  <a:ext uri="{FF2B5EF4-FFF2-40B4-BE49-F238E27FC236}">
                    <a16:creationId xmlns:a16="http://schemas.microsoft.com/office/drawing/2014/main" id="{805521CE-DC07-F373-E8AE-6D90CA62607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7738558" y="2650136"/>
                <a:ext cx="7196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1427" name="AutoShape 2085">
              <a:extLst>
                <a:ext uri="{FF2B5EF4-FFF2-40B4-BE49-F238E27FC236}">
                  <a16:creationId xmlns:a16="http://schemas.microsoft.com/office/drawing/2014/main" id="{A9ADDC16-7E2D-431F-0861-034E5789DD78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8964565" y="3436312"/>
              <a:ext cx="107944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28" name="AutoShape 2098">
              <a:extLst>
                <a:ext uri="{FF2B5EF4-FFF2-40B4-BE49-F238E27FC236}">
                  <a16:creationId xmlns:a16="http://schemas.microsoft.com/office/drawing/2014/main" id="{1EECD69D-FEB7-5783-8C0C-ED7FD3CB66C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V="1">
              <a:off x="8756837" y="3336925"/>
              <a:ext cx="173342" cy="101494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8" name="Tekstfelt 17">
            <a:extLst>
              <a:ext uri="{FF2B5EF4-FFF2-40B4-BE49-F238E27FC236}">
                <a16:creationId xmlns:a16="http://schemas.microsoft.com/office/drawing/2014/main" id="{2E16413C-3D5D-AF78-C691-6DCC77C93C3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675581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5EACE333-EE4F-FB38-45AB-26DD4D6F7E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4</a:t>
            </a:r>
          </a:p>
        </p:txBody>
      </p:sp>
      <p:pic>
        <p:nvPicPr>
          <p:cNvPr id="3" name="Picture 2" descr="Elektrisk, Data Center, El-Kabinettet">
            <a:extLst>
              <a:ext uri="{FF2B5EF4-FFF2-40B4-BE49-F238E27FC236}">
                <a16:creationId xmlns:a16="http://schemas.microsoft.com/office/drawing/2014/main" id="{94DE578C-5D01-0E28-8409-33D1005DD4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frundet rektangel 4">
            <a:hlinkClick r:id="rId3" action="ppaction://hlinksldjump"/>
            <a:extLst>
              <a:ext uri="{FF2B5EF4-FFF2-40B4-BE49-F238E27FC236}">
                <a16:creationId xmlns:a16="http://schemas.microsoft.com/office/drawing/2014/main" id="{C2D52AC7-5989-6F7F-91E8-F88F669F7450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pic>
        <p:nvPicPr>
          <p:cNvPr id="23" name="Picture 2" descr="Elektricitet, Strøm, Kraftværk, Central">
            <a:extLst>
              <a:ext uri="{FF2B5EF4-FFF2-40B4-BE49-F238E27FC236}">
                <a16:creationId xmlns:a16="http://schemas.microsoft.com/office/drawing/2014/main" id="{8602338A-B277-0773-6EAA-7F4B63D9C0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3341737" y="4051423"/>
            <a:ext cx="2340000" cy="1619703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ruppe 24">
            <a:extLst>
              <a:ext uri="{FF2B5EF4-FFF2-40B4-BE49-F238E27FC236}">
                <a16:creationId xmlns:a16="http://schemas.microsoft.com/office/drawing/2014/main" id="{D2EDF894-43DA-A067-20C5-9986A77B36F8}"/>
              </a:ext>
            </a:extLst>
          </p:cNvPr>
          <p:cNvGrpSpPr/>
          <p:nvPr/>
        </p:nvGrpSpPr>
        <p:grpSpPr>
          <a:xfrm>
            <a:off x="2325000" y="912742"/>
            <a:ext cx="5256000" cy="5032517"/>
            <a:chOff x="2325000" y="912742"/>
            <a:chExt cx="5256000" cy="5032517"/>
          </a:xfrm>
        </p:grpSpPr>
        <p:grpSp>
          <p:nvGrpSpPr>
            <p:cNvPr id="7" name="Gruppe 6">
              <a:extLst>
                <a:ext uri="{FF2B5EF4-FFF2-40B4-BE49-F238E27FC236}">
                  <a16:creationId xmlns:a16="http://schemas.microsoft.com/office/drawing/2014/main" id="{20222921-9947-4454-DD2B-894B8A026F1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912742"/>
              <a:ext cx="5256000" cy="5032517"/>
              <a:chOff x="2324894" y="245660"/>
              <a:chExt cx="5256213" cy="5032721"/>
            </a:xfrm>
          </p:grpSpPr>
          <p:pic>
            <p:nvPicPr>
              <p:cNvPr id="9" name="Picture 2" descr="Dokument, Middelalder, Side, Pergament">
                <a:extLst>
                  <a:ext uri="{FF2B5EF4-FFF2-40B4-BE49-F238E27FC236}">
                    <a16:creationId xmlns:a16="http://schemas.microsoft.com/office/drawing/2014/main" id="{CE6A7957-3389-B2EC-D7BA-208879289C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60"/>
                <a:ext cx="5256213" cy="493931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0" name="Gruppe 9">
                <a:extLst>
                  <a:ext uri="{FF2B5EF4-FFF2-40B4-BE49-F238E27FC236}">
                    <a16:creationId xmlns:a16="http://schemas.microsoft.com/office/drawing/2014/main" id="{6AE132A8-CA25-9696-9D68-9CC5D9976C94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12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ED1E5D1D-4D74-5D00-50A5-7EAACA2889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" name="Tekstfelt 12">
                  <a:extLst>
                    <a:ext uri="{FF2B5EF4-FFF2-40B4-BE49-F238E27FC236}">
                      <a16:creationId xmlns:a16="http://schemas.microsoft.com/office/drawing/2014/main" id="{19524E4D-414F-6E57-D844-328F578C4A26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11" name="Tekstfelt 10">
                <a:extLst>
                  <a:ext uri="{FF2B5EF4-FFF2-40B4-BE49-F238E27FC236}">
                    <a16:creationId xmlns:a16="http://schemas.microsoft.com/office/drawing/2014/main" id="{212E4E0C-AA49-1F02-5C78-650F6DCDDA90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38011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i="1" dirty="0">
                    <a:latin typeface="Comic Sans MS" panose="030F0902030302020204" pitchFamily="66" charset="0"/>
                  </a:rPr>
                  <a:t>Dette er det sidste trin.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Reaktoren, som I står foran, er selve hjertet af mit laboratorium. Men den har været inaktiv i mange år, og kredsløbene omkring den skal beregnes nøje for at undgå katastrofer.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Hvis I løser denne opgave, vil I endelig låse op for laboratoriets sidste hemmelighed.</a:t>
                </a:r>
              </a:p>
              <a:p>
                <a:endParaRPr lang="da-DK" sz="1400" dirty="0">
                  <a:latin typeface="Comic Sans MS" panose="030F0902030302020204" pitchFamily="66" charset="0"/>
                </a:endParaRP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24" name="Picture 4" descr="Mobil Batteri, Opladning">
              <a:extLst>
                <a:ext uri="{FF2B5EF4-FFF2-40B4-BE49-F238E27FC236}">
                  <a16:creationId xmlns:a16="http://schemas.microsoft.com/office/drawing/2014/main" id="{40694E9B-03DF-3771-93A6-8E94C909020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491" t="24903" r="19886" b="20372"/>
            <a:stretch/>
          </p:blipFill>
          <p:spPr bwMode="auto">
            <a:xfrm rot="5400000">
              <a:off x="5659303" y="4579870"/>
              <a:ext cx="720000" cy="12610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" name="Tekstfelt 1">
            <a:extLst>
              <a:ext uri="{FF2B5EF4-FFF2-40B4-BE49-F238E27FC236}">
                <a16:creationId xmlns:a16="http://schemas.microsoft.com/office/drawing/2014/main" id="{BBB5F83B-F9F7-B576-88F3-2CAE65A9DCC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7821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Elektrisk, Data Center, El-Kabinettet">
            <a:extLst>
              <a:ext uri="{FF2B5EF4-FFF2-40B4-BE49-F238E27FC236}">
                <a16:creationId xmlns:a16="http://schemas.microsoft.com/office/drawing/2014/main" id="{9438A5BB-12F5-8189-C304-8AEA014A0B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03" name="Rectangle 4102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238" y="0"/>
            <a:ext cx="9903523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8A80A57E-5241-44B3-B174-1522A58D39D3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-33230" y="1282"/>
            <a:ext cx="9905980" cy="685671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5B26DDDF-D7D9-B7B6-6582-0D84CFAABDE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19403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3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E0D45D-5C39-0287-33BA-3B1B47854A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lektrisk, Data Center, El-Kabinettet">
            <a:extLst>
              <a:ext uri="{FF2B5EF4-FFF2-40B4-BE49-F238E27FC236}">
                <a16:creationId xmlns:a16="http://schemas.microsoft.com/office/drawing/2014/main" id="{A24B74D9-95D9-F0C0-1DF4-522BE73323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ED5C1C4E-BBD1-4024-830D-0D2D91A811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D4BC2541-14B2-DAE6-0FAE-8725D348CC02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kstfelt 3">
            <a:extLst>
              <a:ext uri="{FF2B5EF4-FFF2-40B4-BE49-F238E27FC236}">
                <a16:creationId xmlns:a16="http://schemas.microsoft.com/office/drawing/2014/main" id="{5B6D31DC-C35D-CFB3-406D-1885D5007BAD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8512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66F21A-385D-D53E-C100-1EE7805301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6ED98F70-8C34-0C2A-BC89-5257375EE7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1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5EBFD12B-68BB-3087-F24E-41C364ECB174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E5C789A0-A438-D6C5-9299-752ABFAD3618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0B6D9EF3-83BC-67D1-A2C9-5AF5AADA4AED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Der er en sammenhæng mellem modstanden i en given pære, spændingsforskellen over den og den strømstyrke.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F676361E-B4C5-CF58-8200-200827B41E20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928CC15E-3D57-61A6-02EA-CF7BB40F4F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8C0ED52A-E4CC-0065-1819-08E011D60A42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B6FE4C69-8F11-81BD-4AF7-78A6A1458142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E9BC3565-5BDB-4878-F8A6-26C806179A04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9E74A677-2FBC-C772-F69F-9AA7CEE236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23D813AE-1D28-1C84-7526-E81229E6528E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9691A616-F302-2B0E-8BAB-967E38D77344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E80EB05C-D3C7-E4B2-2410-3C827715D5D0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53ADE6AC-63DF-BA70-1A85-6DA2B213B659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D5CBF9AE-B9BF-4CF7-925C-ED1DD017032A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DC93AF50-1155-413E-7C9E-DF950561D72D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sp>
        <p:nvSpPr>
          <p:cNvPr id="4420" name="Tekstfelt 4419">
            <a:extLst>
              <a:ext uri="{FF2B5EF4-FFF2-40B4-BE49-F238E27FC236}">
                <a16:creationId xmlns:a16="http://schemas.microsoft.com/office/drawing/2014/main" id="{5552A6A0-E734-5C09-6268-408C498C4CD0}"/>
              </a:ext>
            </a:extLst>
          </p:cNvPr>
          <p:cNvSpPr txBox="1"/>
          <p:nvPr/>
        </p:nvSpPr>
        <p:spPr>
          <a:xfrm>
            <a:off x="502604" y="1059828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der går gennem den. Sammenhængen er givet ved Ohms Lov.</a:t>
            </a:r>
          </a:p>
        </p:txBody>
      </p:sp>
      <p:sp>
        <p:nvSpPr>
          <p:cNvPr id="4421" name="Tekstfelt 4420">
            <a:extLst>
              <a:ext uri="{FF2B5EF4-FFF2-40B4-BE49-F238E27FC236}">
                <a16:creationId xmlns:a16="http://schemas.microsoft.com/office/drawing/2014/main" id="{4EE33F41-E801-4836-3808-278BAC68CB23}"/>
              </a:ext>
            </a:extLst>
          </p:cNvPr>
          <p:cNvSpPr txBox="1"/>
          <p:nvPr/>
        </p:nvSpPr>
        <p:spPr>
          <a:xfrm>
            <a:off x="502604" y="1292763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U = R ・ I</a:t>
            </a:r>
          </a:p>
        </p:txBody>
      </p:sp>
      <p:grpSp>
        <p:nvGrpSpPr>
          <p:cNvPr id="4422" name="Gruppe 4421">
            <a:extLst>
              <a:ext uri="{FF2B5EF4-FFF2-40B4-BE49-F238E27FC236}">
                <a16:creationId xmlns:a16="http://schemas.microsoft.com/office/drawing/2014/main" id="{AC6A064A-1879-D2A5-2070-B455A8F5703F}"/>
              </a:ext>
            </a:extLst>
          </p:cNvPr>
          <p:cNvGrpSpPr/>
          <p:nvPr/>
        </p:nvGrpSpPr>
        <p:grpSpPr>
          <a:xfrm>
            <a:off x="4500580" y="1946188"/>
            <a:ext cx="2949162" cy="2353239"/>
            <a:chOff x="4500580" y="1946188"/>
            <a:chExt cx="2949162" cy="2353239"/>
          </a:xfrm>
        </p:grpSpPr>
        <p:grpSp>
          <p:nvGrpSpPr>
            <p:cNvPr id="4414" name="Gruppe 4413">
              <a:extLst>
                <a:ext uri="{FF2B5EF4-FFF2-40B4-BE49-F238E27FC236}">
                  <a16:creationId xmlns:a16="http://schemas.microsoft.com/office/drawing/2014/main" id="{06FDE907-437D-6B9F-7B58-2EBE2AADE31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00580" y="1946188"/>
              <a:ext cx="2949162" cy="2022315"/>
              <a:chOff x="1017619" y="2152160"/>
              <a:chExt cx="2401667" cy="1646883"/>
            </a:xfrm>
          </p:grpSpPr>
          <p:grpSp>
            <p:nvGrpSpPr>
              <p:cNvPr id="60" name="Gruppe 59">
                <a:extLst>
                  <a:ext uri="{FF2B5EF4-FFF2-40B4-BE49-F238E27FC236}">
                    <a16:creationId xmlns:a16="http://schemas.microsoft.com/office/drawing/2014/main" id="{6DA52DA4-6EED-A032-6A8F-68BACB6DCB0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793489" y="2295103"/>
                <a:ext cx="1066808" cy="763198"/>
                <a:chOff x="5175798" y="1871002"/>
                <a:chExt cx="5057331" cy="3618011"/>
              </a:xfrm>
            </p:grpSpPr>
            <p:grpSp>
              <p:nvGrpSpPr>
                <p:cNvPr id="61" name="Gruppe 60">
                  <a:extLst>
                    <a:ext uri="{FF2B5EF4-FFF2-40B4-BE49-F238E27FC236}">
                      <a16:creationId xmlns:a16="http://schemas.microsoft.com/office/drawing/2014/main" id="{1032A09C-F14C-4839-7C48-3561E381C024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4139" name="Picture 4">
                    <a:extLst>
                      <a:ext uri="{FF2B5EF4-FFF2-40B4-BE49-F238E27FC236}">
                        <a16:creationId xmlns:a16="http://schemas.microsoft.com/office/drawing/2014/main" id="{C9779E23-E91F-2FAB-94C8-8CAB5B69B95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4140" name="Rektangel 33">
                    <a:extLst>
                      <a:ext uri="{FF2B5EF4-FFF2-40B4-BE49-F238E27FC236}">
                        <a16:creationId xmlns:a16="http://schemas.microsoft.com/office/drawing/2014/main" id="{11C63CD5-94BB-6B1A-B687-8668DBA6F6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4141" name="Afrundet rektangel 34">
                    <a:extLst>
                      <a:ext uri="{FF2B5EF4-FFF2-40B4-BE49-F238E27FC236}">
                        <a16:creationId xmlns:a16="http://schemas.microsoft.com/office/drawing/2014/main" id="{BAE1B35F-3F14-3E07-FD36-54585C211ACA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62" name="Gruppe 61">
                  <a:extLst>
                    <a:ext uri="{FF2B5EF4-FFF2-40B4-BE49-F238E27FC236}">
                      <a16:creationId xmlns:a16="http://schemas.microsoft.com/office/drawing/2014/main" id="{4136F610-A5C0-B320-EA20-C552E1EBBB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4136" name="Ellipse 4135">
                    <a:extLst>
                      <a:ext uri="{FF2B5EF4-FFF2-40B4-BE49-F238E27FC236}">
                        <a16:creationId xmlns:a16="http://schemas.microsoft.com/office/drawing/2014/main" id="{E6C3D571-5FCC-3387-6603-FF2B1BBCA9D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7" name="Ellipse 4136">
                    <a:extLst>
                      <a:ext uri="{FF2B5EF4-FFF2-40B4-BE49-F238E27FC236}">
                        <a16:creationId xmlns:a16="http://schemas.microsoft.com/office/drawing/2014/main" id="{E3B3E9A3-2ECE-575E-3A23-CA28FF77396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8" name="Ellipse 4137">
                    <a:extLst>
                      <a:ext uri="{FF2B5EF4-FFF2-40B4-BE49-F238E27FC236}">
                        <a16:creationId xmlns:a16="http://schemas.microsoft.com/office/drawing/2014/main" id="{3249FC29-026C-7F1C-8D13-EAB7FEB9A65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63" name="Gruppe 62">
                  <a:extLst>
                    <a:ext uri="{FF2B5EF4-FFF2-40B4-BE49-F238E27FC236}">
                      <a16:creationId xmlns:a16="http://schemas.microsoft.com/office/drawing/2014/main" id="{E964D996-08E8-52C0-D3EE-7C9F1AE421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4133" name="Ellipse 4132">
                    <a:extLst>
                      <a:ext uri="{FF2B5EF4-FFF2-40B4-BE49-F238E27FC236}">
                        <a16:creationId xmlns:a16="http://schemas.microsoft.com/office/drawing/2014/main" id="{2C08AE4D-33BB-A528-A615-D619926DF256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4" name="Ellipse 4133">
                    <a:extLst>
                      <a:ext uri="{FF2B5EF4-FFF2-40B4-BE49-F238E27FC236}">
                        <a16:creationId xmlns:a16="http://schemas.microsoft.com/office/drawing/2014/main" id="{525C8C18-AB0D-CAE4-9E41-E84483D70C3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5" name="Ellipse 4134">
                    <a:extLst>
                      <a:ext uri="{FF2B5EF4-FFF2-40B4-BE49-F238E27FC236}">
                        <a16:creationId xmlns:a16="http://schemas.microsoft.com/office/drawing/2014/main" id="{A16432B3-15C5-5D3E-6F9F-710A4CBE10B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096" name="Gruppe 4095">
                  <a:extLst>
                    <a:ext uri="{FF2B5EF4-FFF2-40B4-BE49-F238E27FC236}">
                      <a16:creationId xmlns:a16="http://schemas.microsoft.com/office/drawing/2014/main" id="{7DFD24F1-520F-BA7D-8E60-D455728767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4130" name="Ellipse 4129">
                    <a:extLst>
                      <a:ext uri="{FF2B5EF4-FFF2-40B4-BE49-F238E27FC236}">
                        <a16:creationId xmlns:a16="http://schemas.microsoft.com/office/drawing/2014/main" id="{944FA21B-6588-051E-FDD3-13ED689F331E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1" name="Ellipse 4130">
                    <a:extLst>
                      <a:ext uri="{FF2B5EF4-FFF2-40B4-BE49-F238E27FC236}">
                        <a16:creationId xmlns:a16="http://schemas.microsoft.com/office/drawing/2014/main" id="{C0C8A9BA-82B8-1D2F-DBF0-6D32B43E438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32" name="Ellipse 4131">
                    <a:extLst>
                      <a:ext uri="{FF2B5EF4-FFF2-40B4-BE49-F238E27FC236}">
                        <a16:creationId xmlns:a16="http://schemas.microsoft.com/office/drawing/2014/main" id="{E561FA96-E582-8A94-4133-530349E54AE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097" name="Gruppe 4096">
                  <a:extLst>
                    <a:ext uri="{FF2B5EF4-FFF2-40B4-BE49-F238E27FC236}">
                      <a16:creationId xmlns:a16="http://schemas.microsoft.com/office/drawing/2014/main" id="{C145E963-76A2-4CB3-5BF2-616C797AC4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4127" name="Ellipse 4126">
                    <a:extLst>
                      <a:ext uri="{FF2B5EF4-FFF2-40B4-BE49-F238E27FC236}">
                        <a16:creationId xmlns:a16="http://schemas.microsoft.com/office/drawing/2014/main" id="{FDEEF885-2581-1F9C-1314-3C0185F26355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28" name="Ellipse 4127">
                    <a:extLst>
                      <a:ext uri="{FF2B5EF4-FFF2-40B4-BE49-F238E27FC236}">
                        <a16:creationId xmlns:a16="http://schemas.microsoft.com/office/drawing/2014/main" id="{FFED20EB-26BB-52C9-3F38-350AA4EB3EF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29" name="Ellipse 4128">
                    <a:extLst>
                      <a:ext uri="{FF2B5EF4-FFF2-40B4-BE49-F238E27FC236}">
                        <a16:creationId xmlns:a16="http://schemas.microsoft.com/office/drawing/2014/main" id="{8E928B3D-2DD9-BE32-CDEC-351CF68A322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4099" name="Tekstfelt 4098">
                      <a:extLst>
                        <a:ext uri="{FF2B5EF4-FFF2-40B4-BE49-F238E27FC236}">
                          <a16:creationId xmlns:a16="http://schemas.microsoft.com/office/drawing/2014/main" id="{806A3317-5A2C-6EBF-2A33-C939DB0BECCA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195358A-11E0-1C3C-36C3-8FF4CF7E2EA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4100" name="Tekstfelt 4099">
                      <a:extLst>
                        <a:ext uri="{FF2B5EF4-FFF2-40B4-BE49-F238E27FC236}">
                          <a16:creationId xmlns:a16="http://schemas.microsoft.com/office/drawing/2014/main" id="{EDA40F58-8688-C83E-DE9C-D1E7565E7F5E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F0706B23-4C86-7826-C9F1-16F516BBC3B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4101" name="Afrundet rektangel 34">
                  <a:extLst>
                    <a:ext uri="{FF2B5EF4-FFF2-40B4-BE49-F238E27FC236}">
                      <a16:creationId xmlns:a16="http://schemas.microsoft.com/office/drawing/2014/main" id="{421510DC-A346-E506-944B-FB41228F55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02" name="Alternativ proces 56">
                  <a:extLst>
                    <a:ext uri="{FF2B5EF4-FFF2-40B4-BE49-F238E27FC236}">
                      <a16:creationId xmlns:a16="http://schemas.microsoft.com/office/drawing/2014/main" id="{1396393E-A431-986A-8E88-7872CC43D182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103" name="Lige forbindelse 4102">
                  <a:extLst>
                    <a:ext uri="{FF2B5EF4-FFF2-40B4-BE49-F238E27FC236}">
                      <a16:creationId xmlns:a16="http://schemas.microsoft.com/office/drawing/2014/main" id="{8FAC7E8F-DC81-884B-3EA4-60E760DF9D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4" name="Lige forbindelse 4103">
                  <a:extLst>
                    <a:ext uri="{FF2B5EF4-FFF2-40B4-BE49-F238E27FC236}">
                      <a16:creationId xmlns:a16="http://schemas.microsoft.com/office/drawing/2014/main" id="{E5F764AF-F33B-F00E-588B-7894703DA7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5" name="Lige forbindelse 4104">
                  <a:extLst>
                    <a:ext uri="{FF2B5EF4-FFF2-40B4-BE49-F238E27FC236}">
                      <a16:creationId xmlns:a16="http://schemas.microsoft.com/office/drawing/2014/main" id="{6D02A075-984C-1442-EE19-DF9955A4C6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6" name="Lige forbindelse 4105">
                  <a:extLst>
                    <a:ext uri="{FF2B5EF4-FFF2-40B4-BE49-F238E27FC236}">
                      <a16:creationId xmlns:a16="http://schemas.microsoft.com/office/drawing/2014/main" id="{39D15B98-BB5D-9438-BDEA-68071321868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7" name="Lige forbindelse 4106">
                  <a:extLst>
                    <a:ext uri="{FF2B5EF4-FFF2-40B4-BE49-F238E27FC236}">
                      <a16:creationId xmlns:a16="http://schemas.microsoft.com/office/drawing/2014/main" id="{37AB55A0-121B-4FFB-98C5-B3BCC23314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8" name="Lige forbindelse 4107">
                  <a:extLst>
                    <a:ext uri="{FF2B5EF4-FFF2-40B4-BE49-F238E27FC236}">
                      <a16:creationId xmlns:a16="http://schemas.microsoft.com/office/drawing/2014/main" id="{DF9B3757-7BB0-432B-3447-7573F59F525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9" name="Lige forbindelse 4108">
                  <a:extLst>
                    <a:ext uri="{FF2B5EF4-FFF2-40B4-BE49-F238E27FC236}">
                      <a16:creationId xmlns:a16="http://schemas.microsoft.com/office/drawing/2014/main" id="{7F04D216-93B4-1417-3979-56FFEED548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0" name="Lige forbindelse 4109">
                  <a:extLst>
                    <a:ext uri="{FF2B5EF4-FFF2-40B4-BE49-F238E27FC236}">
                      <a16:creationId xmlns:a16="http://schemas.microsoft.com/office/drawing/2014/main" id="{F2674BC7-BF83-88FC-38D2-063DD85C78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1" name="Lige forbindelse 4110">
                  <a:extLst>
                    <a:ext uri="{FF2B5EF4-FFF2-40B4-BE49-F238E27FC236}">
                      <a16:creationId xmlns:a16="http://schemas.microsoft.com/office/drawing/2014/main" id="{FC59B453-0495-DE48-9BDE-95C0AD52CC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2" name="Lige forbindelse 4111">
                  <a:extLst>
                    <a:ext uri="{FF2B5EF4-FFF2-40B4-BE49-F238E27FC236}">
                      <a16:creationId xmlns:a16="http://schemas.microsoft.com/office/drawing/2014/main" id="{B809DA60-28E8-87B8-8629-2B8E4D38D7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3" name="Lige forbindelse 4112">
                  <a:extLst>
                    <a:ext uri="{FF2B5EF4-FFF2-40B4-BE49-F238E27FC236}">
                      <a16:creationId xmlns:a16="http://schemas.microsoft.com/office/drawing/2014/main" id="{54B72AE8-E9DA-1FDC-64A5-4B674E34BE2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4" name="Lige forbindelse 4113">
                  <a:extLst>
                    <a:ext uri="{FF2B5EF4-FFF2-40B4-BE49-F238E27FC236}">
                      <a16:creationId xmlns:a16="http://schemas.microsoft.com/office/drawing/2014/main" id="{35C11EE5-94D8-6CDE-CFCA-D643F8F89A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5" name="Lige forbindelse 4114">
                  <a:extLst>
                    <a:ext uri="{FF2B5EF4-FFF2-40B4-BE49-F238E27FC236}">
                      <a16:creationId xmlns:a16="http://schemas.microsoft.com/office/drawing/2014/main" id="{3916F852-AED5-0B20-BAD0-D3E38A9DBC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116" name="Ellipse 4115">
                  <a:extLst>
                    <a:ext uri="{FF2B5EF4-FFF2-40B4-BE49-F238E27FC236}">
                      <a16:creationId xmlns:a16="http://schemas.microsoft.com/office/drawing/2014/main" id="{0216116F-E2F7-B0F5-A44D-A02E84244440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4117" name="Gruppe 4116">
                  <a:extLst>
                    <a:ext uri="{FF2B5EF4-FFF2-40B4-BE49-F238E27FC236}">
                      <a16:creationId xmlns:a16="http://schemas.microsoft.com/office/drawing/2014/main" id="{B617F2B8-4A13-6795-0951-9D7CD1EECEE4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4125" name="Kombinationstegning 4124">
                    <a:extLst>
                      <a:ext uri="{FF2B5EF4-FFF2-40B4-BE49-F238E27FC236}">
                        <a16:creationId xmlns:a16="http://schemas.microsoft.com/office/drawing/2014/main" id="{3B1E9C8C-5BBD-1BEC-04C6-132541BDC92D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26" name="Ellipse 4125">
                    <a:extLst>
                      <a:ext uri="{FF2B5EF4-FFF2-40B4-BE49-F238E27FC236}">
                        <a16:creationId xmlns:a16="http://schemas.microsoft.com/office/drawing/2014/main" id="{445EEB84-497E-E37E-CC8A-FE24BDE12E71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118" name="Gruppe 4117">
                  <a:extLst>
                    <a:ext uri="{FF2B5EF4-FFF2-40B4-BE49-F238E27FC236}">
                      <a16:creationId xmlns:a16="http://schemas.microsoft.com/office/drawing/2014/main" id="{73B80B27-08ED-A229-A19A-BB61254EB27C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4122" name="Afrundet rektangel 4121">
                    <a:extLst>
                      <a:ext uri="{FF2B5EF4-FFF2-40B4-BE49-F238E27FC236}">
                        <a16:creationId xmlns:a16="http://schemas.microsoft.com/office/drawing/2014/main" id="{B9D2D197-7EC4-C50F-D45F-F27019F377AF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23" name="Afrundet rektangel 1052">
                    <a:extLst>
                      <a:ext uri="{FF2B5EF4-FFF2-40B4-BE49-F238E27FC236}">
                        <a16:creationId xmlns:a16="http://schemas.microsoft.com/office/drawing/2014/main" id="{7F2C6D3B-7943-D7A1-B73F-4FF03AFF3C25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24" name="Afrundet rektangel 1053">
                    <a:extLst>
                      <a:ext uri="{FF2B5EF4-FFF2-40B4-BE49-F238E27FC236}">
                        <a16:creationId xmlns:a16="http://schemas.microsoft.com/office/drawing/2014/main" id="{944CA8DC-D4A1-5295-7BE7-4C8A1DC31E4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119" name="Rektangel 1055">
                  <a:extLst>
                    <a:ext uri="{FF2B5EF4-FFF2-40B4-BE49-F238E27FC236}">
                      <a16:creationId xmlns:a16="http://schemas.microsoft.com/office/drawing/2014/main" id="{773F49D3-54EA-F988-262B-94E0135C9D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0" name="Tekstfelt 4119">
                  <a:extLst>
                    <a:ext uri="{FF2B5EF4-FFF2-40B4-BE49-F238E27FC236}">
                      <a16:creationId xmlns:a16="http://schemas.microsoft.com/office/drawing/2014/main" id="{08197CBA-E392-0FCF-D3DB-4157869AD0AE}"/>
                    </a:ext>
                  </a:extLst>
                </p:cNvPr>
                <p:cNvSpPr txBox="1"/>
                <p:nvPr/>
              </p:nvSpPr>
              <p:spPr>
                <a:xfrm rot="21047471">
                  <a:off x="7459113" y="3255237"/>
                  <a:ext cx="1074918" cy="8647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600" dirty="0"/>
                    <a:t>V</a:t>
                  </a:r>
                </a:p>
              </p:txBody>
            </p:sp>
            <p:sp>
              <p:nvSpPr>
                <p:cNvPr id="4121" name="Kombinationstegning 4120">
                  <a:extLst>
                    <a:ext uri="{FF2B5EF4-FFF2-40B4-BE49-F238E27FC236}">
                      <a16:creationId xmlns:a16="http://schemas.microsoft.com/office/drawing/2014/main" id="{C1A3D16F-8F84-95D4-B78E-5236A0BB38AC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42" name="Gruppe 4141">
                <a:extLst>
                  <a:ext uri="{FF2B5EF4-FFF2-40B4-BE49-F238E27FC236}">
                    <a16:creationId xmlns:a16="http://schemas.microsoft.com/office/drawing/2014/main" id="{AF25004E-4A7F-9C91-0855-48C39CB0AB8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794622" y="3248437"/>
                <a:ext cx="624664" cy="305279"/>
                <a:chOff x="2655570" y="2187000"/>
                <a:chExt cx="6880860" cy="3362760"/>
              </a:xfrm>
            </p:grpSpPr>
            <p:sp>
              <p:nvSpPr>
                <p:cNvPr id="4143" name="Rektangel 4142">
                  <a:extLst>
                    <a:ext uri="{FF2B5EF4-FFF2-40B4-BE49-F238E27FC236}">
                      <a16:creationId xmlns:a16="http://schemas.microsoft.com/office/drawing/2014/main" id="{06646873-5A76-CBCD-6C92-C7211FF65AED}"/>
                    </a:ext>
                  </a:extLst>
                </p:cNvPr>
                <p:cNvSpPr/>
                <p:nvPr/>
              </p:nvSpPr>
              <p:spPr>
                <a:xfrm>
                  <a:off x="2655570" y="4937760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4" name="Ligebenet trapez 4143">
                  <a:extLst>
                    <a:ext uri="{FF2B5EF4-FFF2-40B4-BE49-F238E27FC236}">
                      <a16:creationId xmlns:a16="http://schemas.microsoft.com/office/drawing/2014/main" id="{558881BF-4D32-F176-4539-DB0F37EE525C}"/>
                    </a:ext>
                  </a:extLst>
                </p:cNvPr>
                <p:cNvSpPr/>
                <p:nvPr/>
              </p:nvSpPr>
              <p:spPr>
                <a:xfrm>
                  <a:off x="2658000" y="4297265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8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4145" name="Gruppe 4144">
                  <a:extLst>
                    <a:ext uri="{FF2B5EF4-FFF2-40B4-BE49-F238E27FC236}">
                      <a16:creationId xmlns:a16="http://schemas.microsoft.com/office/drawing/2014/main" id="{83EC1540-F5A2-2918-7D4D-0E6B84D4C4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990411" y="2187000"/>
                  <a:ext cx="2211178" cy="2484000"/>
                  <a:chOff x="7170595" y="3460769"/>
                  <a:chExt cx="459979" cy="516729"/>
                </a:xfrm>
              </p:grpSpPr>
              <p:sp>
                <p:nvSpPr>
                  <p:cNvPr id="4149" name="Cylinder 4148">
                    <a:extLst>
                      <a:ext uri="{FF2B5EF4-FFF2-40B4-BE49-F238E27FC236}">
                        <a16:creationId xmlns:a16="http://schemas.microsoft.com/office/drawing/2014/main" id="{E459F76D-2F71-87BE-5E55-2379B902C808}"/>
                      </a:ext>
                    </a:extLst>
                  </p:cNvPr>
                  <p:cNvSpPr/>
                  <p:nvPr/>
                </p:nvSpPr>
                <p:spPr>
                  <a:xfrm flipH="1">
                    <a:off x="7275250" y="3866599"/>
                    <a:ext cx="258088" cy="110899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4150" name="Picture 6" descr="Pærer, Valgt, Pære, Lys, Gruppe, Idé, Valg, Vælge, Vælg">
                    <a:extLst>
                      <a:ext uri="{FF2B5EF4-FFF2-40B4-BE49-F238E27FC236}">
                        <a16:creationId xmlns:a16="http://schemas.microsoft.com/office/drawing/2014/main" id="{3F726EA6-C8E8-6AC3-08A2-31C78A7A75A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0">
                    <a:extLst>
                      <a:ext uri="{BEBA8EAE-BF5A-486C-A8C5-ECC9F3942E4B}">
                        <a14:imgProps xmlns:a14="http://schemas.microsoft.com/office/drawing/2010/main">
                          <a14:imgLayer r:embed="rId11">
                            <a14:imgEffect>
                              <a14:backgroundRemoval t="10000" b="90000" l="10000" r="90000">
                                <a14:foregroundMark x1="45729" y1="68403" x2="45729" y2="68403"/>
                                <a14:foregroundMark x1="48646" y1="20139" x2="48646" y2="20139"/>
                                <a14:foregroundMark x1="39063" y1="26215" x2="39063" y2="26215"/>
                                <a14:foregroundMark x1="59792" y1="41667" x2="59792" y2="41667"/>
                                <a14:foregroundMark x1="60104" y1="40278" x2="60104" y2="40278"/>
                                <a14:backgroundMark x1="28229" y1="36111" x2="28229" y2="36111"/>
                                <a14:backgroundMark x1="29375" y1="39236" x2="29375" y2="39236"/>
                                <a14:backgroundMark x1="33125" y1="37153" x2="33125" y2="37153"/>
                                <a14:backgroundMark x1="59688" y1="59375" x2="59688" y2="59375"/>
                                <a14:backgroundMark x1="64375" y1="46875" x2="64375" y2="46875"/>
                                <a14:backgroundMark x1="63125" y1="45139" x2="63125" y2="45139"/>
                                <a14:backgroundMark x1="63021" y1="43576" x2="63021" y2="43576"/>
                                <a14:backgroundMark x1="62500" y1="39931" x2="62500" y2="39931"/>
                                <a14:backgroundMark x1="66250" y1="33333" x2="66250" y2="33333"/>
                                <a14:backgroundMark x1="72083" y1="32813" x2="72083" y2="32813"/>
                                <a14:backgroundMark x1="68438" y1="31076" x2="68438" y2="31076"/>
                                <a14:backgroundMark x1="67292" y1="29167" x2="67292" y2="29167"/>
                                <a14:backgroundMark x1="68438" y1="36285" x2="68438" y2="36285"/>
                                <a14:backgroundMark x1="70000" y1="51910" x2="70000" y2="51910"/>
                              </a14:backgroundRemoval>
                            </a14:imgEffect>
                            <a14:imgEffect>
                              <a14:sharpenSoften amount="50000"/>
                            </a14:imgEffect>
                            <a14:imgEffect>
                              <a14:brightnessContrast bright="20000" contrast="2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3486" t="16852" r="37133" b="29474"/>
                  <a:stretch/>
                </p:blipFill>
                <p:spPr bwMode="auto">
                  <a:xfrm flipH="1">
                    <a:off x="7170595" y="3460769"/>
                    <a:ext cx="459979" cy="425881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grpSp>
              <p:nvGrpSpPr>
                <p:cNvPr id="4146" name="Gruppe 4145">
                  <a:extLst>
                    <a:ext uri="{FF2B5EF4-FFF2-40B4-BE49-F238E27FC236}">
                      <a16:creationId xmlns:a16="http://schemas.microsoft.com/office/drawing/2014/main" id="{9695DB43-E240-CEF7-06B1-5A7A8F0A44FA}"/>
                    </a:ext>
                  </a:extLst>
                </p:cNvPr>
                <p:cNvGrpSpPr/>
                <p:nvPr/>
              </p:nvGrpSpPr>
              <p:grpSpPr>
                <a:xfrm>
                  <a:off x="3626960" y="4320150"/>
                  <a:ext cx="4938081" cy="366338"/>
                  <a:chOff x="3847771" y="4320150"/>
                  <a:chExt cx="4938081" cy="366338"/>
                </a:xfrm>
              </p:grpSpPr>
              <p:sp>
                <p:nvSpPr>
                  <p:cNvPr id="4147" name="Cylinder 4146">
                    <a:extLst>
                      <a:ext uri="{FF2B5EF4-FFF2-40B4-BE49-F238E27FC236}">
                        <a16:creationId xmlns:a16="http://schemas.microsoft.com/office/drawing/2014/main" id="{CB79739E-4334-9E01-634C-6260B303169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101852" y="4326488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4148" name="Cylinder 4147">
                    <a:extLst>
                      <a:ext uri="{FF2B5EF4-FFF2-40B4-BE49-F238E27FC236}">
                        <a16:creationId xmlns:a16="http://schemas.microsoft.com/office/drawing/2014/main" id="{34670B8F-75DF-4559-1966-2E6178735824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3847771" y="4320150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sp>
            <p:nvSpPr>
              <p:cNvPr id="4152" name="Kombinationstegning 4151">
                <a:extLst>
                  <a:ext uri="{FF2B5EF4-FFF2-40B4-BE49-F238E27FC236}">
                    <a16:creationId xmlns:a16="http://schemas.microsoft.com/office/drawing/2014/main" id="{AAB4A572-258A-6B4F-B18B-E46C453E2B19}"/>
                  </a:ext>
                </a:extLst>
              </p:cNvPr>
              <p:cNvSpPr/>
              <p:nvPr/>
            </p:nvSpPr>
            <p:spPr>
              <a:xfrm>
                <a:off x="2269301" y="2806563"/>
                <a:ext cx="1119057" cy="646175"/>
              </a:xfrm>
              <a:custGeom>
                <a:avLst/>
                <a:gdLst>
                  <a:gd name="connsiteX0" fmla="*/ 0 w 1583574"/>
                  <a:gd name="connsiteY0" fmla="*/ 0 h 914400"/>
                  <a:gd name="connsiteX1" fmla="*/ 506437 w 1583574"/>
                  <a:gd name="connsiteY1" fmla="*/ 75028 h 914400"/>
                  <a:gd name="connsiteX2" fmla="*/ 975360 w 1583574"/>
                  <a:gd name="connsiteY2" fmla="*/ 159434 h 914400"/>
                  <a:gd name="connsiteX3" fmla="*/ 1359877 w 1583574"/>
                  <a:gd name="connsiteY3" fmla="*/ 271975 h 914400"/>
                  <a:gd name="connsiteX4" fmla="*/ 1552136 w 1583574"/>
                  <a:gd name="connsiteY4" fmla="*/ 417341 h 914400"/>
                  <a:gd name="connsiteX5" fmla="*/ 1580271 w 1583574"/>
                  <a:gd name="connsiteY5" fmla="*/ 581464 h 914400"/>
                  <a:gd name="connsiteX6" fmla="*/ 1519311 w 1583574"/>
                  <a:gd name="connsiteY6" fmla="*/ 698695 h 914400"/>
                  <a:gd name="connsiteX7" fmla="*/ 1472419 w 1583574"/>
                  <a:gd name="connsiteY7" fmla="*/ 797169 h 914400"/>
                  <a:gd name="connsiteX8" fmla="*/ 1472419 w 1583574"/>
                  <a:gd name="connsiteY8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574" h="914400">
                    <a:moveTo>
                      <a:pt x="0" y="0"/>
                    </a:moveTo>
                    <a:lnTo>
                      <a:pt x="506437" y="75028"/>
                    </a:lnTo>
                    <a:cubicBezTo>
                      <a:pt x="668997" y="101600"/>
                      <a:pt x="833120" y="126610"/>
                      <a:pt x="975360" y="159434"/>
                    </a:cubicBezTo>
                    <a:cubicBezTo>
                      <a:pt x="1117600" y="192258"/>
                      <a:pt x="1263748" y="228991"/>
                      <a:pt x="1359877" y="271975"/>
                    </a:cubicBezTo>
                    <a:cubicBezTo>
                      <a:pt x="1456006" y="314960"/>
                      <a:pt x="1515404" y="365760"/>
                      <a:pt x="1552136" y="417341"/>
                    </a:cubicBezTo>
                    <a:cubicBezTo>
                      <a:pt x="1588868" y="468922"/>
                      <a:pt x="1585742" y="534572"/>
                      <a:pt x="1580271" y="581464"/>
                    </a:cubicBezTo>
                    <a:cubicBezTo>
                      <a:pt x="1574800" y="628356"/>
                      <a:pt x="1537286" y="662744"/>
                      <a:pt x="1519311" y="698695"/>
                    </a:cubicBezTo>
                    <a:cubicBezTo>
                      <a:pt x="1501336" y="734646"/>
                      <a:pt x="1480234" y="761218"/>
                      <a:pt x="1472419" y="797169"/>
                    </a:cubicBezTo>
                    <a:cubicBezTo>
                      <a:pt x="1464604" y="833120"/>
                      <a:pt x="1468511" y="873760"/>
                      <a:pt x="1472419" y="914400"/>
                    </a:cubicBezTo>
                  </a:path>
                </a:pathLst>
              </a:custGeom>
              <a:noFill/>
              <a:ln>
                <a:prstDash val="solid"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366" name="Gruppe 4365">
                <a:extLst>
                  <a:ext uri="{FF2B5EF4-FFF2-40B4-BE49-F238E27FC236}">
                    <a16:creationId xmlns:a16="http://schemas.microsoft.com/office/drawing/2014/main" id="{50AEFFDC-D340-E87C-27E6-44AC8BF03E3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514953" y="3091433"/>
                <a:ext cx="720000" cy="707610"/>
                <a:chOff x="2180952" y="3134725"/>
                <a:chExt cx="1196011" cy="1175428"/>
              </a:xfrm>
            </p:grpSpPr>
            <p:grpSp>
              <p:nvGrpSpPr>
                <p:cNvPr id="4367" name="Gruppe 4366">
                  <a:extLst>
                    <a:ext uri="{FF2B5EF4-FFF2-40B4-BE49-F238E27FC236}">
                      <a16:creationId xmlns:a16="http://schemas.microsoft.com/office/drawing/2014/main" id="{0B50D787-F82B-C0B4-D84E-5CBDB3A4FD99}"/>
                    </a:ext>
                  </a:extLst>
                </p:cNvPr>
                <p:cNvGrpSpPr/>
                <p:nvPr/>
              </p:nvGrpSpPr>
              <p:grpSpPr>
                <a:xfrm>
                  <a:off x="2180952" y="3134725"/>
                  <a:ext cx="1196011" cy="1175428"/>
                  <a:chOff x="3592902" y="4041830"/>
                  <a:chExt cx="3004533" cy="2728589"/>
                </a:xfrm>
              </p:grpSpPr>
              <p:pic>
                <p:nvPicPr>
                  <p:cNvPr id="4374" name="Picture 16" descr="GRM316C81C225MA12J Murata Electronics | Kondensatorer | DigiKey">
                    <a:extLst>
                      <a:ext uri="{FF2B5EF4-FFF2-40B4-BE49-F238E27FC236}">
                        <a16:creationId xmlns:a16="http://schemas.microsoft.com/office/drawing/2014/main" id="{8C076EBC-F69B-C8C6-7580-5F4559DDF4A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2">
                    <a:clrChange>
                      <a:clrFrom>
                        <a:srgbClr val="FFFFFF">
                          <a:alpha val="0"/>
                        </a:srgbClr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BEBA8EAE-BF5A-486C-A8C5-ECC9F3942E4B}">
                        <a14:imgProps xmlns:a14="http://schemas.microsoft.com/office/drawing/2010/main">
                          <a14:imgLayer r:embed="rId13">
                            <a14:imgEffect>
                              <a14:backgroundRemoval t="10000" b="90000" l="7031" r="90000">
                                <a14:foregroundMark x1="7031" y1="36250" x2="7031" y2="36250"/>
                                <a14:foregroundMark x1="66875" y1="62656" x2="66875" y2="62656"/>
                              </a14:backgroundRemoval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17003" r="5860" b="16429"/>
                  <a:stretch/>
                </p:blipFill>
                <p:spPr bwMode="auto">
                  <a:xfrm rot="20511810">
                    <a:off x="3592902" y="4041830"/>
                    <a:ext cx="3004533" cy="2728589"/>
                  </a:xfrm>
                  <a:prstGeom prst="rect">
                    <a:avLst/>
                  </a:prstGeom>
                  <a:solidFill>
                    <a:srgbClr val="FFFFFF"/>
                  </a:solidFill>
                </p:spPr>
              </p:pic>
              <p:sp>
                <p:nvSpPr>
                  <p:cNvPr id="4375" name="Rektangel 1">
                    <a:extLst>
                      <a:ext uri="{FF2B5EF4-FFF2-40B4-BE49-F238E27FC236}">
                        <a16:creationId xmlns:a16="http://schemas.microsoft.com/office/drawing/2014/main" id="{8F9C2378-989C-336C-A610-805D7EAF0A3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638667">
                    <a:off x="4252478" y="4028108"/>
                    <a:ext cx="1463337" cy="2298683"/>
                  </a:xfrm>
                  <a:custGeom>
                    <a:avLst/>
                    <a:gdLst>
                      <a:gd name="connsiteX0" fmla="*/ 0 w 1081923"/>
                      <a:gd name="connsiteY0" fmla="*/ 0 h 1361129"/>
                      <a:gd name="connsiteX1" fmla="*/ 1081923 w 1081923"/>
                      <a:gd name="connsiteY1" fmla="*/ 0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81923"/>
                      <a:gd name="connsiteY0" fmla="*/ 0 h 1361129"/>
                      <a:gd name="connsiteX1" fmla="*/ 1067636 w 1081923"/>
                      <a:gd name="connsiteY1" fmla="*/ 185738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0 w 1077161"/>
                      <a:gd name="connsiteY3" fmla="*/ 136112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104775 w 1077161"/>
                      <a:gd name="connsiteY3" fmla="*/ 138017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43823 w 1077161"/>
                      <a:gd name="connsiteY1" fmla="*/ 190500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238342 w 1315503"/>
                      <a:gd name="connsiteY0" fmla="*/ 0 h 1604016"/>
                      <a:gd name="connsiteX1" fmla="*/ 1282165 w 1315503"/>
                      <a:gd name="connsiteY1" fmla="*/ 190500 h 1604016"/>
                      <a:gd name="connsiteX2" fmla="*/ 1315503 w 1315503"/>
                      <a:gd name="connsiteY2" fmla="*/ 1604016 h 1604016"/>
                      <a:gd name="connsiteX3" fmla="*/ 0 w 1315503"/>
                      <a:gd name="connsiteY3" fmla="*/ 1518389 h 1604016"/>
                      <a:gd name="connsiteX4" fmla="*/ 238342 w 1315503"/>
                      <a:gd name="connsiteY4" fmla="*/ 0 h 1604016"/>
                      <a:gd name="connsiteX0" fmla="*/ 238342 w 1282165"/>
                      <a:gd name="connsiteY0" fmla="*/ 0 h 2193109"/>
                      <a:gd name="connsiteX1" fmla="*/ 1282165 w 1282165"/>
                      <a:gd name="connsiteY1" fmla="*/ 190500 h 2193109"/>
                      <a:gd name="connsiteX2" fmla="*/ 848370 w 1282165"/>
                      <a:gd name="connsiteY2" fmla="*/ 2193108 h 2193109"/>
                      <a:gd name="connsiteX3" fmla="*/ 0 w 1282165"/>
                      <a:gd name="connsiteY3" fmla="*/ 1518389 h 2193109"/>
                      <a:gd name="connsiteX4" fmla="*/ 238342 w 1282165"/>
                      <a:gd name="connsiteY4" fmla="*/ 0 h 2193109"/>
                      <a:gd name="connsiteX0" fmla="*/ 238342 w 848370"/>
                      <a:gd name="connsiteY0" fmla="*/ 0 h 2193108"/>
                      <a:gd name="connsiteX1" fmla="*/ 806119 w 848370"/>
                      <a:gd name="connsiteY1" fmla="*/ 949935 h 2193108"/>
                      <a:gd name="connsiteX2" fmla="*/ 848370 w 848370"/>
                      <a:gd name="connsiteY2" fmla="*/ 2193108 h 2193108"/>
                      <a:gd name="connsiteX3" fmla="*/ 0 w 848370"/>
                      <a:gd name="connsiteY3" fmla="*/ 1518389 h 2193108"/>
                      <a:gd name="connsiteX4" fmla="*/ 238342 w 848370"/>
                      <a:gd name="connsiteY4" fmla="*/ 0 h 2193108"/>
                      <a:gd name="connsiteX0" fmla="*/ 238342 w 1036162"/>
                      <a:gd name="connsiteY0" fmla="*/ 0 h 2193108"/>
                      <a:gd name="connsiteX1" fmla="*/ 1036162 w 1036162"/>
                      <a:gd name="connsiteY1" fmla="*/ 764337 h 2193108"/>
                      <a:gd name="connsiteX2" fmla="*/ 848370 w 1036162"/>
                      <a:gd name="connsiteY2" fmla="*/ 2193108 h 2193108"/>
                      <a:gd name="connsiteX3" fmla="*/ 0 w 1036162"/>
                      <a:gd name="connsiteY3" fmla="*/ 1518389 h 2193108"/>
                      <a:gd name="connsiteX4" fmla="*/ 238342 w 1036162"/>
                      <a:gd name="connsiteY4" fmla="*/ 0 h 2193108"/>
                      <a:gd name="connsiteX0" fmla="*/ 238342 w 1036162"/>
                      <a:gd name="connsiteY0" fmla="*/ 0 h 3503141"/>
                      <a:gd name="connsiteX1" fmla="*/ 1036162 w 1036162"/>
                      <a:gd name="connsiteY1" fmla="*/ 764337 h 3503141"/>
                      <a:gd name="connsiteX2" fmla="*/ 561473 w 1036162"/>
                      <a:gd name="connsiteY2" fmla="*/ 3503141 h 3503141"/>
                      <a:gd name="connsiteX3" fmla="*/ 0 w 1036162"/>
                      <a:gd name="connsiteY3" fmla="*/ 1518389 h 3503141"/>
                      <a:gd name="connsiteX4" fmla="*/ 238342 w 1036162"/>
                      <a:gd name="connsiteY4" fmla="*/ 0 h 3503141"/>
                      <a:gd name="connsiteX0" fmla="*/ 866340 w 1664160"/>
                      <a:gd name="connsiteY0" fmla="*/ 0 h 3503141"/>
                      <a:gd name="connsiteX1" fmla="*/ 1664160 w 1664160"/>
                      <a:gd name="connsiteY1" fmla="*/ 764337 h 3503141"/>
                      <a:gd name="connsiteX2" fmla="*/ 1189471 w 1664160"/>
                      <a:gd name="connsiteY2" fmla="*/ 3503141 h 3503141"/>
                      <a:gd name="connsiteX3" fmla="*/ 0 w 1664160"/>
                      <a:gd name="connsiteY3" fmla="*/ 2413125 h 3503141"/>
                      <a:gd name="connsiteX4" fmla="*/ 866340 w 1664160"/>
                      <a:gd name="connsiteY4" fmla="*/ 0 h 3503141"/>
                      <a:gd name="connsiteX0" fmla="*/ 511516 w 1664160"/>
                      <a:gd name="connsiteY0" fmla="*/ 0 h 3802366"/>
                      <a:gd name="connsiteX1" fmla="*/ 1664160 w 1664160"/>
                      <a:gd name="connsiteY1" fmla="*/ 1063562 h 3802366"/>
                      <a:gd name="connsiteX2" fmla="*/ 1189471 w 1664160"/>
                      <a:gd name="connsiteY2" fmla="*/ 3802366 h 3802366"/>
                      <a:gd name="connsiteX3" fmla="*/ 0 w 1664160"/>
                      <a:gd name="connsiteY3" fmla="*/ 2712350 h 3802366"/>
                      <a:gd name="connsiteX4" fmla="*/ 511516 w 1664160"/>
                      <a:gd name="connsiteY4" fmla="*/ 0 h 3802366"/>
                      <a:gd name="connsiteX0" fmla="*/ 511516 w 1664160"/>
                      <a:gd name="connsiteY0" fmla="*/ 6322 h 3808688"/>
                      <a:gd name="connsiteX1" fmla="*/ 1664160 w 1664160"/>
                      <a:gd name="connsiteY1" fmla="*/ 1069884 h 3808688"/>
                      <a:gd name="connsiteX2" fmla="*/ 1189471 w 1664160"/>
                      <a:gd name="connsiteY2" fmla="*/ 3808688 h 3808688"/>
                      <a:gd name="connsiteX3" fmla="*/ 0 w 1664160"/>
                      <a:gd name="connsiteY3" fmla="*/ 2718672 h 3808688"/>
                      <a:gd name="connsiteX4" fmla="*/ 511516 w 1664160"/>
                      <a:gd name="connsiteY4" fmla="*/ 6322 h 3808688"/>
                      <a:gd name="connsiteX0" fmla="*/ 507474 w 1664160"/>
                      <a:gd name="connsiteY0" fmla="*/ 6662 h 3765007"/>
                      <a:gd name="connsiteX1" fmla="*/ 1664160 w 1664160"/>
                      <a:gd name="connsiteY1" fmla="*/ 1026203 h 3765007"/>
                      <a:gd name="connsiteX2" fmla="*/ 1189471 w 1664160"/>
                      <a:gd name="connsiteY2" fmla="*/ 3765007 h 3765007"/>
                      <a:gd name="connsiteX3" fmla="*/ 0 w 1664160"/>
                      <a:gd name="connsiteY3" fmla="*/ 2674991 h 3765007"/>
                      <a:gd name="connsiteX4" fmla="*/ 507474 w 1664160"/>
                      <a:gd name="connsiteY4" fmla="*/ 6662 h 3765007"/>
                      <a:gd name="connsiteX0" fmla="*/ 507474 w 1664160"/>
                      <a:gd name="connsiteY0" fmla="*/ 24597 h 3782942"/>
                      <a:gd name="connsiteX1" fmla="*/ 1664160 w 1664160"/>
                      <a:gd name="connsiteY1" fmla="*/ 1044138 h 3782942"/>
                      <a:gd name="connsiteX2" fmla="*/ 1189471 w 1664160"/>
                      <a:gd name="connsiteY2" fmla="*/ 3782942 h 3782942"/>
                      <a:gd name="connsiteX3" fmla="*/ 0 w 1664160"/>
                      <a:gd name="connsiteY3" fmla="*/ 2692926 h 3782942"/>
                      <a:gd name="connsiteX4" fmla="*/ 507474 w 1664160"/>
                      <a:gd name="connsiteY4" fmla="*/ 24597 h 3782942"/>
                      <a:gd name="connsiteX0" fmla="*/ 687901 w 1844587"/>
                      <a:gd name="connsiteY0" fmla="*/ 24597 h 3782942"/>
                      <a:gd name="connsiteX1" fmla="*/ 1844587 w 1844587"/>
                      <a:gd name="connsiteY1" fmla="*/ 1044138 h 3782942"/>
                      <a:gd name="connsiteX2" fmla="*/ 1369898 w 1844587"/>
                      <a:gd name="connsiteY2" fmla="*/ 3782942 h 3782942"/>
                      <a:gd name="connsiteX3" fmla="*/ 0 w 1844587"/>
                      <a:gd name="connsiteY3" fmla="*/ 2787691 h 3782942"/>
                      <a:gd name="connsiteX4" fmla="*/ 687901 w 1844587"/>
                      <a:gd name="connsiteY4" fmla="*/ 24597 h 3782942"/>
                      <a:gd name="connsiteX0" fmla="*/ 687901 w 1844587"/>
                      <a:gd name="connsiteY0" fmla="*/ 24597 h 3782942"/>
                      <a:gd name="connsiteX1" fmla="*/ 1844587 w 1844587"/>
                      <a:gd name="connsiteY1" fmla="*/ 1044138 h 3782942"/>
                      <a:gd name="connsiteX2" fmla="*/ 1369898 w 1844587"/>
                      <a:gd name="connsiteY2" fmla="*/ 3782942 h 3782942"/>
                      <a:gd name="connsiteX3" fmla="*/ 0 w 1844587"/>
                      <a:gd name="connsiteY3" fmla="*/ 2787691 h 3782942"/>
                      <a:gd name="connsiteX4" fmla="*/ 687901 w 1844587"/>
                      <a:gd name="connsiteY4" fmla="*/ 24597 h 3782942"/>
                      <a:gd name="connsiteX0" fmla="*/ 687901 w 1844587"/>
                      <a:gd name="connsiteY0" fmla="*/ 24597 h 3782942"/>
                      <a:gd name="connsiteX1" fmla="*/ 1844587 w 1844587"/>
                      <a:gd name="connsiteY1" fmla="*/ 1044138 h 3782942"/>
                      <a:gd name="connsiteX2" fmla="*/ 1369898 w 1844587"/>
                      <a:gd name="connsiteY2" fmla="*/ 3782942 h 3782942"/>
                      <a:gd name="connsiteX3" fmla="*/ 0 w 1844587"/>
                      <a:gd name="connsiteY3" fmla="*/ 2787691 h 3782942"/>
                      <a:gd name="connsiteX4" fmla="*/ 687901 w 1844587"/>
                      <a:gd name="connsiteY4" fmla="*/ 24597 h 3782942"/>
                      <a:gd name="connsiteX0" fmla="*/ 705353 w 1862039"/>
                      <a:gd name="connsiteY0" fmla="*/ 24597 h 3782942"/>
                      <a:gd name="connsiteX1" fmla="*/ 1862039 w 1862039"/>
                      <a:gd name="connsiteY1" fmla="*/ 1044138 h 3782942"/>
                      <a:gd name="connsiteX2" fmla="*/ 1387350 w 1862039"/>
                      <a:gd name="connsiteY2" fmla="*/ 3782942 h 3782942"/>
                      <a:gd name="connsiteX3" fmla="*/ 1 w 1862039"/>
                      <a:gd name="connsiteY3" fmla="*/ 2866441 h 3782942"/>
                      <a:gd name="connsiteX4" fmla="*/ 705353 w 1862039"/>
                      <a:gd name="connsiteY4" fmla="*/ 24597 h 3782942"/>
                      <a:gd name="connsiteX0" fmla="*/ 705352 w 1862038"/>
                      <a:gd name="connsiteY0" fmla="*/ 24597 h 3782942"/>
                      <a:gd name="connsiteX1" fmla="*/ 1862038 w 1862038"/>
                      <a:gd name="connsiteY1" fmla="*/ 1044138 h 3782942"/>
                      <a:gd name="connsiteX2" fmla="*/ 1387349 w 1862038"/>
                      <a:gd name="connsiteY2" fmla="*/ 3782942 h 3782942"/>
                      <a:gd name="connsiteX3" fmla="*/ 0 w 1862038"/>
                      <a:gd name="connsiteY3" fmla="*/ 2866441 h 3782942"/>
                      <a:gd name="connsiteX4" fmla="*/ 705352 w 1862038"/>
                      <a:gd name="connsiteY4" fmla="*/ 24597 h 3782942"/>
                      <a:gd name="connsiteX0" fmla="*/ 600389 w 1862038"/>
                      <a:gd name="connsiteY0" fmla="*/ 23713 h 3818959"/>
                      <a:gd name="connsiteX1" fmla="*/ 1862038 w 1862038"/>
                      <a:gd name="connsiteY1" fmla="*/ 1080155 h 3818959"/>
                      <a:gd name="connsiteX2" fmla="*/ 1387349 w 1862038"/>
                      <a:gd name="connsiteY2" fmla="*/ 3818959 h 3818959"/>
                      <a:gd name="connsiteX3" fmla="*/ 0 w 1862038"/>
                      <a:gd name="connsiteY3" fmla="*/ 2902458 h 3818959"/>
                      <a:gd name="connsiteX4" fmla="*/ 600389 w 1862038"/>
                      <a:gd name="connsiteY4" fmla="*/ 23713 h 3818959"/>
                      <a:gd name="connsiteX0" fmla="*/ 600389 w 1862038"/>
                      <a:gd name="connsiteY0" fmla="*/ 59532 h 3854778"/>
                      <a:gd name="connsiteX1" fmla="*/ 1862038 w 1862038"/>
                      <a:gd name="connsiteY1" fmla="*/ 1115974 h 3854778"/>
                      <a:gd name="connsiteX2" fmla="*/ 1387349 w 1862038"/>
                      <a:gd name="connsiteY2" fmla="*/ 3854778 h 3854778"/>
                      <a:gd name="connsiteX3" fmla="*/ 0 w 1862038"/>
                      <a:gd name="connsiteY3" fmla="*/ 2938277 h 3854778"/>
                      <a:gd name="connsiteX4" fmla="*/ 600389 w 1862038"/>
                      <a:gd name="connsiteY4" fmla="*/ 59532 h 3854778"/>
                      <a:gd name="connsiteX0" fmla="*/ 600389 w 1862038"/>
                      <a:gd name="connsiteY0" fmla="*/ 39456 h 3834702"/>
                      <a:gd name="connsiteX1" fmla="*/ 1862038 w 1862038"/>
                      <a:gd name="connsiteY1" fmla="*/ 1095898 h 3834702"/>
                      <a:gd name="connsiteX2" fmla="*/ 1387349 w 1862038"/>
                      <a:gd name="connsiteY2" fmla="*/ 3834702 h 3834702"/>
                      <a:gd name="connsiteX3" fmla="*/ 0 w 1862038"/>
                      <a:gd name="connsiteY3" fmla="*/ 2918201 h 3834702"/>
                      <a:gd name="connsiteX4" fmla="*/ 600389 w 1862038"/>
                      <a:gd name="connsiteY4" fmla="*/ 39456 h 3834702"/>
                      <a:gd name="connsiteX0" fmla="*/ 667454 w 1929103"/>
                      <a:gd name="connsiteY0" fmla="*/ 39454 h 3834700"/>
                      <a:gd name="connsiteX1" fmla="*/ 1929103 w 1929103"/>
                      <a:gd name="connsiteY1" fmla="*/ 1095896 h 3834700"/>
                      <a:gd name="connsiteX2" fmla="*/ 1454414 w 1929103"/>
                      <a:gd name="connsiteY2" fmla="*/ 3834700 h 3834700"/>
                      <a:gd name="connsiteX3" fmla="*/ -1 w 1929103"/>
                      <a:gd name="connsiteY3" fmla="*/ 2880475 h 3834700"/>
                      <a:gd name="connsiteX4" fmla="*/ 667454 w 1929103"/>
                      <a:gd name="connsiteY4" fmla="*/ 39454 h 3834700"/>
                      <a:gd name="connsiteX0" fmla="*/ 667455 w 1929104"/>
                      <a:gd name="connsiteY0" fmla="*/ 39454 h 3886974"/>
                      <a:gd name="connsiteX1" fmla="*/ 1929104 w 1929104"/>
                      <a:gd name="connsiteY1" fmla="*/ 1095896 h 3886974"/>
                      <a:gd name="connsiteX2" fmla="*/ 1459637 w 1929104"/>
                      <a:gd name="connsiteY2" fmla="*/ 3886973 h 3886974"/>
                      <a:gd name="connsiteX3" fmla="*/ 0 w 1929104"/>
                      <a:gd name="connsiteY3" fmla="*/ 2880475 h 3886974"/>
                      <a:gd name="connsiteX4" fmla="*/ 667455 w 1929104"/>
                      <a:gd name="connsiteY4" fmla="*/ 39454 h 3886974"/>
                      <a:gd name="connsiteX0" fmla="*/ 667455 w 1929104"/>
                      <a:gd name="connsiteY0" fmla="*/ 61432 h 3908950"/>
                      <a:gd name="connsiteX1" fmla="*/ 1929104 w 1929104"/>
                      <a:gd name="connsiteY1" fmla="*/ 1117874 h 3908950"/>
                      <a:gd name="connsiteX2" fmla="*/ 1459637 w 1929104"/>
                      <a:gd name="connsiteY2" fmla="*/ 3908951 h 3908950"/>
                      <a:gd name="connsiteX3" fmla="*/ 0 w 1929104"/>
                      <a:gd name="connsiteY3" fmla="*/ 2902453 h 3908950"/>
                      <a:gd name="connsiteX4" fmla="*/ 667455 w 1929104"/>
                      <a:gd name="connsiteY4" fmla="*/ 61432 h 3908950"/>
                      <a:gd name="connsiteX0" fmla="*/ 667455 w 1929104"/>
                      <a:gd name="connsiteY0" fmla="*/ 44322 h 3891841"/>
                      <a:gd name="connsiteX1" fmla="*/ 1929104 w 1929104"/>
                      <a:gd name="connsiteY1" fmla="*/ 1100764 h 3891841"/>
                      <a:gd name="connsiteX2" fmla="*/ 1459637 w 1929104"/>
                      <a:gd name="connsiteY2" fmla="*/ 3891841 h 3891841"/>
                      <a:gd name="connsiteX3" fmla="*/ 0 w 1929104"/>
                      <a:gd name="connsiteY3" fmla="*/ 2885343 h 3891841"/>
                      <a:gd name="connsiteX4" fmla="*/ 667455 w 1929104"/>
                      <a:gd name="connsiteY4" fmla="*/ 44322 h 389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9104" h="3891841">
                        <a:moveTo>
                          <a:pt x="667455" y="44322"/>
                        </a:moveTo>
                        <a:cubicBezTo>
                          <a:pt x="957898" y="-216818"/>
                          <a:pt x="1544889" y="746243"/>
                          <a:pt x="1929104" y="1100764"/>
                        </a:cubicBezTo>
                        <a:lnTo>
                          <a:pt x="1459637" y="3891841"/>
                        </a:lnTo>
                        <a:cubicBezTo>
                          <a:pt x="1003004" y="3560091"/>
                          <a:pt x="227609" y="2571965"/>
                          <a:pt x="0" y="2885343"/>
                        </a:cubicBezTo>
                        <a:lnTo>
                          <a:pt x="667455" y="44322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76" name="Rektangel 1">
                    <a:extLst>
                      <a:ext uri="{FF2B5EF4-FFF2-40B4-BE49-F238E27FC236}">
                        <a16:creationId xmlns:a16="http://schemas.microsoft.com/office/drawing/2014/main" id="{60B850BC-680F-8A3D-E104-AC868B107160}"/>
                      </a:ext>
                    </a:extLst>
                  </p:cNvPr>
                  <p:cNvSpPr/>
                  <p:nvPr/>
                </p:nvSpPr>
                <p:spPr>
                  <a:xfrm rot="16638667">
                    <a:off x="4359278" y="4186771"/>
                    <a:ext cx="936120" cy="1626121"/>
                  </a:xfrm>
                  <a:custGeom>
                    <a:avLst/>
                    <a:gdLst>
                      <a:gd name="connsiteX0" fmla="*/ 0 w 1081923"/>
                      <a:gd name="connsiteY0" fmla="*/ 0 h 1361129"/>
                      <a:gd name="connsiteX1" fmla="*/ 1081923 w 1081923"/>
                      <a:gd name="connsiteY1" fmla="*/ 0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81923"/>
                      <a:gd name="connsiteY0" fmla="*/ 0 h 1361129"/>
                      <a:gd name="connsiteX1" fmla="*/ 1067636 w 1081923"/>
                      <a:gd name="connsiteY1" fmla="*/ 185738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0 w 1077161"/>
                      <a:gd name="connsiteY3" fmla="*/ 136112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104775 w 1077161"/>
                      <a:gd name="connsiteY3" fmla="*/ 138017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43823 w 1077161"/>
                      <a:gd name="connsiteY1" fmla="*/ 190500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249897 w 1327058"/>
                      <a:gd name="connsiteY0" fmla="*/ 0 h 1604016"/>
                      <a:gd name="connsiteX1" fmla="*/ 1293720 w 1327058"/>
                      <a:gd name="connsiteY1" fmla="*/ 190500 h 1604016"/>
                      <a:gd name="connsiteX2" fmla="*/ 1327058 w 1327058"/>
                      <a:gd name="connsiteY2" fmla="*/ 1604016 h 1604016"/>
                      <a:gd name="connsiteX3" fmla="*/ 0 w 1327058"/>
                      <a:gd name="connsiteY3" fmla="*/ 1310569 h 1604016"/>
                      <a:gd name="connsiteX4" fmla="*/ 249897 w 1327058"/>
                      <a:gd name="connsiteY4" fmla="*/ 0 h 1604016"/>
                      <a:gd name="connsiteX0" fmla="*/ 249897 w 1327058"/>
                      <a:gd name="connsiteY0" fmla="*/ 0 h 1604016"/>
                      <a:gd name="connsiteX1" fmla="*/ 902667 w 1327058"/>
                      <a:gd name="connsiteY1" fmla="*/ 534332 h 1604016"/>
                      <a:gd name="connsiteX2" fmla="*/ 1327058 w 1327058"/>
                      <a:gd name="connsiteY2" fmla="*/ 1604016 h 1604016"/>
                      <a:gd name="connsiteX3" fmla="*/ 0 w 1327058"/>
                      <a:gd name="connsiteY3" fmla="*/ 1310569 h 1604016"/>
                      <a:gd name="connsiteX4" fmla="*/ 249897 w 1327058"/>
                      <a:gd name="connsiteY4" fmla="*/ 0 h 1604016"/>
                      <a:gd name="connsiteX0" fmla="*/ 249897 w 902667"/>
                      <a:gd name="connsiteY0" fmla="*/ 0 h 1918345"/>
                      <a:gd name="connsiteX1" fmla="*/ 902667 w 902667"/>
                      <a:gd name="connsiteY1" fmla="*/ 534332 h 1918345"/>
                      <a:gd name="connsiteX2" fmla="*/ 687887 w 902667"/>
                      <a:gd name="connsiteY2" fmla="*/ 1918345 h 1918345"/>
                      <a:gd name="connsiteX3" fmla="*/ 0 w 902667"/>
                      <a:gd name="connsiteY3" fmla="*/ 1310569 h 1918345"/>
                      <a:gd name="connsiteX4" fmla="*/ 249897 w 902667"/>
                      <a:gd name="connsiteY4" fmla="*/ 0 h 1918345"/>
                      <a:gd name="connsiteX0" fmla="*/ 249897 w 870447"/>
                      <a:gd name="connsiteY0" fmla="*/ 0 h 1918345"/>
                      <a:gd name="connsiteX1" fmla="*/ 870447 w 870447"/>
                      <a:gd name="connsiteY1" fmla="*/ 605640 h 1918345"/>
                      <a:gd name="connsiteX2" fmla="*/ 687887 w 870447"/>
                      <a:gd name="connsiteY2" fmla="*/ 1918345 h 1918345"/>
                      <a:gd name="connsiteX3" fmla="*/ 0 w 870447"/>
                      <a:gd name="connsiteY3" fmla="*/ 1310569 h 1918345"/>
                      <a:gd name="connsiteX4" fmla="*/ 249897 w 870447"/>
                      <a:gd name="connsiteY4" fmla="*/ 0 h 1918345"/>
                      <a:gd name="connsiteX0" fmla="*/ 249897 w 870447"/>
                      <a:gd name="connsiteY0" fmla="*/ 0 h 1933366"/>
                      <a:gd name="connsiteX1" fmla="*/ 870447 w 870447"/>
                      <a:gd name="connsiteY1" fmla="*/ 605640 h 1933366"/>
                      <a:gd name="connsiteX2" fmla="*/ 720479 w 870447"/>
                      <a:gd name="connsiteY2" fmla="*/ 1933366 h 1933366"/>
                      <a:gd name="connsiteX3" fmla="*/ 0 w 870447"/>
                      <a:gd name="connsiteY3" fmla="*/ 1310569 h 1933366"/>
                      <a:gd name="connsiteX4" fmla="*/ 249897 w 870447"/>
                      <a:gd name="connsiteY4" fmla="*/ 0 h 1933366"/>
                      <a:gd name="connsiteX0" fmla="*/ 217506 w 838056"/>
                      <a:gd name="connsiteY0" fmla="*/ 0 h 1933366"/>
                      <a:gd name="connsiteX1" fmla="*/ 838056 w 838056"/>
                      <a:gd name="connsiteY1" fmla="*/ 605640 h 1933366"/>
                      <a:gd name="connsiteX2" fmla="*/ 688088 w 838056"/>
                      <a:gd name="connsiteY2" fmla="*/ 1933366 h 1933366"/>
                      <a:gd name="connsiteX3" fmla="*/ 0 w 838056"/>
                      <a:gd name="connsiteY3" fmla="*/ 1341556 h 1933366"/>
                      <a:gd name="connsiteX4" fmla="*/ 217506 w 838056"/>
                      <a:gd name="connsiteY4" fmla="*/ 0 h 1933366"/>
                      <a:gd name="connsiteX0" fmla="*/ 183140 w 803690"/>
                      <a:gd name="connsiteY0" fmla="*/ 0 h 1933366"/>
                      <a:gd name="connsiteX1" fmla="*/ 803690 w 803690"/>
                      <a:gd name="connsiteY1" fmla="*/ 605640 h 1933366"/>
                      <a:gd name="connsiteX2" fmla="*/ 653722 w 803690"/>
                      <a:gd name="connsiteY2" fmla="*/ 1933366 h 1933366"/>
                      <a:gd name="connsiteX3" fmla="*/ 0 w 803690"/>
                      <a:gd name="connsiteY3" fmla="*/ 1377626 h 1933366"/>
                      <a:gd name="connsiteX4" fmla="*/ 183140 w 803690"/>
                      <a:gd name="connsiteY4" fmla="*/ 0 h 1933366"/>
                      <a:gd name="connsiteX0" fmla="*/ 183140 w 769495"/>
                      <a:gd name="connsiteY0" fmla="*/ 0 h 1933366"/>
                      <a:gd name="connsiteX1" fmla="*/ 769495 w 769495"/>
                      <a:gd name="connsiteY1" fmla="*/ 687908 h 1933366"/>
                      <a:gd name="connsiteX2" fmla="*/ 653722 w 769495"/>
                      <a:gd name="connsiteY2" fmla="*/ 1933366 h 1933366"/>
                      <a:gd name="connsiteX3" fmla="*/ 0 w 769495"/>
                      <a:gd name="connsiteY3" fmla="*/ 1377626 h 1933366"/>
                      <a:gd name="connsiteX4" fmla="*/ 183140 w 769495"/>
                      <a:gd name="connsiteY4" fmla="*/ 0 h 1933366"/>
                      <a:gd name="connsiteX0" fmla="*/ 183140 w 769495"/>
                      <a:gd name="connsiteY0" fmla="*/ 0 h 2023625"/>
                      <a:gd name="connsiteX1" fmla="*/ 769495 w 769495"/>
                      <a:gd name="connsiteY1" fmla="*/ 687908 h 2023625"/>
                      <a:gd name="connsiteX2" fmla="*/ 637897 w 769495"/>
                      <a:gd name="connsiteY2" fmla="*/ 2023625 h 2023625"/>
                      <a:gd name="connsiteX3" fmla="*/ 0 w 769495"/>
                      <a:gd name="connsiteY3" fmla="*/ 1377626 h 2023625"/>
                      <a:gd name="connsiteX4" fmla="*/ 183140 w 769495"/>
                      <a:gd name="connsiteY4" fmla="*/ 0 h 2023625"/>
                      <a:gd name="connsiteX0" fmla="*/ 271490 w 769495"/>
                      <a:gd name="connsiteY0" fmla="*/ 0 h 2005029"/>
                      <a:gd name="connsiteX1" fmla="*/ 769495 w 769495"/>
                      <a:gd name="connsiteY1" fmla="*/ 669312 h 2005029"/>
                      <a:gd name="connsiteX2" fmla="*/ 637897 w 769495"/>
                      <a:gd name="connsiteY2" fmla="*/ 2005029 h 2005029"/>
                      <a:gd name="connsiteX3" fmla="*/ 0 w 769495"/>
                      <a:gd name="connsiteY3" fmla="*/ 1359030 h 2005029"/>
                      <a:gd name="connsiteX4" fmla="*/ 271490 w 769495"/>
                      <a:gd name="connsiteY4" fmla="*/ 0 h 2005029"/>
                      <a:gd name="connsiteX0" fmla="*/ 230893 w 728898"/>
                      <a:gd name="connsiteY0" fmla="*/ 0 h 2005029"/>
                      <a:gd name="connsiteX1" fmla="*/ 728898 w 728898"/>
                      <a:gd name="connsiteY1" fmla="*/ 669312 h 2005029"/>
                      <a:gd name="connsiteX2" fmla="*/ 597300 w 728898"/>
                      <a:gd name="connsiteY2" fmla="*/ 2005029 h 2005029"/>
                      <a:gd name="connsiteX3" fmla="*/ 0 w 728898"/>
                      <a:gd name="connsiteY3" fmla="*/ 1359942 h 2005029"/>
                      <a:gd name="connsiteX4" fmla="*/ 230893 w 728898"/>
                      <a:gd name="connsiteY4" fmla="*/ 0 h 2005029"/>
                      <a:gd name="connsiteX0" fmla="*/ 230893 w 728898"/>
                      <a:gd name="connsiteY0" fmla="*/ 0 h 1950595"/>
                      <a:gd name="connsiteX1" fmla="*/ 728898 w 728898"/>
                      <a:gd name="connsiteY1" fmla="*/ 669312 h 1950595"/>
                      <a:gd name="connsiteX2" fmla="*/ 506027 w 728898"/>
                      <a:gd name="connsiteY2" fmla="*/ 1950595 h 1950595"/>
                      <a:gd name="connsiteX3" fmla="*/ 0 w 728898"/>
                      <a:gd name="connsiteY3" fmla="*/ 1359942 h 1950595"/>
                      <a:gd name="connsiteX4" fmla="*/ 230893 w 728898"/>
                      <a:gd name="connsiteY4" fmla="*/ 0 h 1950595"/>
                      <a:gd name="connsiteX0" fmla="*/ 230893 w 728898"/>
                      <a:gd name="connsiteY0" fmla="*/ 0 h 1991945"/>
                      <a:gd name="connsiteX1" fmla="*/ 728898 w 728898"/>
                      <a:gd name="connsiteY1" fmla="*/ 669312 h 1991945"/>
                      <a:gd name="connsiteX2" fmla="*/ 526766 w 728898"/>
                      <a:gd name="connsiteY2" fmla="*/ 1991945 h 1991945"/>
                      <a:gd name="connsiteX3" fmla="*/ 0 w 728898"/>
                      <a:gd name="connsiteY3" fmla="*/ 1359942 h 1991945"/>
                      <a:gd name="connsiteX4" fmla="*/ 230893 w 728898"/>
                      <a:gd name="connsiteY4" fmla="*/ 0 h 1991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8898" h="1991945">
                        <a:moveTo>
                          <a:pt x="230893" y="0"/>
                        </a:moveTo>
                        <a:lnTo>
                          <a:pt x="728898" y="669312"/>
                        </a:lnTo>
                        <a:lnTo>
                          <a:pt x="526766" y="1991945"/>
                        </a:lnTo>
                        <a:lnTo>
                          <a:pt x="0" y="1359942"/>
                        </a:lnTo>
                        <a:lnTo>
                          <a:pt x="230893" y="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  <a:scene3d>
                    <a:camera prst="orthographicFront"/>
                    <a:lightRig rig="threePt" dir="t"/>
                  </a:scene3d>
                  <a:sp3d>
                    <a:bevelT w="152400" h="50800" prst="softRound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4377" name="Rektangel 1">
                    <a:extLst>
                      <a:ext uri="{FF2B5EF4-FFF2-40B4-BE49-F238E27FC236}">
                        <a16:creationId xmlns:a16="http://schemas.microsoft.com/office/drawing/2014/main" id="{8A0572B4-B008-4F52-6895-C8112CF173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627376">
                    <a:off x="4473329" y="4366214"/>
                    <a:ext cx="724969" cy="1282785"/>
                  </a:xfrm>
                  <a:custGeom>
                    <a:avLst/>
                    <a:gdLst>
                      <a:gd name="connsiteX0" fmla="*/ 0 w 1081923"/>
                      <a:gd name="connsiteY0" fmla="*/ 0 h 1361129"/>
                      <a:gd name="connsiteX1" fmla="*/ 1081923 w 1081923"/>
                      <a:gd name="connsiteY1" fmla="*/ 0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81923"/>
                      <a:gd name="connsiteY0" fmla="*/ 0 h 1361129"/>
                      <a:gd name="connsiteX1" fmla="*/ 1067636 w 1081923"/>
                      <a:gd name="connsiteY1" fmla="*/ 185738 h 1361129"/>
                      <a:gd name="connsiteX2" fmla="*/ 1081923 w 1081923"/>
                      <a:gd name="connsiteY2" fmla="*/ 1361129 h 1361129"/>
                      <a:gd name="connsiteX3" fmla="*/ 0 w 1081923"/>
                      <a:gd name="connsiteY3" fmla="*/ 1361129 h 1361129"/>
                      <a:gd name="connsiteX4" fmla="*/ 0 w 1081923"/>
                      <a:gd name="connsiteY4" fmla="*/ 0 h 1361129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0 w 1077161"/>
                      <a:gd name="connsiteY3" fmla="*/ 136112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104775 w 1077161"/>
                      <a:gd name="connsiteY3" fmla="*/ 1380179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67636 w 1077161"/>
                      <a:gd name="connsiteY1" fmla="*/ 185738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0 w 1077161"/>
                      <a:gd name="connsiteY0" fmla="*/ 0 h 1604016"/>
                      <a:gd name="connsiteX1" fmla="*/ 1043823 w 1077161"/>
                      <a:gd name="connsiteY1" fmla="*/ 190500 h 1604016"/>
                      <a:gd name="connsiteX2" fmla="*/ 1077161 w 1077161"/>
                      <a:gd name="connsiteY2" fmla="*/ 1604016 h 1604016"/>
                      <a:gd name="connsiteX3" fmla="*/ 85725 w 1077161"/>
                      <a:gd name="connsiteY3" fmla="*/ 1384941 h 1604016"/>
                      <a:gd name="connsiteX4" fmla="*/ 0 w 1077161"/>
                      <a:gd name="connsiteY4" fmla="*/ 0 h 1604016"/>
                      <a:gd name="connsiteX0" fmla="*/ 196156 w 1273317"/>
                      <a:gd name="connsiteY0" fmla="*/ 0 h 1604016"/>
                      <a:gd name="connsiteX1" fmla="*/ 1239979 w 1273317"/>
                      <a:gd name="connsiteY1" fmla="*/ 190500 h 1604016"/>
                      <a:gd name="connsiteX2" fmla="*/ 1273317 w 1273317"/>
                      <a:gd name="connsiteY2" fmla="*/ 1604016 h 1604016"/>
                      <a:gd name="connsiteX3" fmla="*/ 0 w 1273317"/>
                      <a:gd name="connsiteY3" fmla="*/ 1329805 h 1604016"/>
                      <a:gd name="connsiteX4" fmla="*/ 196156 w 1273317"/>
                      <a:gd name="connsiteY4" fmla="*/ 0 h 1604016"/>
                      <a:gd name="connsiteX0" fmla="*/ 196156 w 1239979"/>
                      <a:gd name="connsiteY0" fmla="*/ 0 h 1895824"/>
                      <a:gd name="connsiteX1" fmla="*/ 1239979 w 1239979"/>
                      <a:gd name="connsiteY1" fmla="*/ 190500 h 1895824"/>
                      <a:gd name="connsiteX2" fmla="*/ 718656 w 1239979"/>
                      <a:gd name="connsiteY2" fmla="*/ 1895824 h 1895824"/>
                      <a:gd name="connsiteX3" fmla="*/ 0 w 1239979"/>
                      <a:gd name="connsiteY3" fmla="*/ 1329805 h 1895824"/>
                      <a:gd name="connsiteX4" fmla="*/ 196156 w 1239979"/>
                      <a:gd name="connsiteY4" fmla="*/ 0 h 1895824"/>
                      <a:gd name="connsiteX0" fmla="*/ 196156 w 910071"/>
                      <a:gd name="connsiteY0" fmla="*/ 0 h 1895824"/>
                      <a:gd name="connsiteX1" fmla="*/ 910071 w 910071"/>
                      <a:gd name="connsiteY1" fmla="*/ 639656 h 1895824"/>
                      <a:gd name="connsiteX2" fmla="*/ 718656 w 910071"/>
                      <a:gd name="connsiteY2" fmla="*/ 1895824 h 1895824"/>
                      <a:gd name="connsiteX3" fmla="*/ 0 w 910071"/>
                      <a:gd name="connsiteY3" fmla="*/ 1329805 h 1895824"/>
                      <a:gd name="connsiteX4" fmla="*/ 196156 w 910071"/>
                      <a:gd name="connsiteY4" fmla="*/ 0 h 1895824"/>
                      <a:gd name="connsiteX0" fmla="*/ 196156 w 910071"/>
                      <a:gd name="connsiteY0" fmla="*/ 0 h 1917541"/>
                      <a:gd name="connsiteX1" fmla="*/ 910071 w 910071"/>
                      <a:gd name="connsiteY1" fmla="*/ 639656 h 1917541"/>
                      <a:gd name="connsiteX2" fmla="*/ 736428 w 910071"/>
                      <a:gd name="connsiteY2" fmla="*/ 1917541 h 1917541"/>
                      <a:gd name="connsiteX3" fmla="*/ 0 w 910071"/>
                      <a:gd name="connsiteY3" fmla="*/ 1329805 h 1917541"/>
                      <a:gd name="connsiteX4" fmla="*/ 196156 w 910071"/>
                      <a:gd name="connsiteY4" fmla="*/ 0 h 1917541"/>
                      <a:gd name="connsiteX0" fmla="*/ 210413 w 910071"/>
                      <a:gd name="connsiteY0" fmla="*/ 0 h 1941220"/>
                      <a:gd name="connsiteX1" fmla="*/ 910071 w 910071"/>
                      <a:gd name="connsiteY1" fmla="*/ 663335 h 1941220"/>
                      <a:gd name="connsiteX2" fmla="*/ 736428 w 910071"/>
                      <a:gd name="connsiteY2" fmla="*/ 1941220 h 1941220"/>
                      <a:gd name="connsiteX3" fmla="*/ 0 w 910071"/>
                      <a:gd name="connsiteY3" fmla="*/ 1353484 h 1941220"/>
                      <a:gd name="connsiteX4" fmla="*/ 210413 w 910071"/>
                      <a:gd name="connsiteY4" fmla="*/ 0 h 1941220"/>
                      <a:gd name="connsiteX0" fmla="*/ 263181 w 910071"/>
                      <a:gd name="connsiteY0" fmla="*/ 0 h 1963807"/>
                      <a:gd name="connsiteX1" fmla="*/ 910071 w 910071"/>
                      <a:gd name="connsiteY1" fmla="*/ 685922 h 1963807"/>
                      <a:gd name="connsiteX2" fmla="*/ 736428 w 910071"/>
                      <a:gd name="connsiteY2" fmla="*/ 1963807 h 1963807"/>
                      <a:gd name="connsiteX3" fmla="*/ 0 w 910071"/>
                      <a:gd name="connsiteY3" fmla="*/ 1376071 h 1963807"/>
                      <a:gd name="connsiteX4" fmla="*/ 263181 w 910071"/>
                      <a:gd name="connsiteY4" fmla="*/ 0 h 1963807"/>
                      <a:gd name="connsiteX0" fmla="*/ 304451 w 951341"/>
                      <a:gd name="connsiteY0" fmla="*/ 0 h 1963807"/>
                      <a:gd name="connsiteX1" fmla="*/ 951341 w 951341"/>
                      <a:gd name="connsiteY1" fmla="*/ 685922 h 1963807"/>
                      <a:gd name="connsiteX2" fmla="*/ 777698 w 951341"/>
                      <a:gd name="connsiteY2" fmla="*/ 1963807 h 1963807"/>
                      <a:gd name="connsiteX3" fmla="*/ 0 w 951341"/>
                      <a:gd name="connsiteY3" fmla="*/ 1460345 h 1963807"/>
                      <a:gd name="connsiteX4" fmla="*/ 304451 w 951341"/>
                      <a:gd name="connsiteY4" fmla="*/ 0 h 1963807"/>
                      <a:gd name="connsiteX0" fmla="*/ 304451 w 951341"/>
                      <a:gd name="connsiteY0" fmla="*/ 0 h 2225322"/>
                      <a:gd name="connsiteX1" fmla="*/ 951341 w 951341"/>
                      <a:gd name="connsiteY1" fmla="*/ 685922 h 2225322"/>
                      <a:gd name="connsiteX2" fmla="*/ 687714 w 951341"/>
                      <a:gd name="connsiteY2" fmla="*/ 2225323 h 2225322"/>
                      <a:gd name="connsiteX3" fmla="*/ 0 w 951341"/>
                      <a:gd name="connsiteY3" fmla="*/ 1460345 h 2225322"/>
                      <a:gd name="connsiteX4" fmla="*/ 304451 w 951341"/>
                      <a:gd name="connsiteY4" fmla="*/ 0 h 2225322"/>
                      <a:gd name="connsiteX0" fmla="*/ 304451 w 951341"/>
                      <a:gd name="connsiteY0" fmla="*/ 0 h 2161895"/>
                      <a:gd name="connsiteX1" fmla="*/ 951341 w 951341"/>
                      <a:gd name="connsiteY1" fmla="*/ 685922 h 2161895"/>
                      <a:gd name="connsiteX2" fmla="*/ 687038 w 951341"/>
                      <a:gd name="connsiteY2" fmla="*/ 2161896 h 2161895"/>
                      <a:gd name="connsiteX3" fmla="*/ 0 w 951341"/>
                      <a:gd name="connsiteY3" fmla="*/ 1460345 h 2161895"/>
                      <a:gd name="connsiteX4" fmla="*/ 304451 w 951341"/>
                      <a:gd name="connsiteY4" fmla="*/ 0 h 2161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1341" h="2161895">
                        <a:moveTo>
                          <a:pt x="304451" y="0"/>
                        </a:moveTo>
                        <a:lnTo>
                          <a:pt x="951341" y="685922"/>
                        </a:lnTo>
                        <a:lnTo>
                          <a:pt x="687038" y="2161896"/>
                        </a:lnTo>
                        <a:lnTo>
                          <a:pt x="0" y="1460345"/>
                        </a:lnTo>
                        <a:lnTo>
                          <a:pt x="304451" y="0"/>
                        </a:lnTo>
                        <a:close/>
                      </a:path>
                    </a:pathLst>
                  </a:custGeom>
                  <a:solidFill>
                    <a:srgbClr val="B5D8B8">
                      <a:alpha val="46000"/>
                    </a:srgbClr>
                  </a:soli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pic>
                <p:nvPicPr>
                  <p:cNvPr id="4378" name="Picture 2" descr="http://fysikabbogen2.systime.dk/fileadmin/_processed_/csm_fig_10_02ny_0b7388a3ea.png">
                    <a:hlinkClick r:id="rId14"/>
                    <a:extLst>
                      <a:ext uri="{FF2B5EF4-FFF2-40B4-BE49-F238E27FC236}">
                        <a16:creationId xmlns:a16="http://schemas.microsoft.com/office/drawing/2014/main" id="{278FE0A3-641F-9D34-8313-AA9CDB19A6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5">
                    <a:clrChange>
                      <a:clrFrom>
                        <a:srgbClr val="FFFFFF">
                          <a:alpha val="0"/>
                        </a:srgbClr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64614" t="70882" r="10294" b="14708"/>
                  <a:stretch/>
                </p:blipFill>
                <p:spPr bwMode="auto">
                  <a:xfrm rot="1324148">
                    <a:off x="4384201" y="4766448"/>
                    <a:ext cx="1047379" cy="513386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grpSp>
                <p:nvGrpSpPr>
                  <p:cNvPr id="4379" name="Gruppe 4378">
                    <a:extLst>
                      <a:ext uri="{FF2B5EF4-FFF2-40B4-BE49-F238E27FC236}">
                        <a16:creationId xmlns:a16="http://schemas.microsoft.com/office/drawing/2014/main" id="{179502E0-B03B-3149-1EC2-097D7405731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>
                  <a:xfrm rot="2373297">
                    <a:off x="5298645" y="5492213"/>
                    <a:ext cx="180000" cy="144000"/>
                    <a:chOff x="6144081" y="1466132"/>
                    <a:chExt cx="344181" cy="342263"/>
                  </a:xfrm>
                </p:grpSpPr>
                <p:sp>
                  <p:nvSpPr>
                    <p:cNvPr id="4393" name="Ellipse 4392">
                      <a:extLst>
                        <a:ext uri="{FF2B5EF4-FFF2-40B4-BE49-F238E27FC236}">
                          <a16:creationId xmlns:a16="http://schemas.microsoft.com/office/drawing/2014/main" id="{85B8F16D-DA02-EF13-4CA2-DDB603F2F7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081" y="1466132"/>
                      <a:ext cx="344181" cy="342263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94" name="Ellipse 4393">
                      <a:extLst>
                        <a:ext uri="{FF2B5EF4-FFF2-40B4-BE49-F238E27FC236}">
                          <a16:creationId xmlns:a16="http://schemas.microsoft.com/office/drawing/2014/main" id="{AE6D9E45-8C3E-A462-D58E-7A6471B8693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08171" y="1525634"/>
                      <a:ext cx="216000" cy="223714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rgbClr val="C00000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95" name="Ellipse 4394">
                      <a:extLst>
                        <a:ext uri="{FF2B5EF4-FFF2-40B4-BE49-F238E27FC236}">
                          <a16:creationId xmlns:a16="http://schemas.microsoft.com/office/drawing/2014/main" id="{89EE5352-BF00-3235-0DF0-064288CD6E7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57063" y="1576226"/>
                      <a:ext cx="108000" cy="11185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  <p:grpSp>
                <p:nvGrpSpPr>
                  <p:cNvPr id="4380" name="Gruppe 4379">
                    <a:extLst>
                      <a:ext uri="{FF2B5EF4-FFF2-40B4-BE49-F238E27FC236}">
                        <a16:creationId xmlns:a16="http://schemas.microsoft.com/office/drawing/2014/main" id="{9CA7DDE8-8BB7-8F10-C0BC-2C76CFBE77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>
                  <a:xfrm rot="2470192">
                    <a:off x="5428271" y="5311628"/>
                    <a:ext cx="180000" cy="144000"/>
                    <a:chOff x="6144081" y="1466132"/>
                    <a:chExt cx="344181" cy="342263"/>
                  </a:xfrm>
                </p:grpSpPr>
                <p:sp>
                  <p:nvSpPr>
                    <p:cNvPr id="4390" name="Ellipse 4389">
                      <a:extLst>
                        <a:ext uri="{FF2B5EF4-FFF2-40B4-BE49-F238E27FC236}">
                          <a16:creationId xmlns:a16="http://schemas.microsoft.com/office/drawing/2014/main" id="{75FD7D9F-A47E-07DE-6AF8-DCABC7C837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081" y="1466132"/>
                      <a:ext cx="344181" cy="342263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91" name="Ellipse 4390">
                      <a:extLst>
                        <a:ext uri="{FF2B5EF4-FFF2-40B4-BE49-F238E27FC236}">
                          <a16:creationId xmlns:a16="http://schemas.microsoft.com/office/drawing/2014/main" id="{76B7A96F-007F-81C0-A1B7-19BDCF05115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08171" y="1525634"/>
                      <a:ext cx="216000" cy="223714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92" name="Ellipse 4391">
                      <a:extLst>
                        <a:ext uri="{FF2B5EF4-FFF2-40B4-BE49-F238E27FC236}">
                          <a16:creationId xmlns:a16="http://schemas.microsoft.com/office/drawing/2014/main" id="{A0F5A976-154D-7B85-A933-20D30696DB3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57063" y="1576226"/>
                      <a:ext cx="108000" cy="11185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  <p:grpSp>
                <p:nvGrpSpPr>
                  <p:cNvPr id="4381" name="Gruppe 4380">
                    <a:extLst>
                      <a:ext uri="{FF2B5EF4-FFF2-40B4-BE49-F238E27FC236}">
                        <a16:creationId xmlns:a16="http://schemas.microsoft.com/office/drawing/2014/main" id="{9354B171-6513-6E6A-7A7E-89344D4389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>
                  <a:xfrm rot="2796648">
                    <a:off x="5577620" y="5159104"/>
                    <a:ext cx="180000" cy="144000"/>
                    <a:chOff x="6144081" y="1466132"/>
                    <a:chExt cx="344181" cy="342263"/>
                  </a:xfrm>
                </p:grpSpPr>
                <p:sp>
                  <p:nvSpPr>
                    <p:cNvPr id="4387" name="Ellipse 4386">
                      <a:extLst>
                        <a:ext uri="{FF2B5EF4-FFF2-40B4-BE49-F238E27FC236}">
                          <a16:creationId xmlns:a16="http://schemas.microsoft.com/office/drawing/2014/main" id="{A3042BE9-586C-D638-BF54-5A39DA7CEE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081" y="1466132"/>
                      <a:ext cx="344181" cy="342263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88" name="Ellipse 4387">
                      <a:extLst>
                        <a:ext uri="{FF2B5EF4-FFF2-40B4-BE49-F238E27FC236}">
                          <a16:creationId xmlns:a16="http://schemas.microsoft.com/office/drawing/2014/main" id="{BD89F73B-8225-D7A5-CA54-CDE817CDA80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08171" y="1525634"/>
                      <a:ext cx="216000" cy="223714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89" name="Ellipse 4388">
                      <a:extLst>
                        <a:ext uri="{FF2B5EF4-FFF2-40B4-BE49-F238E27FC236}">
                          <a16:creationId xmlns:a16="http://schemas.microsoft.com/office/drawing/2014/main" id="{490BED95-740D-CD8E-5C33-B61F6CB7279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57063" y="1576226"/>
                      <a:ext cx="108000" cy="111857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  <p:grpSp>
                <p:nvGrpSpPr>
                  <p:cNvPr id="4382" name="Gruppe 4381">
                    <a:extLst>
                      <a:ext uri="{FF2B5EF4-FFF2-40B4-BE49-F238E27FC236}">
                        <a16:creationId xmlns:a16="http://schemas.microsoft.com/office/drawing/2014/main" id="{CB1ED445-4A19-47BC-39DF-5D1D8D525C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>
                  <a:xfrm rot="2652618">
                    <a:off x="5730235" y="4989988"/>
                    <a:ext cx="180000" cy="144000"/>
                    <a:chOff x="6144081" y="1466132"/>
                    <a:chExt cx="344181" cy="342263"/>
                  </a:xfrm>
                </p:grpSpPr>
                <p:sp>
                  <p:nvSpPr>
                    <p:cNvPr id="4384" name="Ellipse 4383">
                      <a:extLst>
                        <a:ext uri="{FF2B5EF4-FFF2-40B4-BE49-F238E27FC236}">
                          <a16:creationId xmlns:a16="http://schemas.microsoft.com/office/drawing/2014/main" id="{B4ACE034-D15B-B52A-5C40-7BC977873A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081" y="1466132"/>
                      <a:ext cx="344181" cy="342263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85" name="Ellipse 4384">
                      <a:extLst>
                        <a:ext uri="{FF2B5EF4-FFF2-40B4-BE49-F238E27FC236}">
                          <a16:creationId xmlns:a16="http://schemas.microsoft.com/office/drawing/2014/main" id="{15DDCEA2-1DC0-7136-8073-255D705F6C3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08171" y="1525634"/>
                      <a:ext cx="216000" cy="223714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sp>
                  <p:nvSpPr>
                    <p:cNvPr id="4386" name="Ellipse 4385">
                      <a:extLst>
                        <a:ext uri="{FF2B5EF4-FFF2-40B4-BE49-F238E27FC236}">
                          <a16:creationId xmlns:a16="http://schemas.microsoft.com/office/drawing/2014/main" id="{46174CA6-57A8-300C-8308-A173996D3A9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6257063" y="1576226"/>
                      <a:ext cx="108000" cy="111857"/>
                    </a:xfrm>
                    <a:prstGeom prst="ellipse">
                      <a:avLst/>
                    </a:prstGeom>
                    <a:solidFill>
                      <a:srgbClr val="C00000"/>
                    </a:solidFill>
                    <a:ln>
                      <a:solidFill>
                        <a:srgbClr val="B20404"/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  <p:sp>
                <p:nvSpPr>
                  <p:cNvPr id="4383" name="Tekstfelt 4382">
                    <a:extLst>
                      <a:ext uri="{FF2B5EF4-FFF2-40B4-BE49-F238E27FC236}">
                        <a16:creationId xmlns:a16="http://schemas.microsoft.com/office/drawing/2014/main" id="{CF74A016-5E5B-B129-4480-DBAD262D2208}"/>
                      </a:ext>
                    </a:extLst>
                  </p:cNvPr>
                  <p:cNvSpPr txBox="1"/>
                  <p:nvPr/>
                </p:nvSpPr>
                <p:spPr>
                  <a:xfrm rot="1724704">
                    <a:off x="3990656" y="4678053"/>
                    <a:ext cx="1024796" cy="830766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800" dirty="0"/>
                      <a:t>A</a:t>
                    </a:r>
                  </a:p>
                </p:txBody>
              </p:sp>
            </p:grpSp>
            <p:grpSp>
              <p:nvGrpSpPr>
                <p:cNvPr id="4368" name="Gruppe 4367">
                  <a:extLst>
                    <a:ext uri="{FF2B5EF4-FFF2-40B4-BE49-F238E27FC236}">
                      <a16:creationId xmlns:a16="http://schemas.microsoft.com/office/drawing/2014/main" id="{3E82341E-B972-1C9A-E14C-C99FE40F30D1}"/>
                    </a:ext>
                  </a:extLst>
                </p:cNvPr>
                <p:cNvGrpSpPr/>
                <p:nvPr/>
              </p:nvGrpSpPr>
              <p:grpSpPr>
                <a:xfrm>
                  <a:off x="2868651" y="3675624"/>
                  <a:ext cx="85161" cy="135724"/>
                  <a:chOff x="1893353" y="3714556"/>
                  <a:chExt cx="107828" cy="201829"/>
                </a:xfrm>
              </p:grpSpPr>
              <p:sp>
                <p:nvSpPr>
                  <p:cNvPr id="4372" name="Kombinationstegning 4371">
                    <a:extLst>
                      <a:ext uri="{FF2B5EF4-FFF2-40B4-BE49-F238E27FC236}">
                        <a16:creationId xmlns:a16="http://schemas.microsoft.com/office/drawing/2014/main" id="{18DE8A9D-1512-F2D6-7CF9-E3D4A67A4B10}"/>
                      </a:ext>
                    </a:extLst>
                  </p:cNvPr>
                  <p:cNvSpPr/>
                  <p:nvPr/>
                </p:nvSpPr>
                <p:spPr>
                  <a:xfrm rot="17086880">
                    <a:off x="1852253" y="3784192"/>
                    <a:ext cx="173293" cy="91094"/>
                  </a:xfrm>
                  <a:custGeom>
                    <a:avLst/>
                    <a:gdLst>
                      <a:gd name="connsiteX0" fmla="*/ 158750 w 454025"/>
                      <a:gd name="connsiteY0" fmla="*/ 0 h 1584325"/>
                      <a:gd name="connsiteX1" fmla="*/ 454025 w 454025"/>
                      <a:gd name="connsiteY1" fmla="*/ 73025 h 1584325"/>
                      <a:gd name="connsiteX2" fmla="*/ 412750 w 454025"/>
                      <a:gd name="connsiteY2" fmla="*/ 111125 h 1584325"/>
                      <a:gd name="connsiteX3" fmla="*/ 400050 w 454025"/>
                      <a:gd name="connsiteY3" fmla="*/ 177800 h 1584325"/>
                      <a:gd name="connsiteX4" fmla="*/ 381000 w 454025"/>
                      <a:gd name="connsiteY4" fmla="*/ 317500 h 1584325"/>
                      <a:gd name="connsiteX5" fmla="*/ 352425 w 454025"/>
                      <a:gd name="connsiteY5" fmla="*/ 530225 h 1584325"/>
                      <a:gd name="connsiteX6" fmla="*/ 339725 w 454025"/>
                      <a:gd name="connsiteY6" fmla="*/ 828675 h 1584325"/>
                      <a:gd name="connsiteX7" fmla="*/ 355600 w 454025"/>
                      <a:gd name="connsiteY7" fmla="*/ 1044575 h 1584325"/>
                      <a:gd name="connsiteX8" fmla="*/ 381000 w 454025"/>
                      <a:gd name="connsiteY8" fmla="*/ 1276350 h 1584325"/>
                      <a:gd name="connsiteX9" fmla="*/ 400050 w 454025"/>
                      <a:gd name="connsiteY9" fmla="*/ 1419225 h 1584325"/>
                      <a:gd name="connsiteX10" fmla="*/ 422275 w 454025"/>
                      <a:gd name="connsiteY10" fmla="*/ 1476375 h 1584325"/>
                      <a:gd name="connsiteX11" fmla="*/ 441325 w 454025"/>
                      <a:gd name="connsiteY11" fmla="*/ 1517650 h 1584325"/>
                      <a:gd name="connsiteX12" fmla="*/ 441325 w 454025"/>
                      <a:gd name="connsiteY12" fmla="*/ 1517650 h 1584325"/>
                      <a:gd name="connsiteX13" fmla="*/ 184150 w 454025"/>
                      <a:gd name="connsiteY13" fmla="*/ 1584325 h 1584325"/>
                      <a:gd name="connsiteX14" fmla="*/ 155575 w 454025"/>
                      <a:gd name="connsiteY14" fmla="*/ 1584325 h 1584325"/>
                      <a:gd name="connsiteX15" fmla="*/ 155575 w 454025"/>
                      <a:gd name="connsiteY15" fmla="*/ 1584325 h 1584325"/>
                      <a:gd name="connsiteX16" fmla="*/ 111125 w 454025"/>
                      <a:gd name="connsiteY16" fmla="*/ 1549400 h 1584325"/>
                      <a:gd name="connsiteX17" fmla="*/ 79375 w 454025"/>
                      <a:gd name="connsiteY17" fmla="*/ 1482725 h 1584325"/>
                      <a:gd name="connsiteX18" fmla="*/ 28575 w 454025"/>
                      <a:gd name="connsiteY18" fmla="*/ 1279525 h 1584325"/>
                      <a:gd name="connsiteX19" fmla="*/ 0 w 454025"/>
                      <a:gd name="connsiteY19" fmla="*/ 955675 h 1584325"/>
                      <a:gd name="connsiteX20" fmla="*/ 3175 w 454025"/>
                      <a:gd name="connsiteY20" fmla="*/ 571500 h 1584325"/>
                      <a:gd name="connsiteX21" fmla="*/ 19050 w 454025"/>
                      <a:gd name="connsiteY21" fmla="*/ 412750 h 1584325"/>
                      <a:gd name="connsiteX22" fmla="*/ 38100 w 454025"/>
                      <a:gd name="connsiteY22" fmla="*/ 288925 h 1584325"/>
                      <a:gd name="connsiteX23" fmla="*/ 63500 w 454025"/>
                      <a:gd name="connsiteY23" fmla="*/ 161925 h 1584325"/>
                      <a:gd name="connsiteX24" fmla="*/ 98425 w 454025"/>
                      <a:gd name="connsiteY24" fmla="*/ 76200 h 1584325"/>
                      <a:gd name="connsiteX25" fmla="*/ 158750 w 454025"/>
                      <a:gd name="connsiteY25" fmla="*/ 0 h 1584325"/>
                      <a:gd name="connsiteX0" fmla="*/ 155606 w 450881"/>
                      <a:gd name="connsiteY0" fmla="*/ 0 h 1584325"/>
                      <a:gd name="connsiteX1" fmla="*/ 450881 w 450881"/>
                      <a:gd name="connsiteY1" fmla="*/ 73025 h 1584325"/>
                      <a:gd name="connsiteX2" fmla="*/ 409606 w 450881"/>
                      <a:gd name="connsiteY2" fmla="*/ 111125 h 1584325"/>
                      <a:gd name="connsiteX3" fmla="*/ 396906 w 450881"/>
                      <a:gd name="connsiteY3" fmla="*/ 177800 h 1584325"/>
                      <a:gd name="connsiteX4" fmla="*/ 377856 w 450881"/>
                      <a:gd name="connsiteY4" fmla="*/ 317500 h 1584325"/>
                      <a:gd name="connsiteX5" fmla="*/ 349281 w 450881"/>
                      <a:gd name="connsiteY5" fmla="*/ 530225 h 1584325"/>
                      <a:gd name="connsiteX6" fmla="*/ 336581 w 450881"/>
                      <a:gd name="connsiteY6" fmla="*/ 828675 h 1584325"/>
                      <a:gd name="connsiteX7" fmla="*/ 352456 w 450881"/>
                      <a:gd name="connsiteY7" fmla="*/ 1044575 h 1584325"/>
                      <a:gd name="connsiteX8" fmla="*/ 377856 w 450881"/>
                      <a:gd name="connsiteY8" fmla="*/ 1276350 h 1584325"/>
                      <a:gd name="connsiteX9" fmla="*/ 396906 w 450881"/>
                      <a:gd name="connsiteY9" fmla="*/ 1419225 h 1584325"/>
                      <a:gd name="connsiteX10" fmla="*/ 419131 w 450881"/>
                      <a:gd name="connsiteY10" fmla="*/ 1476375 h 1584325"/>
                      <a:gd name="connsiteX11" fmla="*/ 438181 w 450881"/>
                      <a:gd name="connsiteY11" fmla="*/ 1517650 h 1584325"/>
                      <a:gd name="connsiteX12" fmla="*/ 438181 w 450881"/>
                      <a:gd name="connsiteY12" fmla="*/ 1517650 h 1584325"/>
                      <a:gd name="connsiteX13" fmla="*/ 181006 w 450881"/>
                      <a:gd name="connsiteY13" fmla="*/ 1584325 h 1584325"/>
                      <a:gd name="connsiteX14" fmla="*/ 152431 w 450881"/>
                      <a:gd name="connsiteY14" fmla="*/ 1584325 h 1584325"/>
                      <a:gd name="connsiteX15" fmla="*/ 152431 w 450881"/>
                      <a:gd name="connsiteY15" fmla="*/ 1584325 h 1584325"/>
                      <a:gd name="connsiteX16" fmla="*/ 107981 w 450881"/>
                      <a:gd name="connsiteY16" fmla="*/ 1549400 h 1584325"/>
                      <a:gd name="connsiteX17" fmla="*/ 76231 w 450881"/>
                      <a:gd name="connsiteY17" fmla="*/ 1482725 h 1584325"/>
                      <a:gd name="connsiteX18" fmla="*/ 25431 w 450881"/>
                      <a:gd name="connsiteY18" fmla="*/ 1279525 h 1584325"/>
                      <a:gd name="connsiteX19" fmla="*/ 25994 w 450881"/>
                      <a:gd name="connsiteY19" fmla="*/ 933408 h 1584325"/>
                      <a:gd name="connsiteX20" fmla="*/ 31 w 450881"/>
                      <a:gd name="connsiteY20" fmla="*/ 571500 h 1584325"/>
                      <a:gd name="connsiteX21" fmla="*/ 15906 w 450881"/>
                      <a:gd name="connsiteY21" fmla="*/ 412750 h 1584325"/>
                      <a:gd name="connsiteX22" fmla="*/ 34956 w 450881"/>
                      <a:gd name="connsiteY22" fmla="*/ 288925 h 1584325"/>
                      <a:gd name="connsiteX23" fmla="*/ 60356 w 450881"/>
                      <a:gd name="connsiteY23" fmla="*/ 161925 h 1584325"/>
                      <a:gd name="connsiteX24" fmla="*/ 95281 w 450881"/>
                      <a:gd name="connsiteY24" fmla="*/ 76200 h 1584325"/>
                      <a:gd name="connsiteX25" fmla="*/ 155606 w 450881"/>
                      <a:gd name="connsiteY25" fmla="*/ 0 h 1584325"/>
                      <a:gd name="connsiteX0" fmla="*/ 155604 w 450879"/>
                      <a:gd name="connsiteY0" fmla="*/ 0 h 1584325"/>
                      <a:gd name="connsiteX1" fmla="*/ 450879 w 450879"/>
                      <a:gd name="connsiteY1" fmla="*/ 73025 h 1584325"/>
                      <a:gd name="connsiteX2" fmla="*/ 409604 w 450879"/>
                      <a:gd name="connsiteY2" fmla="*/ 111125 h 1584325"/>
                      <a:gd name="connsiteX3" fmla="*/ 396904 w 450879"/>
                      <a:gd name="connsiteY3" fmla="*/ 177800 h 1584325"/>
                      <a:gd name="connsiteX4" fmla="*/ 377854 w 450879"/>
                      <a:gd name="connsiteY4" fmla="*/ 317500 h 1584325"/>
                      <a:gd name="connsiteX5" fmla="*/ 349279 w 450879"/>
                      <a:gd name="connsiteY5" fmla="*/ 530225 h 1584325"/>
                      <a:gd name="connsiteX6" fmla="*/ 336579 w 450879"/>
                      <a:gd name="connsiteY6" fmla="*/ 828675 h 1584325"/>
                      <a:gd name="connsiteX7" fmla="*/ 352454 w 450879"/>
                      <a:gd name="connsiteY7" fmla="*/ 1044575 h 1584325"/>
                      <a:gd name="connsiteX8" fmla="*/ 377854 w 450879"/>
                      <a:gd name="connsiteY8" fmla="*/ 1276350 h 1584325"/>
                      <a:gd name="connsiteX9" fmla="*/ 396904 w 450879"/>
                      <a:gd name="connsiteY9" fmla="*/ 1419225 h 1584325"/>
                      <a:gd name="connsiteX10" fmla="*/ 419129 w 450879"/>
                      <a:gd name="connsiteY10" fmla="*/ 1476375 h 1584325"/>
                      <a:gd name="connsiteX11" fmla="*/ 438179 w 450879"/>
                      <a:gd name="connsiteY11" fmla="*/ 1517650 h 1584325"/>
                      <a:gd name="connsiteX12" fmla="*/ 438179 w 450879"/>
                      <a:gd name="connsiteY12" fmla="*/ 1517650 h 1584325"/>
                      <a:gd name="connsiteX13" fmla="*/ 181004 w 450879"/>
                      <a:gd name="connsiteY13" fmla="*/ 1584325 h 1584325"/>
                      <a:gd name="connsiteX14" fmla="*/ 152429 w 450879"/>
                      <a:gd name="connsiteY14" fmla="*/ 1584325 h 1584325"/>
                      <a:gd name="connsiteX15" fmla="*/ 152429 w 450879"/>
                      <a:gd name="connsiteY15" fmla="*/ 1584325 h 1584325"/>
                      <a:gd name="connsiteX16" fmla="*/ 107979 w 450879"/>
                      <a:gd name="connsiteY16" fmla="*/ 1549400 h 1584325"/>
                      <a:gd name="connsiteX17" fmla="*/ 76229 w 450879"/>
                      <a:gd name="connsiteY17" fmla="*/ 1482725 h 1584325"/>
                      <a:gd name="connsiteX18" fmla="*/ 25429 w 450879"/>
                      <a:gd name="connsiteY18" fmla="*/ 1279525 h 1584325"/>
                      <a:gd name="connsiteX19" fmla="*/ 25992 w 450879"/>
                      <a:gd name="connsiteY19" fmla="*/ 933408 h 1584325"/>
                      <a:gd name="connsiteX20" fmla="*/ 29 w 450879"/>
                      <a:gd name="connsiteY20" fmla="*/ 571500 h 1584325"/>
                      <a:gd name="connsiteX21" fmla="*/ 45560 w 450879"/>
                      <a:gd name="connsiteY21" fmla="*/ 425224 h 1584325"/>
                      <a:gd name="connsiteX22" fmla="*/ 34954 w 450879"/>
                      <a:gd name="connsiteY22" fmla="*/ 288925 h 1584325"/>
                      <a:gd name="connsiteX23" fmla="*/ 60354 w 450879"/>
                      <a:gd name="connsiteY23" fmla="*/ 161925 h 1584325"/>
                      <a:gd name="connsiteX24" fmla="*/ 95279 w 450879"/>
                      <a:gd name="connsiteY24" fmla="*/ 76200 h 1584325"/>
                      <a:gd name="connsiteX25" fmla="*/ 155604 w 450879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55112 w 428137"/>
                      <a:gd name="connsiteY4" fmla="*/ 3175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9712 w 428137"/>
                      <a:gd name="connsiteY7" fmla="*/ 1044575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9712 w 428137"/>
                      <a:gd name="connsiteY7" fmla="*/ 1044575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0835 w 428137"/>
                      <a:gd name="connsiteY20" fmla="*/ 632623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0835 w 428137"/>
                      <a:gd name="connsiteY20" fmla="*/ 632623 h 1584325"/>
                      <a:gd name="connsiteX21" fmla="*/ 22818 w 428137"/>
                      <a:gd name="connsiteY21" fmla="*/ 425224 h 1584325"/>
                      <a:gd name="connsiteX22" fmla="*/ 27281 w 428137"/>
                      <a:gd name="connsiteY22" fmla="*/ 293911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1810 w 428137"/>
                      <a:gd name="connsiteY20" fmla="*/ 697875 h 1584325"/>
                      <a:gd name="connsiteX21" fmla="*/ 22818 w 428137"/>
                      <a:gd name="connsiteY21" fmla="*/ 425224 h 1584325"/>
                      <a:gd name="connsiteX22" fmla="*/ 27281 w 428137"/>
                      <a:gd name="connsiteY22" fmla="*/ 293911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40 w 428115"/>
                      <a:gd name="connsiteY0" fmla="*/ 0 h 1584325"/>
                      <a:gd name="connsiteX1" fmla="*/ 428115 w 428115"/>
                      <a:gd name="connsiteY1" fmla="*/ 73025 h 1584325"/>
                      <a:gd name="connsiteX2" fmla="*/ 386840 w 428115"/>
                      <a:gd name="connsiteY2" fmla="*/ 111125 h 1584325"/>
                      <a:gd name="connsiteX3" fmla="*/ 374140 w 428115"/>
                      <a:gd name="connsiteY3" fmla="*/ 177800 h 1584325"/>
                      <a:gd name="connsiteX4" fmla="*/ 345601 w 428115"/>
                      <a:gd name="connsiteY4" fmla="*/ 300000 h 1584325"/>
                      <a:gd name="connsiteX5" fmla="*/ 326515 w 428115"/>
                      <a:gd name="connsiteY5" fmla="*/ 530225 h 1584325"/>
                      <a:gd name="connsiteX6" fmla="*/ 313815 w 428115"/>
                      <a:gd name="connsiteY6" fmla="*/ 828675 h 1584325"/>
                      <a:gd name="connsiteX7" fmla="*/ 325859 w 428115"/>
                      <a:gd name="connsiteY7" fmla="*/ 1097001 h 1584325"/>
                      <a:gd name="connsiteX8" fmla="*/ 352156 w 428115"/>
                      <a:gd name="connsiteY8" fmla="*/ 1311592 h 1584325"/>
                      <a:gd name="connsiteX9" fmla="*/ 374140 w 428115"/>
                      <a:gd name="connsiteY9" fmla="*/ 1419225 h 1584325"/>
                      <a:gd name="connsiteX10" fmla="*/ 396365 w 428115"/>
                      <a:gd name="connsiteY10" fmla="*/ 1476375 h 1584325"/>
                      <a:gd name="connsiteX11" fmla="*/ 415415 w 428115"/>
                      <a:gd name="connsiteY11" fmla="*/ 1517650 h 1584325"/>
                      <a:gd name="connsiteX12" fmla="*/ 415415 w 428115"/>
                      <a:gd name="connsiteY12" fmla="*/ 1517650 h 1584325"/>
                      <a:gd name="connsiteX13" fmla="*/ 158240 w 428115"/>
                      <a:gd name="connsiteY13" fmla="*/ 1584325 h 1584325"/>
                      <a:gd name="connsiteX14" fmla="*/ 129665 w 428115"/>
                      <a:gd name="connsiteY14" fmla="*/ 1584325 h 1584325"/>
                      <a:gd name="connsiteX15" fmla="*/ 129665 w 428115"/>
                      <a:gd name="connsiteY15" fmla="*/ 1584325 h 1584325"/>
                      <a:gd name="connsiteX16" fmla="*/ 85215 w 428115"/>
                      <a:gd name="connsiteY16" fmla="*/ 1549400 h 1584325"/>
                      <a:gd name="connsiteX17" fmla="*/ 53465 w 428115"/>
                      <a:gd name="connsiteY17" fmla="*/ 1482725 h 1584325"/>
                      <a:gd name="connsiteX18" fmla="*/ 2665 w 428115"/>
                      <a:gd name="connsiteY18" fmla="*/ 1279525 h 1584325"/>
                      <a:gd name="connsiteX19" fmla="*/ 3428 w 428115"/>
                      <a:gd name="connsiteY19" fmla="*/ 1024001 h 1584325"/>
                      <a:gd name="connsiteX20" fmla="*/ 11788 w 428115"/>
                      <a:gd name="connsiteY20" fmla="*/ 697875 h 1584325"/>
                      <a:gd name="connsiteX21" fmla="*/ 22796 w 428115"/>
                      <a:gd name="connsiteY21" fmla="*/ 425224 h 1584325"/>
                      <a:gd name="connsiteX22" fmla="*/ 27259 w 428115"/>
                      <a:gd name="connsiteY22" fmla="*/ 293911 h 1584325"/>
                      <a:gd name="connsiteX23" fmla="*/ 37590 w 428115"/>
                      <a:gd name="connsiteY23" fmla="*/ 161925 h 1584325"/>
                      <a:gd name="connsiteX24" fmla="*/ 72515 w 428115"/>
                      <a:gd name="connsiteY24" fmla="*/ 76200 h 1584325"/>
                      <a:gd name="connsiteX25" fmla="*/ 132840 w 428115"/>
                      <a:gd name="connsiteY25" fmla="*/ 0 h 1584325"/>
                      <a:gd name="connsiteX0" fmla="*/ 129412 w 424687"/>
                      <a:gd name="connsiteY0" fmla="*/ 0 h 1584325"/>
                      <a:gd name="connsiteX1" fmla="*/ 424687 w 424687"/>
                      <a:gd name="connsiteY1" fmla="*/ 73025 h 1584325"/>
                      <a:gd name="connsiteX2" fmla="*/ 383412 w 424687"/>
                      <a:gd name="connsiteY2" fmla="*/ 111125 h 1584325"/>
                      <a:gd name="connsiteX3" fmla="*/ 370712 w 424687"/>
                      <a:gd name="connsiteY3" fmla="*/ 177800 h 1584325"/>
                      <a:gd name="connsiteX4" fmla="*/ 342173 w 424687"/>
                      <a:gd name="connsiteY4" fmla="*/ 300000 h 1584325"/>
                      <a:gd name="connsiteX5" fmla="*/ 323087 w 424687"/>
                      <a:gd name="connsiteY5" fmla="*/ 530225 h 1584325"/>
                      <a:gd name="connsiteX6" fmla="*/ 310387 w 424687"/>
                      <a:gd name="connsiteY6" fmla="*/ 828675 h 1584325"/>
                      <a:gd name="connsiteX7" fmla="*/ 322431 w 424687"/>
                      <a:gd name="connsiteY7" fmla="*/ 1097001 h 1584325"/>
                      <a:gd name="connsiteX8" fmla="*/ 348728 w 424687"/>
                      <a:gd name="connsiteY8" fmla="*/ 1311592 h 1584325"/>
                      <a:gd name="connsiteX9" fmla="*/ 370712 w 424687"/>
                      <a:gd name="connsiteY9" fmla="*/ 1419225 h 1584325"/>
                      <a:gd name="connsiteX10" fmla="*/ 392937 w 424687"/>
                      <a:gd name="connsiteY10" fmla="*/ 1476375 h 1584325"/>
                      <a:gd name="connsiteX11" fmla="*/ 411987 w 424687"/>
                      <a:gd name="connsiteY11" fmla="*/ 1517650 h 1584325"/>
                      <a:gd name="connsiteX12" fmla="*/ 411987 w 424687"/>
                      <a:gd name="connsiteY12" fmla="*/ 1517650 h 1584325"/>
                      <a:gd name="connsiteX13" fmla="*/ 154812 w 424687"/>
                      <a:gd name="connsiteY13" fmla="*/ 1584325 h 1584325"/>
                      <a:gd name="connsiteX14" fmla="*/ 126237 w 424687"/>
                      <a:gd name="connsiteY14" fmla="*/ 1584325 h 1584325"/>
                      <a:gd name="connsiteX15" fmla="*/ 126237 w 424687"/>
                      <a:gd name="connsiteY15" fmla="*/ 1584325 h 1584325"/>
                      <a:gd name="connsiteX16" fmla="*/ 81787 w 424687"/>
                      <a:gd name="connsiteY16" fmla="*/ 1549400 h 1584325"/>
                      <a:gd name="connsiteX17" fmla="*/ 50037 w 424687"/>
                      <a:gd name="connsiteY17" fmla="*/ 1482725 h 1584325"/>
                      <a:gd name="connsiteX18" fmla="*/ 3799 w 424687"/>
                      <a:gd name="connsiteY18" fmla="*/ 1276040 h 1584325"/>
                      <a:gd name="connsiteX19" fmla="*/ 0 w 424687"/>
                      <a:gd name="connsiteY19" fmla="*/ 1024001 h 1584325"/>
                      <a:gd name="connsiteX20" fmla="*/ 8360 w 424687"/>
                      <a:gd name="connsiteY20" fmla="*/ 697875 h 1584325"/>
                      <a:gd name="connsiteX21" fmla="*/ 19368 w 424687"/>
                      <a:gd name="connsiteY21" fmla="*/ 425224 h 1584325"/>
                      <a:gd name="connsiteX22" fmla="*/ 23831 w 424687"/>
                      <a:gd name="connsiteY22" fmla="*/ 293911 h 1584325"/>
                      <a:gd name="connsiteX23" fmla="*/ 34162 w 424687"/>
                      <a:gd name="connsiteY23" fmla="*/ 161925 h 1584325"/>
                      <a:gd name="connsiteX24" fmla="*/ 69087 w 424687"/>
                      <a:gd name="connsiteY24" fmla="*/ 76200 h 1584325"/>
                      <a:gd name="connsiteX25" fmla="*/ 129412 w 424687"/>
                      <a:gd name="connsiteY25" fmla="*/ 0 h 1584325"/>
                      <a:gd name="connsiteX0" fmla="*/ 129412 w 424687"/>
                      <a:gd name="connsiteY0" fmla="*/ 0 h 1584325"/>
                      <a:gd name="connsiteX1" fmla="*/ 424687 w 424687"/>
                      <a:gd name="connsiteY1" fmla="*/ 73025 h 1584325"/>
                      <a:gd name="connsiteX2" fmla="*/ 383412 w 424687"/>
                      <a:gd name="connsiteY2" fmla="*/ 111125 h 1584325"/>
                      <a:gd name="connsiteX3" fmla="*/ 370712 w 424687"/>
                      <a:gd name="connsiteY3" fmla="*/ 177800 h 1584325"/>
                      <a:gd name="connsiteX4" fmla="*/ 342173 w 424687"/>
                      <a:gd name="connsiteY4" fmla="*/ 300000 h 1584325"/>
                      <a:gd name="connsiteX5" fmla="*/ 323087 w 424687"/>
                      <a:gd name="connsiteY5" fmla="*/ 530225 h 1584325"/>
                      <a:gd name="connsiteX6" fmla="*/ 310387 w 424687"/>
                      <a:gd name="connsiteY6" fmla="*/ 828675 h 1584325"/>
                      <a:gd name="connsiteX7" fmla="*/ 322431 w 424687"/>
                      <a:gd name="connsiteY7" fmla="*/ 1097001 h 1584325"/>
                      <a:gd name="connsiteX8" fmla="*/ 348728 w 424687"/>
                      <a:gd name="connsiteY8" fmla="*/ 1311592 h 1584325"/>
                      <a:gd name="connsiteX9" fmla="*/ 370712 w 424687"/>
                      <a:gd name="connsiteY9" fmla="*/ 1419225 h 1584325"/>
                      <a:gd name="connsiteX10" fmla="*/ 392937 w 424687"/>
                      <a:gd name="connsiteY10" fmla="*/ 1476375 h 1584325"/>
                      <a:gd name="connsiteX11" fmla="*/ 411987 w 424687"/>
                      <a:gd name="connsiteY11" fmla="*/ 1517650 h 1584325"/>
                      <a:gd name="connsiteX12" fmla="*/ 411987 w 424687"/>
                      <a:gd name="connsiteY12" fmla="*/ 1517650 h 1584325"/>
                      <a:gd name="connsiteX13" fmla="*/ 154812 w 424687"/>
                      <a:gd name="connsiteY13" fmla="*/ 1584325 h 1584325"/>
                      <a:gd name="connsiteX14" fmla="*/ 126237 w 424687"/>
                      <a:gd name="connsiteY14" fmla="*/ 1584325 h 1584325"/>
                      <a:gd name="connsiteX15" fmla="*/ 126237 w 424687"/>
                      <a:gd name="connsiteY15" fmla="*/ 1584325 h 1584325"/>
                      <a:gd name="connsiteX16" fmla="*/ 81787 w 424687"/>
                      <a:gd name="connsiteY16" fmla="*/ 1549400 h 1584325"/>
                      <a:gd name="connsiteX17" fmla="*/ 50037 w 424687"/>
                      <a:gd name="connsiteY17" fmla="*/ 1482725 h 1584325"/>
                      <a:gd name="connsiteX18" fmla="*/ 3799 w 424687"/>
                      <a:gd name="connsiteY18" fmla="*/ 1276040 h 1584325"/>
                      <a:gd name="connsiteX19" fmla="*/ 0 w 424687"/>
                      <a:gd name="connsiteY19" fmla="*/ 1024001 h 1584325"/>
                      <a:gd name="connsiteX20" fmla="*/ 8360 w 424687"/>
                      <a:gd name="connsiteY20" fmla="*/ 697875 h 1584325"/>
                      <a:gd name="connsiteX21" fmla="*/ 19368 w 424687"/>
                      <a:gd name="connsiteY21" fmla="*/ 425224 h 1584325"/>
                      <a:gd name="connsiteX22" fmla="*/ 23831 w 424687"/>
                      <a:gd name="connsiteY22" fmla="*/ 293911 h 1584325"/>
                      <a:gd name="connsiteX23" fmla="*/ 34162 w 424687"/>
                      <a:gd name="connsiteY23" fmla="*/ 161925 h 1584325"/>
                      <a:gd name="connsiteX24" fmla="*/ 69087 w 424687"/>
                      <a:gd name="connsiteY24" fmla="*/ 76200 h 1584325"/>
                      <a:gd name="connsiteX25" fmla="*/ 129412 w 424687"/>
                      <a:gd name="connsiteY25" fmla="*/ 0 h 1584325"/>
                      <a:gd name="connsiteX0" fmla="*/ 127009 w 422284"/>
                      <a:gd name="connsiteY0" fmla="*/ 0 h 1584325"/>
                      <a:gd name="connsiteX1" fmla="*/ 422284 w 422284"/>
                      <a:gd name="connsiteY1" fmla="*/ 73025 h 1584325"/>
                      <a:gd name="connsiteX2" fmla="*/ 381009 w 422284"/>
                      <a:gd name="connsiteY2" fmla="*/ 111125 h 1584325"/>
                      <a:gd name="connsiteX3" fmla="*/ 368309 w 422284"/>
                      <a:gd name="connsiteY3" fmla="*/ 177800 h 1584325"/>
                      <a:gd name="connsiteX4" fmla="*/ 339770 w 422284"/>
                      <a:gd name="connsiteY4" fmla="*/ 300000 h 1584325"/>
                      <a:gd name="connsiteX5" fmla="*/ 320684 w 422284"/>
                      <a:gd name="connsiteY5" fmla="*/ 530225 h 1584325"/>
                      <a:gd name="connsiteX6" fmla="*/ 307984 w 422284"/>
                      <a:gd name="connsiteY6" fmla="*/ 828675 h 1584325"/>
                      <a:gd name="connsiteX7" fmla="*/ 320028 w 422284"/>
                      <a:gd name="connsiteY7" fmla="*/ 1097001 h 1584325"/>
                      <a:gd name="connsiteX8" fmla="*/ 346325 w 422284"/>
                      <a:gd name="connsiteY8" fmla="*/ 1311592 h 1584325"/>
                      <a:gd name="connsiteX9" fmla="*/ 368309 w 422284"/>
                      <a:gd name="connsiteY9" fmla="*/ 1419225 h 1584325"/>
                      <a:gd name="connsiteX10" fmla="*/ 390534 w 422284"/>
                      <a:gd name="connsiteY10" fmla="*/ 1476375 h 1584325"/>
                      <a:gd name="connsiteX11" fmla="*/ 409584 w 422284"/>
                      <a:gd name="connsiteY11" fmla="*/ 1517650 h 1584325"/>
                      <a:gd name="connsiteX12" fmla="*/ 409584 w 422284"/>
                      <a:gd name="connsiteY12" fmla="*/ 1517650 h 1584325"/>
                      <a:gd name="connsiteX13" fmla="*/ 152409 w 422284"/>
                      <a:gd name="connsiteY13" fmla="*/ 1584325 h 1584325"/>
                      <a:gd name="connsiteX14" fmla="*/ 123834 w 422284"/>
                      <a:gd name="connsiteY14" fmla="*/ 1584325 h 1584325"/>
                      <a:gd name="connsiteX15" fmla="*/ 123834 w 422284"/>
                      <a:gd name="connsiteY15" fmla="*/ 1584325 h 1584325"/>
                      <a:gd name="connsiteX16" fmla="*/ 79384 w 422284"/>
                      <a:gd name="connsiteY16" fmla="*/ 1549400 h 1584325"/>
                      <a:gd name="connsiteX17" fmla="*/ 47634 w 422284"/>
                      <a:gd name="connsiteY17" fmla="*/ 1482725 h 1584325"/>
                      <a:gd name="connsiteX18" fmla="*/ 1396 w 422284"/>
                      <a:gd name="connsiteY18" fmla="*/ 1276040 h 1584325"/>
                      <a:gd name="connsiteX19" fmla="*/ 0 w 422284"/>
                      <a:gd name="connsiteY19" fmla="*/ 1030412 h 1584325"/>
                      <a:gd name="connsiteX20" fmla="*/ 5957 w 422284"/>
                      <a:gd name="connsiteY20" fmla="*/ 697875 h 1584325"/>
                      <a:gd name="connsiteX21" fmla="*/ 16965 w 422284"/>
                      <a:gd name="connsiteY21" fmla="*/ 425224 h 1584325"/>
                      <a:gd name="connsiteX22" fmla="*/ 21428 w 422284"/>
                      <a:gd name="connsiteY22" fmla="*/ 293911 h 1584325"/>
                      <a:gd name="connsiteX23" fmla="*/ 31759 w 422284"/>
                      <a:gd name="connsiteY23" fmla="*/ 161925 h 1584325"/>
                      <a:gd name="connsiteX24" fmla="*/ 66684 w 422284"/>
                      <a:gd name="connsiteY24" fmla="*/ 76200 h 1584325"/>
                      <a:gd name="connsiteX25" fmla="*/ 127009 w 422284"/>
                      <a:gd name="connsiteY25" fmla="*/ 0 h 1584325"/>
                      <a:gd name="connsiteX0" fmla="*/ 125954 w 421229"/>
                      <a:gd name="connsiteY0" fmla="*/ 0 h 1584325"/>
                      <a:gd name="connsiteX1" fmla="*/ 421229 w 421229"/>
                      <a:gd name="connsiteY1" fmla="*/ 73025 h 1584325"/>
                      <a:gd name="connsiteX2" fmla="*/ 379954 w 421229"/>
                      <a:gd name="connsiteY2" fmla="*/ 111125 h 1584325"/>
                      <a:gd name="connsiteX3" fmla="*/ 367254 w 421229"/>
                      <a:gd name="connsiteY3" fmla="*/ 177800 h 1584325"/>
                      <a:gd name="connsiteX4" fmla="*/ 338715 w 421229"/>
                      <a:gd name="connsiteY4" fmla="*/ 300000 h 1584325"/>
                      <a:gd name="connsiteX5" fmla="*/ 319629 w 421229"/>
                      <a:gd name="connsiteY5" fmla="*/ 530225 h 1584325"/>
                      <a:gd name="connsiteX6" fmla="*/ 306929 w 421229"/>
                      <a:gd name="connsiteY6" fmla="*/ 828675 h 1584325"/>
                      <a:gd name="connsiteX7" fmla="*/ 318973 w 421229"/>
                      <a:gd name="connsiteY7" fmla="*/ 1097001 h 1584325"/>
                      <a:gd name="connsiteX8" fmla="*/ 345270 w 421229"/>
                      <a:gd name="connsiteY8" fmla="*/ 1311592 h 1584325"/>
                      <a:gd name="connsiteX9" fmla="*/ 367254 w 421229"/>
                      <a:gd name="connsiteY9" fmla="*/ 1419225 h 1584325"/>
                      <a:gd name="connsiteX10" fmla="*/ 389479 w 421229"/>
                      <a:gd name="connsiteY10" fmla="*/ 1476375 h 1584325"/>
                      <a:gd name="connsiteX11" fmla="*/ 408529 w 421229"/>
                      <a:gd name="connsiteY11" fmla="*/ 1517650 h 1584325"/>
                      <a:gd name="connsiteX12" fmla="*/ 408529 w 421229"/>
                      <a:gd name="connsiteY12" fmla="*/ 1517650 h 1584325"/>
                      <a:gd name="connsiteX13" fmla="*/ 151354 w 421229"/>
                      <a:gd name="connsiteY13" fmla="*/ 1584325 h 1584325"/>
                      <a:gd name="connsiteX14" fmla="*/ 122779 w 421229"/>
                      <a:gd name="connsiteY14" fmla="*/ 1584325 h 1584325"/>
                      <a:gd name="connsiteX15" fmla="*/ 122779 w 421229"/>
                      <a:gd name="connsiteY15" fmla="*/ 1584325 h 1584325"/>
                      <a:gd name="connsiteX16" fmla="*/ 78329 w 421229"/>
                      <a:gd name="connsiteY16" fmla="*/ 1549400 h 1584325"/>
                      <a:gd name="connsiteX17" fmla="*/ 46579 w 421229"/>
                      <a:gd name="connsiteY17" fmla="*/ 1482725 h 1584325"/>
                      <a:gd name="connsiteX18" fmla="*/ 341 w 421229"/>
                      <a:gd name="connsiteY18" fmla="*/ 1276040 h 1584325"/>
                      <a:gd name="connsiteX19" fmla="*/ 2488 w 421229"/>
                      <a:gd name="connsiteY19" fmla="*/ 1035955 h 1584325"/>
                      <a:gd name="connsiteX20" fmla="*/ 4902 w 421229"/>
                      <a:gd name="connsiteY20" fmla="*/ 697875 h 1584325"/>
                      <a:gd name="connsiteX21" fmla="*/ 15910 w 421229"/>
                      <a:gd name="connsiteY21" fmla="*/ 425224 h 1584325"/>
                      <a:gd name="connsiteX22" fmla="*/ 20373 w 421229"/>
                      <a:gd name="connsiteY22" fmla="*/ 293911 h 1584325"/>
                      <a:gd name="connsiteX23" fmla="*/ 30704 w 421229"/>
                      <a:gd name="connsiteY23" fmla="*/ 161925 h 1584325"/>
                      <a:gd name="connsiteX24" fmla="*/ 65629 w 421229"/>
                      <a:gd name="connsiteY24" fmla="*/ 76200 h 1584325"/>
                      <a:gd name="connsiteX25" fmla="*/ 125954 w 421229"/>
                      <a:gd name="connsiteY25" fmla="*/ 0 h 1584325"/>
                      <a:gd name="connsiteX0" fmla="*/ 126132 w 421407"/>
                      <a:gd name="connsiteY0" fmla="*/ 0 h 1584325"/>
                      <a:gd name="connsiteX1" fmla="*/ 421407 w 421407"/>
                      <a:gd name="connsiteY1" fmla="*/ 73025 h 1584325"/>
                      <a:gd name="connsiteX2" fmla="*/ 380132 w 421407"/>
                      <a:gd name="connsiteY2" fmla="*/ 111125 h 1584325"/>
                      <a:gd name="connsiteX3" fmla="*/ 367432 w 421407"/>
                      <a:gd name="connsiteY3" fmla="*/ 177800 h 1584325"/>
                      <a:gd name="connsiteX4" fmla="*/ 338893 w 421407"/>
                      <a:gd name="connsiteY4" fmla="*/ 300000 h 1584325"/>
                      <a:gd name="connsiteX5" fmla="*/ 319807 w 421407"/>
                      <a:gd name="connsiteY5" fmla="*/ 530225 h 1584325"/>
                      <a:gd name="connsiteX6" fmla="*/ 307107 w 421407"/>
                      <a:gd name="connsiteY6" fmla="*/ 828675 h 1584325"/>
                      <a:gd name="connsiteX7" fmla="*/ 319151 w 421407"/>
                      <a:gd name="connsiteY7" fmla="*/ 1097001 h 1584325"/>
                      <a:gd name="connsiteX8" fmla="*/ 345448 w 421407"/>
                      <a:gd name="connsiteY8" fmla="*/ 1311592 h 1584325"/>
                      <a:gd name="connsiteX9" fmla="*/ 367432 w 421407"/>
                      <a:gd name="connsiteY9" fmla="*/ 1419225 h 1584325"/>
                      <a:gd name="connsiteX10" fmla="*/ 389657 w 421407"/>
                      <a:gd name="connsiteY10" fmla="*/ 1476375 h 1584325"/>
                      <a:gd name="connsiteX11" fmla="*/ 408707 w 421407"/>
                      <a:gd name="connsiteY11" fmla="*/ 1517650 h 1584325"/>
                      <a:gd name="connsiteX12" fmla="*/ 408707 w 421407"/>
                      <a:gd name="connsiteY12" fmla="*/ 1517650 h 1584325"/>
                      <a:gd name="connsiteX13" fmla="*/ 151532 w 421407"/>
                      <a:gd name="connsiteY13" fmla="*/ 1584325 h 1584325"/>
                      <a:gd name="connsiteX14" fmla="*/ 122957 w 421407"/>
                      <a:gd name="connsiteY14" fmla="*/ 1584325 h 1584325"/>
                      <a:gd name="connsiteX15" fmla="*/ 122957 w 421407"/>
                      <a:gd name="connsiteY15" fmla="*/ 1584325 h 1584325"/>
                      <a:gd name="connsiteX16" fmla="*/ 78507 w 421407"/>
                      <a:gd name="connsiteY16" fmla="*/ 1549400 h 1584325"/>
                      <a:gd name="connsiteX17" fmla="*/ 46757 w 421407"/>
                      <a:gd name="connsiteY17" fmla="*/ 1482725 h 1584325"/>
                      <a:gd name="connsiteX18" fmla="*/ 519 w 421407"/>
                      <a:gd name="connsiteY18" fmla="*/ 1276040 h 1584325"/>
                      <a:gd name="connsiteX19" fmla="*/ 2666 w 421407"/>
                      <a:gd name="connsiteY19" fmla="*/ 1035955 h 1584325"/>
                      <a:gd name="connsiteX20" fmla="*/ 5080 w 421407"/>
                      <a:gd name="connsiteY20" fmla="*/ 697875 h 1584325"/>
                      <a:gd name="connsiteX21" fmla="*/ 16088 w 421407"/>
                      <a:gd name="connsiteY21" fmla="*/ 425224 h 1584325"/>
                      <a:gd name="connsiteX22" fmla="*/ 20551 w 421407"/>
                      <a:gd name="connsiteY22" fmla="*/ 293911 h 1584325"/>
                      <a:gd name="connsiteX23" fmla="*/ 30882 w 421407"/>
                      <a:gd name="connsiteY23" fmla="*/ 161925 h 1584325"/>
                      <a:gd name="connsiteX24" fmla="*/ 65807 w 421407"/>
                      <a:gd name="connsiteY24" fmla="*/ 76200 h 1584325"/>
                      <a:gd name="connsiteX25" fmla="*/ 126132 w 421407"/>
                      <a:gd name="connsiteY25" fmla="*/ 0 h 1584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421407" h="1584325">
                        <a:moveTo>
                          <a:pt x="126132" y="0"/>
                        </a:moveTo>
                        <a:lnTo>
                          <a:pt x="421407" y="73025"/>
                        </a:lnTo>
                        <a:lnTo>
                          <a:pt x="380132" y="111125"/>
                        </a:lnTo>
                        <a:lnTo>
                          <a:pt x="367432" y="177800"/>
                        </a:lnTo>
                        <a:lnTo>
                          <a:pt x="338893" y="300000"/>
                        </a:lnTo>
                        <a:lnTo>
                          <a:pt x="319807" y="530225"/>
                        </a:lnTo>
                        <a:lnTo>
                          <a:pt x="307107" y="828675"/>
                        </a:lnTo>
                        <a:lnTo>
                          <a:pt x="319151" y="1097001"/>
                        </a:lnTo>
                        <a:lnTo>
                          <a:pt x="345448" y="1311592"/>
                        </a:lnTo>
                        <a:lnTo>
                          <a:pt x="367432" y="1419225"/>
                        </a:lnTo>
                        <a:lnTo>
                          <a:pt x="389657" y="1476375"/>
                        </a:lnTo>
                        <a:lnTo>
                          <a:pt x="408707" y="1517650"/>
                        </a:lnTo>
                        <a:lnTo>
                          <a:pt x="408707" y="1517650"/>
                        </a:lnTo>
                        <a:lnTo>
                          <a:pt x="151532" y="1584325"/>
                        </a:lnTo>
                        <a:lnTo>
                          <a:pt x="122957" y="1584325"/>
                        </a:lnTo>
                        <a:lnTo>
                          <a:pt x="122957" y="1584325"/>
                        </a:lnTo>
                        <a:lnTo>
                          <a:pt x="78507" y="1549400"/>
                        </a:lnTo>
                        <a:lnTo>
                          <a:pt x="46757" y="1482725"/>
                        </a:lnTo>
                        <a:lnTo>
                          <a:pt x="519" y="1276040"/>
                        </a:lnTo>
                        <a:cubicBezTo>
                          <a:pt x="-2163" y="1162859"/>
                          <a:pt x="6611" y="1156417"/>
                          <a:pt x="2666" y="1035955"/>
                        </a:cubicBezTo>
                        <a:cubicBezTo>
                          <a:pt x="3724" y="907897"/>
                          <a:pt x="4022" y="825933"/>
                          <a:pt x="5080" y="697875"/>
                        </a:cubicBezTo>
                        <a:lnTo>
                          <a:pt x="16088" y="425224"/>
                        </a:lnTo>
                        <a:lnTo>
                          <a:pt x="20551" y="293911"/>
                        </a:lnTo>
                        <a:lnTo>
                          <a:pt x="30882" y="161925"/>
                        </a:lnTo>
                        <a:lnTo>
                          <a:pt x="65807" y="76200"/>
                        </a:lnTo>
                        <a:lnTo>
                          <a:pt x="126132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25000"/>
                    </a:schemeClr>
                  </a:solidFill>
                </p:spPr>
                <p:style>
                  <a:lnRef idx="2">
                    <a:schemeClr val="dk1">
                      <a:shade val="50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73" name="Ellipse 4372">
                    <a:extLst>
                      <a:ext uri="{FF2B5EF4-FFF2-40B4-BE49-F238E27FC236}">
                        <a16:creationId xmlns:a16="http://schemas.microsoft.com/office/drawing/2014/main" id="{7D6D7244-27F6-5F34-2E54-6F6D3F9359CA}"/>
                      </a:ext>
                    </a:extLst>
                  </p:cNvPr>
                  <p:cNvSpPr/>
                  <p:nvPr/>
                </p:nvSpPr>
                <p:spPr>
                  <a:xfrm rot="17086880">
                    <a:off x="1920573" y="3712285"/>
                    <a:ext cx="78338" cy="82879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  <a:scene3d>
                    <a:camera prst="orthographicFront"/>
                    <a:lightRig rig="threePt" dir="t"/>
                  </a:scene3d>
                  <a:sp3d>
                    <a:bevelT prst="slop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69" name="Gruppe 4368">
                  <a:extLst>
                    <a:ext uri="{FF2B5EF4-FFF2-40B4-BE49-F238E27FC236}">
                      <a16:creationId xmlns:a16="http://schemas.microsoft.com/office/drawing/2014/main" id="{91BFF331-455D-0654-9FF6-27E08B361777}"/>
                    </a:ext>
                  </a:extLst>
                </p:cNvPr>
                <p:cNvGrpSpPr/>
                <p:nvPr/>
              </p:nvGrpSpPr>
              <p:grpSpPr>
                <a:xfrm>
                  <a:off x="2979359" y="3538099"/>
                  <a:ext cx="85161" cy="135724"/>
                  <a:chOff x="1893353" y="3714556"/>
                  <a:chExt cx="107828" cy="201829"/>
                </a:xfrm>
                <a:solidFill>
                  <a:srgbClr val="C00000"/>
                </a:solidFill>
              </p:grpSpPr>
              <p:sp>
                <p:nvSpPr>
                  <p:cNvPr id="4370" name="Kombinationstegning 4369">
                    <a:extLst>
                      <a:ext uri="{FF2B5EF4-FFF2-40B4-BE49-F238E27FC236}">
                        <a16:creationId xmlns:a16="http://schemas.microsoft.com/office/drawing/2014/main" id="{BD44444C-6FC3-2B33-69EF-784E105C5063}"/>
                      </a:ext>
                    </a:extLst>
                  </p:cNvPr>
                  <p:cNvSpPr/>
                  <p:nvPr/>
                </p:nvSpPr>
                <p:spPr>
                  <a:xfrm rot="17086880">
                    <a:off x="1852253" y="3784192"/>
                    <a:ext cx="173293" cy="91094"/>
                  </a:xfrm>
                  <a:custGeom>
                    <a:avLst/>
                    <a:gdLst>
                      <a:gd name="connsiteX0" fmla="*/ 158750 w 454025"/>
                      <a:gd name="connsiteY0" fmla="*/ 0 h 1584325"/>
                      <a:gd name="connsiteX1" fmla="*/ 454025 w 454025"/>
                      <a:gd name="connsiteY1" fmla="*/ 73025 h 1584325"/>
                      <a:gd name="connsiteX2" fmla="*/ 412750 w 454025"/>
                      <a:gd name="connsiteY2" fmla="*/ 111125 h 1584325"/>
                      <a:gd name="connsiteX3" fmla="*/ 400050 w 454025"/>
                      <a:gd name="connsiteY3" fmla="*/ 177800 h 1584325"/>
                      <a:gd name="connsiteX4" fmla="*/ 381000 w 454025"/>
                      <a:gd name="connsiteY4" fmla="*/ 317500 h 1584325"/>
                      <a:gd name="connsiteX5" fmla="*/ 352425 w 454025"/>
                      <a:gd name="connsiteY5" fmla="*/ 530225 h 1584325"/>
                      <a:gd name="connsiteX6" fmla="*/ 339725 w 454025"/>
                      <a:gd name="connsiteY6" fmla="*/ 828675 h 1584325"/>
                      <a:gd name="connsiteX7" fmla="*/ 355600 w 454025"/>
                      <a:gd name="connsiteY7" fmla="*/ 1044575 h 1584325"/>
                      <a:gd name="connsiteX8" fmla="*/ 381000 w 454025"/>
                      <a:gd name="connsiteY8" fmla="*/ 1276350 h 1584325"/>
                      <a:gd name="connsiteX9" fmla="*/ 400050 w 454025"/>
                      <a:gd name="connsiteY9" fmla="*/ 1419225 h 1584325"/>
                      <a:gd name="connsiteX10" fmla="*/ 422275 w 454025"/>
                      <a:gd name="connsiteY10" fmla="*/ 1476375 h 1584325"/>
                      <a:gd name="connsiteX11" fmla="*/ 441325 w 454025"/>
                      <a:gd name="connsiteY11" fmla="*/ 1517650 h 1584325"/>
                      <a:gd name="connsiteX12" fmla="*/ 441325 w 454025"/>
                      <a:gd name="connsiteY12" fmla="*/ 1517650 h 1584325"/>
                      <a:gd name="connsiteX13" fmla="*/ 184150 w 454025"/>
                      <a:gd name="connsiteY13" fmla="*/ 1584325 h 1584325"/>
                      <a:gd name="connsiteX14" fmla="*/ 155575 w 454025"/>
                      <a:gd name="connsiteY14" fmla="*/ 1584325 h 1584325"/>
                      <a:gd name="connsiteX15" fmla="*/ 155575 w 454025"/>
                      <a:gd name="connsiteY15" fmla="*/ 1584325 h 1584325"/>
                      <a:gd name="connsiteX16" fmla="*/ 111125 w 454025"/>
                      <a:gd name="connsiteY16" fmla="*/ 1549400 h 1584325"/>
                      <a:gd name="connsiteX17" fmla="*/ 79375 w 454025"/>
                      <a:gd name="connsiteY17" fmla="*/ 1482725 h 1584325"/>
                      <a:gd name="connsiteX18" fmla="*/ 28575 w 454025"/>
                      <a:gd name="connsiteY18" fmla="*/ 1279525 h 1584325"/>
                      <a:gd name="connsiteX19" fmla="*/ 0 w 454025"/>
                      <a:gd name="connsiteY19" fmla="*/ 955675 h 1584325"/>
                      <a:gd name="connsiteX20" fmla="*/ 3175 w 454025"/>
                      <a:gd name="connsiteY20" fmla="*/ 571500 h 1584325"/>
                      <a:gd name="connsiteX21" fmla="*/ 19050 w 454025"/>
                      <a:gd name="connsiteY21" fmla="*/ 412750 h 1584325"/>
                      <a:gd name="connsiteX22" fmla="*/ 38100 w 454025"/>
                      <a:gd name="connsiteY22" fmla="*/ 288925 h 1584325"/>
                      <a:gd name="connsiteX23" fmla="*/ 63500 w 454025"/>
                      <a:gd name="connsiteY23" fmla="*/ 161925 h 1584325"/>
                      <a:gd name="connsiteX24" fmla="*/ 98425 w 454025"/>
                      <a:gd name="connsiteY24" fmla="*/ 76200 h 1584325"/>
                      <a:gd name="connsiteX25" fmla="*/ 158750 w 454025"/>
                      <a:gd name="connsiteY25" fmla="*/ 0 h 1584325"/>
                      <a:gd name="connsiteX0" fmla="*/ 155606 w 450881"/>
                      <a:gd name="connsiteY0" fmla="*/ 0 h 1584325"/>
                      <a:gd name="connsiteX1" fmla="*/ 450881 w 450881"/>
                      <a:gd name="connsiteY1" fmla="*/ 73025 h 1584325"/>
                      <a:gd name="connsiteX2" fmla="*/ 409606 w 450881"/>
                      <a:gd name="connsiteY2" fmla="*/ 111125 h 1584325"/>
                      <a:gd name="connsiteX3" fmla="*/ 396906 w 450881"/>
                      <a:gd name="connsiteY3" fmla="*/ 177800 h 1584325"/>
                      <a:gd name="connsiteX4" fmla="*/ 377856 w 450881"/>
                      <a:gd name="connsiteY4" fmla="*/ 317500 h 1584325"/>
                      <a:gd name="connsiteX5" fmla="*/ 349281 w 450881"/>
                      <a:gd name="connsiteY5" fmla="*/ 530225 h 1584325"/>
                      <a:gd name="connsiteX6" fmla="*/ 336581 w 450881"/>
                      <a:gd name="connsiteY6" fmla="*/ 828675 h 1584325"/>
                      <a:gd name="connsiteX7" fmla="*/ 352456 w 450881"/>
                      <a:gd name="connsiteY7" fmla="*/ 1044575 h 1584325"/>
                      <a:gd name="connsiteX8" fmla="*/ 377856 w 450881"/>
                      <a:gd name="connsiteY8" fmla="*/ 1276350 h 1584325"/>
                      <a:gd name="connsiteX9" fmla="*/ 396906 w 450881"/>
                      <a:gd name="connsiteY9" fmla="*/ 1419225 h 1584325"/>
                      <a:gd name="connsiteX10" fmla="*/ 419131 w 450881"/>
                      <a:gd name="connsiteY10" fmla="*/ 1476375 h 1584325"/>
                      <a:gd name="connsiteX11" fmla="*/ 438181 w 450881"/>
                      <a:gd name="connsiteY11" fmla="*/ 1517650 h 1584325"/>
                      <a:gd name="connsiteX12" fmla="*/ 438181 w 450881"/>
                      <a:gd name="connsiteY12" fmla="*/ 1517650 h 1584325"/>
                      <a:gd name="connsiteX13" fmla="*/ 181006 w 450881"/>
                      <a:gd name="connsiteY13" fmla="*/ 1584325 h 1584325"/>
                      <a:gd name="connsiteX14" fmla="*/ 152431 w 450881"/>
                      <a:gd name="connsiteY14" fmla="*/ 1584325 h 1584325"/>
                      <a:gd name="connsiteX15" fmla="*/ 152431 w 450881"/>
                      <a:gd name="connsiteY15" fmla="*/ 1584325 h 1584325"/>
                      <a:gd name="connsiteX16" fmla="*/ 107981 w 450881"/>
                      <a:gd name="connsiteY16" fmla="*/ 1549400 h 1584325"/>
                      <a:gd name="connsiteX17" fmla="*/ 76231 w 450881"/>
                      <a:gd name="connsiteY17" fmla="*/ 1482725 h 1584325"/>
                      <a:gd name="connsiteX18" fmla="*/ 25431 w 450881"/>
                      <a:gd name="connsiteY18" fmla="*/ 1279525 h 1584325"/>
                      <a:gd name="connsiteX19" fmla="*/ 25994 w 450881"/>
                      <a:gd name="connsiteY19" fmla="*/ 933408 h 1584325"/>
                      <a:gd name="connsiteX20" fmla="*/ 31 w 450881"/>
                      <a:gd name="connsiteY20" fmla="*/ 571500 h 1584325"/>
                      <a:gd name="connsiteX21" fmla="*/ 15906 w 450881"/>
                      <a:gd name="connsiteY21" fmla="*/ 412750 h 1584325"/>
                      <a:gd name="connsiteX22" fmla="*/ 34956 w 450881"/>
                      <a:gd name="connsiteY22" fmla="*/ 288925 h 1584325"/>
                      <a:gd name="connsiteX23" fmla="*/ 60356 w 450881"/>
                      <a:gd name="connsiteY23" fmla="*/ 161925 h 1584325"/>
                      <a:gd name="connsiteX24" fmla="*/ 95281 w 450881"/>
                      <a:gd name="connsiteY24" fmla="*/ 76200 h 1584325"/>
                      <a:gd name="connsiteX25" fmla="*/ 155606 w 450881"/>
                      <a:gd name="connsiteY25" fmla="*/ 0 h 1584325"/>
                      <a:gd name="connsiteX0" fmla="*/ 155604 w 450879"/>
                      <a:gd name="connsiteY0" fmla="*/ 0 h 1584325"/>
                      <a:gd name="connsiteX1" fmla="*/ 450879 w 450879"/>
                      <a:gd name="connsiteY1" fmla="*/ 73025 h 1584325"/>
                      <a:gd name="connsiteX2" fmla="*/ 409604 w 450879"/>
                      <a:gd name="connsiteY2" fmla="*/ 111125 h 1584325"/>
                      <a:gd name="connsiteX3" fmla="*/ 396904 w 450879"/>
                      <a:gd name="connsiteY3" fmla="*/ 177800 h 1584325"/>
                      <a:gd name="connsiteX4" fmla="*/ 377854 w 450879"/>
                      <a:gd name="connsiteY4" fmla="*/ 317500 h 1584325"/>
                      <a:gd name="connsiteX5" fmla="*/ 349279 w 450879"/>
                      <a:gd name="connsiteY5" fmla="*/ 530225 h 1584325"/>
                      <a:gd name="connsiteX6" fmla="*/ 336579 w 450879"/>
                      <a:gd name="connsiteY6" fmla="*/ 828675 h 1584325"/>
                      <a:gd name="connsiteX7" fmla="*/ 352454 w 450879"/>
                      <a:gd name="connsiteY7" fmla="*/ 1044575 h 1584325"/>
                      <a:gd name="connsiteX8" fmla="*/ 377854 w 450879"/>
                      <a:gd name="connsiteY8" fmla="*/ 1276350 h 1584325"/>
                      <a:gd name="connsiteX9" fmla="*/ 396904 w 450879"/>
                      <a:gd name="connsiteY9" fmla="*/ 1419225 h 1584325"/>
                      <a:gd name="connsiteX10" fmla="*/ 419129 w 450879"/>
                      <a:gd name="connsiteY10" fmla="*/ 1476375 h 1584325"/>
                      <a:gd name="connsiteX11" fmla="*/ 438179 w 450879"/>
                      <a:gd name="connsiteY11" fmla="*/ 1517650 h 1584325"/>
                      <a:gd name="connsiteX12" fmla="*/ 438179 w 450879"/>
                      <a:gd name="connsiteY12" fmla="*/ 1517650 h 1584325"/>
                      <a:gd name="connsiteX13" fmla="*/ 181004 w 450879"/>
                      <a:gd name="connsiteY13" fmla="*/ 1584325 h 1584325"/>
                      <a:gd name="connsiteX14" fmla="*/ 152429 w 450879"/>
                      <a:gd name="connsiteY14" fmla="*/ 1584325 h 1584325"/>
                      <a:gd name="connsiteX15" fmla="*/ 152429 w 450879"/>
                      <a:gd name="connsiteY15" fmla="*/ 1584325 h 1584325"/>
                      <a:gd name="connsiteX16" fmla="*/ 107979 w 450879"/>
                      <a:gd name="connsiteY16" fmla="*/ 1549400 h 1584325"/>
                      <a:gd name="connsiteX17" fmla="*/ 76229 w 450879"/>
                      <a:gd name="connsiteY17" fmla="*/ 1482725 h 1584325"/>
                      <a:gd name="connsiteX18" fmla="*/ 25429 w 450879"/>
                      <a:gd name="connsiteY18" fmla="*/ 1279525 h 1584325"/>
                      <a:gd name="connsiteX19" fmla="*/ 25992 w 450879"/>
                      <a:gd name="connsiteY19" fmla="*/ 933408 h 1584325"/>
                      <a:gd name="connsiteX20" fmla="*/ 29 w 450879"/>
                      <a:gd name="connsiteY20" fmla="*/ 571500 h 1584325"/>
                      <a:gd name="connsiteX21" fmla="*/ 45560 w 450879"/>
                      <a:gd name="connsiteY21" fmla="*/ 425224 h 1584325"/>
                      <a:gd name="connsiteX22" fmla="*/ 34954 w 450879"/>
                      <a:gd name="connsiteY22" fmla="*/ 288925 h 1584325"/>
                      <a:gd name="connsiteX23" fmla="*/ 60354 w 450879"/>
                      <a:gd name="connsiteY23" fmla="*/ 161925 h 1584325"/>
                      <a:gd name="connsiteX24" fmla="*/ 95279 w 450879"/>
                      <a:gd name="connsiteY24" fmla="*/ 76200 h 1584325"/>
                      <a:gd name="connsiteX25" fmla="*/ 155604 w 450879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55112 w 428137"/>
                      <a:gd name="connsiteY4" fmla="*/ 3175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9712 w 428137"/>
                      <a:gd name="connsiteY7" fmla="*/ 1044575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9712 w 428137"/>
                      <a:gd name="connsiteY7" fmla="*/ 1044575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5112 w 428137"/>
                      <a:gd name="connsiteY8" fmla="*/ 1276350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2608 w 428137"/>
                      <a:gd name="connsiteY20" fmla="*/ 622409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0835 w 428137"/>
                      <a:gd name="connsiteY20" fmla="*/ 632623 h 1584325"/>
                      <a:gd name="connsiteX21" fmla="*/ 22818 w 428137"/>
                      <a:gd name="connsiteY21" fmla="*/ 425224 h 1584325"/>
                      <a:gd name="connsiteX22" fmla="*/ 12212 w 428137"/>
                      <a:gd name="connsiteY22" fmla="*/ 288925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0835 w 428137"/>
                      <a:gd name="connsiteY20" fmla="*/ 632623 h 1584325"/>
                      <a:gd name="connsiteX21" fmla="*/ 22818 w 428137"/>
                      <a:gd name="connsiteY21" fmla="*/ 425224 h 1584325"/>
                      <a:gd name="connsiteX22" fmla="*/ 27281 w 428137"/>
                      <a:gd name="connsiteY22" fmla="*/ 293911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62 w 428137"/>
                      <a:gd name="connsiteY0" fmla="*/ 0 h 1584325"/>
                      <a:gd name="connsiteX1" fmla="*/ 428137 w 428137"/>
                      <a:gd name="connsiteY1" fmla="*/ 73025 h 1584325"/>
                      <a:gd name="connsiteX2" fmla="*/ 386862 w 428137"/>
                      <a:gd name="connsiteY2" fmla="*/ 111125 h 1584325"/>
                      <a:gd name="connsiteX3" fmla="*/ 374162 w 428137"/>
                      <a:gd name="connsiteY3" fmla="*/ 177800 h 1584325"/>
                      <a:gd name="connsiteX4" fmla="*/ 345623 w 428137"/>
                      <a:gd name="connsiteY4" fmla="*/ 300000 h 1584325"/>
                      <a:gd name="connsiteX5" fmla="*/ 326537 w 428137"/>
                      <a:gd name="connsiteY5" fmla="*/ 530225 h 1584325"/>
                      <a:gd name="connsiteX6" fmla="*/ 313837 w 428137"/>
                      <a:gd name="connsiteY6" fmla="*/ 828675 h 1584325"/>
                      <a:gd name="connsiteX7" fmla="*/ 325881 w 428137"/>
                      <a:gd name="connsiteY7" fmla="*/ 1097001 h 1584325"/>
                      <a:gd name="connsiteX8" fmla="*/ 352178 w 428137"/>
                      <a:gd name="connsiteY8" fmla="*/ 1311592 h 1584325"/>
                      <a:gd name="connsiteX9" fmla="*/ 374162 w 428137"/>
                      <a:gd name="connsiteY9" fmla="*/ 1419225 h 1584325"/>
                      <a:gd name="connsiteX10" fmla="*/ 396387 w 428137"/>
                      <a:gd name="connsiteY10" fmla="*/ 1476375 h 1584325"/>
                      <a:gd name="connsiteX11" fmla="*/ 415437 w 428137"/>
                      <a:gd name="connsiteY11" fmla="*/ 1517650 h 1584325"/>
                      <a:gd name="connsiteX12" fmla="*/ 415437 w 428137"/>
                      <a:gd name="connsiteY12" fmla="*/ 1517650 h 1584325"/>
                      <a:gd name="connsiteX13" fmla="*/ 158262 w 428137"/>
                      <a:gd name="connsiteY13" fmla="*/ 1584325 h 1584325"/>
                      <a:gd name="connsiteX14" fmla="*/ 129687 w 428137"/>
                      <a:gd name="connsiteY14" fmla="*/ 1584325 h 1584325"/>
                      <a:gd name="connsiteX15" fmla="*/ 129687 w 428137"/>
                      <a:gd name="connsiteY15" fmla="*/ 1584325 h 1584325"/>
                      <a:gd name="connsiteX16" fmla="*/ 85237 w 428137"/>
                      <a:gd name="connsiteY16" fmla="*/ 1549400 h 1584325"/>
                      <a:gd name="connsiteX17" fmla="*/ 53487 w 428137"/>
                      <a:gd name="connsiteY17" fmla="*/ 1482725 h 1584325"/>
                      <a:gd name="connsiteX18" fmla="*/ 2687 w 428137"/>
                      <a:gd name="connsiteY18" fmla="*/ 1279525 h 1584325"/>
                      <a:gd name="connsiteX19" fmla="*/ 3250 w 428137"/>
                      <a:gd name="connsiteY19" fmla="*/ 933408 h 1584325"/>
                      <a:gd name="connsiteX20" fmla="*/ 11810 w 428137"/>
                      <a:gd name="connsiteY20" fmla="*/ 697875 h 1584325"/>
                      <a:gd name="connsiteX21" fmla="*/ 22818 w 428137"/>
                      <a:gd name="connsiteY21" fmla="*/ 425224 h 1584325"/>
                      <a:gd name="connsiteX22" fmla="*/ 27281 w 428137"/>
                      <a:gd name="connsiteY22" fmla="*/ 293911 h 1584325"/>
                      <a:gd name="connsiteX23" fmla="*/ 37612 w 428137"/>
                      <a:gd name="connsiteY23" fmla="*/ 161925 h 1584325"/>
                      <a:gd name="connsiteX24" fmla="*/ 72537 w 428137"/>
                      <a:gd name="connsiteY24" fmla="*/ 76200 h 1584325"/>
                      <a:gd name="connsiteX25" fmla="*/ 132862 w 428137"/>
                      <a:gd name="connsiteY25" fmla="*/ 0 h 1584325"/>
                      <a:gd name="connsiteX0" fmla="*/ 132840 w 428115"/>
                      <a:gd name="connsiteY0" fmla="*/ 0 h 1584325"/>
                      <a:gd name="connsiteX1" fmla="*/ 428115 w 428115"/>
                      <a:gd name="connsiteY1" fmla="*/ 73025 h 1584325"/>
                      <a:gd name="connsiteX2" fmla="*/ 386840 w 428115"/>
                      <a:gd name="connsiteY2" fmla="*/ 111125 h 1584325"/>
                      <a:gd name="connsiteX3" fmla="*/ 374140 w 428115"/>
                      <a:gd name="connsiteY3" fmla="*/ 177800 h 1584325"/>
                      <a:gd name="connsiteX4" fmla="*/ 345601 w 428115"/>
                      <a:gd name="connsiteY4" fmla="*/ 300000 h 1584325"/>
                      <a:gd name="connsiteX5" fmla="*/ 326515 w 428115"/>
                      <a:gd name="connsiteY5" fmla="*/ 530225 h 1584325"/>
                      <a:gd name="connsiteX6" fmla="*/ 313815 w 428115"/>
                      <a:gd name="connsiteY6" fmla="*/ 828675 h 1584325"/>
                      <a:gd name="connsiteX7" fmla="*/ 325859 w 428115"/>
                      <a:gd name="connsiteY7" fmla="*/ 1097001 h 1584325"/>
                      <a:gd name="connsiteX8" fmla="*/ 352156 w 428115"/>
                      <a:gd name="connsiteY8" fmla="*/ 1311592 h 1584325"/>
                      <a:gd name="connsiteX9" fmla="*/ 374140 w 428115"/>
                      <a:gd name="connsiteY9" fmla="*/ 1419225 h 1584325"/>
                      <a:gd name="connsiteX10" fmla="*/ 396365 w 428115"/>
                      <a:gd name="connsiteY10" fmla="*/ 1476375 h 1584325"/>
                      <a:gd name="connsiteX11" fmla="*/ 415415 w 428115"/>
                      <a:gd name="connsiteY11" fmla="*/ 1517650 h 1584325"/>
                      <a:gd name="connsiteX12" fmla="*/ 415415 w 428115"/>
                      <a:gd name="connsiteY12" fmla="*/ 1517650 h 1584325"/>
                      <a:gd name="connsiteX13" fmla="*/ 158240 w 428115"/>
                      <a:gd name="connsiteY13" fmla="*/ 1584325 h 1584325"/>
                      <a:gd name="connsiteX14" fmla="*/ 129665 w 428115"/>
                      <a:gd name="connsiteY14" fmla="*/ 1584325 h 1584325"/>
                      <a:gd name="connsiteX15" fmla="*/ 129665 w 428115"/>
                      <a:gd name="connsiteY15" fmla="*/ 1584325 h 1584325"/>
                      <a:gd name="connsiteX16" fmla="*/ 85215 w 428115"/>
                      <a:gd name="connsiteY16" fmla="*/ 1549400 h 1584325"/>
                      <a:gd name="connsiteX17" fmla="*/ 53465 w 428115"/>
                      <a:gd name="connsiteY17" fmla="*/ 1482725 h 1584325"/>
                      <a:gd name="connsiteX18" fmla="*/ 2665 w 428115"/>
                      <a:gd name="connsiteY18" fmla="*/ 1279525 h 1584325"/>
                      <a:gd name="connsiteX19" fmla="*/ 3428 w 428115"/>
                      <a:gd name="connsiteY19" fmla="*/ 1024001 h 1584325"/>
                      <a:gd name="connsiteX20" fmla="*/ 11788 w 428115"/>
                      <a:gd name="connsiteY20" fmla="*/ 697875 h 1584325"/>
                      <a:gd name="connsiteX21" fmla="*/ 22796 w 428115"/>
                      <a:gd name="connsiteY21" fmla="*/ 425224 h 1584325"/>
                      <a:gd name="connsiteX22" fmla="*/ 27259 w 428115"/>
                      <a:gd name="connsiteY22" fmla="*/ 293911 h 1584325"/>
                      <a:gd name="connsiteX23" fmla="*/ 37590 w 428115"/>
                      <a:gd name="connsiteY23" fmla="*/ 161925 h 1584325"/>
                      <a:gd name="connsiteX24" fmla="*/ 72515 w 428115"/>
                      <a:gd name="connsiteY24" fmla="*/ 76200 h 1584325"/>
                      <a:gd name="connsiteX25" fmla="*/ 132840 w 428115"/>
                      <a:gd name="connsiteY25" fmla="*/ 0 h 1584325"/>
                      <a:gd name="connsiteX0" fmla="*/ 129412 w 424687"/>
                      <a:gd name="connsiteY0" fmla="*/ 0 h 1584325"/>
                      <a:gd name="connsiteX1" fmla="*/ 424687 w 424687"/>
                      <a:gd name="connsiteY1" fmla="*/ 73025 h 1584325"/>
                      <a:gd name="connsiteX2" fmla="*/ 383412 w 424687"/>
                      <a:gd name="connsiteY2" fmla="*/ 111125 h 1584325"/>
                      <a:gd name="connsiteX3" fmla="*/ 370712 w 424687"/>
                      <a:gd name="connsiteY3" fmla="*/ 177800 h 1584325"/>
                      <a:gd name="connsiteX4" fmla="*/ 342173 w 424687"/>
                      <a:gd name="connsiteY4" fmla="*/ 300000 h 1584325"/>
                      <a:gd name="connsiteX5" fmla="*/ 323087 w 424687"/>
                      <a:gd name="connsiteY5" fmla="*/ 530225 h 1584325"/>
                      <a:gd name="connsiteX6" fmla="*/ 310387 w 424687"/>
                      <a:gd name="connsiteY6" fmla="*/ 828675 h 1584325"/>
                      <a:gd name="connsiteX7" fmla="*/ 322431 w 424687"/>
                      <a:gd name="connsiteY7" fmla="*/ 1097001 h 1584325"/>
                      <a:gd name="connsiteX8" fmla="*/ 348728 w 424687"/>
                      <a:gd name="connsiteY8" fmla="*/ 1311592 h 1584325"/>
                      <a:gd name="connsiteX9" fmla="*/ 370712 w 424687"/>
                      <a:gd name="connsiteY9" fmla="*/ 1419225 h 1584325"/>
                      <a:gd name="connsiteX10" fmla="*/ 392937 w 424687"/>
                      <a:gd name="connsiteY10" fmla="*/ 1476375 h 1584325"/>
                      <a:gd name="connsiteX11" fmla="*/ 411987 w 424687"/>
                      <a:gd name="connsiteY11" fmla="*/ 1517650 h 1584325"/>
                      <a:gd name="connsiteX12" fmla="*/ 411987 w 424687"/>
                      <a:gd name="connsiteY12" fmla="*/ 1517650 h 1584325"/>
                      <a:gd name="connsiteX13" fmla="*/ 154812 w 424687"/>
                      <a:gd name="connsiteY13" fmla="*/ 1584325 h 1584325"/>
                      <a:gd name="connsiteX14" fmla="*/ 126237 w 424687"/>
                      <a:gd name="connsiteY14" fmla="*/ 1584325 h 1584325"/>
                      <a:gd name="connsiteX15" fmla="*/ 126237 w 424687"/>
                      <a:gd name="connsiteY15" fmla="*/ 1584325 h 1584325"/>
                      <a:gd name="connsiteX16" fmla="*/ 81787 w 424687"/>
                      <a:gd name="connsiteY16" fmla="*/ 1549400 h 1584325"/>
                      <a:gd name="connsiteX17" fmla="*/ 50037 w 424687"/>
                      <a:gd name="connsiteY17" fmla="*/ 1482725 h 1584325"/>
                      <a:gd name="connsiteX18" fmla="*/ 3799 w 424687"/>
                      <a:gd name="connsiteY18" fmla="*/ 1276040 h 1584325"/>
                      <a:gd name="connsiteX19" fmla="*/ 0 w 424687"/>
                      <a:gd name="connsiteY19" fmla="*/ 1024001 h 1584325"/>
                      <a:gd name="connsiteX20" fmla="*/ 8360 w 424687"/>
                      <a:gd name="connsiteY20" fmla="*/ 697875 h 1584325"/>
                      <a:gd name="connsiteX21" fmla="*/ 19368 w 424687"/>
                      <a:gd name="connsiteY21" fmla="*/ 425224 h 1584325"/>
                      <a:gd name="connsiteX22" fmla="*/ 23831 w 424687"/>
                      <a:gd name="connsiteY22" fmla="*/ 293911 h 1584325"/>
                      <a:gd name="connsiteX23" fmla="*/ 34162 w 424687"/>
                      <a:gd name="connsiteY23" fmla="*/ 161925 h 1584325"/>
                      <a:gd name="connsiteX24" fmla="*/ 69087 w 424687"/>
                      <a:gd name="connsiteY24" fmla="*/ 76200 h 1584325"/>
                      <a:gd name="connsiteX25" fmla="*/ 129412 w 424687"/>
                      <a:gd name="connsiteY25" fmla="*/ 0 h 1584325"/>
                      <a:gd name="connsiteX0" fmla="*/ 129412 w 424687"/>
                      <a:gd name="connsiteY0" fmla="*/ 0 h 1584325"/>
                      <a:gd name="connsiteX1" fmla="*/ 424687 w 424687"/>
                      <a:gd name="connsiteY1" fmla="*/ 73025 h 1584325"/>
                      <a:gd name="connsiteX2" fmla="*/ 383412 w 424687"/>
                      <a:gd name="connsiteY2" fmla="*/ 111125 h 1584325"/>
                      <a:gd name="connsiteX3" fmla="*/ 370712 w 424687"/>
                      <a:gd name="connsiteY3" fmla="*/ 177800 h 1584325"/>
                      <a:gd name="connsiteX4" fmla="*/ 342173 w 424687"/>
                      <a:gd name="connsiteY4" fmla="*/ 300000 h 1584325"/>
                      <a:gd name="connsiteX5" fmla="*/ 323087 w 424687"/>
                      <a:gd name="connsiteY5" fmla="*/ 530225 h 1584325"/>
                      <a:gd name="connsiteX6" fmla="*/ 310387 w 424687"/>
                      <a:gd name="connsiteY6" fmla="*/ 828675 h 1584325"/>
                      <a:gd name="connsiteX7" fmla="*/ 322431 w 424687"/>
                      <a:gd name="connsiteY7" fmla="*/ 1097001 h 1584325"/>
                      <a:gd name="connsiteX8" fmla="*/ 348728 w 424687"/>
                      <a:gd name="connsiteY8" fmla="*/ 1311592 h 1584325"/>
                      <a:gd name="connsiteX9" fmla="*/ 370712 w 424687"/>
                      <a:gd name="connsiteY9" fmla="*/ 1419225 h 1584325"/>
                      <a:gd name="connsiteX10" fmla="*/ 392937 w 424687"/>
                      <a:gd name="connsiteY10" fmla="*/ 1476375 h 1584325"/>
                      <a:gd name="connsiteX11" fmla="*/ 411987 w 424687"/>
                      <a:gd name="connsiteY11" fmla="*/ 1517650 h 1584325"/>
                      <a:gd name="connsiteX12" fmla="*/ 411987 w 424687"/>
                      <a:gd name="connsiteY12" fmla="*/ 1517650 h 1584325"/>
                      <a:gd name="connsiteX13" fmla="*/ 154812 w 424687"/>
                      <a:gd name="connsiteY13" fmla="*/ 1584325 h 1584325"/>
                      <a:gd name="connsiteX14" fmla="*/ 126237 w 424687"/>
                      <a:gd name="connsiteY14" fmla="*/ 1584325 h 1584325"/>
                      <a:gd name="connsiteX15" fmla="*/ 126237 w 424687"/>
                      <a:gd name="connsiteY15" fmla="*/ 1584325 h 1584325"/>
                      <a:gd name="connsiteX16" fmla="*/ 81787 w 424687"/>
                      <a:gd name="connsiteY16" fmla="*/ 1549400 h 1584325"/>
                      <a:gd name="connsiteX17" fmla="*/ 50037 w 424687"/>
                      <a:gd name="connsiteY17" fmla="*/ 1482725 h 1584325"/>
                      <a:gd name="connsiteX18" fmla="*/ 3799 w 424687"/>
                      <a:gd name="connsiteY18" fmla="*/ 1276040 h 1584325"/>
                      <a:gd name="connsiteX19" fmla="*/ 0 w 424687"/>
                      <a:gd name="connsiteY19" fmla="*/ 1024001 h 1584325"/>
                      <a:gd name="connsiteX20" fmla="*/ 8360 w 424687"/>
                      <a:gd name="connsiteY20" fmla="*/ 697875 h 1584325"/>
                      <a:gd name="connsiteX21" fmla="*/ 19368 w 424687"/>
                      <a:gd name="connsiteY21" fmla="*/ 425224 h 1584325"/>
                      <a:gd name="connsiteX22" fmla="*/ 23831 w 424687"/>
                      <a:gd name="connsiteY22" fmla="*/ 293911 h 1584325"/>
                      <a:gd name="connsiteX23" fmla="*/ 34162 w 424687"/>
                      <a:gd name="connsiteY23" fmla="*/ 161925 h 1584325"/>
                      <a:gd name="connsiteX24" fmla="*/ 69087 w 424687"/>
                      <a:gd name="connsiteY24" fmla="*/ 76200 h 1584325"/>
                      <a:gd name="connsiteX25" fmla="*/ 129412 w 424687"/>
                      <a:gd name="connsiteY25" fmla="*/ 0 h 1584325"/>
                      <a:gd name="connsiteX0" fmla="*/ 127009 w 422284"/>
                      <a:gd name="connsiteY0" fmla="*/ 0 h 1584325"/>
                      <a:gd name="connsiteX1" fmla="*/ 422284 w 422284"/>
                      <a:gd name="connsiteY1" fmla="*/ 73025 h 1584325"/>
                      <a:gd name="connsiteX2" fmla="*/ 381009 w 422284"/>
                      <a:gd name="connsiteY2" fmla="*/ 111125 h 1584325"/>
                      <a:gd name="connsiteX3" fmla="*/ 368309 w 422284"/>
                      <a:gd name="connsiteY3" fmla="*/ 177800 h 1584325"/>
                      <a:gd name="connsiteX4" fmla="*/ 339770 w 422284"/>
                      <a:gd name="connsiteY4" fmla="*/ 300000 h 1584325"/>
                      <a:gd name="connsiteX5" fmla="*/ 320684 w 422284"/>
                      <a:gd name="connsiteY5" fmla="*/ 530225 h 1584325"/>
                      <a:gd name="connsiteX6" fmla="*/ 307984 w 422284"/>
                      <a:gd name="connsiteY6" fmla="*/ 828675 h 1584325"/>
                      <a:gd name="connsiteX7" fmla="*/ 320028 w 422284"/>
                      <a:gd name="connsiteY7" fmla="*/ 1097001 h 1584325"/>
                      <a:gd name="connsiteX8" fmla="*/ 346325 w 422284"/>
                      <a:gd name="connsiteY8" fmla="*/ 1311592 h 1584325"/>
                      <a:gd name="connsiteX9" fmla="*/ 368309 w 422284"/>
                      <a:gd name="connsiteY9" fmla="*/ 1419225 h 1584325"/>
                      <a:gd name="connsiteX10" fmla="*/ 390534 w 422284"/>
                      <a:gd name="connsiteY10" fmla="*/ 1476375 h 1584325"/>
                      <a:gd name="connsiteX11" fmla="*/ 409584 w 422284"/>
                      <a:gd name="connsiteY11" fmla="*/ 1517650 h 1584325"/>
                      <a:gd name="connsiteX12" fmla="*/ 409584 w 422284"/>
                      <a:gd name="connsiteY12" fmla="*/ 1517650 h 1584325"/>
                      <a:gd name="connsiteX13" fmla="*/ 152409 w 422284"/>
                      <a:gd name="connsiteY13" fmla="*/ 1584325 h 1584325"/>
                      <a:gd name="connsiteX14" fmla="*/ 123834 w 422284"/>
                      <a:gd name="connsiteY14" fmla="*/ 1584325 h 1584325"/>
                      <a:gd name="connsiteX15" fmla="*/ 123834 w 422284"/>
                      <a:gd name="connsiteY15" fmla="*/ 1584325 h 1584325"/>
                      <a:gd name="connsiteX16" fmla="*/ 79384 w 422284"/>
                      <a:gd name="connsiteY16" fmla="*/ 1549400 h 1584325"/>
                      <a:gd name="connsiteX17" fmla="*/ 47634 w 422284"/>
                      <a:gd name="connsiteY17" fmla="*/ 1482725 h 1584325"/>
                      <a:gd name="connsiteX18" fmla="*/ 1396 w 422284"/>
                      <a:gd name="connsiteY18" fmla="*/ 1276040 h 1584325"/>
                      <a:gd name="connsiteX19" fmla="*/ 0 w 422284"/>
                      <a:gd name="connsiteY19" fmla="*/ 1030412 h 1584325"/>
                      <a:gd name="connsiteX20" fmla="*/ 5957 w 422284"/>
                      <a:gd name="connsiteY20" fmla="*/ 697875 h 1584325"/>
                      <a:gd name="connsiteX21" fmla="*/ 16965 w 422284"/>
                      <a:gd name="connsiteY21" fmla="*/ 425224 h 1584325"/>
                      <a:gd name="connsiteX22" fmla="*/ 21428 w 422284"/>
                      <a:gd name="connsiteY22" fmla="*/ 293911 h 1584325"/>
                      <a:gd name="connsiteX23" fmla="*/ 31759 w 422284"/>
                      <a:gd name="connsiteY23" fmla="*/ 161925 h 1584325"/>
                      <a:gd name="connsiteX24" fmla="*/ 66684 w 422284"/>
                      <a:gd name="connsiteY24" fmla="*/ 76200 h 1584325"/>
                      <a:gd name="connsiteX25" fmla="*/ 127009 w 422284"/>
                      <a:gd name="connsiteY25" fmla="*/ 0 h 1584325"/>
                      <a:gd name="connsiteX0" fmla="*/ 125954 w 421229"/>
                      <a:gd name="connsiteY0" fmla="*/ 0 h 1584325"/>
                      <a:gd name="connsiteX1" fmla="*/ 421229 w 421229"/>
                      <a:gd name="connsiteY1" fmla="*/ 73025 h 1584325"/>
                      <a:gd name="connsiteX2" fmla="*/ 379954 w 421229"/>
                      <a:gd name="connsiteY2" fmla="*/ 111125 h 1584325"/>
                      <a:gd name="connsiteX3" fmla="*/ 367254 w 421229"/>
                      <a:gd name="connsiteY3" fmla="*/ 177800 h 1584325"/>
                      <a:gd name="connsiteX4" fmla="*/ 338715 w 421229"/>
                      <a:gd name="connsiteY4" fmla="*/ 300000 h 1584325"/>
                      <a:gd name="connsiteX5" fmla="*/ 319629 w 421229"/>
                      <a:gd name="connsiteY5" fmla="*/ 530225 h 1584325"/>
                      <a:gd name="connsiteX6" fmla="*/ 306929 w 421229"/>
                      <a:gd name="connsiteY6" fmla="*/ 828675 h 1584325"/>
                      <a:gd name="connsiteX7" fmla="*/ 318973 w 421229"/>
                      <a:gd name="connsiteY7" fmla="*/ 1097001 h 1584325"/>
                      <a:gd name="connsiteX8" fmla="*/ 345270 w 421229"/>
                      <a:gd name="connsiteY8" fmla="*/ 1311592 h 1584325"/>
                      <a:gd name="connsiteX9" fmla="*/ 367254 w 421229"/>
                      <a:gd name="connsiteY9" fmla="*/ 1419225 h 1584325"/>
                      <a:gd name="connsiteX10" fmla="*/ 389479 w 421229"/>
                      <a:gd name="connsiteY10" fmla="*/ 1476375 h 1584325"/>
                      <a:gd name="connsiteX11" fmla="*/ 408529 w 421229"/>
                      <a:gd name="connsiteY11" fmla="*/ 1517650 h 1584325"/>
                      <a:gd name="connsiteX12" fmla="*/ 408529 w 421229"/>
                      <a:gd name="connsiteY12" fmla="*/ 1517650 h 1584325"/>
                      <a:gd name="connsiteX13" fmla="*/ 151354 w 421229"/>
                      <a:gd name="connsiteY13" fmla="*/ 1584325 h 1584325"/>
                      <a:gd name="connsiteX14" fmla="*/ 122779 w 421229"/>
                      <a:gd name="connsiteY14" fmla="*/ 1584325 h 1584325"/>
                      <a:gd name="connsiteX15" fmla="*/ 122779 w 421229"/>
                      <a:gd name="connsiteY15" fmla="*/ 1584325 h 1584325"/>
                      <a:gd name="connsiteX16" fmla="*/ 78329 w 421229"/>
                      <a:gd name="connsiteY16" fmla="*/ 1549400 h 1584325"/>
                      <a:gd name="connsiteX17" fmla="*/ 46579 w 421229"/>
                      <a:gd name="connsiteY17" fmla="*/ 1482725 h 1584325"/>
                      <a:gd name="connsiteX18" fmla="*/ 341 w 421229"/>
                      <a:gd name="connsiteY18" fmla="*/ 1276040 h 1584325"/>
                      <a:gd name="connsiteX19" fmla="*/ 2488 w 421229"/>
                      <a:gd name="connsiteY19" fmla="*/ 1035955 h 1584325"/>
                      <a:gd name="connsiteX20" fmla="*/ 4902 w 421229"/>
                      <a:gd name="connsiteY20" fmla="*/ 697875 h 1584325"/>
                      <a:gd name="connsiteX21" fmla="*/ 15910 w 421229"/>
                      <a:gd name="connsiteY21" fmla="*/ 425224 h 1584325"/>
                      <a:gd name="connsiteX22" fmla="*/ 20373 w 421229"/>
                      <a:gd name="connsiteY22" fmla="*/ 293911 h 1584325"/>
                      <a:gd name="connsiteX23" fmla="*/ 30704 w 421229"/>
                      <a:gd name="connsiteY23" fmla="*/ 161925 h 1584325"/>
                      <a:gd name="connsiteX24" fmla="*/ 65629 w 421229"/>
                      <a:gd name="connsiteY24" fmla="*/ 76200 h 1584325"/>
                      <a:gd name="connsiteX25" fmla="*/ 125954 w 421229"/>
                      <a:gd name="connsiteY25" fmla="*/ 0 h 1584325"/>
                      <a:gd name="connsiteX0" fmla="*/ 126132 w 421407"/>
                      <a:gd name="connsiteY0" fmla="*/ 0 h 1584325"/>
                      <a:gd name="connsiteX1" fmla="*/ 421407 w 421407"/>
                      <a:gd name="connsiteY1" fmla="*/ 73025 h 1584325"/>
                      <a:gd name="connsiteX2" fmla="*/ 380132 w 421407"/>
                      <a:gd name="connsiteY2" fmla="*/ 111125 h 1584325"/>
                      <a:gd name="connsiteX3" fmla="*/ 367432 w 421407"/>
                      <a:gd name="connsiteY3" fmla="*/ 177800 h 1584325"/>
                      <a:gd name="connsiteX4" fmla="*/ 338893 w 421407"/>
                      <a:gd name="connsiteY4" fmla="*/ 300000 h 1584325"/>
                      <a:gd name="connsiteX5" fmla="*/ 319807 w 421407"/>
                      <a:gd name="connsiteY5" fmla="*/ 530225 h 1584325"/>
                      <a:gd name="connsiteX6" fmla="*/ 307107 w 421407"/>
                      <a:gd name="connsiteY6" fmla="*/ 828675 h 1584325"/>
                      <a:gd name="connsiteX7" fmla="*/ 319151 w 421407"/>
                      <a:gd name="connsiteY7" fmla="*/ 1097001 h 1584325"/>
                      <a:gd name="connsiteX8" fmla="*/ 345448 w 421407"/>
                      <a:gd name="connsiteY8" fmla="*/ 1311592 h 1584325"/>
                      <a:gd name="connsiteX9" fmla="*/ 367432 w 421407"/>
                      <a:gd name="connsiteY9" fmla="*/ 1419225 h 1584325"/>
                      <a:gd name="connsiteX10" fmla="*/ 389657 w 421407"/>
                      <a:gd name="connsiteY10" fmla="*/ 1476375 h 1584325"/>
                      <a:gd name="connsiteX11" fmla="*/ 408707 w 421407"/>
                      <a:gd name="connsiteY11" fmla="*/ 1517650 h 1584325"/>
                      <a:gd name="connsiteX12" fmla="*/ 408707 w 421407"/>
                      <a:gd name="connsiteY12" fmla="*/ 1517650 h 1584325"/>
                      <a:gd name="connsiteX13" fmla="*/ 151532 w 421407"/>
                      <a:gd name="connsiteY13" fmla="*/ 1584325 h 1584325"/>
                      <a:gd name="connsiteX14" fmla="*/ 122957 w 421407"/>
                      <a:gd name="connsiteY14" fmla="*/ 1584325 h 1584325"/>
                      <a:gd name="connsiteX15" fmla="*/ 122957 w 421407"/>
                      <a:gd name="connsiteY15" fmla="*/ 1584325 h 1584325"/>
                      <a:gd name="connsiteX16" fmla="*/ 78507 w 421407"/>
                      <a:gd name="connsiteY16" fmla="*/ 1549400 h 1584325"/>
                      <a:gd name="connsiteX17" fmla="*/ 46757 w 421407"/>
                      <a:gd name="connsiteY17" fmla="*/ 1482725 h 1584325"/>
                      <a:gd name="connsiteX18" fmla="*/ 519 w 421407"/>
                      <a:gd name="connsiteY18" fmla="*/ 1276040 h 1584325"/>
                      <a:gd name="connsiteX19" fmla="*/ 2666 w 421407"/>
                      <a:gd name="connsiteY19" fmla="*/ 1035955 h 1584325"/>
                      <a:gd name="connsiteX20" fmla="*/ 5080 w 421407"/>
                      <a:gd name="connsiteY20" fmla="*/ 697875 h 1584325"/>
                      <a:gd name="connsiteX21" fmla="*/ 16088 w 421407"/>
                      <a:gd name="connsiteY21" fmla="*/ 425224 h 1584325"/>
                      <a:gd name="connsiteX22" fmla="*/ 20551 w 421407"/>
                      <a:gd name="connsiteY22" fmla="*/ 293911 h 1584325"/>
                      <a:gd name="connsiteX23" fmla="*/ 30882 w 421407"/>
                      <a:gd name="connsiteY23" fmla="*/ 161925 h 1584325"/>
                      <a:gd name="connsiteX24" fmla="*/ 65807 w 421407"/>
                      <a:gd name="connsiteY24" fmla="*/ 76200 h 1584325"/>
                      <a:gd name="connsiteX25" fmla="*/ 126132 w 421407"/>
                      <a:gd name="connsiteY25" fmla="*/ 0 h 1584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421407" h="1584325">
                        <a:moveTo>
                          <a:pt x="126132" y="0"/>
                        </a:moveTo>
                        <a:lnTo>
                          <a:pt x="421407" y="73025"/>
                        </a:lnTo>
                        <a:lnTo>
                          <a:pt x="380132" y="111125"/>
                        </a:lnTo>
                        <a:lnTo>
                          <a:pt x="367432" y="177800"/>
                        </a:lnTo>
                        <a:lnTo>
                          <a:pt x="338893" y="300000"/>
                        </a:lnTo>
                        <a:lnTo>
                          <a:pt x="319807" y="530225"/>
                        </a:lnTo>
                        <a:lnTo>
                          <a:pt x="307107" y="828675"/>
                        </a:lnTo>
                        <a:lnTo>
                          <a:pt x="319151" y="1097001"/>
                        </a:lnTo>
                        <a:lnTo>
                          <a:pt x="345448" y="1311592"/>
                        </a:lnTo>
                        <a:lnTo>
                          <a:pt x="367432" y="1419225"/>
                        </a:lnTo>
                        <a:lnTo>
                          <a:pt x="389657" y="1476375"/>
                        </a:lnTo>
                        <a:lnTo>
                          <a:pt x="408707" y="1517650"/>
                        </a:lnTo>
                        <a:lnTo>
                          <a:pt x="408707" y="1517650"/>
                        </a:lnTo>
                        <a:lnTo>
                          <a:pt x="151532" y="1584325"/>
                        </a:lnTo>
                        <a:lnTo>
                          <a:pt x="122957" y="1584325"/>
                        </a:lnTo>
                        <a:lnTo>
                          <a:pt x="122957" y="1584325"/>
                        </a:lnTo>
                        <a:lnTo>
                          <a:pt x="78507" y="1549400"/>
                        </a:lnTo>
                        <a:lnTo>
                          <a:pt x="46757" y="1482725"/>
                        </a:lnTo>
                        <a:lnTo>
                          <a:pt x="519" y="1276040"/>
                        </a:lnTo>
                        <a:cubicBezTo>
                          <a:pt x="-2163" y="1162859"/>
                          <a:pt x="6611" y="1156417"/>
                          <a:pt x="2666" y="1035955"/>
                        </a:cubicBezTo>
                        <a:cubicBezTo>
                          <a:pt x="3724" y="907897"/>
                          <a:pt x="4022" y="825933"/>
                          <a:pt x="5080" y="697875"/>
                        </a:cubicBezTo>
                        <a:lnTo>
                          <a:pt x="16088" y="425224"/>
                        </a:lnTo>
                        <a:lnTo>
                          <a:pt x="20551" y="293911"/>
                        </a:lnTo>
                        <a:lnTo>
                          <a:pt x="30882" y="161925"/>
                        </a:lnTo>
                        <a:lnTo>
                          <a:pt x="65807" y="76200"/>
                        </a:lnTo>
                        <a:lnTo>
                          <a:pt x="126132" y="0"/>
                        </a:lnTo>
                        <a:close/>
                      </a:path>
                    </a:pathLst>
                  </a:custGeom>
                  <a:grpFill/>
                </p:spPr>
                <p:style>
                  <a:lnRef idx="2">
                    <a:schemeClr val="dk1">
                      <a:shade val="50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71" name="Ellipse 4370">
                    <a:extLst>
                      <a:ext uri="{FF2B5EF4-FFF2-40B4-BE49-F238E27FC236}">
                        <a16:creationId xmlns:a16="http://schemas.microsoft.com/office/drawing/2014/main" id="{05084C65-65D6-8417-8848-C6FA01A2BBA4}"/>
                      </a:ext>
                    </a:extLst>
                  </p:cNvPr>
                  <p:cNvSpPr/>
                  <p:nvPr/>
                </p:nvSpPr>
                <p:spPr>
                  <a:xfrm rot="17086880">
                    <a:off x="1920573" y="3712285"/>
                    <a:ext cx="78338" cy="82879"/>
                  </a:xfrm>
                  <a:prstGeom prst="ellipse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  <a:scene3d>
                    <a:camera prst="orthographicFront"/>
                    <a:lightRig rig="threePt" dir="t"/>
                  </a:scene3d>
                  <a:sp3d>
                    <a:bevelT prst="slop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</p:grpSp>
          <p:sp>
            <p:nvSpPr>
              <p:cNvPr id="4396" name="Kombinationstegning 4395">
                <a:extLst>
                  <a:ext uri="{FF2B5EF4-FFF2-40B4-BE49-F238E27FC236}">
                    <a16:creationId xmlns:a16="http://schemas.microsoft.com/office/drawing/2014/main" id="{C50C3964-AEF5-1937-916A-34AC29CF0E3D}"/>
                  </a:ext>
                </a:extLst>
              </p:cNvPr>
              <p:cNvSpPr/>
              <p:nvPr/>
            </p:nvSpPr>
            <p:spPr>
              <a:xfrm>
                <a:off x="2016905" y="2816352"/>
                <a:ext cx="502395" cy="548640"/>
              </a:xfrm>
              <a:custGeom>
                <a:avLst/>
                <a:gdLst>
                  <a:gd name="connsiteX0" fmla="*/ 172430 w 502395"/>
                  <a:gd name="connsiteY0" fmla="*/ 0 h 548640"/>
                  <a:gd name="connsiteX1" fmla="*/ 318734 w 502395"/>
                  <a:gd name="connsiteY1" fmla="*/ 120178 h 548640"/>
                  <a:gd name="connsiteX2" fmla="*/ 491164 w 502395"/>
                  <a:gd name="connsiteY2" fmla="*/ 261257 h 548640"/>
                  <a:gd name="connsiteX3" fmla="*/ 459813 w 502395"/>
                  <a:gd name="connsiteY3" fmla="*/ 438912 h 548640"/>
                  <a:gd name="connsiteX4" fmla="*/ 250807 w 502395"/>
                  <a:gd name="connsiteY4" fmla="*/ 532965 h 548640"/>
                  <a:gd name="connsiteX5" fmla="*/ 83602 w 502395"/>
                  <a:gd name="connsiteY5" fmla="*/ 491163 h 548640"/>
                  <a:gd name="connsiteX6" fmla="*/ 0 w 502395"/>
                  <a:gd name="connsiteY6" fmla="*/ 548640 h 54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395" h="548640">
                    <a:moveTo>
                      <a:pt x="172430" y="0"/>
                    </a:moveTo>
                    <a:lnTo>
                      <a:pt x="318734" y="120178"/>
                    </a:lnTo>
                    <a:cubicBezTo>
                      <a:pt x="371856" y="163721"/>
                      <a:pt x="467651" y="208135"/>
                      <a:pt x="491164" y="261257"/>
                    </a:cubicBezTo>
                    <a:cubicBezTo>
                      <a:pt x="514677" y="314379"/>
                      <a:pt x="499872" y="393627"/>
                      <a:pt x="459813" y="438912"/>
                    </a:cubicBezTo>
                    <a:cubicBezTo>
                      <a:pt x="419754" y="484197"/>
                      <a:pt x="313509" y="524256"/>
                      <a:pt x="250807" y="532965"/>
                    </a:cubicBezTo>
                    <a:cubicBezTo>
                      <a:pt x="188105" y="541674"/>
                      <a:pt x="125403" y="488551"/>
                      <a:pt x="83602" y="491163"/>
                    </a:cubicBezTo>
                    <a:cubicBezTo>
                      <a:pt x="41801" y="493776"/>
                      <a:pt x="20900" y="521208"/>
                      <a:pt x="0" y="548640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97" name="Kombinationstegning 4396">
                <a:extLst>
                  <a:ext uri="{FF2B5EF4-FFF2-40B4-BE49-F238E27FC236}">
                    <a16:creationId xmlns:a16="http://schemas.microsoft.com/office/drawing/2014/main" id="{A79B9AE0-0724-E715-2AEA-703A2E9039C4}"/>
                  </a:ext>
                </a:extLst>
              </p:cNvPr>
              <p:cNvSpPr/>
              <p:nvPr/>
            </p:nvSpPr>
            <p:spPr>
              <a:xfrm>
                <a:off x="1965325" y="3239770"/>
                <a:ext cx="958850" cy="390092"/>
              </a:xfrm>
              <a:custGeom>
                <a:avLst/>
                <a:gdLst>
                  <a:gd name="connsiteX0" fmla="*/ 0 w 958850"/>
                  <a:gd name="connsiteY0" fmla="*/ 192405 h 390092"/>
                  <a:gd name="connsiteX1" fmla="*/ 76200 w 958850"/>
                  <a:gd name="connsiteY1" fmla="*/ 176530 h 390092"/>
                  <a:gd name="connsiteX2" fmla="*/ 206375 w 958850"/>
                  <a:gd name="connsiteY2" fmla="*/ 265430 h 390092"/>
                  <a:gd name="connsiteX3" fmla="*/ 273050 w 958850"/>
                  <a:gd name="connsiteY3" fmla="*/ 360680 h 390092"/>
                  <a:gd name="connsiteX4" fmla="*/ 387350 w 958850"/>
                  <a:gd name="connsiteY4" fmla="*/ 389255 h 390092"/>
                  <a:gd name="connsiteX5" fmla="*/ 520700 w 958850"/>
                  <a:gd name="connsiteY5" fmla="*/ 335280 h 390092"/>
                  <a:gd name="connsiteX6" fmla="*/ 679450 w 958850"/>
                  <a:gd name="connsiteY6" fmla="*/ 192405 h 390092"/>
                  <a:gd name="connsiteX7" fmla="*/ 768350 w 958850"/>
                  <a:gd name="connsiteY7" fmla="*/ 40005 h 390092"/>
                  <a:gd name="connsiteX8" fmla="*/ 911225 w 958850"/>
                  <a:gd name="connsiteY8" fmla="*/ 11430 h 390092"/>
                  <a:gd name="connsiteX9" fmla="*/ 958850 w 958850"/>
                  <a:gd name="connsiteY9" fmla="*/ 201930 h 390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8850" h="390092">
                    <a:moveTo>
                      <a:pt x="0" y="192405"/>
                    </a:moveTo>
                    <a:cubicBezTo>
                      <a:pt x="20902" y="178382"/>
                      <a:pt x="41804" y="164359"/>
                      <a:pt x="76200" y="176530"/>
                    </a:cubicBezTo>
                    <a:cubicBezTo>
                      <a:pt x="110596" y="188701"/>
                      <a:pt x="173567" y="234738"/>
                      <a:pt x="206375" y="265430"/>
                    </a:cubicBezTo>
                    <a:cubicBezTo>
                      <a:pt x="239183" y="296122"/>
                      <a:pt x="242888" y="340043"/>
                      <a:pt x="273050" y="360680"/>
                    </a:cubicBezTo>
                    <a:cubicBezTo>
                      <a:pt x="303212" y="381317"/>
                      <a:pt x="346075" y="393488"/>
                      <a:pt x="387350" y="389255"/>
                    </a:cubicBezTo>
                    <a:cubicBezTo>
                      <a:pt x="428625" y="385022"/>
                      <a:pt x="472017" y="368088"/>
                      <a:pt x="520700" y="335280"/>
                    </a:cubicBezTo>
                    <a:cubicBezTo>
                      <a:pt x="569383" y="302472"/>
                      <a:pt x="638175" y="241617"/>
                      <a:pt x="679450" y="192405"/>
                    </a:cubicBezTo>
                    <a:cubicBezTo>
                      <a:pt x="720725" y="143193"/>
                      <a:pt x="729721" y="70167"/>
                      <a:pt x="768350" y="40005"/>
                    </a:cubicBezTo>
                    <a:cubicBezTo>
                      <a:pt x="806979" y="9842"/>
                      <a:pt x="879475" y="-15557"/>
                      <a:pt x="911225" y="11430"/>
                    </a:cubicBezTo>
                    <a:cubicBezTo>
                      <a:pt x="942975" y="38417"/>
                      <a:pt x="950912" y="120173"/>
                      <a:pt x="958850" y="201930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98" name="Tekstfelt 4397">
                <a:extLst>
                  <a:ext uri="{FF2B5EF4-FFF2-40B4-BE49-F238E27FC236}">
                    <a16:creationId xmlns:a16="http://schemas.microsoft.com/office/drawing/2014/main" id="{BD03CC5B-DC05-6892-EB5C-A0B925422BBD}"/>
                  </a:ext>
                </a:extLst>
              </p:cNvPr>
              <p:cNvSpPr txBox="1"/>
              <p:nvPr/>
            </p:nvSpPr>
            <p:spPr>
              <a:xfrm>
                <a:off x="2039471" y="2152160"/>
                <a:ext cx="50366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1600" dirty="0">
                    <a:solidFill>
                      <a:srgbClr val="B20404"/>
                    </a:solidFill>
                    <a:latin typeface="Comic Sans MS" panose="030F0902030302020204" pitchFamily="66" charset="0"/>
                  </a:rPr>
                  <a:t>6 V</a:t>
                </a:r>
              </a:p>
            </p:txBody>
          </p:sp>
          <p:sp>
            <p:nvSpPr>
              <p:cNvPr id="4399" name="Tekstfelt 4398">
                <a:extLst>
                  <a:ext uri="{FF2B5EF4-FFF2-40B4-BE49-F238E27FC236}">
                    <a16:creationId xmlns:a16="http://schemas.microsoft.com/office/drawing/2014/main" id="{6AB3834B-B6FE-551E-1309-E340B3B0EB49}"/>
                  </a:ext>
                </a:extLst>
              </p:cNvPr>
              <p:cNvSpPr txBox="1"/>
              <p:nvPr/>
            </p:nvSpPr>
            <p:spPr>
              <a:xfrm>
                <a:off x="1017619" y="3057887"/>
                <a:ext cx="70243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1600" dirty="0">
                    <a:solidFill>
                      <a:srgbClr val="B20404"/>
                    </a:solidFill>
                    <a:latin typeface="Comic Sans MS" panose="030F0902030302020204" pitchFamily="66" charset="0"/>
                  </a:rPr>
                  <a:t>0,5 A</a:t>
                </a:r>
              </a:p>
            </p:txBody>
          </p:sp>
        </p:grpSp>
        <p:sp>
          <p:nvSpPr>
            <p:cNvPr id="4415" name="Tekstfelt 4414">
              <a:extLst>
                <a:ext uri="{FF2B5EF4-FFF2-40B4-BE49-F238E27FC236}">
                  <a16:creationId xmlns:a16="http://schemas.microsoft.com/office/drawing/2014/main" id="{8B1D9975-0353-1AB7-FDDD-D15F73F509DF}"/>
                </a:ext>
              </a:extLst>
            </p:cNvPr>
            <p:cNvSpPr txBox="1"/>
            <p:nvPr/>
          </p:nvSpPr>
          <p:spPr>
            <a:xfrm>
              <a:off x="5727668" y="3960873"/>
              <a:ext cx="9044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R = ? Ω</a:t>
              </a:r>
            </a:p>
          </p:txBody>
        </p: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B1A6EF56-17F2-8470-DD58-7E93B666F5EE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16" action="ppaction://hlinksldjump"/>
              <a:extLst>
                <a:ext uri="{FF2B5EF4-FFF2-40B4-BE49-F238E27FC236}">
                  <a16:creationId xmlns:a16="http://schemas.microsoft.com/office/drawing/2014/main" id="{186BA2F7-2B91-B0B5-684A-5593ED1BE2E9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7" name="Afrundet rektangel 6">
              <a:hlinkClick r:id="rId16" action="ppaction://hlinksldjump"/>
              <a:extLst>
                <a:ext uri="{FF2B5EF4-FFF2-40B4-BE49-F238E27FC236}">
                  <a16:creationId xmlns:a16="http://schemas.microsoft.com/office/drawing/2014/main" id="{565BB255-4F27-27D2-BA1A-D9C6BF677F28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8" name="Afrundet rektangel 7">
              <a:hlinkClick r:id="rId16" action="ppaction://hlinksldjump"/>
              <a:extLst>
                <a:ext uri="{FF2B5EF4-FFF2-40B4-BE49-F238E27FC236}">
                  <a16:creationId xmlns:a16="http://schemas.microsoft.com/office/drawing/2014/main" id="{25338073-048F-CA64-D889-17C1D91AD638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9" name="Afrundet rektangel 8">
              <a:hlinkClick r:id="rId16" action="ppaction://hlinksldjump"/>
              <a:extLst>
                <a:ext uri="{FF2B5EF4-FFF2-40B4-BE49-F238E27FC236}">
                  <a16:creationId xmlns:a16="http://schemas.microsoft.com/office/drawing/2014/main" id="{79AC7270-2AAE-A22B-12B1-8A86C6592E84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10" name="Afrundet rektangel 9">
              <a:hlinkClick r:id="rId16" action="ppaction://hlinksldjump"/>
              <a:extLst>
                <a:ext uri="{FF2B5EF4-FFF2-40B4-BE49-F238E27FC236}">
                  <a16:creationId xmlns:a16="http://schemas.microsoft.com/office/drawing/2014/main" id="{32363AB7-EC48-F5FF-2488-FFE1995EC91E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11" name="Afrundet rektangel 10">
              <a:hlinkClick r:id="rId16" action="ppaction://hlinksldjump"/>
              <a:extLst>
                <a:ext uri="{FF2B5EF4-FFF2-40B4-BE49-F238E27FC236}">
                  <a16:creationId xmlns:a16="http://schemas.microsoft.com/office/drawing/2014/main" id="{E4D2E5C3-CC0B-00AC-B6BB-A935E181472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12" name="Afrundet rektangel 11">
              <a:hlinkClick r:id="rId17" action="ppaction://hlinksldjump"/>
              <a:extLst>
                <a:ext uri="{FF2B5EF4-FFF2-40B4-BE49-F238E27FC236}">
                  <a16:creationId xmlns:a16="http://schemas.microsoft.com/office/drawing/2014/main" id="{AD269989-1A37-84F1-4728-97E439CACBCE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 </a:t>
              </a:r>
            </a:p>
          </p:txBody>
        </p:sp>
        <p:sp>
          <p:nvSpPr>
            <p:cNvPr id="13" name="Afrundet rektangel 12">
              <a:hlinkClick r:id="rId16" action="ppaction://hlinksldjump"/>
              <a:extLst>
                <a:ext uri="{FF2B5EF4-FFF2-40B4-BE49-F238E27FC236}">
                  <a16:creationId xmlns:a16="http://schemas.microsoft.com/office/drawing/2014/main" id="{8502F7D6-2EB2-871F-76C9-8A20317344CE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14" name="Afrundet rektangel 13">
              <a:hlinkClick r:id="rId16" action="ppaction://hlinksldjump"/>
              <a:extLst>
                <a:ext uri="{FF2B5EF4-FFF2-40B4-BE49-F238E27FC236}">
                  <a16:creationId xmlns:a16="http://schemas.microsoft.com/office/drawing/2014/main" id="{F324F47B-DC30-D206-B000-727544EB833A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  <p:sp>
          <p:nvSpPr>
            <p:cNvPr id="15" name="Afrundet rektangel 14">
              <a:hlinkClick r:id="rId16" action="ppaction://hlinksldjump"/>
              <a:extLst>
                <a:ext uri="{FF2B5EF4-FFF2-40B4-BE49-F238E27FC236}">
                  <a16:creationId xmlns:a16="http://schemas.microsoft.com/office/drawing/2014/main" id="{1FD8489C-D091-4874-35D5-FCCF200653A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</a:t>
              </a:r>
              <a:r>
                <a:rPr lang="da-DK" sz="1800" dirty="0">
                  <a:solidFill>
                    <a:schemeClr val="bg1"/>
                  </a:solidFill>
                  <a:latin typeface="Comic Sans MS" panose="030F0902030302020204" pitchFamily="66" charset="0"/>
                </a:rPr>
                <a:t>Ω</a:t>
              </a:r>
              <a:endPara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endParaRPr>
            </a:p>
          </p:txBody>
        </p:sp>
      </p:grpSp>
      <p:cxnSp>
        <p:nvCxnSpPr>
          <p:cNvPr id="17" name="Lige pilforbindelse 16">
            <a:extLst>
              <a:ext uri="{FF2B5EF4-FFF2-40B4-BE49-F238E27FC236}">
                <a16:creationId xmlns:a16="http://schemas.microsoft.com/office/drawing/2014/main" id="{B02E8910-24E9-F7EF-4AF5-B595E410574F}"/>
              </a:ext>
            </a:extLst>
          </p:cNvPr>
          <p:cNvCxnSpPr/>
          <p:nvPr/>
        </p:nvCxnSpPr>
        <p:spPr>
          <a:xfrm flipH="1">
            <a:off x="3700333" y="2577754"/>
            <a:ext cx="153729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" name="Gruppe 21">
            <a:extLst>
              <a:ext uri="{FF2B5EF4-FFF2-40B4-BE49-F238E27FC236}">
                <a16:creationId xmlns:a16="http://schemas.microsoft.com/office/drawing/2014/main" id="{5DD95B91-C915-7BA3-4AAE-0D9823731692}"/>
              </a:ext>
            </a:extLst>
          </p:cNvPr>
          <p:cNvGrpSpPr/>
          <p:nvPr/>
        </p:nvGrpSpPr>
        <p:grpSpPr>
          <a:xfrm>
            <a:off x="3630706" y="1653905"/>
            <a:ext cx="964058" cy="1178353"/>
            <a:chOff x="3630706" y="1326696"/>
            <a:chExt cx="964058" cy="1178353"/>
          </a:xfrm>
        </p:grpSpPr>
        <p:grpSp>
          <p:nvGrpSpPr>
            <p:cNvPr id="4403" name="Gruppe 4402">
              <a:extLst>
                <a:ext uri="{FF2B5EF4-FFF2-40B4-BE49-F238E27FC236}">
                  <a16:creationId xmlns:a16="http://schemas.microsoft.com/office/drawing/2014/main" id="{787E8D99-AB99-0CB0-29FE-913067A0AED9}"/>
                </a:ext>
              </a:extLst>
            </p:cNvPr>
            <p:cNvGrpSpPr/>
            <p:nvPr/>
          </p:nvGrpSpPr>
          <p:grpSpPr>
            <a:xfrm>
              <a:off x="3633916" y="1545311"/>
              <a:ext cx="744358" cy="796087"/>
              <a:chOff x="4434440" y="1061929"/>
              <a:chExt cx="744358" cy="796087"/>
            </a:xfrm>
          </p:grpSpPr>
          <p:grpSp>
            <p:nvGrpSpPr>
              <p:cNvPr id="4187" name="Group 2527">
                <a:extLst>
                  <a:ext uri="{FF2B5EF4-FFF2-40B4-BE49-F238E27FC236}">
                    <a16:creationId xmlns:a16="http://schemas.microsoft.com/office/drawing/2014/main" id="{B8C48B9E-473C-8DD5-A910-4E471D138C6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434440" y="1061929"/>
                <a:ext cx="696385" cy="704930"/>
                <a:chOff x="2998" y="11479"/>
                <a:chExt cx="1386" cy="1403"/>
              </a:xfrm>
            </p:grpSpPr>
            <p:grpSp>
              <p:nvGrpSpPr>
                <p:cNvPr id="4188" name="Group 2083">
                  <a:extLst>
                    <a:ext uri="{FF2B5EF4-FFF2-40B4-BE49-F238E27FC236}">
                      <a16:creationId xmlns:a16="http://schemas.microsoft.com/office/drawing/2014/main" id="{797F4685-25E1-4A83-C246-8CAF137D57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998" y="12843"/>
                  <a:ext cx="1386" cy="39"/>
                  <a:chOff x="2915" y="12594"/>
                  <a:chExt cx="7326" cy="220"/>
                </a:xfrm>
              </p:grpSpPr>
              <p:cxnSp>
                <p:nvCxnSpPr>
                  <p:cNvPr id="4204" name="AutoShape 2085">
                    <a:extLst>
                      <a:ext uri="{FF2B5EF4-FFF2-40B4-BE49-F238E27FC236}">
                        <a16:creationId xmlns:a16="http://schemas.microsoft.com/office/drawing/2014/main" id="{9F6675D2-065D-D3BC-4ACE-349112CB4C88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12594"/>
                    <a:ext cx="2651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4205" name="AutoShape 2086">
                    <a:extLst>
                      <a:ext uri="{FF2B5EF4-FFF2-40B4-BE49-F238E27FC236}">
                        <a16:creationId xmlns:a16="http://schemas.microsoft.com/office/drawing/2014/main" id="{3E3D45E8-28E1-CD81-882C-77418EC0B999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2915" y="12814"/>
                    <a:ext cx="2653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4189" name="Group 2087">
                  <a:extLst>
                    <a:ext uri="{FF2B5EF4-FFF2-40B4-BE49-F238E27FC236}">
                      <a16:creationId xmlns:a16="http://schemas.microsoft.com/office/drawing/2014/main" id="{A7CA1D1A-1160-565E-99C5-E4E273B19D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10" y="11479"/>
                  <a:ext cx="1370" cy="373"/>
                  <a:chOff x="2701" y="8775"/>
                  <a:chExt cx="1857" cy="510"/>
                </a:xfrm>
              </p:grpSpPr>
              <p:cxnSp>
                <p:nvCxnSpPr>
                  <p:cNvPr id="4195" name="AutoShape 2088">
                    <a:extLst>
                      <a:ext uri="{FF2B5EF4-FFF2-40B4-BE49-F238E27FC236}">
                        <a16:creationId xmlns:a16="http://schemas.microsoft.com/office/drawing/2014/main" id="{61BD1122-B654-B2E9-95FE-CBCEDF3AAE44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2701" y="9114"/>
                    <a:ext cx="77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4196" name="AutoShape 2089">
                    <a:extLst>
                      <a:ext uri="{FF2B5EF4-FFF2-40B4-BE49-F238E27FC236}">
                        <a16:creationId xmlns:a16="http://schemas.microsoft.com/office/drawing/2014/main" id="{53BF632E-A478-9680-4248-6AB0786C1218}"/>
                      </a:ext>
                    </a:extLst>
                  </p:cNvPr>
                  <p:cNvCxnSpPr>
                    <a:cxnSpLocks noEditPoints="1" noChangeArrowheads="1" noChangeShapeType="1"/>
                  </p:cNvCxnSpPr>
                  <p:nvPr/>
                </p:nvCxnSpPr>
                <p:spPr bwMode="auto">
                  <a:xfrm>
                    <a:off x="3780" y="9108"/>
                    <a:ext cx="778" cy="0"/>
                  </a:xfrm>
                  <a:prstGeom prst="straightConnector1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4197" name="AutoShape 2090">
                    <a:extLst>
                      <a:ext uri="{FF2B5EF4-FFF2-40B4-BE49-F238E27FC236}">
                        <a16:creationId xmlns:a16="http://schemas.microsoft.com/office/drawing/2014/main" id="{01FA66D7-F5CF-B91C-E875-8CDD76A5AFDB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rot="5400000">
                    <a:off x="3555" y="9060"/>
                    <a:ext cx="435" cy="15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4198" name="AutoShape 2091">
                    <a:extLst>
                      <a:ext uri="{FF2B5EF4-FFF2-40B4-BE49-F238E27FC236}">
                        <a16:creationId xmlns:a16="http://schemas.microsoft.com/office/drawing/2014/main" id="{7608D035-DA47-DF14-C45E-3BB9766C7EF4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55" y="8925"/>
                    <a:ext cx="0" cy="330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4199" name="AutoShape 2092">
                    <a:extLst>
                      <a:ext uri="{FF2B5EF4-FFF2-40B4-BE49-F238E27FC236}">
                        <a16:creationId xmlns:a16="http://schemas.microsoft.com/office/drawing/2014/main" id="{820FBF16-8791-6189-6CAF-28F1C42AA87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248" y="8850"/>
                    <a:ext cx="156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grpSp>
                <p:nvGrpSpPr>
                  <p:cNvPr id="4200" name="Group 2093">
                    <a:extLst>
                      <a:ext uri="{FF2B5EF4-FFF2-40B4-BE49-F238E27FC236}">
                        <a16:creationId xmlns:a16="http://schemas.microsoft.com/office/drawing/2014/main" id="{7E207436-2F08-B652-A710-672C8B84375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939" y="8775"/>
                    <a:ext cx="156" cy="155"/>
                    <a:chOff x="5765" y="2446"/>
                    <a:chExt cx="384" cy="155"/>
                  </a:xfrm>
                </p:grpSpPr>
                <p:cxnSp>
                  <p:nvCxnSpPr>
                    <p:cNvPr id="4201" name="AutoShape 2094">
                      <a:extLst>
                        <a:ext uri="{FF2B5EF4-FFF2-40B4-BE49-F238E27FC236}">
                          <a16:creationId xmlns:a16="http://schemas.microsoft.com/office/drawing/2014/main" id="{4C769856-FCB7-9806-B177-889F9556791D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>
                      <a:off x="5765" y="2526"/>
                      <a:ext cx="384" cy="0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202" name="AutoShape 2095">
                      <a:extLst>
                        <a:ext uri="{FF2B5EF4-FFF2-40B4-BE49-F238E27FC236}">
                          <a16:creationId xmlns:a16="http://schemas.microsoft.com/office/drawing/2014/main" id="{44E99F28-FE6D-8C58-E5A8-CB3E640B4228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>
                      <a:off x="5943" y="2446"/>
                      <a:ext cx="0" cy="155"/>
                    </a:xfrm>
                    <a:prstGeom prst="straightConnector1">
                      <a:avLst/>
                    </a:prstGeom>
                    <a:noFill/>
                    <a:ln w="1905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4193" name="AutoShape 2097">
                  <a:extLst>
                    <a:ext uri="{FF2B5EF4-FFF2-40B4-BE49-F238E27FC236}">
                      <a16:creationId xmlns:a16="http://schemas.microsoft.com/office/drawing/2014/main" id="{151646CC-F2C2-38D7-4E4D-6F2B5A637E72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4252" y="11819"/>
                  <a:ext cx="215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91" name="AutoShape 2525">
                  <a:extLst>
                    <a:ext uri="{FF2B5EF4-FFF2-40B4-BE49-F238E27FC236}">
                      <a16:creationId xmlns:a16="http://schemas.microsoft.com/office/drawing/2014/main" id="{EBEC7296-FCA2-10CE-83B1-36B91898E2E9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3013" y="11722"/>
                  <a:ext cx="0" cy="1146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92" name="AutoShape 2526">
                  <a:extLst>
                    <a:ext uri="{FF2B5EF4-FFF2-40B4-BE49-F238E27FC236}">
                      <a16:creationId xmlns:a16="http://schemas.microsoft.com/office/drawing/2014/main" id="{73059ED8-8C9A-DA67-FAE6-5FFB1B123ACB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 flipH="1">
                  <a:off x="4358" y="12621"/>
                  <a:ext cx="0" cy="21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4400" name="Ellipse 4399">
                <a:extLst>
                  <a:ext uri="{FF2B5EF4-FFF2-40B4-BE49-F238E27FC236}">
                    <a16:creationId xmlns:a16="http://schemas.microsoft.com/office/drawing/2014/main" id="{0871E4B7-F8A2-37E9-A825-A028BCFD6C20}"/>
                  </a:ext>
                </a:extLst>
              </p:cNvPr>
              <p:cNvSpPr/>
              <p:nvPr/>
            </p:nvSpPr>
            <p:spPr>
              <a:xfrm>
                <a:off x="4683542" y="1665365"/>
                <a:ext cx="192651" cy="192651"/>
              </a:xfrm>
              <a:prstGeom prst="ellipse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a-DK" sz="1200" dirty="0">
                    <a:solidFill>
                      <a:schemeClr val="tx1"/>
                    </a:solidFill>
                  </a:rPr>
                  <a:t>A</a:t>
                </a:r>
              </a:p>
            </p:txBody>
          </p:sp>
          <p:sp>
            <p:nvSpPr>
              <p:cNvPr id="4401" name="Rektangel 4400">
                <a:extLst>
                  <a:ext uri="{FF2B5EF4-FFF2-40B4-BE49-F238E27FC236}">
                    <a16:creationId xmlns:a16="http://schemas.microsoft.com/office/drawing/2014/main" id="{DAEA764D-C800-E861-A5EC-CD5D29B93166}"/>
                  </a:ext>
                </a:extLst>
              </p:cNvPr>
              <p:cNvSpPr/>
              <p:nvPr/>
            </p:nvSpPr>
            <p:spPr>
              <a:xfrm>
                <a:off x="5064498" y="1285875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8" name="Tekstfelt 17">
              <a:extLst>
                <a:ext uri="{FF2B5EF4-FFF2-40B4-BE49-F238E27FC236}">
                  <a16:creationId xmlns:a16="http://schemas.microsoft.com/office/drawing/2014/main" id="{E45F8A01-84BD-F4F5-81BB-F39369987ABA}"/>
                </a:ext>
              </a:extLst>
            </p:cNvPr>
            <p:cNvSpPr txBox="1"/>
            <p:nvPr/>
          </p:nvSpPr>
          <p:spPr>
            <a:xfrm>
              <a:off x="3630706" y="2258828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sp>
          <p:nvSpPr>
            <p:cNvPr id="19" name="Tekstfelt 18">
              <a:extLst>
                <a:ext uri="{FF2B5EF4-FFF2-40B4-BE49-F238E27FC236}">
                  <a16:creationId xmlns:a16="http://schemas.microsoft.com/office/drawing/2014/main" id="{E42E6943-91D0-5964-59F3-0E256E611F55}"/>
                </a:ext>
              </a:extLst>
            </p:cNvPr>
            <p:cNvSpPr txBox="1"/>
            <p:nvPr/>
          </p:nvSpPr>
          <p:spPr>
            <a:xfrm>
              <a:off x="4329948" y="1801631"/>
              <a:ext cx="2648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</a:p>
          </p:txBody>
        </p: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D9026CD6-E85E-6978-2B48-D69228F0A770}"/>
                </a:ext>
              </a:extLst>
            </p:cNvPr>
            <p:cNvSpPr txBox="1"/>
            <p:nvPr/>
          </p:nvSpPr>
          <p:spPr>
            <a:xfrm>
              <a:off x="3861257" y="1326696"/>
              <a:ext cx="27924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</p:grpSp>
      <p:sp>
        <p:nvSpPr>
          <p:cNvPr id="2" name="Tekstfelt 1">
            <a:extLst>
              <a:ext uri="{FF2B5EF4-FFF2-40B4-BE49-F238E27FC236}">
                <a16:creationId xmlns:a16="http://schemas.microsoft.com/office/drawing/2014/main" id="{A66EF003-FF94-2BFC-CE11-CCF018811B3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995663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2AA2E-F4AE-89FA-B872-9B54BA2895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6EFD5AE-31B9-4334-C953-F1025C2285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5602" name="Picture 2" descr="Væg, Ydre, Grønt, Vedbend, Grøn, Løv">
            <a:extLst>
              <a:ext uri="{FF2B5EF4-FFF2-40B4-BE49-F238E27FC236}">
                <a16:creationId xmlns:a16="http://schemas.microsoft.com/office/drawing/2014/main" id="{A0730981-74DC-13D2-E162-7174F94FA8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763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Dør, Facade, Rude, Væg, Hus, Arkitektur">
            <a:extLst>
              <a:ext uri="{FF2B5EF4-FFF2-40B4-BE49-F238E27FC236}">
                <a16:creationId xmlns:a16="http://schemas.microsoft.com/office/drawing/2014/main" id="{E1F18EAB-9D26-4869-2684-DBBFC67084E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72" t="14712" r="11879" b="6039"/>
          <a:stretch/>
        </p:blipFill>
        <p:spPr bwMode="auto">
          <a:xfrm>
            <a:off x="1970691" y="4645581"/>
            <a:ext cx="2268000" cy="156536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6D4762C8-7835-1449-1DAE-CDB68C5F2076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9172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A9AC9E-77B5-8595-2D88-4F969E111D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B335CFF9-7030-7B99-A6A0-0E79014B39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2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00CB71B0-457E-6470-3912-D2E28DCA27C0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91A67DD9-F73C-B684-551A-2BBEA27AA0C5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2F2F20AE-CC9D-47D4-B4E1-64B522305A93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serieforbindelse i et kredsløb, vil den samlede modstand i kredsløbet være R = R</a:t>
            </a:r>
            <a:r>
              <a:rPr lang="da-DK" sz="1400" baseline="-250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1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 + R</a:t>
            </a:r>
            <a:r>
              <a:rPr lang="da-DK" sz="1400" baseline="-250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2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.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9499517E-1CED-0E0C-0DCB-95E37EB41598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B9031B58-A441-88B8-8F50-9CCADF999C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61EFDBF0-9B25-A752-4FEF-4B2EA8A3C318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3F4BC165-BEF9-B68C-882A-FA20BCC51872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8FE11C39-679B-15F4-7F79-81286FEF1E04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4A3B79CE-DA23-CEDA-09E8-5E1C1A16BD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BD57CC75-6F1A-C187-4D1B-C57F35F0FED8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FDEF6B67-CB28-33C2-D2E6-17D5785E3BA6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A2D2E4CF-AA1F-22B6-4867-CDFD82B3FFF8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C6ADA24D-3D93-6967-6D82-C142B6A3D845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11FCAB0D-6797-D53B-756F-8FBE795B60B7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00AE6E94-2552-CBD9-CC50-44FB166A7C6F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sp>
        <p:nvSpPr>
          <p:cNvPr id="4420" name="Tekstfelt 4419">
            <a:extLst>
              <a:ext uri="{FF2B5EF4-FFF2-40B4-BE49-F238E27FC236}">
                <a16:creationId xmlns:a16="http://schemas.microsoft.com/office/drawing/2014/main" id="{571BE3F3-E7E2-5217-982B-FBA576604E7A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På samme måde vil spændingsforskellen være givet ved summen af spændingsforskellen over</a:t>
            </a:r>
          </a:p>
        </p:txBody>
      </p:sp>
      <p:sp>
        <p:nvSpPr>
          <p:cNvPr id="4421" name="Tekstfelt 4420">
            <a:extLst>
              <a:ext uri="{FF2B5EF4-FFF2-40B4-BE49-F238E27FC236}">
                <a16:creationId xmlns:a16="http://schemas.microsoft.com/office/drawing/2014/main" id="{330A3A08-DC5D-F3EC-2850-B63D6AB13F64}"/>
              </a:ext>
            </a:extLst>
          </p:cNvPr>
          <p:cNvSpPr txBox="1"/>
          <p:nvPr/>
        </p:nvSpPr>
        <p:spPr>
          <a:xfrm>
            <a:off x="541800" y="1286932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hver af de 2 pærer: U = V</a:t>
            </a:r>
            <a:r>
              <a:rPr lang="da-DK" sz="1400" baseline="-250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1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 + V</a:t>
            </a:r>
            <a:r>
              <a:rPr lang="da-DK" sz="1400" baseline="-250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2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60" name="Gruppe 59">
            <a:extLst>
              <a:ext uri="{FF2B5EF4-FFF2-40B4-BE49-F238E27FC236}">
                <a16:creationId xmlns:a16="http://schemas.microsoft.com/office/drawing/2014/main" id="{48F9AC8D-E2F0-5F62-F709-B7005C8B924C}"/>
              </a:ext>
            </a:extLst>
          </p:cNvPr>
          <p:cNvGrpSpPr>
            <a:grpSpLocks noChangeAspect="1"/>
          </p:cNvGrpSpPr>
          <p:nvPr/>
        </p:nvGrpSpPr>
        <p:grpSpPr>
          <a:xfrm>
            <a:off x="5656521" y="1918517"/>
            <a:ext cx="1310002" cy="937181"/>
            <a:chOff x="5175798" y="1871002"/>
            <a:chExt cx="5057331" cy="3618011"/>
          </a:xfrm>
        </p:grpSpPr>
        <p:grpSp>
          <p:nvGrpSpPr>
            <p:cNvPr id="61" name="Gruppe 60">
              <a:extLst>
                <a:ext uri="{FF2B5EF4-FFF2-40B4-BE49-F238E27FC236}">
                  <a16:creationId xmlns:a16="http://schemas.microsoft.com/office/drawing/2014/main" id="{12851E98-6B93-2013-A0E0-983A2F176083}"/>
                </a:ext>
              </a:extLst>
            </p:cNvPr>
            <p:cNvGrpSpPr/>
            <p:nvPr/>
          </p:nvGrpSpPr>
          <p:grpSpPr>
            <a:xfrm>
              <a:off x="5175798" y="1871002"/>
              <a:ext cx="5057331" cy="3618011"/>
              <a:chOff x="3666935" y="1930959"/>
              <a:chExt cx="4445283" cy="3252903"/>
            </a:xfrm>
          </p:grpSpPr>
          <p:pic>
            <p:nvPicPr>
              <p:cNvPr id="4139" name="Picture 4">
                <a:extLst>
                  <a:ext uri="{FF2B5EF4-FFF2-40B4-BE49-F238E27FC236}">
                    <a16:creationId xmlns:a16="http://schemas.microsoft.com/office/drawing/2014/main" id="{C045F79B-B9C5-FBFA-B7A1-4C80D99AFA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666935" y="1930959"/>
                <a:ext cx="4445283" cy="32529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4140" name="Rektangel 33">
                <a:extLst>
                  <a:ext uri="{FF2B5EF4-FFF2-40B4-BE49-F238E27FC236}">
                    <a16:creationId xmlns:a16="http://schemas.microsoft.com/office/drawing/2014/main" id="{2E1BBD91-B4BF-97A8-1489-777D2EE26E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1707" y="2965179"/>
                <a:ext cx="2408048" cy="1531920"/>
              </a:xfrm>
              <a:custGeom>
                <a:avLst/>
                <a:gdLst>
                  <a:gd name="connsiteX0" fmla="*/ 0 w 2260948"/>
                  <a:gd name="connsiteY0" fmla="*/ 0 h 1205987"/>
                  <a:gd name="connsiteX1" fmla="*/ 2260948 w 2260948"/>
                  <a:gd name="connsiteY1" fmla="*/ 0 h 1205987"/>
                  <a:gd name="connsiteX2" fmla="*/ 2260948 w 2260948"/>
                  <a:gd name="connsiteY2" fmla="*/ 1205987 h 1205987"/>
                  <a:gd name="connsiteX3" fmla="*/ 0 w 2260948"/>
                  <a:gd name="connsiteY3" fmla="*/ 1205987 h 1205987"/>
                  <a:gd name="connsiteX4" fmla="*/ 0 w 2260948"/>
                  <a:gd name="connsiteY4" fmla="*/ 0 h 1205987"/>
                  <a:gd name="connsiteX0" fmla="*/ 0 w 2298526"/>
                  <a:gd name="connsiteY0" fmla="*/ 93945 h 1299932"/>
                  <a:gd name="connsiteX1" fmla="*/ 2298526 w 2298526"/>
                  <a:gd name="connsiteY1" fmla="*/ 0 h 1299932"/>
                  <a:gd name="connsiteX2" fmla="*/ 2260948 w 2298526"/>
                  <a:gd name="connsiteY2" fmla="*/ 1299932 h 1299932"/>
                  <a:gd name="connsiteX3" fmla="*/ 0 w 2298526"/>
                  <a:gd name="connsiteY3" fmla="*/ 1299932 h 1299932"/>
                  <a:gd name="connsiteX4" fmla="*/ 0 w 2298526"/>
                  <a:gd name="connsiteY4" fmla="*/ 93945 h 1299932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60948 w 2379945"/>
                  <a:gd name="connsiteY2" fmla="*/ 1531664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0 w 2379945"/>
                  <a:gd name="connsiteY0" fmla="*/ 325677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0 w 2379945"/>
                  <a:gd name="connsiteY4" fmla="*/ 325677 h 1531664"/>
                  <a:gd name="connsiteX0" fmla="*/ 6263 w 2379945"/>
                  <a:gd name="connsiteY0" fmla="*/ 400833 h 1531664"/>
                  <a:gd name="connsiteX1" fmla="*/ 2379945 w 2379945"/>
                  <a:gd name="connsiteY1" fmla="*/ 0 h 1531664"/>
                  <a:gd name="connsiteX2" fmla="*/ 2292263 w 2379945"/>
                  <a:gd name="connsiteY2" fmla="*/ 1093253 h 1531664"/>
                  <a:gd name="connsiteX3" fmla="*/ 0 w 2379945"/>
                  <a:gd name="connsiteY3" fmla="*/ 1531664 h 1531664"/>
                  <a:gd name="connsiteX4" fmla="*/ 6263 w 2379945"/>
                  <a:gd name="connsiteY4" fmla="*/ 400833 h 1531664"/>
                  <a:gd name="connsiteX0" fmla="*/ 98 w 2407646"/>
                  <a:gd name="connsiteY0" fmla="*/ 392367 h 1531664"/>
                  <a:gd name="connsiteX1" fmla="*/ 2407646 w 2407646"/>
                  <a:gd name="connsiteY1" fmla="*/ 0 h 1531664"/>
                  <a:gd name="connsiteX2" fmla="*/ 2319964 w 2407646"/>
                  <a:gd name="connsiteY2" fmla="*/ 1093253 h 1531664"/>
                  <a:gd name="connsiteX3" fmla="*/ 27701 w 2407646"/>
                  <a:gd name="connsiteY3" fmla="*/ 1531664 h 1531664"/>
                  <a:gd name="connsiteX4" fmla="*/ 98 w 2407646"/>
                  <a:gd name="connsiteY4" fmla="*/ 392367 h 1531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646" h="1531664">
                    <a:moveTo>
                      <a:pt x="98" y="392367"/>
                    </a:moveTo>
                    <a:lnTo>
                      <a:pt x="2407646" y="0"/>
                    </a:lnTo>
                    <a:lnTo>
                      <a:pt x="2319964" y="1093253"/>
                    </a:lnTo>
                    <a:lnTo>
                      <a:pt x="27701" y="1531664"/>
                    </a:lnTo>
                    <a:cubicBezTo>
                      <a:pt x="29789" y="1154720"/>
                      <a:pt x="-1990" y="769311"/>
                      <a:pt x="98" y="39236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50000">
                    <a:schemeClr val="bg1">
                      <a:lumMod val="95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41" name="Afrundet rektangel 34">
                <a:extLst>
                  <a:ext uri="{FF2B5EF4-FFF2-40B4-BE49-F238E27FC236}">
                    <a16:creationId xmlns:a16="http://schemas.microsoft.com/office/drawing/2014/main" id="{25BC01B4-8A40-3F77-4E87-9C472D214E83}"/>
                  </a:ext>
                </a:extLst>
              </p:cNvPr>
              <p:cNvSpPr/>
              <p:nvPr/>
            </p:nvSpPr>
            <p:spPr>
              <a:xfrm>
                <a:off x="5131094" y="3022599"/>
                <a:ext cx="2332272" cy="1405467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72785 w 2328333"/>
                  <a:gd name="connsiteY1" fmla="*/ 35539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32273"/>
                  <a:gd name="connsiteY0" fmla="*/ 464975 h 1405467"/>
                  <a:gd name="connsiteX1" fmla="*/ 76725 w 2332273"/>
                  <a:gd name="connsiteY1" fmla="*/ 355397 h 1405467"/>
                  <a:gd name="connsiteX2" fmla="*/ 2262421 w 2332273"/>
                  <a:gd name="connsiteY2" fmla="*/ 0 h 1405467"/>
                  <a:gd name="connsiteX3" fmla="*/ 2332273 w 2332273"/>
                  <a:gd name="connsiteY3" fmla="*/ 99485 h 1405467"/>
                  <a:gd name="connsiteX4" fmla="*/ 2256073 w 2332273"/>
                  <a:gd name="connsiteY4" fmla="*/ 902757 h 1405467"/>
                  <a:gd name="connsiteX5" fmla="*/ 2207388 w 2332273"/>
                  <a:gd name="connsiteY5" fmla="*/ 1016000 h 1405467"/>
                  <a:gd name="connsiteX6" fmla="*/ 137291 w 2332273"/>
                  <a:gd name="connsiteY6" fmla="*/ 1405467 h 1405467"/>
                  <a:gd name="connsiteX7" fmla="*/ 37806 w 2332273"/>
                  <a:gd name="connsiteY7" fmla="*/ 1344082 h 1405467"/>
                  <a:gd name="connsiteX8" fmla="*/ 0 w 2332273"/>
                  <a:gd name="connsiteY8" fmla="*/ 464975 h 140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273" h="1405467">
                    <a:moveTo>
                      <a:pt x="0" y="464975"/>
                    </a:moveTo>
                    <a:cubicBezTo>
                      <a:pt x="0" y="414707"/>
                      <a:pt x="26457" y="355397"/>
                      <a:pt x="76725" y="355397"/>
                    </a:cubicBezTo>
                    <a:lnTo>
                      <a:pt x="2262421" y="0"/>
                    </a:lnTo>
                    <a:cubicBezTo>
                      <a:pt x="2312689" y="0"/>
                      <a:pt x="2332273" y="49217"/>
                      <a:pt x="2332273" y="99485"/>
                    </a:cubicBezTo>
                    <a:lnTo>
                      <a:pt x="2256073" y="902757"/>
                    </a:lnTo>
                    <a:cubicBezTo>
                      <a:pt x="2256073" y="953025"/>
                      <a:pt x="2257656" y="1016000"/>
                      <a:pt x="2207388" y="1016000"/>
                    </a:cubicBezTo>
                    <a:lnTo>
                      <a:pt x="137291" y="1405467"/>
                    </a:lnTo>
                    <a:cubicBezTo>
                      <a:pt x="87023" y="1405467"/>
                      <a:pt x="37806" y="1394350"/>
                      <a:pt x="37806" y="1344082"/>
                    </a:cubicBezTo>
                    <a:cubicBezTo>
                      <a:pt x="37806" y="1222727"/>
                      <a:pt x="0" y="586330"/>
                      <a:pt x="0" y="464975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62" name="Gruppe 61">
              <a:extLst>
                <a:ext uri="{FF2B5EF4-FFF2-40B4-BE49-F238E27FC236}">
                  <a16:creationId xmlns:a16="http://schemas.microsoft.com/office/drawing/2014/main" id="{3D54A9A8-3265-E0F2-FEA5-CA10678FE67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3804" y="4289920"/>
              <a:ext cx="180000" cy="178998"/>
              <a:chOff x="6144081" y="1466132"/>
              <a:chExt cx="344181" cy="342263"/>
            </a:xfrm>
          </p:grpSpPr>
          <p:sp>
            <p:nvSpPr>
              <p:cNvPr id="4136" name="Ellipse 4135">
                <a:extLst>
                  <a:ext uri="{FF2B5EF4-FFF2-40B4-BE49-F238E27FC236}">
                    <a16:creationId xmlns:a16="http://schemas.microsoft.com/office/drawing/2014/main" id="{D3ADCE9B-B41D-18E2-A591-E8F14ED2328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7" name="Ellipse 4136">
                <a:extLst>
                  <a:ext uri="{FF2B5EF4-FFF2-40B4-BE49-F238E27FC236}">
                    <a16:creationId xmlns:a16="http://schemas.microsoft.com/office/drawing/2014/main" id="{2E150D59-8392-B7A4-77FA-6AF22CC8E76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8" name="Ellipse 4137">
                <a:extLst>
                  <a:ext uri="{FF2B5EF4-FFF2-40B4-BE49-F238E27FC236}">
                    <a16:creationId xmlns:a16="http://schemas.microsoft.com/office/drawing/2014/main" id="{133828DC-A105-46C9-8729-454C688DC2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63" name="Gruppe 62">
              <a:extLst>
                <a:ext uri="{FF2B5EF4-FFF2-40B4-BE49-F238E27FC236}">
                  <a16:creationId xmlns:a16="http://schemas.microsoft.com/office/drawing/2014/main" id="{9842504C-BBEF-0268-070F-C5EB106E00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339031" y="4236169"/>
              <a:ext cx="180000" cy="178998"/>
              <a:chOff x="6144081" y="1466132"/>
              <a:chExt cx="344181" cy="342263"/>
            </a:xfrm>
          </p:grpSpPr>
          <p:sp>
            <p:nvSpPr>
              <p:cNvPr id="4133" name="Ellipse 4132">
                <a:extLst>
                  <a:ext uri="{FF2B5EF4-FFF2-40B4-BE49-F238E27FC236}">
                    <a16:creationId xmlns:a16="http://schemas.microsoft.com/office/drawing/2014/main" id="{7EE1828A-1D3D-CB12-59D8-5865E629470E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4" name="Ellipse 4133">
                <a:extLst>
                  <a:ext uri="{FF2B5EF4-FFF2-40B4-BE49-F238E27FC236}">
                    <a16:creationId xmlns:a16="http://schemas.microsoft.com/office/drawing/2014/main" id="{F8404B51-45FB-96A1-3F5E-033784679D2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5" name="Ellipse 4134">
                <a:extLst>
                  <a:ext uri="{FF2B5EF4-FFF2-40B4-BE49-F238E27FC236}">
                    <a16:creationId xmlns:a16="http://schemas.microsoft.com/office/drawing/2014/main" id="{3427967D-77BA-6757-DBAF-EE92C435837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096" name="Gruppe 4095">
              <a:extLst>
                <a:ext uri="{FF2B5EF4-FFF2-40B4-BE49-F238E27FC236}">
                  <a16:creationId xmlns:a16="http://schemas.microsoft.com/office/drawing/2014/main" id="{A9ED5B54-E5CF-78F3-DF37-C38DCBE525B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714210" y="4182417"/>
              <a:ext cx="180000" cy="178998"/>
              <a:chOff x="6144081" y="1466132"/>
              <a:chExt cx="344181" cy="342263"/>
            </a:xfrm>
          </p:grpSpPr>
          <p:sp>
            <p:nvSpPr>
              <p:cNvPr id="4130" name="Ellipse 4129">
                <a:extLst>
                  <a:ext uri="{FF2B5EF4-FFF2-40B4-BE49-F238E27FC236}">
                    <a16:creationId xmlns:a16="http://schemas.microsoft.com/office/drawing/2014/main" id="{0E856F3B-E1B8-B46F-500B-ED3E7461787B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1" name="Ellipse 4130">
                <a:extLst>
                  <a:ext uri="{FF2B5EF4-FFF2-40B4-BE49-F238E27FC236}">
                    <a16:creationId xmlns:a16="http://schemas.microsoft.com/office/drawing/2014/main" id="{549536AE-7DC6-7A2A-4F8C-39CB1E770B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32" name="Ellipse 4131">
                <a:extLst>
                  <a:ext uri="{FF2B5EF4-FFF2-40B4-BE49-F238E27FC236}">
                    <a16:creationId xmlns:a16="http://schemas.microsoft.com/office/drawing/2014/main" id="{ACE74BD8-5052-6A6E-3360-9DB00E8B1E8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097" name="Gruppe 4096">
              <a:extLst>
                <a:ext uri="{FF2B5EF4-FFF2-40B4-BE49-F238E27FC236}">
                  <a16:creationId xmlns:a16="http://schemas.microsoft.com/office/drawing/2014/main" id="{9429279E-72B2-FF30-D9B0-610CEE1F4D1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66112" y="4125341"/>
              <a:ext cx="180000" cy="178998"/>
              <a:chOff x="6144081" y="1466132"/>
              <a:chExt cx="344181" cy="342263"/>
            </a:xfrm>
          </p:grpSpPr>
          <p:sp>
            <p:nvSpPr>
              <p:cNvPr id="4127" name="Ellipse 4126">
                <a:extLst>
                  <a:ext uri="{FF2B5EF4-FFF2-40B4-BE49-F238E27FC236}">
                    <a16:creationId xmlns:a16="http://schemas.microsoft.com/office/drawing/2014/main" id="{2DAE7C72-23D3-F6B7-9D44-48FB92E4940F}"/>
                  </a:ext>
                </a:extLst>
              </p:cNvPr>
              <p:cNvSpPr/>
              <p:nvPr/>
            </p:nvSpPr>
            <p:spPr>
              <a:xfrm>
                <a:off x="6144081" y="1466132"/>
                <a:ext cx="344181" cy="34226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8" name="Ellipse 4127">
                <a:extLst>
                  <a:ext uri="{FF2B5EF4-FFF2-40B4-BE49-F238E27FC236}">
                    <a16:creationId xmlns:a16="http://schemas.microsoft.com/office/drawing/2014/main" id="{71586FB7-906E-1A76-87A8-B170D31FB75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08171" y="1525634"/>
                <a:ext cx="216000" cy="223714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9" name="Ellipse 4128">
                <a:extLst>
                  <a:ext uri="{FF2B5EF4-FFF2-40B4-BE49-F238E27FC236}">
                    <a16:creationId xmlns:a16="http://schemas.microsoft.com/office/drawing/2014/main" id="{2F3B674A-C771-02E9-2D3B-DFED8C2BE4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257063" y="1576226"/>
                <a:ext cx="108000" cy="11185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99" name="Tekstfelt 4098">
                  <a:extLst>
                    <a:ext uri="{FF2B5EF4-FFF2-40B4-BE49-F238E27FC236}">
                      <a16:creationId xmlns:a16="http://schemas.microsoft.com/office/drawing/2014/main" id="{40D98C9E-B571-299A-9004-9566A8193DA1}"/>
                    </a:ext>
                  </a:extLst>
                </p:cNvPr>
                <p:cNvSpPr txBox="1"/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DC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=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061" name="Tekstfelt 1060">
                  <a:extLst>
                    <a:ext uri="{FF2B5EF4-FFF2-40B4-BE49-F238E27FC236}">
                      <a16:creationId xmlns:a16="http://schemas.microsoft.com/office/drawing/2014/main" id="{A195358A-11E0-1C3C-36C3-8FF4CF7E2E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6716907" y="3880968"/>
                  <a:ext cx="1029879" cy="720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00" name="Tekstfelt 4099">
                  <a:extLst>
                    <a:ext uri="{FF2B5EF4-FFF2-40B4-BE49-F238E27FC236}">
                      <a16:creationId xmlns:a16="http://schemas.microsoft.com/office/drawing/2014/main" id="{FFF1856D-94C6-CC3C-996E-C68B8A8BAAB0}"/>
                    </a:ext>
                  </a:extLst>
                </p:cNvPr>
                <p:cNvSpPr txBox="1"/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200" dirty="0"/>
                    <a:t>AC</a:t>
                  </a:r>
                </a:p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a-DK" sz="200" i="1" dirty="0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~</m:t>
                        </m:r>
                      </m:oMath>
                    </m:oMathPara>
                  </a14:m>
                  <a:endParaRPr lang="da-DK" sz="200" dirty="0"/>
                </a:p>
              </p:txBody>
            </p:sp>
          </mc:Choice>
          <mc:Fallback xmlns="">
            <p:sp>
              <p:nvSpPr>
                <p:cNvPr id="1140" name="Tekstfelt 1139">
                  <a:extLst>
                    <a:ext uri="{FF2B5EF4-FFF2-40B4-BE49-F238E27FC236}">
                      <a16:creationId xmlns:a16="http://schemas.microsoft.com/office/drawing/2014/main" id="{F0706B23-4C86-7826-C9F1-16F516BBC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21176767">
                  <a:off x="7462039" y="3777340"/>
                  <a:ext cx="1014866" cy="720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a-DK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101" name="Afrundet rektangel 34">
              <a:extLst>
                <a:ext uri="{FF2B5EF4-FFF2-40B4-BE49-F238E27FC236}">
                  <a16:creationId xmlns:a16="http://schemas.microsoft.com/office/drawing/2014/main" id="{AB1570DA-A644-6BC2-39D7-FBF8440189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88958" y="3326126"/>
              <a:ext cx="1476000" cy="687432"/>
            </a:xfrm>
            <a:custGeom>
              <a:avLst/>
              <a:gdLst>
                <a:gd name="connsiteX0" fmla="*/ 0 w 2235200"/>
                <a:gd name="connsiteY0" fmla="*/ 91018 h 546100"/>
                <a:gd name="connsiteX1" fmla="*/ 91018 w 2235200"/>
                <a:gd name="connsiteY1" fmla="*/ 0 h 546100"/>
                <a:gd name="connsiteX2" fmla="*/ 2144182 w 2235200"/>
                <a:gd name="connsiteY2" fmla="*/ 0 h 546100"/>
                <a:gd name="connsiteX3" fmla="*/ 2235200 w 2235200"/>
                <a:gd name="connsiteY3" fmla="*/ 91018 h 546100"/>
                <a:gd name="connsiteX4" fmla="*/ 2235200 w 2235200"/>
                <a:gd name="connsiteY4" fmla="*/ 455082 h 546100"/>
                <a:gd name="connsiteX5" fmla="*/ 2144182 w 2235200"/>
                <a:gd name="connsiteY5" fmla="*/ 546100 h 546100"/>
                <a:gd name="connsiteX6" fmla="*/ 91018 w 2235200"/>
                <a:gd name="connsiteY6" fmla="*/ 546100 h 546100"/>
                <a:gd name="connsiteX7" fmla="*/ 0 w 2235200"/>
                <a:gd name="connsiteY7" fmla="*/ 455082 h 546100"/>
                <a:gd name="connsiteX8" fmla="*/ 0 w 2235200"/>
                <a:gd name="connsiteY8" fmla="*/ 91018 h 546100"/>
                <a:gd name="connsiteX0" fmla="*/ 0 w 2256366"/>
                <a:gd name="connsiteY0" fmla="*/ 86785 h 546100"/>
                <a:gd name="connsiteX1" fmla="*/ 112184 w 2256366"/>
                <a:gd name="connsiteY1" fmla="*/ 0 h 546100"/>
                <a:gd name="connsiteX2" fmla="*/ 2165348 w 2256366"/>
                <a:gd name="connsiteY2" fmla="*/ 0 h 546100"/>
                <a:gd name="connsiteX3" fmla="*/ 2256366 w 2256366"/>
                <a:gd name="connsiteY3" fmla="*/ 91018 h 546100"/>
                <a:gd name="connsiteX4" fmla="*/ 2256366 w 2256366"/>
                <a:gd name="connsiteY4" fmla="*/ 455082 h 546100"/>
                <a:gd name="connsiteX5" fmla="*/ 2165348 w 2256366"/>
                <a:gd name="connsiteY5" fmla="*/ 546100 h 546100"/>
                <a:gd name="connsiteX6" fmla="*/ 112184 w 2256366"/>
                <a:gd name="connsiteY6" fmla="*/ 546100 h 546100"/>
                <a:gd name="connsiteX7" fmla="*/ 21166 w 2256366"/>
                <a:gd name="connsiteY7" fmla="*/ 455082 h 546100"/>
                <a:gd name="connsiteX8" fmla="*/ 0 w 2256366"/>
                <a:gd name="connsiteY8" fmla="*/ 86785 h 546100"/>
                <a:gd name="connsiteX0" fmla="*/ 0 w 2256366"/>
                <a:gd name="connsiteY0" fmla="*/ 141818 h 601133"/>
                <a:gd name="connsiteX1" fmla="*/ 112184 w 2256366"/>
                <a:gd name="connsiteY1" fmla="*/ 0 h 601133"/>
                <a:gd name="connsiteX2" fmla="*/ 2165348 w 2256366"/>
                <a:gd name="connsiteY2" fmla="*/ 55033 h 601133"/>
                <a:gd name="connsiteX3" fmla="*/ 2256366 w 2256366"/>
                <a:gd name="connsiteY3" fmla="*/ 146051 h 601133"/>
                <a:gd name="connsiteX4" fmla="*/ 2256366 w 2256366"/>
                <a:gd name="connsiteY4" fmla="*/ 510115 h 601133"/>
                <a:gd name="connsiteX5" fmla="*/ 2165348 w 2256366"/>
                <a:gd name="connsiteY5" fmla="*/ 601133 h 601133"/>
                <a:gd name="connsiteX6" fmla="*/ 112184 w 2256366"/>
                <a:gd name="connsiteY6" fmla="*/ 601133 h 601133"/>
                <a:gd name="connsiteX7" fmla="*/ 21166 w 2256366"/>
                <a:gd name="connsiteY7" fmla="*/ 510115 h 601133"/>
                <a:gd name="connsiteX8" fmla="*/ 0 w 2256366"/>
                <a:gd name="connsiteY8" fmla="*/ 141818 h 601133"/>
                <a:gd name="connsiteX0" fmla="*/ 0 w 2256366"/>
                <a:gd name="connsiteY0" fmla="*/ 353485 h 812800"/>
                <a:gd name="connsiteX1" fmla="*/ 112184 w 2256366"/>
                <a:gd name="connsiteY1" fmla="*/ 211667 h 812800"/>
                <a:gd name="connsiteX2" fmla="*/ 2190748 w 2256366"/>
                <a:gd name="connsiteY2" fmla="*/ 0 h 812800"/>
                <a:gd name="connsiteX3" fmla="*/ 2256366 w 2256366"/>
                <a:gd name="connsiteY3" fmla="*/ 357718 h 812800"/>
                <a:gd name="connsiteX4" fmla="*/ 2256366 w 2256366"/>
                <a:gd name="connsiteY4" fmla="*/ 721782 h 812800"/>
                <a:gd name="connsiteX5" fmla="*/ 2165348 w 2256366"/>
                <a:gd name="connsiteY5" fmla="*/ 812800 h 812800"/>
                <a:gd name="connsiteX6" fmla="*/ 112184 w 2256366"/>
                <a:gd name="connsiteY6" fmla="*/ 812800 h 812800"/>
                <a:gd name="connsiteX7" fmla="*/ 21166 w 2256366"/>
                <a:gd name="connsiteY7" fmla="*/ 721782 h 812800"/>
                <a:gd name="connsiteX8" fmla="*/ 0 w 2256366"/>
                <a:gd name="connsiteY8" fmla="*/ 353485 h 812800"/>
                <a:gd name="connsiteX0" fmla="*/ 0 w 2280286"/>
                <a:gd name="connsiteY0" fmla="*/ 493185 h 952500"/>
                <a:gd name="connsiteX1" fmla="*/ 112184 w 2280286"/>
                <a:gd name="connsiteY1" fmla="*/ 351367 h 952500"/>
                <a:gd name="connsiteX2" fmla="*/ 2258481 w 2280286"/>
                <a:gd name="connsiteY2" fmla="*/ 0 h 952500"/>
                <a:gd name="connsiteX3" fmla="*/ 2256366 w 2280286"/>
                <a:gd name="connsiteY3" fmla="*/ 497418 h 952500"/>
                <a:gd name="connsiteX4" fmla="*/ 2256366 w 2280286"/>
                <a:gd name="connsiteY4" fmla="*/ 861482 h 952500"/>
                <a:gd name="connsiteX5" fmla="*/ 2165348 w 2280286"/>
                <a:gd name="connsiteY5" fmla="*/ 952500 h 952500"/>
                <a:gd name="connsiteX6" fmla="*/ 112184 w 2280286"/>
                <a:gd name="connsiteY6" fmla="*/ 952500 h 952500"/>
                <a:gd name="connsiteX7" fmla="*/ 21166 w 2280286"/>
                <a:gd name="connsiteY7" fmla="*/ 861482 h 952500"/>
                <a:gd name="connsiteX8" fmla="*/ 0 w 2280286"/>
                <a:gd name="connsiteY8" fmla="*/ 493185 h 952500"/>
                <a:gd name="connsiteX0" fmla="*/ 0 w 2328333"/>
                <a:gd name="connsiteY0" fmla="*/ 493185 h 952500"/>
                <a:gd name="connsiteX1" fmla="*/ 112184 w 2328333"/>
                <a:gd name="connsiteY1" fmla="*/ 351367 h 952500"/>
                <a:gd name="connsiteX2" fmla="*/ 2258481 w 2328333"/>
                <a:gd name="connsiteY2" fmla="*/ 0 h 952500"/>
                <a:gd name="connsiteX3" fmla="*/ 2328333 w 2328333"/>
                <a:gd name="connsiteY3" fmla="*/ 99485 h 952500"/>
                <a:gd name="connsiteX4" fmla="*/ 2256366 w 2328333"/>
                <a:gd name="connsiteY4" fmla="*/ 861482 h 952500"/>
                <a:gd name="connsiteX5" fmla="*/ 2165348 w 2328333"/>
                <a:gd name="connsiteY5" fmla="*/ 952500 h 952500"/>
                <a:gd name="connsiteX6" fmla="*/ 112184 w 2328333"/>
                <a:gd name="connsiteY6" fmla="*/ 952500 h 952500"/>
                <a:gd name="connsiteX7" fmla="*/ 21166 w 2328333"/>
                <a:gd name="connsiteY7" fmla="*/ 861482 h 952500"/>
                <a:gd name="connsiteX8" fmla="*/ 0 w 2328333"/>
                <a:gd name="connsiteY8" fmla="*/ 493185 h 952500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21166 w 2328333"/>
                <a:gd name="connsiteY7" fmla="*/ 8614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165348 w 2328333"/>
                <a:gd name="connsiteY5" fmla="*/ 9525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614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6366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7533 w 2328333"/>
                <a:gd name="connsiteY4" fmla="*/ 8868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45783 w 2328333"/>
                <a:gd name="connsiteY4" fmla="*/ 775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71183 w 2328333"/>
                <a:gd name="connsiteY4" fmla="*/ 899582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493185 h 1405467"/>
                <a:gd name="connsiteX1" fmla="*/ 112184 w 2328333"/>
                <a:gd name="connsiteY1" fmla="*/ 351367 h 1405467"/>
                <a:gd name="connsiteX2" fmla="*/ 2258481 w 2328333"/>
                <a:gd name="connsiteY2" fmla="*/ 0 h 1405467"/>
                <a:gd name="connsiteX3" fmla="*/ 2328333 w 2328333"/>
                <a:gd name="connsiteY3" fmla="*/ 99485 h 1405467"/>
                <a:gd name="connsiteX4" fmla="*/ 2252133 w 2328333"/>
                <a:gd name="connsiteY4" fmla="*/ 902757 h 1405467"/>
                <a:gd name="connsiteX5" fmla="*/ 2203448 w 2328333"/>
                <a:gd name="connsiteY5" fmla="*/ 1016000 h 1405467"/>
                <a:gd name="connsiteX6" fmla="*/ 133351 w 2328333"/>
                <a:gd name="connsiteY6" fmla="*/ 1405467 h 1405467"/>
                <a:gd name="connsiteX7" fmla="*/ 33866 w 2328333"/>
                <a:gd name="connsiteY7" fmla="*/ 1344082 h 1405467"/>
                <a:gd name="connsiteX8" fmla="*/ 0 w 2328333"/>
                <a:gd name="connsiteY8" fmla="*/ 493185 h 1405467"/>
                <a:gd name="connsiteX0" fmla="*/ 0 w 2328333"/>
                <a:gd name="connsiteY0" fmla="*/ 598407 h 1510689"/>
                <a:gd name="connsiteX1" fmla="*/ 112184 w 2328333"/>
                <a:gd name="connsiteY1" fmla="*/ 456589 h 1510689"/>
                <a:gd name="connsiteX2" fmla="*/ 2178674 w 2328333"/>
                <a:gd name="connsiteY2" fmla="*/ 0 h 1510689"/>
                <a:gd name="connsiteX3" fmla="*/ 2328333 w 2328333"/>
                <a:gd name="connsiteY3" fmla="*/ 204707 h 1510689"/>
                <a:gd name="connsiteX4" fmla="*/ 2252133 w 2328333"/>
                <a:gd name="connsiteY4" fmla="*/ 1007979 h 1510689"/>
                <a:gd name="connsiteX5" fmla="*/ 2203448 w 2328333"/>
                <a:gd name="connsiteY5" fmla="*/ 1121222 h 1510689"/>
                <a:gd name="connsiteX6" fmla="*/ 133351 w 2328333"/>
                <a:gd name="connsiteY6" fmla="*/ 1510689 h 1510689"/>
                <a:gd name="connsiteX7" fmla="*/ 33866 w 2328333"/>
                <a:gd name="connsiteY7" fmla="*/ 1449304 h 1510689"/>
                <a:gd name="connsiteX8" fmla="*/ 0 w 2328333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1007979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03448 w 2255176"/>
                <a:gd name="connsiteY5" fmla="*/ 1121222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759274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  <a:gd name="connsiteX0" fmla="*/ 0 w 2255176"/>
                <a:gd name="connsiteY0" fmla="*/ 598407 h 1510689"/>
                <a:gd name="connsiteX1" fmla="*/ 112184 w 2255176"/>
                <a:gd name="connsiteY1" fmla="*/ 456589 h 1510689"/>
                <a:gd name="connsiteX2" fmla="*/ 2178674 w 2255176"/>
                <a:gd name="connsiteY2" fmla="*/ 0 h 1510689"/>
                <a:gd name="connsiteX3" fmla="*/ 2255176 w 2255176"/>
                <a:gd name="connsiteY3" fmla="*/ 137749 h 1510689"/>
                <a:gd name="connsiteX4" fmla="*/ 2252133 w 2255176"/>
                <a:gd name="connsiteY4" fmla="*/ 854931 h 1510689"/>
                <a:gd name="connsiteX5" fmla="*/ 2210100 w 2255176"/>
                <a:gd name="connsiteY5" fmla="*/ 1063828 h 1510689"/>
                <a:gd name="connsiteX6" fmla="*/ 133351 w 2255176"/>
                <a:gd name="connsiteY6" fmla="*/ 1510689 h 1510689"/>
                <a:gd name="connsiteX7" fmla="*/ 33866 w 2255176"/>
                <a:gd name="connsiteY7" fmla="*/ 1449304 h 1510689"/>
                <a:gd name="connsiteX8" fmla="*/ 0 w 2255176"/>
                <a:gd name="connsiteY8" fmla="*/ 598407 h 151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5176" h="1510689">
                  <a:moveTo>
                    <a:pt x="0" y="598407"/>
                  </a:moveTo>
                  <a:cubicBezTo>
                    <a:pt x="0" y="548139"/>
                    <a:pt x="61916" y="456589"/>
                    <a:pt x="112184" y="456589"/>
                  </a:cubicBezTo>
                  <a:lnTo>
                    <a:pt x="2178674" y="0"/>
                  </a:lnTo>
                  <a:cubicBezTo>
                    <a:pt x="2228942" y="0"/>
                    <a:pt x="2255176" y="87481"/>
                    <a:pt x="2255176" y="137749"/>
                  </a:cubicBezTo>
                  <a:cubicBezTo>
                    <a:pt x="2254162" y="427826"/>
                    <a:pt x="2253147" y="564854"/>
                    <a:pt x="2252133" y="854931"/>
                  </a:cubicBezTo>
                  <a:cubicBezTo>
                    <a:pt x="2252133" y="905199"/>
                    <a:pt x="2260368" y="1063828"/>
                    <a:pt x="2210100" y="1063828"/>
                  </a:cubicBezTo>
                  <a:lnTo>
                    <a:pt x="133351" y="1510689"/>
                  </a:lnTo>
                  <a:cubicBezTo>
                    <a:pt x="83083" y="1510689"/>
                    <a:pt x="33866" y="1499572"/>
                    <a:pt x="33866" y="1449304"/>
                  </a:cubicBezTo>
                  <a:cubicBezTo>
                    <a:pt x="33866" y="1327949"/>
                    <a:pt x="0" y="719762"/>
                    <a:pt x="0" y="598407"/>
                  </a:cubicBezTo>
                  <a:close/>
                </a:path>
              </a:pathLst>
            </a:cu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102" name="Alternativ proces 56">
              <a:extLst>
                <a:ext uri="{FF2B5EF4-FFF2-40B4-BE49-F238E27FC236}">
                  <a16:creationId xmlns:a16="http://schemas.microsoft.com/office/drawing/2014/main" id="{77946E6D-92AE-595B-B884-A38A316F16F8}"/>
                </a:ext>
              </a:extLst>
            </p:cNvPr>
            <p:cNvSpPr/>
            <p:nvPr/>
          </p:nvSpPr>
          <p:spPr>
            <a:xfrm>
              <a:off x="6978190" y="3529263"/>
              <a:ext cx="679892" cy="414173"/>
            </a:xfrm>
            <a:custGeom>
              <a:avLst/>
              <a:gdLst>
                <a:gd name="connsiteX0" fmla="*/ 0 w 676054"/>
                <a:gd name="connsiteY0" fmla="*/ 51512 h 309069"/>
                <a:gd name="connsiteX1" fmla="*/ 51512 w 676054"/>
                <a:gd name="connsiteY1" fmla="*/ 0 h 309069"/>
                <a:gd name="connsiteX2" fmla="*/ 624543 w 676054"/>
                <a:gd name="connsiteY2" fmla="*/ 0 h 309069"/>
                <a:gd name="connsiteX3" fmla="*/ 676055 w 676054"/>
                <a:gd name="connsiteY3" fmla="*/ 51512 h 309069"/>
                <a:gd name="connsiteX4" fmla="*/ 676054 w 676054"/>
                <a:gd name="connsiteY4" fmla="*/ 257558 h 309069"/>
                <a:gd name="connsiteX5" fmla="*/ 624542 w 676054"/>
                <a:gd name="connsiteY5" fmla="*/ 309070 h 309069"/>
                <a:gd name="connsiteX6" fmla="*/ 51512 w 676054"/>
                <a:gd name="connsiteY6" fmla="*/ 309069 h 309069"/>
                <a:gd name="connsiteX7" fmla="*/ 0 w 676054"/>
                <a:gd name="connsiteY7" fmla="*/ 257557 h 309069"/>
                <a:gd name="connsiteX8" fmla="*/ 0 w 676054"/>
                <a:gd name="connsiteY8" fmla="*/ 51512 h 30906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9870"/>
                <a:gd name="connsiteY0" fmla="*/ 111071 h 368629"/>
                <a:gd name="connsiteX1" fmla="*/ 51512 w 679870"/>
                <a:gd name="connsiteY1" fmla="*/ 59559 h 368629"/>
                <a:gd name="connsiteX2" fmla="*/ 624543 w 679870"/>
                <a:gd name="connsiteY2" fmla="*/ 0 h 368629"/>
                <a:gd name="connsiteX3" fmla="*/ 676055 w 679870"/>
                <a:gd name="connsiteY3" fmla="*/ 111071 h 368629"/>
                <a:gd name="connsiteX4" fmla="*/ 676054 w 679870"/>
                <a:gd name="connsiteY4" fmla="*/ 317117 h 368629"/>
                <a:gd name="connsiteX5" fmla="*/ 624542 w 679870"/>
                <a:gd name="connsiteY5" fmla="*/ 368629 h 368629"/>
                <a:gd name="connsiteX6" fmla="*/ 51512 w 679870"/>
                <a:gd name="connsiteY6" fmla="*/ 368628 h 368629"/>
                <a:gd name="connsiteX7" fmla="*/ 0 w 679870"/>
                <a:gd name="connsiteY7" fmla="*/ 317116 h 368629"/>
                <a:gd name="connsiteX8" fmla="*/ 0 w 679870"/>
                <a:gd name="connsiteY8" fmla="*/ 111071 h 368629"/>
                <a:gd name="connsiteX0" fmla="*/ 0 w 678884"/>
                <a:gd name="connsiteY0" fmla="*/ 111071 h 368629"/>
                <a:gd name="connsiteX1" fmla="*/ 51512 w 678884"/>
                <a:gd name="connsiteY1" fmla="*/ 59559 h 368629"/>
                <a:gd name="connsiteX2" fmla="*/ 624543 w 678884"/>
                <a:gd name="connsiteY2" fmla="*/ 0 h 368629"/>
                <a:gd name="connsiteX3" fmla="*/ 676055 w 678884"/>
                <a:gd name="connsiteY3" fmla="*/ 111071 h 368629"/>
                <a:gd name="connsiteX4" fmla="*/ 672550 w 678884"/>
                <a:gd name="connsiteY4" fmla="*/ 254055 h 368629"/>
                <a:gd name="connsiteX5" fmla="*/ 624542 w 678884"/>
                <a:gd name="connsiteY5" fmla="*/ 368629 h 368629"/>
                <a:gd name="connsiteX6" fmla="*/ 51512 w 678884"/>
                <a:gd name="connsiteY6" fmla="*/ 368628 h 368629"/>
                <a:gd name="connsiteX7" fmla="*/ 0 w 678884"/>
                <a:gd name="connsiteY7" fmla="*/ 317116 h 368629"/>
                <a:gd name="connsiteX8" fmla="*/ 0 w 678884"/>
                <a:gd name="connsiteY8" fmla="*/ 111071 h 368629"/>
                <a:gd name="connsiteX0" fmla="*/ 0 w 680925"/>
                <a:gd name="connsiteY0" fmla="*/ 111071 h 368628"/>
                <a:gd name="connsiteX1" fmla="*/ 51512 w 680925"/>
                <a:gd name="connsiteY1" fmla="*/ 59559 h 368628"/>
                <a:gd name="connsiteX2" fmla="*/ 624543 w 680925"/>
                <a:gd name="connsiteY2" fmla="*/ 0 h 368628"/>
                <a:gd name="connsiteX3" fmla="*/ 676055 w 680925"/>
                <a:gd name="connsiteY3" fmla="*/ 111071 h 368628"/>
                <a:gd name="connsiteX4" fmla="*/ 672550 w 680925"/>
                <a:gd name="connsiteY4" fmla="*/ 254055 h 368628"/>
                <a:gd name="connsiteX5" fmla="*/ 621039 w 680925"/>
                <a:gd name="connsiteY5" fmla="*/ 302063 h 368628"/>
                <a:gd name="connsiteX6" fmla="*/ 51512 w 680925"/>
                <a:gd name="connsiteY6" fmla="*/ 368628 h 368628"/>
                <a:gd name="connsiteX7" fmla="*/ 0 w 680925"/>
                <a:gd name="connsiteY7" fmla="*/ 317116 h 368628"/>
                <a:gd name="connsiteX8" fmla="*/ 0 w 680925"/>
                <a:gd name="connsiteY8" fmla="*/ 111071 h 368628"/>
                <a:gd name="connsiteX0" fmla="*/ 0 w 681927"/>
                <a:gd name="connsiteY0" fmla="*/ 107568 h 365125"/>
                <a:gd name="connsiteX1" fmla="*/ 51512 w 681927"/>
                <a:gd name="connsiteY1" fmla="*/ 56056 h 365125"/>
                <a:gd name="connsiteX2" fmla="*/ 610529 w 681927"/>
                <a:gd name="connsiteY2" fmla="*/ 0 h 365125"/>
                <a:gd name="connsiteX3" fmla="*/ 676055 w 681927"/>
                <a:gd name="connsiteY3" fmla="*/ 107568 h 365125"/>
                <a:gd name="connsiteX4" fmla="*/ 672550 w 681927"/>
                <a:gd name="connsiteY4" fmla="*/ 250552 h 365125"/>
                <a:gd name="connsiteX5" fmla="*/ 621039 w 681927"/>
                <a:gd name="connsiteY5" fmla="*/ 298560 h 365125"/>
                <a:gd name="connsiteX6" fmla="*/ 51512 w 681927"/>
                <a:gd name="connsiteY6" fmla="*/ 365125 h 365125"/>
                <a:gd name="connsiteX7" fmla="*/ 0 w 681927"/>
                <a:gd name="connsiteY7" fmla="*/ 313613 h 365125"/>
                <a:gd name="connsiteX8" fmla="*/ 0 w 681927"/>
                <a:gd name="connsiteY8" fmla="*/ 107568 h 365125"/>
                <a:gd name="connsiteX0" fmla="*/ 0 w 679000"/>
                <a:gd name="connsiteY0" fmla="*/ 107568 h 365125"/>
                <a:gd name="connsiteX1" fmla="*/ 51512 w 679000"/>
                <a:gd name="connsiteY1" fmla="*/ 56056 h 365125"/>
                <a:gd name="connsiteX2" fmla="*/ 610529 w 679000"/>
                <a:gd name="connsiteY2" fmla="*/ 0 h 365125"/>
                <a:gd name="connsiteX3" fmla="*/ 676055 w 679000"/>
                <a:gd name="connsiteY3" fmla="*/ 107568 h 365125"/>
                <a:gd name="connsiteX4" fmla="*/ 672550 w 679000"/>
                <a:gd name="connsiteY4" fmla="*/ 250552 h 365125"/>
                <a:gd name="connsiteX5" fmla="*/ 621039 w 679000"/>
                <a:gd name="connsiteY5" fmla="*/ 298560 h 365125"/>
                <a:gd name="connsiteX6" fmla="*/ 51512 w 679000"/>
                <a:gd name="connsiteY6" fmla="*/ 365125 h 365125"/>
                <a:gd name="connsiteX7" fmla="*/ 0 w 679000"/>
                <a:gd name="connsiteY7" fmla="*/ 313613 h 365125"/>
                <a:gd name="connsiteX8" fmla="*/ 0 w 679000"/>
                <a:gd name="connsiteY8" fmla="*/ 107568 h 365125"/>
                <a:gd name="connsiteX0" fmla="*/ 0 w 677219"/>
                <a:gd name="connsiteY0" fmla="*/ 113684 h 371241"/>
                <a:gd name="connsiteX1" fmla="*/ 51512 w 677219"/>
                <a:gd name="connsiteY1" fmla="*/ 62172 h 371241"/>
                <a:gd name="connsiteX2" fmla="*/ 610529 w 677219"/>
                <a:gd name="connsiteY2" fmla="*/ 6116 h 371241"/>
                <a:gd name="connsiteX3" fmla="*/ 672552 w 677219"/>
                <a:gd name="connsiteY3" fmla="*/ 26098 h 371241"/>
                <a:gd name="connsiteX4" fmla="*/ 672550 w 677219"/>
                <a:gd name="connsiteY4" fmla="*/ 256668 h 371241"/>
                <a:gd name="connsiteX5" fmla="*/ 621039 w 677219"/>
                <a:gd name="connsiteY5" fmla="*/ 304676 h 371241"/>
                <a:gd name="connsiteX6" fmla="*/ 51512 w 677219"/>
                <a:gd name="connsiteY6" fmla="*/ 371241 h 371241"/>
                <a:gd name="connsiteX7" fmla="*/ 0 w 677219"/>
                <a:gd name="connsiteY7" fmla="*/ 319729 h 371241"/>
                <a:gd name="connsiteX8" fmla="*/ 0 w 677219"/>
                <a:gd name="connsiteY8" fmla="*/ 113684 h 371241"/>
                <a:gd name="connsiteX0" fmla="*/ 0 w 677219"/>
                <a:gd name="connsiteY0" fmla="*/ 107568 h 365125"/>
                <a:gd name="connsiteX1" fmla="*/ 51512 w 677219"/>
                <a:gd name="connsiteY1" fmla="*/ 56056 h 365125"/>
                <a:gd name="connsiteX2" fmla="*/ 610529 w 677219"/>
                <a:gd name="connsiteY2" fmla="*/ 0 h 365125"/>
                <a:gd name="connsiteX3" fmla="*/ 672552 w 677219"/>
                <a:gd name="connsiteY3" fmla="*/ 51513 h 365125"/>
                <a:gd name="connsiteX4" fmla="*/ 672550 w 677219"/>
                <a:gd name="connsiteY4" fmla="*/ 250552 h 365125"/>
                <a:gd name="connsiteX5" fmla="*/ 621039 w 677219"/>
                <a:gd name="connsiteY5" fmla="*/ 298560 h 365125"/>
                <a:gd name="connsiteX6" fmla="*/ 51512 w 677219"/>
                <a:gd name="connsiteY6" fmla="*/ 365125 h 365125"/>
                <a:gd name="connsiteX7" fmla="*/ 0 w 677219"/>
                <a:gd name="connsiteY7" fmla="*/ 313613 h 365125"/>
                <a:gd name="connsiteX8" fmla="*/ 0 w 677219"/>
                <a:gd name="connsiteY8" fmla="*/ 107568 h 365125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389649"/>
                <a:gd name="connsiteX1" fmla="*/ 51512 w 679892"/>
                <a:gd name="connsiteY1" fmla="*/ 80580 h 389649"/>
                <a:gd name="connsiteX2" fmla="*/ 607025 w 679892"/>
                <a:gd name="connsiteY2" fmla="*/ 0 h 389649"/>
                <a:gd name="connsiteX3" fmla="*/ 672552 w 679892"/>
                <a:gd name="connsiteY3" fmla="*/ 76037 h 389649"/>
                <a:gd name="connsiteX4" fmla="*/ 672550 w 679892"/>
                <a:gd name="connsiteY4" fmla="*/ 275076 h 389649"/>
                <a:gd name="connsiteX5" fmla="*/ 621039 w 679892"/>
                <a:gd name="connsiteY5" fmla="*/ 323084 h 389649"/>
                <a:gd name="connsiteX6" fmla="*/ 51512 w 679892"/>
                <a:gd name="connsiteY6" fmla="*/ 389649 h 389649"/>
                <a:gd name="connsiteX7" fmla="*/ 0 w 679892"/>
                <a:gd name="connsiteY7" fmla="*/ 338137 h 389649"/>
                <a:gd name="connsiteX8" fmla="*/ 0 w 679892"/>
                <a:gd name="connsiteY8" fmla="*/ 132092 h 389649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0 w 679892"/>
                <a:gd name="connsiteY7" fmla="*/ 338137 h 414173"/>
                <a:gd name="connsiteX8" fmla="*/ 0 w 679892"/>
                <a:gd name="connsiteY8" fmla="*/ 132092 h 414173"/>
                <a:gd name="connsiteX0" fmla="*/ 0 w 679892"/>
                <a:gd name="connsiteY0" fmla="*/ 132092 h 414173"/>
                <a:gd name="connsiteX1" fmla="*/ 51512 w 679892"/>
                <a:gd name="connsiteY1" fmla="*/ 80580 h 414173"/>
                <a:gd name="connsiteX2" fmla="*/ 607025 w 679892"/>
                <a:gd name="connsiteY2" fmla="*/ 0 h 414173"/>
                <a:gd name="connsiteX3" fmla="*/ 672552 w 679892"/>
                <a:gd name="connsiteY3" fmla="*/ 76037 h 414173"/>
                <a:gd name="connsiteX4" fmla="*/ 672550 w 679892"/>
                <a:gd name="connsiteY4" fmla="*/ 275076 h 414173"/>
                <a:gd name="connsiteX5" fmla="*/ 621039 w 679892"/>
                <a:gd name="connsiteY5" fmla="*/ 323084 h 414173"/>
                <a:gd name="connsiteX6" fmla="*/ 58519 w 679892"/>
                <a:gd name="connsiteY6" fmla="*/ 414173 h 414173"/>
                <a:gd name="connsiteX7" fmla="*/ 3503 w 679892"/>
                <a:gd name="connsiteY7" fmla="*/ 373172 h 414173"/>
                <a:gd name="connsiteX8" fmla="*/ 0 w 679892"/>
                <a:gd name="connsiteY8" fmla="*/ 132092 h 41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892" h="414173">
                  <a:moveTo>
                    <a:pt x="0" y="132092"/>
                  </a:moveTo>
                  <a:cubicBezTo>
                    <a:pt x="0" y="103643"/>
                    <a:pt x="23063" y="80580"/>
                    <a:pt x="51512" y="80580"/>
                  </a:cubicBezTo>
                  <a:cubicBezTo>
                    <a:pt x="235515" y="49049"/>
                    <a:pt x="419518" y="24524"/>
                    <a:pt x="607025" y="0"/>
                  </a:cubicBezTo>
                  <a:cubicBezTo>
                    <a:pt x="635474" y="0"/>
                    <a:pt x="661631" y="30191"/>
                    <a:pt x="672552" y="76037"/>
                  </a:cubicBezTo>
                  <a:cubicBezTo>
                    <a:pt x="683473" y="121883"/>
                    <a:pt x="681136" y="233902"/>
                    <a:pt x="672550" y="275076"/>
                  </a:cubicBezTo>
                  <a:cubicBezTo>
                    <a:pt x="663965" y="316251"/>
                    <a:pt x="649488" y="323084"/>
                    <a:pt x="621039" y="323084"/>
                  </a:cubicBezTo>
                  <a:lnTo>
                    <a:pt x="58519" y="414173"/>
                  </a:lnTo>
                  <a:cubicBezTo>
                    <a:pt x="30070" y="414173"/>
                    <a:pt x="3503" y="401621"/>
                    <a:pt x="3503" y="373172"/>
                  </a:cubicBezTo>
                  <a:cubicBezTo>
                    <a:pt x="2335" y="292812"/>
                    <a:pt x="1168" y="212452"/>
                    <a:pt x="0" y="132092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cxnSp>
          <p:nvCxnSpPr>
            <p:cNvPr id="4103" name="Lige forbindelse 4102">
              <a:extLst>
                <a:ext uri="{FF2B5EF4-FFF2-40B4-BE49-F238E27FC236}">
                  <a16:creationId xmlns:a16="http://schemas.microsoft.com/office/drawing/2014/main" id="{9F62C7C6-D9C3-7096-C8B0-653F710884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3804" y="3649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4" name="Lige forbindelse 4103">
              <a:extLst>
                <a:ext uri="{FF2B5EF4-FFF2-40B4-BE49-F238E27FC236}">
                  <a16:creationId xmlns:a16="http://schemas.microsoft.com/office/drawing/2014/main" id="{A0469954-29AF-92CF-E95D-3F79CE396B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9" y="37762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5" name="Lige forbindelse 4104">
              <a:extLst>
                <a:ext uri="{FF2B5EF4-FFF2-40B4-BE49-F238E27FC236}">
                  <a16:creationId xmlns:a16="http://schemas.microsoft.com/office/drawing/2014/main" id="{3B62912A-29B8-FC73-DAE3-6CFEFA5255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54" y="37603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6" name="Lige forbindelse 4105">
              <a:extLst>
                <a:ext uri="{FF2B5EF4-FFF2-40B4-BE49-F238E27FC236}">
                  <a16:creationId xmlns:a16="http://schemas.microsoft.com/office/drawing/2014/main" id="{2CDCDA8B-948C-E110-85EB-245425600C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79704" y="362383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7" name="Lige forbindelse 4106">
              <a:extLst>
                <a:ext uri="{FF2B5EF4-FFF2-40B4-BE49-F238E27FC236}">
                  <a16:creationId xmlns:a16="http://schemas.microsoft.com/office/drawing/2014/main" id="{2C91099E-7A54-A62A-E89B-152B23BEA94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59029" y="3743085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8" name="Lige forbindelse 4107">
              <a:extLst>
                <a:ext uri="{FF2B5EF4-FFF2-40B4-BE49-F238E27FC236}">
                  <a16:creationId xmlns:a16="http://schemas.microsoft.com/office/drawing/2014/main" id="{1CB13CA3-C775-D49C-D896-8B7E75673A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8079" y="38351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9" name="Lige forbindelse 4108">
              <a:extLst>
                <a:ext uri="{FF2B5EF4-FFF2-40B4-BE49-F238E27FC236}">
                  <a16:creationId xmlns:a16="http://schemas.microsoft.com/office/drawing/2014/main" id="{70717BB0-1CDB-9E12-E81A-ADECE16A28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62204" y="362561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0" name="Lige forbindelse 4109">
              <a:extLst>
                <a:ext uri="{FF2B5EF4-FFF2-40B4-BE49-F238E27FC236}">
                  <a16:creationId xmlns:a16="http://schemas.microsoft.com/office/drawing/2014/main" id="{05196C90-636D-51B3-096B-893B90D2E8A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7629" y="35938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1" name="Lige forbindelse 4110">
              <a:extLst>
                <a:ext uri="{FF2B5EF4-FFF2-40B4-BE49-F238E27FC236}">
                  <a16:creationId xmlns:a16="http://schemas.microsoft.com/office/drawing/2014/main" id="{7C85C6B6-2AD7-ED94-CC78-D307D40A213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4454" y="3797060"/>
              <a:ext cx="108000" cy="134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2" name="Lige forbindelse 4111">
              <a:extLst>
                <a:ext uri="{FF2B5EF4-FFF2-40B4-BE49-F238E27FC236}">
                  <a16:creationId xmlns:a16="http://schemas.microsoft.com/office/drawing/2014/main" id="{A5B2FF3C-761D-6262-2246-E13E83EB2B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5429" y="3592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3" name="Lige forbindelse 4112">
              <a:extLst>
                <a:ext uri="{FF2B5EF4-FFF2-40B4-BE49-F238E27FC236}">
                  <a16:creationId xmlns:a16="http://schemas.microsoft.com/office/drawing/2014/main" id="{A24883AB-2993-B113-B539-7BDB0E1DC1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68604" y="3719085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4" name="Lige forbindelse 4113">
              <a:extLst>
                <a:ext uri="{FF2B5EF4-FFF2-40B4-BE49-F238E27FC236}">
                  <a16:creationId xmlns:a16="http://schemas.microsoft.com/office/drawing/2014/main" id="{33C7ED0F-FF27-6F1C-943C-F8946EA469D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98779" y="3582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5" name="Lige forbindelse 4114">
              <a:extLst>
                <a:ext uri="{FF2B5EF4-FFF2-40B4-BE49-F238E27FC236}">
                  <a16:creationId xmlns:a16="http://schemas.microsoft.com/office/drawing/2014/main" id="{279B9720-3B1C-89B5-F789-7CB053397C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01954" y="3709560"/>
              <a:ext cx="0" cy="10800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6" name="Ellipse 4115">
              <a:extLst>
                <a:ext uri="{FF2B5EF4-FFF2-40B4-BE49-F238E27FC236}">
                  <a16:creationId xmlns:a16="http://schemas.microsoft.com/office/drawing/2014/main" id="{5BA6EBC3-B326-FA2B-AF94-315D49157F6E}"/>
                </a:ext>
              </a:extLst>
            </p:cNvPr>
            <p:cNvSpPr/>
            <p:nvPr/>
          </p:nvSpPr>
          <p:spPr>
            <a:xfrm>
              <a:off x="7421048" y="3816708"/>
              <a:ext cx="18000" cy="180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4117" name="Gruppe 4116">
              <a:extLst>
                <a:ext uri="{FF2B5EF4-FFF2-40B4-BE49-F238E27FC236}">
                  <a16:creationId xmlns:a16="http://schemas.microsoft.com/office/drawing/2014/main" id="{D389F469-5CF0-964D-5293-4EE44F574A12}"/>
                </a:ext>
              </a:extLst>
            </p:cNvPr>
            <p:cNvGrpSpPr/>
            <p:nvPr/>
          </p:nvGrpSpPr>
          <p:grpSpPr>
            <a:xfrm>
              <a:off x="8529476" y="3579921"/>
              <a:ext cx="429541" cy="434976"/>
              <a:chOff x="6365875" y="1133474"/>
              <a:chExt cx="429541" cy="434976"/>
            </a:xfrm>
          </p:grpSpPr>
          <p:sp>
            <p:nvSpPr>
              <p:cNvPr id="4125" name="Kombinationstegning 4124">
                <a:extLst>
                  <a:ext uri="{FF2B5EF4-FFF2-40B4-BE49-F238E27FC236}">
                    <a16:creationId xmlns:a16="http://schemas.microsoft.com/office/drawing/2014/main" id="{F4E261DE-974B-C25B-4A82-C8A2C43A63DC}"/>
                  </a:ext>
                </a:extLst>
              </p:cNvPr>
              <p:cNvSpPr/>
              <p:nvPr/>
            </p:nvSpPr>
            <p:spPr>
              <a:xfrm>
                <a:off x="6365875" y="1133474"/>
                <a:ext cx="381000" cy="422275"/>
              </a:xfrm>
              <a:custGeom>
                <a:avLst/>
                <a:gdLst>
                  <a:gd name="connsiteX0" fmla="*/ 393700 w 393700"/>
                  <a:gd name="connsiteY0" fmla="*/ 142875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42875 h 431800"/>
                  <a:gd name="connsiteX0" fmla="*/ 393700 w 393700"/>
                  <a:gd name="connsiteY0" fmla="*/ 165100 h 431800"/>
                  <a:gd name="connsiteX1" fmla="*/ 292100 w 393700"/>
                  <a:gd name="connsiteY1" fmla="*/ 25400 h 431800"/>
                  <a:gd name="connsiteX2" fmla="*/ 219075 w 393700"/>
                  <a:gd name="connsiteY2" fmla="*/ 0 h 431800"/>
                  <a:gd name="connsiteX3" fmla="*/ 158750 w 393700"/>
                  <a:gd name="connsiteY3" fmla="*/ 19050 h 431800"/>
                  <a:gd name="connsiteX4" fmla="*/ 114300 w 393700"/>
                  <a:gd name="connsiteY4" fmla="*/ 34925 h 431800"/>
                  <a:gd name="connsiteX5" fmla="*/ 76200 w 393700"/>
                  <a:gd name="connsiteY5" fmla="*/ 60325 h 431800"/>
                  <a:gd name="connsiteX6" fmla="*/ 53975 w 393700"/>
                  <a:gd name="connsiteY6" fmla="*/ 92075 h 431800"/>
                  <a:gd name="connsiteX7" fmla="*/ 25400 w 393700"/>
                  <a:gd name="connsiteY7" fmla="*/ 136525 h 431800"/>
                  <a:gd name="connsiteX8" fmla="*/ 0 w 393700"/>
                  <a:gd name="connsiteY8" fmla="*/ 193675 h 431800"/>
                  <a:gd name="connsiteX9" fmla="*/ 0 w 393700"/>
                  <a:gd name="connsiteY9" fmla="*/ 234950 h 431800"/>
                  <a:gd name="connsiteX10" fmla="*/ 6350 w 393700"/>
                  <a:gd name="connsiteY10" fmla="*/ 282575 h 431800"/>
                  <a:gd name="connsiteX11" fmla="*/ 22225 w 393700"/>
                  <a:gd name="connsiteY11" fmla="*/ 330200 h 431800"/>
                  <a:gd name="connsiteX12" fmla="*/ 187325 w 393700"/>
                  <a:gd name="connsiteY12" fmla="*/ 431800 h 431800"/>
                  <a:gd name="connsiteX13" fmla="*/ 136525 w 393700"/>
                  <a:gd name="connsiteY13" fmla="*/ 361950 h 431800"/>
                  <a:gd name="connsiteX14" fmla="*/ 111125 w 393700"/>
                  <a:gd name="connsiteY14" fmla="*/ 292100 h 431800"/>
                  <a:gd name="connsiteX15" fmla="*/ 117475 w 393700"/>
                  <a:gd name="connsiteY15" fmla="*/ 234950 h 431800"/>
                  <a:gd name="connsiteX16" fmla="*/ 149225 w 393700"/>
                  <a:gd name="connsiteY16" fmla="*/ 174625 h 431800"/>
                  <a:gd name="connsiteX17" fmla="*/ 203200 w 393700"/>
                  <a:gd name="connsiteY17" fmla="*/ 120650 h 431800"/>
                  <a:gd name="connsiteX18" fmla="*/ 257175 w 393700"/>
                  <a:gd name="connsiteY18" fmla="*/ 111125 h 431800"/>
                  <a:gd name="connsiteX19" fmla="*/ 311150 w 393700"/>
                  <a:gd name="connsiteY19" fmla="*/ 107950 h 431800"/>
                  <a:gd name="connsiteX20" fmla="*/ 393700 w 393700"/>
                  <a:gd name="connsiteY20" fmla="*/ 165100 h 431800"/>
                  <a:gd name="connsiteX0" fmla="*/ 381000 w 381000"/>
                  <a:gd name="connsiteY0" fmla="*/ 142875 h 431800"/>
                  <a:gd name="connsiteX1" fmla="*/ 292100 w 381000"/>
                  <a:gd name="connsiteY1" fmla="*/ 25400 h 431800"/>
                  <a:gd name="connsiteX2" fmla="*/ 219075 w 381000"/>
                  <a:gd name="connsiteY2" fmla="*/ 0 h 431800"/>
                  <a:gd name="connsiteX3" fmla="*/ 158750 w 381000"/>
                  <a:gd name="connsiteY3" fmla="*/ 19050 h 431800"/>
                  <a:gd name="connsiteX4" fmla="*/ 114300 w 381000"/>
                  <a:gd name="connsiteY4" fmla="*/ 34925 h 431800"/>
                  <a:gd name="connsiteX5" fmla="*/ 76200 w 381000"/>
                  <a:gd name="connsiteY5" fmla="*/ 60325 h 431800"/>
                  <a:gd name="connsiteX6" fmla="*/ 53975 w 381000"/>
                  <a:gd name="connsiteY6" fmla="*/ 92075 h 431800"/>
                  <a:gd name="connsiteX7" fmla="*/ 25400 w 381000"/>
                  <a:gd name="connsiteY7" fmla="*/ 136525 h 431800"/>
                  <a:gd name="connsiteX8" fmla="*/ 0 w 381000"/>
                  <a:gd name="connsiteY8" fmla="*/ 193675 h 431800"/>
                  <a:gd name="connsiteX9" fmla="*/ 0 w 381000"/>
                  <a:gd name="connsiteY9" fmla="*/ 234950 h 431800"/>
                  <a:gd name="connsiteX10" fmla="*/ 6350 w 381000"/>
                  <a:gd name="connsiteY10" fmla="*/ 282575 h 431800"/>
                  <a:gd name="connsiteX11" fmla="*/ 22225 w 381000"/>
                  <a:gd name="connsiteY11" fmla="*/ 330200 h 431800"/>
                  <a:gd name="connsiteX12" fmla="*/ 187325 w 381000"/>
                  <a:gd name="connsiteY12" fmla="*/ 431800 h 431800"/>
                  <a:gd name="connsiteX13" fmla="*/ 136525 w 381000"/>
                  <a:gd name="connsiteY13" fmla="*/ 361950 h 431800"/>
                  <a:gd name="connsiteX14" fmla="*/ 111125 w 381000"/>
                  <a:gd name="connsiteY14" fmla="*/ 292100 h 431800"/>
                  <a:gd name="connsiteX15" fmla="*/ 117475 w 381000"/>
                  <a:gd name="connsiteY15" fmla="*/ 234950 h 431800"/>
                  <a:gd name="connsiteX16" fmla="*/ 149225 w 381000"/>
                  <a:gd name="connsiteY16" fmla="*/ 174625 h 431800"/>
                  <a:gd name="connsiteX17" fmla="*/ 203200 w 381000"/>
                  <a:gd name="connsiteY17" fmla="*/ 120650 h 431800"/>
                  <a:gd name="connsiteX18" fmla="*/ 257175 w 381000"/>
                  <a:gd name="connsiteY18" fmla="*/ 111125 h 431800"/>
                  <a:gd name="connsiteX19" fmla="*/ 311150 w 381000"/>
                  <a:gd name="connsiteY19" fmla="*/ 107950 h 431800"/>
                  <a:gd name="connsiteX20" fmla="*/ 381000 w 381000"/>
                  <a:gd name="connsiteY20" fmla="*/ 142875 h 431800"/>
                  <a:gd name="connsiteX0" fmla="*/ 381000 w 381000"/>
                  <a:gd name="connsiteY0" fmla="*/ 142875 h 422275"/>
                  <a:gd name="connsiteX1" fmla="*/ 292100 w 381000"/>
                  <a:gd name="connsiteY1" fmla="*/ 25400 h 422275"/>
                  <a:gd name="connsiteX2" fmla="*/ 219075 w 381000"/>
                  <a:gd name="connsiteY2" fmla="*/ 0 h 422275"/>
                  <a:gd name="connsiteX3" fmla="*/ 158750 w 381000"/>
                  <a:gd name="connsiteY3" fmla="*/ 19050 h 422275"/>
                  <a:gd name="connsiteX4" fmla="*/ 114300 w 381000"/>
                  <a:gd name="connsiteY4" fmla="*/ 34925 h 422275"/>
                  <a:gd name="connsiteX5" fmla="*/ 76200 w 381000"/>
                  <a:gd name="connsiteY5" fmla="*/ 60325 h 422275"/>
                  <a:gd name="connsiteX6" fmla="*/ 53975 w 381000"/>
                  <a:gd name="connsiteY6" fmla="*/ 92075 h 422275"/>
                  <a:gd name="connsiteX7" fmla="*/ 25400 w 381000"/>
                  <a:gd name="connsiteY7" fmla="*/ 136525 h 422275"/>
                  <a:gd name="connsiteX8" fmla="*/ 0 w 381000"/>
                  <a:gd name="connsiteY8" fmla="*/ 193675 h 422275"/>
                  <a:gd name="connsiteX9" fmla="*/ 0 w 381000"/>
                  <a:gd name="connsiteY9" fmla="*/ 234950 h 422275"/>
                  <a:gd name="connsiteX10" fmla="*/ 6350 w 381000"/>
                  <a:gd name="connsiteY10" fmla="*/ 282575 h 422275"/>
                  <a:gd name="connsiteX11" fmla="*/ 22225 w 381000"/>
                  <a:gd name="connsiteY11" fmla="*/ 330200 h 422275"/>
                  <a:gd name="connsiteX12" fmla="*/ 206375 w 381000"/>
                  <a:gd name="connsiteY12" fmla="*/ 422275 h 422275"/>
                  <a:gd name="connsiteX13" fmla="*/ 136525 w 381000"/>
                  <a:gd name="connsiteY13" fmla="*/ 361950 h 422275"/>
                  <a:gd name="connsiteX14" fmla="*/ 111125 w 381000"/>
                  <a:gd name="connsiteY14" fmla="*/ 292100 h 422275"/>
                  <a:gd name="connsiteX15" fmla="*/ 117475 w 381000"/>
                  <a:gd name="connsiteY15" fmla="*/ 234950 h 422275"/>
                  <a:gd name="connsiteX16" fmla="*/ 149225 w 381000"/>
                  <a:gd name="connsiteY16" fmla="*/ 174625 h 422275"/>
                  <a:gd name="connsiteX17" fmla="*/ 203200 w 381000"/>
                  <a:gd name="connsiteY17" fmla="*/ 120650 h 422275"/>
                  <a:gd name="connsiteX18" fmla="*/ 257175 w 381000"/>
                  <a:gd name="connsiteY18" fmla="*/ 111125 h 422275"/>
                  <a:gd name="connsiteX19" fmla="*/ 311150 w 381000"/>
                  <a:gd name="connsiteY19" fmla="*/ 107950 h 422275"/>
                  <a:gd name="connsiteX20" fmla="*/ 381000 w 381000"/>
                  <a:gd name="connsiteY20" fmla="*/ 142875 h 42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0" h="422275">
                    <a:moveTo>
                      <a:pt x="381000" y="142875"/>
                    </a:moveTo>
                    <a:lnTo>
                      <a:pt x="292100" y="25400"/>
                    </a:lnTo>
                    <a:lnTo>
                      <a:pt x="219075" y="0"/>
                    </a:lnTo>
                    <a:lnTo>
                      <a:pt x="158750" y="19050"/>
                    </a:lnTo>
                    <a:lnTo>
                      <a:pt x="114300" y="34925"/>
                    </a:lnTo>
                    <a:lnTo>
                      <a:pt x="76200" y="60325"/>
                    </a:lnTo>
                    <a:lnTo>
                      <a:pt x="53975" y="92075"/>
                    </a:lnTo>
                    <a:lnTo>
                      <a:pt x="25400" y="136525"/>
                    </a:lnTo>
                    <a:lnTo>
                      <a:pt x="0" y="193675"/>
                    </a:lnTo>
                    <a:lnTo>
                      <a:pt x="0" y="234950"/>
                    </a:lnTo>
                    <a:lnTo>
                      <a:pt x="6350" y="282575"/>
                    </a:lnTo>
                    <a:lnTo>
                      <a:pt x="22225" y="330200"/>
                    </a:lnTo>
                    <a:lnTo>
                      <a:pt x="206375" y="422275"/>
                    </a:lnTo>
                    <a:lnTo>
                      <a:pt x="136525" y="361950"/>
                    </a:lnTo>
                    <a:lnTo>
                      <a:pt x="111125" y="292100"/>
                    </a:lnTo>
                    <a:lnTo>
                      <a:pt x="117475" y="234950"/>
                    </a:lnTo>
                    <a:lnTo>
                      <a:pt x="149225" y="174625"/>
                    </a:lnTo>
                    <a:lnTo>
                      <a:pt x="203200" y="120650"/>
                    </a:lnTo>
                    <a:lnTo>
                      <a:pt x="257175" y="111125"/>
                    </a:lnTo>
                    <a:lnTo>
                      <a:pt x="311150" y="107950"/>
                    </a:lnTo>
                    <a:lnTo>
                      <a:pt x="381000" y="14287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33000">
                    <a:schemeClr val="bg1">
                      <a:lumMod val="7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6" name="Ellipse 4125">
                <a:extLst>
                  <a:ext uri="{FF2B5EF4-FFF2-40B4-BE49-F238E27FC236}">
                    <a16:creationId xmlns:a16="http://schemas.microsoft.com/office/drawing/2014/main" id="{B475701A-B6A9-E645-D62B-ED4D006EE56E}"/>
                  </a:ext>
                </a:extLst>
              </p:cNvPr>
              <p:cNvSpPr/>
              <p:nvPr/>
            </p:nvSpPr>
            <p:spPr>
              <a:xfrm>
                <a:off x="6467653" y="1241425"/>
                <a:ext cx="327763" cy="327025"/>
              </a:xfrm>
              <a:prstGeom prst="ellipse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18" name="Gruppe 4117">
              <a:extLst>
                <a:ext uri="{FF2B5EF4-FFF2-40B4-BE49-F238E27FC236}">
                  <a16:creationId xmlns:a16="http://schemas.microsoft.com/office/drawing/2014/main" id="{2AE08259-369D-154A-24A7-CBFBB1FE7076}"/>
                </a:ext>
              </a:extLst>
            </p:cNvPr>
            <p:cNvGrpSpPr/>
            <p:nvPr/>
          </p:nvGrpSpPr>
          <p:grpSpPr>
            <a:xfrm>
              <a:off x="9110066" y="3298176"/>
              <a:ext cx="194132" cy="411384"/>
              <a:chOff x="7775333" y="845452"/>
              <a:chExt cx="194132" cy="411384"/>
            </a:xfrm>
          </p:grpSpPr>
          <p:sp>
            <p:nvSpPr>
              <p:cNvPr id="4122" name="Afrundet rektangel 4121">
                <a:extLst>
                  <a:ext uri="{FF2B5EF4-FFF2-40B4-BE49-F238E27FC236}">
                    <a16:creationId xmlns:a16="http://schemas.microsoft.com/office/drawing/2014/main" id="{B254192D-22FF-9D10-1668-5DAEFDC4AB3C}"/>
                  </a:ext>
                </a:extLst>
              </p:cNvPr>
              <p:cNvSpPr/>
              <p:nvPr/>
            </p:nvSpPr>
            <p:spPr>
              <a:xfrm>
                <a:off x="7775333" y="845452"/>
                <a:ext cx="194132" cy="411384"/>
              </a:xfrm>
              <a:prstGeom prst="roundRect">
                <a:avLst/>
              </a:pr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3" name="Afrundet rektangel 1052">
                <a:extLst>
                  <a:ext uri="{FF2B5EF4-FFF2-40B4-BE49-F238E27FC236}">
                    <a16:creationId xmlns:a16="http://schemas.microsoft.com/office/drawing/2014/main" id="{9AB657C1-9C70-854D-559A-7FA8794623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1538" y="967408"/>
                <a:ext cx="163050" cy="252000"/>
              </a:xfrm>
              <a:custGeom>
                <a:avLst/>
                <a:gdLst>
                  <a:gd name="connsiteX0" fmla="*/ 0 w 144000"/>
                  <a:gd name="connsiteY0" fmla="*/ 24000 h 252000"/>
                  <a:gd name="connsiteX1" fmla="*/ 24000 w 144000"/>
                  <a:gd name="connsiteY1" fmla="*/ 0 h 252000"/>
                  <a:gd name="connsiteX2" fmla="*/ 120000 w 144000"/>
                  <a:gd name="connsiteY2" fmla="*/ 0 h 252000"/>
                  <a:gd name="connsiteX3" fmla="*/ 144000 w 144000"/>
                  <a:gd name="connsiteY3" fmla="*/ 24000 h 252000"/>
                  <a:gd name="connsiteX4" fmla="*/ 144000 w 144000"/>
                  <a:gd name="connsiteY4" fmla="*/ 228000 h 252000"/>
                  <a:gd name="connsiteX5" fmla="*/ 120000 w 144000"/>
                  <a:gd name="connsiteY5" fmla="*/ 252000 h 252000"/>
                  <a:gd name="connsiteX6" fmla="*/ 24000 w 144000"/>
                  <a:gd name="connsiteY6" fmla="*/ 252000 h 252000"/>
                  <a:gd name="connsiteX7" fmla="*/ 0 w 144000"/>
                  <a:gd name="connsiteY7" fmla="*/ 228000 h 252000"/>
                  <a:gd name="connsiteX8" fmla="*/ 0 w 144000"/>
                  <a:gd name="connsiteY8" fmla="*/ 24000 h 252000"/>
                  <a:gd name="connsiteX0" fmla="*/ 0 w 163050"/>
                  <a:gd name="connsiteY0" fmla="*/ 24000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0 w 163050"/>
                  <a:gd name="connsiteY8" fmla="*/ 24000 h 252000"/>
                  <a:gd name="connsiteX0" fmla="*/ 28575 w 163050"/>
                  <a:gd name="connsiteY0" fmla="*/ 27175 h 252000"/>
                  <a:gd name="connsiteX1" fmla="*/ 24000 w 163050"/>
                  <a:gd name="connsiteY1" fmla="*/ 0 h 252000"/>
                  <a:gd name="connsiteX2" fmla="*/ 120000 w 163050"/>
                  <a:gd name="connsiteY2" fmla="*/ 0 h 252000"/>
                  <a:gd name="connsiteX3" fmla="*/ 163050 w 163050"/>
                  <a:gd name="connsiteY3" fmla="*/ 27175 h 252000"/>
                  <a:gd name="connsiteX4" fmla="*/ 144000 w 163050"/>
                  <a:gd name="connsiteY4" fmla="*/ 228000 h 252000"/>
                  <a:gd name="connsiteX5" fmla="*/ 120000 w 163050"/>
                  <a:gd name="connsiteY5" fmla="*/ 252000 h 252000"/>
                  <a:gd name="connsiteX6" fmla="*/ 24000 w 163050"/>
                  <a:gd name="connsiteY6" fmla="*/ 252000 h 252000"/>
                  <a:gd name="connsiteX7" fmla="*/ 0 w 163050"/>
                  <a:gd name="connsiteY7" fmla="*/ 228000 h 252000"/>
                  <a:gd name="connsiteX8" fmla="*/ 28575 w 163050"/>
                  <a:gd name="connsiteY8" fmla="*/ 27175 h 25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050" h="252000">
                    <a:moveTo>
                      <a:pt x="28575" y="27175"/>
                    </a:moveTo>
                    <a:cubicBezTo>
                      <a:pt x="28575" y="13920"/>
                      <a:pt x="10745" y="0"/>
                      <a:pt x="24000" y="0"/>
                    </a:cubicBezTo>
                    <a:lnTo>
                      <a:pt x="120000" y="0"/>
                    </a:lnTo>
                    <a:cubicBezTo>
                      <a:pt x="133255" y="0"/>
                      <a:pt x="163050" y="13920"/>
                      <a:pt x="163050" y="27175"/>
                    </a:cubicBezTo>
                    <a:cubicBezTo>
                      <a:pt x="163050" y="95175"/>
                      <a:pt x="144000" y="160000"/>
                      <a:pt x="144000" y="228000"/>
                    </a:cubicBezTo>
                    <a:cubicBezTo>
                      <a:pt x="144000" y="241255"/>
                      <a:pt x="133255" y="252000"/>
                      <a:pt x="120000" y="252000"/>
                    </a:cubicBezTo>
                    <a:lnTo>
                      <a:pt x="24000" y="252000"/>
                    </a:lnTo>
                    <a:cubicBezTo>
                      <a:pt x="10745" y="252000"/>
                      <a:pt x="0" y="241255"/>
                      <a:pt x="0" y="228000"/>
                    </a:cubicBezTo>
                    <a:lnTo>
                      <a:pt x="28575" y="27175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4" name="Afrundet rektangel 1053">
                <a:extLst>
                  <a:ext uri="{FF2B5EF4-FFF2-40B4-BE49-F238E27FC236}">
                    <a16:creationId xmlns:a16="http://schemas.microsoft.com/office/drawing/2014/main" id="{25EE027D-420A-AD66-FD62-8D67EE232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00399" y="890626"/>
                <a:ext cx="166225" cy="84001"/>
              </a:xfrm>
              <a:custGeom>
                <a:avLst/>
                <a:gdLst>
                  <a:gd name="connsiteX0" fmla="*/ 0 w 144000"/>
                  <a:gd name="connsiteY0" fmla="*/ 13471 h 80826"/>
                  <a:gd name="connsiteX1" fmla="*/ 13471 w 144000"/>
                  <a:gd name="connsiteY1" fmla="*/ 0 h 80826"/>
                  <a:gd name="connsiteX2" fmla="*/ 130529 w 144000"/>
                  <a:gd name="connsiteY2" fmla="*/ 0 h 80826"/>
                  <a:gd name="connsiteX3" fmla="*/ 144000 w 144000"/>
                  <a:gd name="connsiteY3" fmla="*/ 13471 h 80826"/>
                  <a:gd name="connsiteX4" fmla="*/ 144000 w 144000"/>
                  <a:gd name="connsiteY4" fmla="*/ 67355 h 80826"/>
                  <a:gd name="connsiteX5" fmla="*/ 130529 w 144000"/>
                  <a:gd name="connsiteY5" fmla="*/ 80826 h 80826"/>
                  <a:gd name="connsiteX6" fmla="*/ 13471 w 144000"/>
                  <a:gd name="connsiteY6" fmla="*/ 80826 h 80826"/>
                  <a:gd name="connsiteX7" fmla="*/ 0 w 144000"/>
                  <a:gd name="connsiteY7" fmla="*/ 67355 h 80826"/>
                  <a:gd name="connsiteX8" fmla="*/ 0 w 144000"/>
                  <a:gd name="connsiteY8" fmla="*/ 13471 h 80826"/>
                  <a:gd name="connsiteX0" fmla="*/ 0 w 157630"/>
                  <a:gd name="connsiteY0" fmla="*/ 13471 h 84001"/>
                  <a:gd name="connsiteX1" fmla="*/ 13471 w 157630"/>
                  <a:gd name="connsiteY1" fmla="*/ 0 h 84001"/>
                  <a:gd name="connsiteX2" fmla="*/ 130529 w 157630"/>
                  <a:gd name="connsiteY2" fmla="*/ 0 h 84001"/>
                  <a:gd name="connsiteX3" fmla="*/ 144000 w 157630"/>
                  <a:gd name="connsiteY3" fmla="*/ 13471 h 84001"/>
                  <a:gd name="connsiteX4" fmla="*/ 144000 w 157630"/>
                  <a:gd name="connsiteY4" fmla="*/ 67355 h 84001"/>
                  <a:gd name="connsiteX5" fmla="*/ 155929 w 157630"/>
                  <a:gd name="connsiteY5" fmla="*/ 84001 h 84001"/>
                  <a:gd name="connsiteX6" fmla="*/ 13471 w 157630"/>
                  <a:gd name="connsiteY6" fmla="*/ 80826 h 84001"/>
                  <a:gd name="connsiteX7" fmla="*/ 0 w 157630"/>
                  <a:gd name="connsiteY7" fmla="*/ 67355 h 84001"/>
                  <a:gd name="connsiteX8" fmla="*/ 0 w 157630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0 w 166225"/>
                  <a:gd name="connsiteY7" fmla="*/ 67355 h 84001"/>
                  <a:gd name="connsiteX8" fmla="*/ 0 w 166225"/>
                  <a:gd name="connsiteY8" fmla="*/ 13471 h 84001"/>
                  <a:gd name="connsiteX0" fmla="*/ 0 w 166225"/>
                  <a:gd name="connsiteY0" fmla="*/ 13471 h 84001"/>
                  <a:gd name="connsiteX1" fmla="*/ 13471 w 166225"/>
                  <a:gd name="connsiteY1" fmla="*/ 0 h 84001"/>
                  <a:gd name="connsiteX2" fmla="*/ 130529 w 166225"/>
                  <a:gd name="connsiteY2" fmla="*/ 0 h 84001"/>
                  <a:gd name="connsiteX3" fmla="*/ 144000 w 166225"/>
                  <a:gd name="connsiteY3" fmla="*/ 13471 h 84001"/>
                  <a:gd name="connsiteX4" fmla="*/ 166225 w 166225"/>
                  <a:gd name="connsiteY4" fmla="*/ 73705 h 84001"/>
                  <a:gd name="connsiteX5" fmla="*/ 155929 w 166225"/>
                  <a:gd name="connsiteY5" fmla="*/ 84001 h 84001"/>
                  <a:gd name="connsiteX6" fmla="*/ 13471 w 166225"/>
                  <a:gd name="connsiteY6" fmla="*/ 80826 h 84001"/>
                  <a:gd name="connsiteX7" fmla="*/ 22225 w 166225"/>
                  <a:gd name="connsiteY7" fmla="*/ 70530 h 84001"/>
                  <a:gd name="connsiteX8" fmla="*/ 0 w 166225"/>
                  <a:gd name="connsiteY8" fmla="*/ 13471 h 84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25" h="84001">
                    <a:moveTo>
                      <a:pt x="0" y="13471"/>
                    </a:moveTo>
                    <a:cubicBezTo>
                      <a:pt x="0" y="6031"/>
                      <a:pt x="6031" y="0"/>
                      <a:pt x="13471" y="0"/>
                    </a:cubicBezTo>
                    <a:lnTo>
                      <a:pt x="130529" y="0"/>
                    </a:lnTo>
                    <a:cubicBezTo>
                      <a:pt x="137969" y="0"/>
                      <a:pt x="144000" y="6031"/>
                      <a:pt x="144000" y="13471"/>
                    </a:cubicBezTo>
                    <a:lnTo>
                      <a:pt x="166225" y="73705"/>
                    </a:lnTo>
                    <a:cubicBezTo>
                      <a:pt x="166225" y="81145"/>
                      <a:pt x="163369" y="84001"/>
                      <a:pt x="155929" y="84001"/>
                    </a:cubicBezTo>
                    <a:cubicBezTo>
                      <a:pt x="116910" y="84001"/>
                      <a:pt x="52490" y="80826"/>
                      <a:pt x="13471" y="80826"/>
                    </a:cubicBezTo>
                    <a:cubicBezTo>
                      <a:pt x="6031" y="80826"/>
                      <a:pt x="22225" y="77970"/>
                      <a:pt x="22225" y="70530"/>
                    </a:cubicBezTo>
                    <a:lnTo>
                      <a:pt x="0" y="13471"/>
                    </a:lnTo>
                    <a:close/>
                  </a:path>
                </a:pathLst>
              </a:custGeom>
              <a:solidFill>
                <a:srgbClr val="940705"/>
              </a:solidFill>
              <a:ln>
                <a:solidFill>
                  <a:srgbClr val="940705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4119" name="Rektangel 1055">
              <a:extLst>
                <a:ext uri="{FF2B5EF4-FFF2-40B4-BE49-F238E27FC236}">
                  <a16:creationId xmlns:a16="http://schemas.microsoft.com/office/drawing/2014/main" id="{2E1F23E0-B4CA-2EE0-3182-7DD06DFFD9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130561" y="3973596"/>
              <a:ext cx="168578" cy="182705"/>
            </a:xfrm>
            <a:custGeom>
              <a:avLst/>
              <a:gdLst>
                <a:gd name="connsiteX0" fmla="*/ 0 w 186331"/>
                <a:gd name="connsiteY0" fmla="*/ 0 h 186331"/>
                <a:gd name="connsiteX1" fmla="*/ 186331 w 186331"/>
                <a:gd name="connsiteY1" fmla="*/ 0 h 186331"/>
                <a:gd name="connsiteX2" fmla="*/ 186331 w 186331"/>
                <a:gd name="connsiteY2" fmla="*/ 186331 h 186331"/>
                <a:gd name="connsiteX3" fmla="*/ 0 w 186331"/>
                <a:gd name="connsiteY3" fmla="*/ 186331 h 186331"/>
                <a:gd name="connsiteX4" fmla="*/ 0 w 186331"/>
                <a:gd name="connsiteY4" fmla="*/ 0 h 186331"/>
                <a:gd name="connsiteX0" fmla="*/ 3175 w 189506"/>
                <a:gd name="connsiteY0" fmla="*/ 0 h 205381"/>
                <a:gd name="connsiteX1" fmla="*/ 189506 w 189506"/>
                <a:gd name="connsiteY1" fmla="*/ 0 h 205381"/>
                <a:gd name="connsiteX2" fmla="*/ 189506 w 189506"/>
                <a:gd name="connsiteY2" fmla="*/ 186331 h 205381"/>
                <a:gd name="connsiteX3" fmla="*/ 0 w 189506"/>
                <a:gd name="connsiteY3" fmla="*/ 205381 h 205381"/>
                <a:gd name="connsiteX4" fmla="*/ 3175 w 189506"/>
                <a:gd name="connsiteY4" fmla="*/ 0 h 2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506" h="205381">
                  <a:moveTo>
                    <a:pt x="3175" y="0"/>
                  </a:moveTo>
                  <a:lnTo>
                    <a:pt x="189506" y="0"/>
                  </a:lnTo>
                  <a:lnTo>
                    <a:pt x="189506" y="186331"/>
                  </a:lnTo>
                  <a:lnTo>
                    <a:pt x="0" y="205381"/>
                  </a:lnTo>
                  <a:cubicBezTo>
                    <a:pt x="1058" y="136921"/>
                    <a:pt x="2117" y="68460"/>
                    <a:pt x="3175" y="0"/>
                  </a:cubicBezTo>
                  <a:close/>
                </a:path>
              </a:pathLst>
            </a:cu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120" name="Tekstfelt 4119">
              <a:extLst>
                <a:ext uri="{FF2B5EF4-FFF2-40B4-BE49-F238E27FC236}">
                  <a16:creationId xmlns:a16="http://schemas.microsoft.com/office/drawing/2014/main" id="{D48F0566-5872-0E29-6E8B-2808C8959BCB}"/>
                </a:ext>
              </a:extLst>
            </p:cNvPr>
            <p:cNvSpPr txBox="1"/>
            <p:nvPr/>
          </p:nvSpPr>
          <p:spPr>
            <a:xfrm rot="21047471">
              <a:off x="7459113" y="3255237"/>
              <a:ext cx="1074918" cy="8647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600" dirty="0"/>
                <a:t>V</a:t>
              </a:r>
            </a:p>
          </p:txBody>
        </p:sp>
        <p:sp>
          <p:nvSpPr>
            <p:cNvPr id="4121" name="Kombinationstegning 4120">
              <a:extLst>
                <a:ext uri="{FF2B5EF4-FFF2-40B4-BE49-F238E27FC236}">
                  <a16:creationId xmlns:a16="http://schemas.microsoft.com/office/drawing/2014/main" id="{4D333ED0-CFD2-6765-2F5A-65980F463682}"/>
                </a:ext>
              </a:extLst>
            </p:cNvPr>
            <p:cNvSpPr/>
            <p:nvPr/>
          </p:nvSpPr>
          <p:spPr>
            <a:xfrm>
              <a:off x="8467725" y="3519331"/>
              <a:ext cx="366713" cy="262093"/>
            </a:xfrm>
            <a:custGeom>
              <a:avLst/>
              <a:gdLst>
                <a:gd name="connsiteX0" fmla="*/ 0 w 366713"/>
                <a:gd name="connsiteY0" fmla="*/ 262093 h 262093"/>
                <a:gd name="connsiteX1" fmla="*/ 19050 w 366713"/>
                <a:gd name="connsiteY1" fmla="*/ 171605 h 262093"/>
                <a:gd name="connsiteX2" fmla="*/ 61913 w 366713"/>
                <a:gd name="connsiteY2" fmla="*/ 109693 h 262093"/>
                <a:gd name="connsiteX3" fmla="*/ 114300 w 366713"/>
                <a:gd name="connsiteY3" fmla="*/ 47780 h 262093"/>
                <a:gd name="connsiteX4" fmla="*/ 185738 w 366713"/>
                <a:gd name="connsiteY4" fmla="*/ 19205 h 262093"/>
                <a:gd name="connsiteX5" fmla="*/ 261938 w 366713"/>
                <a:gd name="connsiteY5" fmla="*/ 155 h 262093"/>
                <a:gd name="connsiteX6" fmla="*/ 366713 w 366713"/>
                <a:gd name="connsiteY6" fmla="*/ 9680 h 262093"/>
                <a:gd name="connsiteX7" fmla="*/ 366713 w 366713"/>
                <a:gd name="connsiteY7" fmla="*/ 9680 h 26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3" h="262093">
                  <a:moveTo>
                    <a:pt x="0" y="262093"/>
                  </a:moveTo>
                  <a:cubicBezTo>
                    <a:pt x="4365" y="229549"/>
                    <a:pt x="8731" y="197005"/>
                    <a:pt x="19050" y="171605"/>
                  </a:cubicBezTo>
                  <a:cubicBezTo>
                    <a:pt x="29369" y="146205"/>
                    <a:pt x="46038" y="130330"/>
                    <a:pt x="61913" y="109693"/>
                  </a:cubicBezTo>
                  <a:cubicBezTo>
                    <a:pt x="77788" y="89055"/>
                    <a:pt x="93663" y="62861"/>
                    <a:pt x="114300" y="47780"/>
                  </a:cubicBezTo>
                  <a:cubicBezTo>
                    <a:pt x="134937" y="32699"/>
                    <a:pt x="161132" y="27142"/>
                    <a:pt x="185738" y="19205"/>
                  </a:cubicBezTo>
                  <a:cubicBezTo>
                    <a:pt x="210344" y="11268"/>
                    <a:pt x="231776" y="1742"/>
                    <a:pt x="261938" y="155"/>
                  </a:cubicBezTo>
                  <a:cubicBezTo>
                    <a:pt x="292100" y="-1432"/>
                    <a:pt x="366713" y="9680"/>
                    <a:pt x="366713" y="9680"/>
                  </a:cubicBezTo>
                  <a:lnTo>
                    <a:pt x="366713" y="9680"/>
                  </a:lnTo>
                </a:path>
              </a:pathLst>
            </a:custGeom>
            <a:noFill/>
            <a:ln w="635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142" name="Gruppe 4141">
            <a:extLst>
              <a:ext uri="{FF2B5EF4-FFF2-40B4-BE49-F238E27FC236}">
                <a16:creationId xmlns:a16="http://schemas.microsoft.com/office/drawing/2014/main" id="{384D803C-B177-1267-A4C6-050469C63CB3}"/>
              </a:ext>
            </a:extLst>
          </p:cNvPr>
          <p:cNvGrpSpPr>
            <a:grpSpLocks noChangeAspect="1"/>
          </p:cNvGrpSpPr>
          <p:nvPr/>
        </p:nvGrpSpPr>
        <p:grpSpPr>
          <a:xfrm>
            <a:off x="6885877" y="3089178"/>
            <a:ext cx="767065" cy="374872"/>
            <a:chOff x="2655570" y="2187000"/>
            <a:chExt cx="6880860" cy="3362760"/>
          </a:xfrm>
        </p:grpSpPr>
        <p:sp>
          <p:nvSpPr>
            <p:cNvPr id="4143" name="Rektangel 4142">
              <a:extLst>
                <a:ext uri="{FF2B5EF4-FFF2-40B4-BE49-F238E27FC236}">
                  <a16:creationId xmlns:a16="http://schemas.microsoft.com/office/drawing/2014/main" id="{FC87EAA9-3163-16FE-D667-9A1CFCBEBA33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4144" name="Ligebenet trapez 4143">
              <a:extLst>
                <a:ext uri="{FF2B5EF4-FFF2-40B4-BE49-F238E27FC236}">
                  <a16:creationId xmlns:a16="http://schemas.microsoft.com/office/drawing/2014/main" id="{1816D5D5-73AD-5756-51A5-59ED034C5045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4145" name="Gruppe 4144">
              <a:extLst>
                <a:ext uri="{FF2B5EF4-FFF2-40B4-BE49-F238E27FC236}">
                  <a16:creationId xmlns:a16="http://schemas.microsoft.com/office/drawing/2014/main" id="{BA4DF503-77A4-F20E-B6D4-FC0827D458A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4149" name="Cylinder 4148">
                <a:extLst>
                  <a:ext uri="{FF2B5EF4-FFF2-40B4-BE49-F238E27FC236}">
                    <a16:creationId xmlns:a16="http://schemas.microsoft.com/office/drawing/2014/main" id="{0A1168FC-F368-7D0F-C7DE-D7ACE3413017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4150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5A0031F6-1A27-86D1-5071-3E709E9C0D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4146" name="Gruppe 4145">
              <a:extLst>
                <a:ext uri="{FF2B5EF4-FFF2-40B4-BE49-F238E27FC236}">
                  <a16:creationId xmlns:a16="http://schemas.microsoft.com/office/drawing/2014/main" id="{3B7C3BC7-6E7D-C90A-21A5-C8C56CD47944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4147" name="Cylinder 4146">
                <a:extLst>
                  <a:ext uri="{FF2B5EF4-FFF2-40B4-BE49-F238E27FC236}">
                    <a16:creationId xmlns:a16="http://schemas.microsoft.com/office/drawing/2014/main" id="{74BF8751-485C-D897-7E8C-594EBA6530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48" name="Cylinder 4147">
                <a:extLst>
                  <a:ext uri="{FF2B5EF4-FFF2-40B4-BE49-F238E27FC236}">
                    <a16:creationId xmlns:a16="http://schemas.microsoft.com/office/drawing/2014/main" id="{E409831D-DEEB-9A52-D5D2-E5F79D9642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grpSp>
        <p:nvGrpSpPr>
          <p:cNvPr id="4366" name="Gruppe 4365">
            <a:extLst>
              <a:ext uri="{FF2B5EF4-FFF2-40B4-BE49-F238E27FC236}">
                <a16:creationId xmlns:a16="http://schemas.microsoft.com/office/drawing/2014/main" id="{F295D2B1-87B9-58FE-854F-4F5340DDED7E}"/>
              </a:ext>
            </a:extLst>
          </p:cNvPr>
          <p:cNvGrpSpPr>
            <a:grpSpLocks noChangeAspect="1"/>
          </p:cNvGrpSpPr>
          <p:nvPr/>
        </p:nvGrpSpPr>
        <p:grpSpPr>
          <a:xfrm>
            <a:off x="5314489" y="2896383"/>
            <a:ext cx="884134" cy="868920"/>
            <a:chOff x="2180952" y="3134725"/>
            <a:chExt cx="1196011" cy="1175428"/>
          </a:xfrm>
        </p:grpSpPr>
        <p:grpSp>
          <p:nvGrpSpPr>
            <p:cNvPr id="4367" name="Gruppe 4366">
              <a:extLst>
                <a:ext uri="{FF2B5EF4-FFF2-40B4-BE49-F238E27FC236}">
                  <a16:creationId xmlns:a16="http://schemas.microsoft.com/office/drawing/2014/main" id="{13748D25-7B1B-3632-478B-84C75C37C9DB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4374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9AA04509-6A81-67DC-733F-3668BE0E9B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4375" name="Rektangel 1">
                <a:extLst>
                  <a:ext uri="{FF2B5EF4-FFF2-40B4-BE49-F238E27FC236}">
                    <a16:creationId xmlns:a16="http://schemas.microsoft.com/office/drawing/2014/main" id="{7CEBDBC2-71C8-F70D-C1E0-24804665F37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76" name="Rektangel 1">
                <a:extLst>
                  <a:ext uri="{FF2B5EF4-FFF2-40B4-BE49-F238E27FC236}">
                    <a16:creationId xmlns:a16="http://schemas.microsoft.com/office/drawing/2014/main" id="{F2732061-4FB5-62A8-F5C4-54006D0E74E0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377" name="Rektangel 1">
                <a:extLst>
                  <a:ext uri="{FF2B5EF4-FFF2-40B4-BE49-F238E27FC236}">
                    <a16:creationId xmlns:a16="http://schemas.microsoft.com/office/drawing/2014/main" id="{E50DEE30-FE45-8583-5D8A-BC6F2DD005C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4378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31D00070-FE93-580F-01AA-CE8E78232D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379" name="Gruppe 4378">
                <a:extLst>
                  <a:ext uri="{FF2B5EF4-FFF2-40B4-BE49-F238E27FC236}">
                    <a16:creationId xmlns:a16="http://schemas.microsoft.com/office/drawing/2014/main" id="{10BF7159-EF90-1F0A-B025-7CE0EAEFFEEF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4393" name="Ellipse 4392">
                  <a:extLst>
                    <a:ext uri="{FF2B5EF4-FFF2-40B4-BE49-F238E27FC236}">
                      <a16:creationId xmlns:a16="http://schemas.microsoft.com/office/drawing/2014/main" id="{C52AF450-0B55-E675-F35E-097738D1A21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94" name="Ellipse 4393">
                  <a:extLst>
                    <a:ext uri="{FF2B5EF4-FFF2-40B4-BE49-F238E27FC236}">
                      <a16:creationId xmlns:a16="http://schemas.microsoft.com/office/drawing/2014/main" id="{537751EB-4992-6211-9CFF-310EAEAC1E1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95" name="Ellipse 4394">
                  <a:extLst>
                    <a:ext uri="{FF2B5EF4-FFF2-40B4-BE49-F238E27FC236}">
                      <a16:creationId xmlns:a16="http://schemas.microsoft.com/office/drawing/2014/main" id="{1856D78E-3731-58E1-2B28-618E03DE169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380" name="Gruppe 4379">
                <a:extLst>
                  <a:ext uri="{FF2B5EF4-FFF2-40B4-BE49-F238E27FC236}">
                    <a16:creationId xmlns:a16="http://schemas.microsoft.com/office/drawing/2014/main" id="{77B79584-8B37-16EE-CC35-B2BF71AEB4B0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4390" name="Ellipse 4389">
                  <a:extLst>
                    <a:ext uri="{FF2B5EF4-FFF2-40B4-BE49-F238E27FC236}">
                      <a16:creationId xmlns:a16="http://schemas.microsoft.com/office/drawing/2014/main" id="{09CDD8AD-5A7E-C6FF-B2DB-4C7CA7E09C4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91" name="Ellipse 4390">
                  <a:extLst>
                    <a:ext uri="{FF2B5EF4-FFF2-40B4-BE49-F238E27FC236}">
                      <a16:creationId xmlns:a16="http://schemas.microsoft.com/office/drawing/2014/main" id="{6172A19D-838F-015B-0CB5-8FDC6012E21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92" name="Ellipse 4391">
                  <a:extLst>
                    <a:ext uri="{FF2B5EF4-FFF2-40B4-BE49-F238E27FC236}">
                      <a16:creationId xmlns:a16="http://schemas.microsoft.com/office/drawing/2014/main" id="{AC91A960-3EB2-2740-7139-9ED8BBAF8E2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381" name="Gruppe 4380">
                <a:extLst>
                  <a:ext uri="{FF2B5EF4-FFF2-40B4-BE49-F238E27FC236}">
                    <a16:creationId xmlns:a16="http://schemas.microsoft.com/office/drawing/2014/main" id="{4B325DDD-13AD-3650-A53B-862DD0B11702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4387" name="Ellipse 4386">
                  <a:extLst>
                    <a:ext uri="{FF2B5EF4-FFF2-40B4-BE49-F238E27FC236}">
                      <a16:creationId xmlns:a16="http://schemas.microsoft.com/office/drawing/2014/main" id="{685472B1-B44A-0AC5-A468-49D58C5221A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88" name="Ellipse 4387">
                  <a:extLst>
                    <a:ext uri="{FF2B5EF4-FFF2-40B4-BE49-F238E27FC236}">
                      <a16:creationId xmlns:a16="http://schemas.microsoft.com/office/drawing/2014/main" id="{86CE5A76-945A-6C1E-7C75-21480392D1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89" name="Ellipse 4388">
                  <a:extLst>
                    <a:ext uri="{FF2B5EF4-FFF2-40B4-BE49-F238E27FC236}">
                      <a16:creationId xmlns:a16="http://schemas.microsoft.com/office/drawing/2014/main" id="{E454B5D1-7AAC-655C-351F-9571D55727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382" name="Gruppe 4381">
                <a:extLst>
                  <a:ext uri="{FF2B5EF4-FFF2-40B4-BE49-F238E27FC236}">
                    <a16:creationId xmlns:a16="http://schemas.microsoft.com/office/drawing/2014/main" id="{AB972688-C3DA-CECE-08CC-6135430E786F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4384" name="Ellipse 4383">
                  <a:extLst>
                    <a:ext uri="{FF2B5EF4-FFF2-40B4-BE49-F238E27FC236}">
                      <a16:creationId xmlns:a16="http://schemas.microsoft.com/office/drawing/2014/main" id="{D8201315-20EC-D494-EEBC-4657F8A4763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85" name="Ellipse 4384">
                  <a:extLst>
                    <a:ext uri="{FF2B5EF4-FFF2-40B4-BE49-F238E27FC236}">
                      <a16:creationId xmlns:a16="http://schemas.microsoft.com/office/drawing/2014/main" id="{D619E25C-8147-362F-877F-0477D77CDD4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86" name="Ellipse 4385">
                  <a:extLst>
                    <a:ext uri="{FF2B5EF4-FFF2-40B4-BE49-F238E27FC236}">
                      <a16:creationId xmlns:a16="http://schemas.microsoft.com/office/drawing/2014/main" id="{E229EE22-FAFC-6183-5F7B-33BBA2401FF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383" name="Tekstfelt 4382">
                <a:extLst>
                  <a:ext uri="{FF2B5EF4-FFF2-40B4-BE49-F238E27FC236}">
                    <a16:creationId xmlns:a16="http://schemas.microsoft.com/office/drawing/2014/main" id="{C79B880D-3340-1769-CE61-C5EBEEBFF4A3}"/>
                  </a:ext>
                </a:extLst>
              </p:cNvPr>
              <p:cNvSpPr txBox="1"/>
              <p:nvPr/>
            </p:nvSpPr>
            <p:spPr>
              <a:xfrm rot="1724704">
                <a:off x="3990656" y="4678053"/>
                <a:ext cx="1024796" cy="8307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A</a:t>
                </a:r>
              </a:p>
            </p:txBody>
          </p:sp>
        </p:grpSp>
        <p:grpSp>
          <p:nvGrpSpPr>
            <p:cNvPr id="4368" name="Gruppe 4367">
              <a:extLst>
                <a:ext uri="{FF2B5EF4-FFF2-40B4-BE49-F238E27FC236}">
                  <a16:creationId xmlns:a16="http://schemas.microsoft.com/office/drawing/2014/main" id="{12BB1B42-D3D3-F55D-BA25-FEF91467DC1E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4372" name="Kombinationstegning 4371">
                <a:extLst>
                  <a:ext uri="{FF2B5EF4-FFF2-40B4-BE49-F238E27FC236}">
                    <a16:creationId xmlns:a16="http://schemas.microsoft.com/office/drawing/2014/main" id="{BA1F6F7F-44DB-E7C2-0387-D45727CC09F4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73" name="Ellipse 4372">
                <a:extLst>
                  <a:ext uri="{FF2B5EF4-FFF2-40B4-BE49-F238E27FC236}">
                    <a16:creationId xmlns:a16="http://schemas.microsoft.com/office/drawing/2014/main" id="{E6C46943-E548-F632-2744-F757A98E944B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369" name="Gruppe 4368">
              <a:extLst>
                <a:ext uri="{FF2B5EF4-FFF2-40B4-BE49-F238E27FC236}">
                  <a16:creationId xmlns:a16="http://schemas.microsoft.com/office/drawing/2014/main" id="{6C015744-034F-8BF8-5142-7B6826823D3F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4370" name="Kombinationstegning 4369">
                <a:extLst>
                  <a:ext uri="{FF2B5EF4-FFF2-40B4-BE49-F238E27FC236}">
                    <a16:creationId xmlns:a16="http://schemas.microsoft.com/office/drawing/2014/main" id="{48E9E703-E16B-6807-8CAE-DE4D9B2685E6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71" name="Ellipse 4370">
                <a:extLst>
                  <a:ext uri="{FF2B5EF4-FFF2-40B4-BE49-F238E27FC236}">
                    <a16:creationId xmlns:a16="http://schemas.microsoft.com/office/drawing/2014/main" id="{CBFE4AFE-9A0E-6AC5-5AD1-0215ED945834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4396" name="Kombinationstegning 4395">
            <a:extLst>
              <a:ext uri="{FF2B5EF4-FFF2-40B4-BE49-F238E27FC236}">
                <a16:creationId xmlns:a16="http://schemas.microsoft.com/office/drawing/2014/main" id="{40682164-F528-0174-B77E-16195B319637}"/>
              </a:ext>
            </a:extLst>
          </p:cNvPr>
          <p:cNvSpPr/>
          <p:nvPr/>
        </p:nvSpPr>
        <p:spPr>
          <a:xfrm>
            <a:off x="5930868" y="2558593"/>
            <a:ext cx="616923" cy="673711"/>
          </a:xfrm>
          <a:custGeom>
            <a:avLst/>
            <a:gdLst>
              <a:gd name="connsiteX0" fmla="*/ 172430 w 502395"/>
              <a:gd name="connsiteY0" fmla="*/ 0 h 548640"/>
              <a:gd name="connsiteX1" fmla="*/ 318734 w 502395"/>
              <a:gd name="connsiteY1" fmla="*/ 120178 h 548640"/>
              <a:gd name="connsiteX2" fmla="*/ 491164 w 502395"/>
              <a:gd name="connsiteY2" fmla="*/ 261257 h 548640"/>
              <a:gd name="connsiteX3" fmla="*/ 459813 w 502395"/>
              <a:gd name="connsiteY3" fmla="*/ 438912 h 548640"/>
              <a:gd name="connsiteX4" fmla="*/ 250807 w 502395"/>
              <a:gd name="connsiteY4" fmla="*/ 532965 h 548640"/>
              <a:gd name="connsiteX5" fmla="*/ 83602 w 502395"/>
              <a:gd name="connsiteY5" fmla="*/ 491163 h 548640"/>
              <a:gd name="connsiteX6" fmla="*/ 0 w 502395"/>
              <a:gd name="connsiteY6" fmla="*/ 548640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2395" h="548640">
                <a:moveTo>
                  <a:pt x="172430" y="0"/>
                </a:moveTo>
                <a:lnTo>
                  <a:pt x="318734" y="120178"/>
                </a:lnTo>
                <a:cubicBezTo>
                  <a:pt x="371856" y="163721"/>
                  <a:pt x="467651" y="208135"/>
                  <a:pt x="491164" y="261257"/>
                </a:cubicBezTo>
                <a:cubicBezTo>
                  <a:pt x="514677" y="314379"/>
                  <a:pt x="499872" y="393627"/>
                  <a:pt x="459813" y="438912"/>
                </a:cubicBezTo>
                <a:cubicBezTo>
                  <a:pt x="419754" y="484197"/>
                  <a:pt x="313509" y="524256"/>
                  <a:pt x="250807" y="532965"/>
                </a:cubicBezTo>
                <a:cubicBezTo>
                  <a:pt x="188105" y="541674"/>
                  <a:pt x="125403" y="488551"/>
                  <a:pt x="83602" y="491163"/>
                </a:cubicBezTo>
                <a:cubicBezTo>
                  <a:pt x="41801" y="493776"/>
                  <a:pt x="20900" y="521208"/>
                  <a:pt x="0" y="54864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397" name="Kombinationstegning 4396">
            <a:extLst>
              <a:ext uri="{FF2B5EF4-FFF2-40B4-BE49-F238E27FC236}">
                <a16:creationId xmlns:a16="http://schemas.microsoft.com/office/drawing/2014/main" id="{12FD1576-EE2D-4FC3-3094-45AD39F3ACF8}"/>
              </a:ext>
            </a:extLst>
          </p:cNvPr>
          <p:cNvSpPr/>
          <p:nvPr/>
        </p:nvSpPr>
        <p:spPr>
          <a:xfrm>
            <a:off x="5867529" y="3078535"/>
            <a:ext cx="1177434" cy="479019"/>
          </a:xfrm>
          <a:custGeom>
            <a:avLst/>
            <a:gdLst>
              <a:gd name="connsiteX0" fmla="*/ 0 w 958850"/>
              <a:gd name="connsiteY0" fmla="*/ 192405 h 390092"/>
              <a:gd name="connsiteX1" fmla="*/ 76200 w 958850"/>
              <a:gd name="connsiteY1" fmla="*/ 176530 h 390092"/>
              <a:gd name="connsiteX2" fmla="*/ 206375 w 958850"/>
              <a:gd name="connsiteY2" fmla="*/ 265430 h 390092"/>
              <a:gd name="connsiteX3" fmla="*/ 273050 w 958850"/>
              <a:gd name="connsiteY3" fmla="*/ 360680 h 390092"/>
              <a:gd name="connsiteX4" fmla="*/ 387350 w 958850"/>
              <a:gd name="connsiteY4" fmla="*/ 389255 h 390092"/>
              <a:gd name="connsiteX5" fmla="*/ 520700 w 958850"/>
              <a:gd name="connsiteY5" fmla="*/ 335280 h 390092"/>
              <a:gd name="connsiteX6" fmla="*/ 679450 w 958850"/>
              <a:gd name="connsiteY6" fmla="*/ 192405 h 390092"/>
              <a:gd name="connsiteX7" fmla="*/ 768350 w 958850"/>
              <a:gd name="connsiteY7" fmla="*/ 40005 h 390092"/>
              <a:gd name="connsiteX8" fmla="*/ 911225 w 958850"/>
              <a:gd name="connsiteY8" fmla="*/ 11430 h 390092"/>
              <a:gd name="connsiteX9" fmla="*/ 958850 w 958850"/>
              <a:gd name="connsiteY9" fmla="*/ 201930 h 39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8850" h="390092">
                <a:moveTo>
                  <a:pt x="0" y="192405"/>
                </a:moveTo>
                <a:cubicBezTo>
                  <a:pt x="20902" y="178382"/>
                  <a:pt x="41804" y="164359"/>
                  <a:pt x="76200" y="176530"/>
                </a:cubicBezTo>
                <a:cubicBezTo>
                  <a:pt x="110596" y="188701"/>
                  <a:pt x="173567" y="234738"/>
                  <a:pt x="206375" y="265430"/>
                </a:cubicBezTo>
                <a:cubicBezTo>
                  <a:pt x="239183" y="296122"/>
                  <a:pt x="242888" y="340043"/>
                  <a:pt x="273050" y="360680"/>
                </a:cubicBezTo>
                <a:cubicBezTo>
                  <a:pt x="303212" y="381317"/>
                  <a:pt x="346075" y="393488"/>
                  <a:pt x="387350" y="389255"/>
                </a:cubicBezTo>
                <a:cubicBezTo>
                  <a:pt x="428625" y="385022"/>
                  <a:pt x="472017" y="368088"/>
                  <a:pt x="520700" y="335280"/>
                </a:cubicBezTo>
                <a:cubicBezTo>
                  <a:pt x="569383" y="302472"/>
                  <a:pt x="638175" y="241617"/>
                  <a:pt x="679450" y="192405"/>
                </a:cubicBezTo>
                <a:cubicBezTo>
                  <a:pt x="720725" y="143193"/>
                  <a:pt x="729721" y="70167"/>
                  <a:pt x="768350" y="40005"/>
                </a:cubicBezTo>
                <a:cubicBezTo>
                  <a:pt x="806979" y="9842"/>
                  <a:pt x="879475" y="-15557"/>
                  <a:pt x="911225" y="11430"/>
                </a:cubicBezTo>
                <a:cubicBezTo>
                  <a:pt x="942975" y="38417"/>
                  <a:pt x="950912" y="120173"/>
                  <a:pt x="958850" y="201930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398" name="Tekstfelt 4397">
            <a:extLst>
              <a:ext uri="{FF2B5EF4-FFF2-40B4-BE49-F238E27FC236}">
                <a16:creationId xmlns:a16="http://schemas.microsoft.com/office/drawing/2014/main" id="{F599DE74-66C5-7427-380A-D20E23B7A199}"/>
              </a:ext>
            </a:extLst>
          </p:cNvPr>
          <p:cNvSpPr txBox="1"/>
          <p:nvPr/>
        </p:nvSpPr>
        <p:spPr>
          <a:xfrm>
            <a:off x="5958578" y="1742988"/>
            <a:ext cx="618482" cy="4157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6 V</a:t>
            </a:r>
          </a:p>
        </p:txBody>
      </p:sp>
      <p:sp>
        <p:nvSpPr>
          <p:cNvPr id="4399" name="Tekstfelt 4398">
            <a:extLst>
              <a:ext uri="{FF2B5EF4-FFF2-40B4-BE49-F238E27FC236}">
                <a16:creationId xmlns:a16="http://schemas.microsoft.com/office/drawing/2014/main" id="{25B041F4-6EBD-52A0-D4FB-D1BDA8B38569}"/>
              </a:ext>
            </a:extLst>
          </p:cNvPr>
          <p:cNvSpPr txBox="1"/>
          <p:nvPr/>
        </p:nvSpPr>
        <p:spPr>
          <a:xfrm>
            <a:off x="4750624" y="2855189"/>
            <a:ext cx="7024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0,5 A</a:t>
            </a:r>
          </a:p>
        </p:txBody>
      </p:sp>
      <p:grpSp>
        <p:nvGrpSpPr>
          <p:cNvPr id="5" name="Gruppe 4">
            <a:extLst>
              <a:ext uri="{FF2B5EF4-FFF2-40B4-BE49-F238E27FC236}">
                <a16:creationId xmlns:a16="http://schemas.microsoft.com/office/drawing/2014/main" id="{C4219AB5-9BE3-561C-31AD-166643E8CD82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16" action="ppaction://hlinksldjump"/>
              <a:extLst>
                <a:ext uri="{FF2B5EF4-FFF2-40B4-BE49-F238E27FC236}">
                  <a16:creationId xmlns:a16="http://schemas.microsoft.com/office/drawing/2014/main" id="{FB39B04A-04C0-1951-EE85-F54922503322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V</a:t>
              </a:r>
            </a:p>
          </p:txBody>
        </p:sp>
        <p:sp>
          <p:nvSpPr>
            <p:cNvPr id="7" name="Afrundet rektangel 6">
              <a:hlinkClick r:id="rId16" action="ppaction://hlinksldjump"/>
              <a:extLst>
                <a:ext uri="{FF2B5EF4-FFF2-40B4-BE49-F238E27FC236}">
                  <a16:creationId xmlns:a16="http://schemas.microsoft.com/office/drawing/2014/main" id="{08CB95D2-8370-CD7D-B76E-4FF718839B94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V</a:t>
              </a:r>
            </a:p>
          </p:txBody>
        </p:sp>
        <p:sp>
          <p:nvSpPr>
            <p:cNvPr id="8" name="Afrundet rektangel 7">
              <a:hlinkClick r:id="rId16" action="ppaction://hlinksldjump"/>
              <a:extLst>
                <a:ext uri="{FF2B5EF4-FFF2-40B4-BE49-F238E27FC236}">
                  <a16:creationId xmlns:a16="http://schemas.microsoft.com/office/drawing/2014/main" id="{FD5074E0-1FD7-113D-07B6-D79BC4AC3FA7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V</a:t>
              </a:r>
            </a:p>
          </p:txBody>
        </p:sp>
        <p:sp>
          <p:nvSpPr>
            <p:cNvPr id="9" name="Afrundet rektangel 8">
              <a:hlinkClick r:id="rId16" action="ppaction://hlinksldjump"/>
              <a:extLst>
                <a:ext uri="{FF2B5EF4-FFF2-40B4-BE49-F238E27FC236}">
                  <a16:creationId xmlns:a16="http://schemas.microsoft.com/office/drawing/2014/main" id="{12ECD0E3-FD0E-D6C8-F047-A2B9FD2F0EBB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V</a:t>
              </a:r>
            </a:p>
          </p:txBody>
        </p:sp>
        <p:sp>
          <p:nvSpPr>
            <p:cNvPr id="10" name="Afrundet rektangel 9">
              <a:hlinkClick r:id="rId17" action="ppaction://hlinksldjump"/>
              <a:extLst>
                <a:ext uri="{FF2B5EF4-FFF2-40B4-BE49-F238E27FC236}">
                  <a16:creationId xmlns:a16="http://schemas.microsoft.com/office/drawing/2014/main" id="{44725D3E-27FD-2BF5-95A7-699B15970CF7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V</a:t>
              </a:r>
            </a:p>
          </p:txBody>
        </p:sp>
        <p:sp>
          <p:nvSpPr>
            <p:cNvPr id="11" name="Afrundet rektangel 10">
              <a:hlinkClick r:id="rId16" action="ppaction://hlinksldjump"/>
              <a:extLst>
                <a:ext uri="{FF2B5EF4-FFF2-40B4-BE49-F238E27FC236}">
                  <a16:creationId xmlns:a16="http://schemas.microsoft.com/office/drawing/2014/main" id="{E96EF8F2-5452-083B-6855-86BEFFA54A9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V</a:t>
              </a:r>
            </a:p>
          </p:txBody>
        </p:sp>
        <p:sp>
          <p:nvSpPr>
            <p:cNvPr id="12" name="Afrundet rektangel 11">
              <a:hlinkClick r:id="rId16" action="ppaction://hlinksldjump"/>
              <a:extLst>
                <a:ext uri="{FF2B5EF4-FFF2-40B4-BE49-F238E27FC236}">
                  <a16:creationId xmlns:a16="http://schemas.microsoft.com/office/drawing/2014/main" id="{07859F85-4629-EEA5-9B0B-439DB4500DDE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V </a:t>
              </a:r>
            </a:p>
          </p:txBody>
        </p:sp>
        <p:sp>
          <p:nvSpPr>
            <p:cNvPr id="13" name="Afrundet rektangel 12">
              <a:hlinkClick r:id="rId16" action="ppaction://hlinksldjump"/>
              <a:extLst>
                <a:ext uri="{FF2B5EF4-FFF2-40B4-BE49-F238E27FC236}">
                  <a16:creationId xmlns:a16="http://schemas.microsoft.com/office/drawing/2014/main" id="{7591AD63-3124-3175-512B-D4F4DC5E22B1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V</a:t>
              </a:r>
            </a:p>
          </p:txBody>
        </p:sp>
        <p:sp>
          <p:nvSpPr>
            <p:cNvPr id="14" name="Afrundet rektangel 13">
              <a:hlinkClick r:id="rId16" action="ppaction://hlinksldjump"/>
              <a:extLst>
                <a:ext uri="{FF2B5EF4-FFF2-40B4-BE49-F238E27FC236}">
                  <a16:creationId xmlns:a16="http://schemas.microsoft.com/office/drawing/2014/main" id="{6D2FCE7A-23F4-47F6-964D-DF50124495ED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V</a:t>
              </a:r>
            </a:p>
          </p:txBody>
        </p:sp>
        <p:sp>
          <p:nvSpPr>
            <p:cNvPr id="15" name="Afrundet rektangel 14">
              <a:hlinkClick r:id="rId16" action="ppaction://hlinksldjump"/>
              <a:extLst>
                <a:ext uri="{FF2B5EF4-FFF2-40B4-BE49-F238E27FC236}">
                  <a16:creationId xmlns:a16="http://schemas.microsoft.com/office/drawing/2014/main" id="{99EA2D9E-9243-B1F2-FBF1-5761B0DA258C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V</a:t>
              </a:r>
            </a:p>
          </p:txBody>
        </p:sp>
      </p:grpSp>
      <p:grpSp>
        <p:nvGrpSpPr>
          <p:cNvPr id="25" name="Gruppe 24">
            <a:extLst>
              <a:ext uri="{FF2B5EF4-FFF2-40B4-BE49-F238E27FC236}">
                <a16:creationId xmlns:a16="http://schemas.microsoft.com/office/drawing/2014/main" id="{227FD6CB-6011-3A37-36AA-8B9C5CEB8898}"/>
              </a:ext>
            </a:extLst>
          </p:cNvPr>
          <p:cNvGrpSpPr>
            <a:grpSpLocks noChangeAspect="1"/>
          </p:cNvGrpSpPr>
          <p:nvPr/>
        </p:nvGrpSpPr>
        <p:grpSpPr>
          <a:xfrm>
            <a:off x="7515436" y="2450652"/>
            <a:ext cx="767065" cy="374872"/>
            <a:chOff x="2655570" y="2187000"/>
            <a:chExt cx="6880860" cy="3362760"/>
          </a:xfrm>
        </p:grpSpPr>
        <p:sp>
          <p:nvSpPr>
            <p:cNvPr id="26" name="Rektangel 25">
              <a:extLst>
                <a:ext uri="{FF2B5EF4-FFF2-40B4-BE49-F238E27FC236}">
                  <a16:creationId xmlns:a16="http://schemas.microsoft.com/office/drawing/2014/main" id="{CB576D7D-DD78-59F9-40A6-EF4A4B044183}"/>
                </a:ext>
              </a:extLst>
            </p:cNvPr>
            <p:cNvSpPr/>
            <p:nvPr/>
          </p:nvSpPr>
          <p:spPr>
            <a:xfrm>
              <a:off x="2655570" y="4937760"/>
              <a:ext cx="6880860" cy="612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 dirty="0"/>
            </a:p>
          </p:txBody>
        </p:sp>
        <p:sp>
          <p:nvSpPr>
            <p:cNvPr id="27" name="Ligebenet trapez 26">
              <a:extLst>
                <a:ext uri="{FF2B5EF4-FFF2-40B4-BE49-F238E27FC236}">
                  <a16:creationId xmlns:a16="http://schemas.microsoft.com/office/drawing/2014/main" id="{B7836738-0ABB-ED1C-0739-1B26E82206D9}"/>
                </a:ext>
              </a:extLst>
            </p:cNvPr>
            <p:cNvSpPr/>
            <p:nvPr/>
          </p:nvSpPr>
          <p:spPr>
            <a:xfrm>
              <a:off x="2658000" y="4297265"/>
              <a:ext cx="6876000" cy="640080"/>
            </a:xfrm>
            <a:prstGeom prst="trapezoid">
              <a:avLst>
                <a:gd name="adj" fmla="val 82882"/>
              </a:avLst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45000">
                  <a:schemeClr val="bg1">
                    <a:lumMod val="85000"/>
                  </a:schemeClr>
                </a:gs>
                <a:gs pos="83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grpSp>
          <p:nvGrpSpPr>
            <p:cNvPr id="28" name="Gruppe 27">
              <a:extLst>
                <a:ext uri="{FF2B5EF4-FFF2-40B4-BE49-F238E27FC236}">
                  <a16:creationId xmlns:a16="http://schemas.microsoft.com/office/drawing/2014/main" id="{69E3CEC8-F3FB-B547-96A4-B8639D1D02E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90411" y="2187000"/>
              <a:ext cx="2211178" cy="2484000"/>
              <a:chOff x="7170595" y="3460769"/>
              <a:chExt cx="459979" cy="516729"/>
            </a:xfrm>
          </p:grpSpPr>
          <p:sp>
            <p:nvSpPr>
              <p:cNvPr id="32" name="Cylinder 31">
                <a:extLst>
                  <a:ext uri="{FF2B5EF4-FFF2-40B4-BE49-F238E27FC236}">
                    <a16:creationId xmlns:a16="http://schemas.microsoft.com/office/drawing/2014/main" id="{3CCB69C0-5FBB-9A9B-1F00-1E69C332251B}"/>
                  </a:ext>
                </a:extLst>
              </p:cNvPr>
              <p:cNvSpPr/>
              <p:nvPr/>
            </p:nvSpPr>
            <p:spPr>
              <a:xfrm flipH="1">
                <a:off x="7275250" y="3866599"/>
                <a:ext cx="258088" cy="110899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33" name="Picture 6" descr="Pærer, Valgt, Pære, Lys, Gruppe, Idé, Valg, Vælge, Vælg">
                <a:extLst>
                  <a:ext uri="{FF2B5EF4-FFF2-40B4-BE49-F238E27FC236}">
                    <a16:creationId xmlns:a16="http://schemas.microsoft.com/office/drawing/2014/main" id="{C88A5D93-AD00-703A-5278-264BEA5768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10000" b="90000" l="10000" r="90000">
                            <a14:foregroundMark x1="45729" y1="68403" x2="45729" y2="68403"/>
                            <a14:foregroundMark x1="48646" y1="20139" x2="48646" y2="20139"/>
                            <a14:foregroundMark x1="39063" y1="26215" x2="39063" y2="26215"/>
                            <a14:foregroundMark x1="59792" y1="41667" x2="59792" y2="41667"/>
                            <a14:foregroundMark x1="60104" y1="40278" x2="60104" y2="40278"/>
                            <a14:backgroundMark x1="28229" y1="36111" x2="28229" y2="36111"/>
                            <a14:backgroundMark x1="29375" y1="39236" x2="29375" y2="39236"/>
                            <a14:backgroundMark x1="33125" y1="37153" x2="33125" y2="37153"/>
                            <a14:backgroundMark x1="59688" y1="59375" x2="59688" y2="59375"/>
                            <a14:backgroundMark x1="64375" y1="46875" x2="64375" y2="46875"/>
                            <a14:backgroundMark x1="63125" y1="45139" x2="63125" y2="45139"/>
                            <a14:backgroundMark x1="63021" y1="43576" x2="63021" y2="43576"/>
                            <a14:backgroundMark x1="62500" y1="39931" x2="62500" y2="39931"/>
                            <a14:backgroundMark x1="66250" y1="33333" x2="66250" y2="33333"/>
                            <a14:backgroundMark x1="72083" y1="32813" x2="72083" y2="32813"/>
                            <a14:backgroundMark x1="68438" y1="31076" x2="68438" y2="31076"/>
                            <a14:backgroundMark x1="67292" y1="29167" x2="67292" y2="29167"/>
                            <a14:backgroundMark x1="68438" y1="36285" x2="68438" y2="36285"/>
                            <a14:backgroundMark x1="70000" y1="51910" x2="70000" y2="51910"/>
                          </a14:backgroundRemoval>
                        </a14:imgEffect>
                        <a14:imgEffect>
                          <a14:sharpenSoften amount="50000"/>
                        </a14:imgEffect>
                        <a14:imgEffect>
                          <a14:brightnessContrast bright="2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486" t="16852" r="37133" b="29474"/>
              <a:stretch/>
            </p:blipFill>
            <p:spPr bwMode="auto">
              <a:xfrm flipH="1">
                <a:off x="7170595" y="3460769"/>
                <a:ext cx="459979" cy="42588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29" name="Gruppe 28">
              <a:extLst>
                <a:ext uri="{FF2B5EF4-FFF2-40B4-BE49-F238E27FC236}">
                  <a16:creationId xmlns:a16="http://schemas.microsoft.com/office/drawing/2014/main" id="{69D7313B-6D5F-FBB6-A34F-CA97AC44D50D}"/>
                </a:ext>
              </a:extLst>
            </p:cNvPr>
            <p:cNvGrpSpPr/>
            <p:nvPr/>
          </p:nvGrpSpPr>
          <p:grpSpPr>
            <a:xfrm>
              <a:off x="3626960" y="4320150"/>
              <a:ext cx="4938081" cy="366338"/>
              <a:chOff x="3847771" y="4320150"/>
              <a:chExt cx="4938081" cy="366338"/>
            </a:xfrm>
          </p:grpSpPr>
          <p:sp>
            <p:nvSpPr>
              <p:cNvPr id="30" name="Cylinder 29">
                <a:extLst>
                  <a:ext uri="{FF2B5EF4-FFF2-40B4-BE49-F238E27FC236}">
                    <a16:creationId xmlns:a16="http://schemas.microsoft.com/office/drawing/2014/main" id="{D882965A-075E-D2B0-BF39-204534A90B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1852" y="4326488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31" name="Cylinder 30">
                <a:extLst>
                  <a:ext uri="{FF2B5EF4-FFF2-40B4-BE49-F238E27FC236}">
                    <a16:creationId xmlns:a16="http://schemas.microsoft.com/office/drawing/2014/main" id="{D85AA6B2-088C-58C3-87E8-C1D83F66A3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47771" y="4320150"/>
                <a:ext cx="684000" cy="36000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34" name="Kombinationstegning 33">
            <a:extLst>
              <a:ext uri="{FF2B5EF4-FFF2-40B4-BE49-F238E27FC236}">
                <a16:creationId xmlns:a16="http://schemas.microsoft.com/office/drawing/2014/main" id="{73E350FF-7966-9177-B896-60FD8B7B56B0}"/>
              </a:ext>
            </a:extLst>
          </p:cNvPr>
          <p:cNvSpPr/>
          <p:nvPr/>
        </p:nvSpPr>
        <p:spPr>
          <a:xfrm>
            <a:off x="6249437" y="2110764"/>
            <a:ext cx="2063055" cy="609507"/>
          </a:xfrm>
          <a:custGeom>
            <a:avLst/>
            <a:gdLst>
              <a:gd name="connsiteX0" fmla="*/ 0 w 2063055"/>
              <a:gd name="connsiteY0" fmla="*/ 447897 h 609507"/>
              <a:gd name="connsiteX1" fmla="*/ 304800 w 2063055"/>
              <a:gd name="connsiteY1" fmla="*/ 603407 h 609507"/>
              <a:gd name="connsiteX2" fmla="*/ 671804 w 2063055"/>
              <a:gd name="connsiteY2" fmla="*/ 553644 h 609507"/>
              <a:gd name="connsiteX3" fmla="*/ 989045 w 2063055"/>
              <a:gd name="connsiteY3" fmla="*/ 329709 h 609507"/>
              <a:gd name="connsiteX4" fmla="*/ 1356049 w 2063055"/>
              <a:gd name="connsiteY4" fmla="*/ 80893 h 609507"/>
              <a:gd name="connsiteX5" fmla="*/ 1698171 w 2063055"/>
              <a:gd name="connsiteY5" fmla="*/ 28 h 609507"/>
              <a:gd name="connsiteX6" fmla="*/ 1996751 w 2063055"/>
              <a:gd name="connsiteY6" fmla="*/ 87114 h 609507"/>
              <a:gd name="connsiteX7" fmla="*/ 2058955 w 2063055"/>
              <a:gd name="connsiteY7" fmla="*/ 298607 h 609507"/>
              <a:gd name="connsiteX8" fmla="*/ 1922106 w 2063055"/>
              <a:gd name="connsiteY8" fmla="*/ 485220 h 609507"/>
              <a:gd name="connsiteX9" fmla="*/ 1903445 w 2063055"/>
              <a:gd name="connsiteY9" fmla="*/ 597187 h 609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63055" h="609507">
                <a:moveTo>
                  <a:pt x="0" y="447897"/>
                </a:moveTo>
                <a:cubicBezTo>
                  <a:pt x="96416" y="516839"/>
                  <a:pt x="192833" y="585782"/>
                  <a:pt x="304800" y="603407"/>
                </a:cubicBezTo>
                <a:cubicBezTo>
                  <a:pt x="416767" y="621032"/>
                  <a:pt x="557763" y="599260"/>
                  <a:pt x="671804" y="553644"/>
                </a:cubicBezTo>
                <a:cubicBezTo>
                  <a:pt x="785845" y="508028"/>
                  <a:pt x="875004" y="408501"/>
                  <a:pt x="989045" y="329709"/>
                </a:cubicBezTo>
                <a:cubicBezTo>
                  <a:pt x="1103086" y="250917"/>
                  <a:pt x="1237861" y="135840"/>
                  <a:pt x="1356049" y="80893"/>
                </a:cubicBezTo>
                <a:cubicBezTo>
                  <a:pt x="1474237" y="25946"/>
                  <a:pt x="1591387" y="-1009"/>
                  <a:pt x="1698171" y="28"/>
                </a:cubicBezTo>
                <a:cubicBezTo>
                  <a:pt x="1804955" y="1065"/>
                  <a:pt x="1936620" y="37351"/>
                  <a:pt x="1996751" y="87114"/>
                </a:cubicBezTo>
                <a:cubicBezTo>
                  <a:pt x="2056882" y="136877"/>
                  <a:pt x="2071396" y="232256"/>
                  <a:pt x="2058955" y="298607"/>
                </a:cubicBezTo>
                <a:cubicBezTo>
                  <a:pt x="2046514" y="364958"/>
                  <a:pt x="1948024" y="435457"/>
                  <a:pt x="1922106" y="485220"/>
                </a:cubicBezTo>
                <a:cubicBezTo>
                  <a:pt x="1896188" y="534983"/>
                  <a:pt x="1899816" y="566085"/>
                  <a:pt x="1903445" y="597187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35" name="Kombinationstegning 34">
            <a:extLst>
              <a:ext uri="{FF2B5EF4-FFF2-40B4-BE49-F238E27FC236}">
                <a16:creationId xmlns:a16="http://schemas.microsoft.com/office/drawing/2014/main" id="{34D7F7F5-44ED-659A-2F05-AA87C6831F24}"/>
              </a:ext>
            </a:extLst>
          </p:cNvPr>
          <p:cNvSpPr/>
          <p:nvPr/>
        </p:nvSpPr>
        <p:spPr>
          <a:xfrm>
            <a:off x="7356996" y="2499291"/>
            <a:ext cx="321178" cy="855582"/>
          </a:xfrm>
          <a:custGeom>
            <a:avLst/>
            <a:gdLst>
              <a:gd name="connsiteX0" fmla="*/ 310694 w 321178"/>
              <a:gd name="connsiteY0" fmla="*/ 202440 h 855582"/>
              <a:gd name="connsiteX1" fmla="*/ 316914 w 321178"/>
              <a:gd name="connsiteY1" fmla="*/ 102913 h 855582"/>
              <a:gd name="connsiteX2" fmla="*/ 254710 w 321178"/>
              <a:gd name="connsiteY2" fmla="*/ 28268 h 855582"/>
              <a:gd name="connsiteX3" fmla="*/ 142743 w 321178"/>
              <a:gd name="connsiteY3" fmla="*/ 3387 h 855582"/>
              <a:gd name="connsiteX4" fmla="*/ 30775 w 321178"/>
              <a:gd name="connsiteY4" fmla="*/ 96693 h 855582"/>
              <a:gd name="connsiteX5" fmla="*/ 5894 w 321178"/>
              <a:gd name="connsiteY5" fmla="*/ 264644 h 855582"/>
              <a:gd name="connsiteX6" fmla="*/ 124082 w 321178"/>
              <a:gd name="connsiteY6" fmla="*/ 445036 h 855582"/>
              <a:gd name="connsiteX7" fmla="*/ 217388 w 321178"/>
              <a:gd name="connsiteY7" fmla="*/ 563223 h 855582"/>
              <a:gd name="connsiteX8" fmla="*/ 223608 w 321178"/>
              <a:gd name="connsiteY8" fmla="*/ 700072 h 855582"/>
              <a:gd name="connsiteX9" fmla="*/ 142743 w 321178"/>
              <a:gd name="connsiteY9" fmla="*/ 855582 h 85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1178" h="855582">
                <a:moveTo>
                  <a:pt x="310694" y="202440"/>
                </a:moveTo>
                <a:cubicBezTo>
                  <a:pt x="318469" y="167191"/>
                  <a:pt x="326245" y="131942"/>
                  <a:pt x="316914" y="102913"/>
                </a:cubicBezTo>
                <a:cubicBezTo>
                  <a:pt x="307583" y="73884"/>
                  <a:pt x="283738" y="44856"/>
                  <a:pt x="254710" y="28268"/>
                </a:cubicBezTo>
                <a:cubicBezTo>
                  <a:pt x="225682" y="11680"/>
                  <a:pt x="180065" y="-8017"/>
                  <a:pt x="142743" y="3387"/>
                </a:cubicBezTo>
                <a:cubicBezTo>
                  <a:pt x="105421" y="14791"/>
                  <a:pt x="53583" y="53150"/>
                  <a:pt x="30775" y="96693"/>
                </a:cubicBezTo>
                <a:cubicBezTo>
                  <a:pt x="7967" y="140236"/>
                  <a:pt x="-9657" y="206587"/>
                  <a:pt x="5894" y="264644"/>
                </a:cubicBezTo>
                <a:cubicBezTo>
                  <a:pt x="21445" y="322701"/>
                  <a:pt x="88833" y="395273"/>
                  <a:pt x="124082" y="445036"/>
                </a:cubicBezTo>
                <a:cubicBezTo>
                  <a:pt x="159331" y="494799"/>
                  <a:pt x="200800" y="520717"/>
                  <a:pt x="217388" y="563223"/>
                </a:cubicBezTo>
                <a:cubicBezTo>
                  <a:pt x="233976" y="605729"/>
                  <a:pt x="236049" y="651346"/>
                  <a:pt x="223608" y="700072"/>
                </a:cubicBezTo>
                <a:cubicBezTo>
                  <a:pt x="211167" y="748798"/>
                  <a:pt x="176955" y="802190"/>
                  <a:pt x="142743" y="855582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grpSp>
        <p:nvGrpSpPr>
          <p:cNvPr id="37" name="Gruppe 36">
            <a:extLst>
              <a:ext uri="{FF2B5EF4-FFF2-40B4-BE49-F238E27FC236}">
                <a16:creationId xmlns:a16="http://schemas.microsoft.com/office/drawing/2014/main" id="{D1869E1B-C56C-37BE-B299-5308AA14D8A9}"/>
              </a:ext>
            </a:extLst>
          </p:cNvPr>
          <p:cNvGrpSpPr/>
          <p:nvPr/>
        </p:nvGrpSpPr>
        <p:grpSpPr>
          <a:xfrm>
            <a:off x="3372650" y="1653905"/>
            <a:ext cx="1260586" cy="1459195"/>
            <a:chOff x="3372650" y="1653905"/>
            <a:chExt cx="1260586" cy="1459195"/>
          </a:xfrm>
        </p:grpSpPr>
        <p:grpSp>
          <p:nvGrpSpPr>
            <p:cNvPr id="24" name="Gruppe 23">
              <a:extLst>
                <a:ext uri="{FF2B5EF4-FFF2-40B4-BE49-F238E27FC236}">
                  <a16:creationId xmlns:a16="http://schemas.microsoft.com/office/drawing/2014/main" id="{D72EE7CC-7D14-5C67-5041-024154BD699E}"/>
                </a:ext>
              </a:extLst>
            </p:cNvPr>
            <p:cNvGrpSpPr/>
            <p:nvPr/>
          </p:nvGrpSpPr>
          <p:grpSpPr>
            <a:xfrm>
              <a:off x="3372650" y="1653905"/>
              <a:ext cx="1260586" cy="1181567"/>
              <a:chOff x="3372650" y="1653905"/>
              <a:chExt cx="1260586" cy="1181567"/>
            </a:xfrm>
          </p:grpSpPr>
          <p:cxnSp>
            <p:nvCxnSpPr>
              <p:cNvPr id="17" name="Lige pilforbindelse 16">
                <a:extLst>
                  <a:ext uri="{FF2B5EF4-FFF2-40B4-BE49-F238E27FC236}">
                    <a16:creationId xmlns:a16="http://schemas.microsoft.com/office/drawing/2014/main" id="{CA0F4280-79C9-4F3D-2CDE-C614E72626ED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3565869" y="2162387"/>
                <a:ext cx="153729" cy="0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" name="Gruppe 21">
                <a:extLst>
                  <a:ext uri="{FF2B5EF4-FFF2-40B4-BE49-F238E27FC236}">
                    <a16:creationId xmlns:a16="http://schemas.microsoft.com/office/drawing/2014/main" id="{D7B4A1FF-C8F5-4937-C60F-08850320BB26}"/>
                  </a:ext>
                </a:extLst>
              </p:cNvPr>
              <p:cNvGrpSpPr/>
              <p:nvPr/>
            </p:nvGrpSpPr>
            <p:grpSpPr>
              <a:xfrm>
                <a:off x="3372650" y="1653905"/>
                <a:ext cx="1260586" cy="923545"/>
                <a:chOff x="3372650" y="1326696"/>
                <a:chExt cx="1260586" cy="923545"/>
              </a:xfrm>
            </p:grpSpPr>
            <p:grpSp>
              <p:nvGrpSpPr>
                <p:cNvPr id="4403" name="Gruppe 4402">
                  <a:extLst>
                    <a:ext uri="{FF2B5EF4-FFF2-40B4-BE49-F238E27FC236}">
                      <a16:creationId xmlns:a16="http://schemas.microsoft.com/office/drawing/2014/main" id="{30A7AF1B-DC08-DAA5-69C5-0822B007BCFF}"/>
                    </a:ext>
                  </a:extLst>
                </p:cNvPr>
                <p:cNvGrpSpPr/>
                <p:nvPr/>
              </p:nvGrpSpPr>
              <p:grpSpPr>
                <a:xfrm>
                  <a:off x="3545127" y="1545311"/>
                  <a:ext cx="833147" cy="704930"/>
                  <a:chOff x="4345651" y="1061929"/>
                  <a:chExt cx="833147" cy="704930"/>
                </a:xfrm>
              </p:grpSpPr>
              <p:grpSp>
                <p:nvGrpSpPr>
                  <p:cNvPr id="4187" name="Group 2527">
                    <a:extLst>
                      <a:ext uri="{FF2B5EF4-FFF2-40B4-BE49-F238E27FC236}">
                        <a16:creationId xmlns:a16="http://schemas.microsoft.com/office/drawing/2014/main" id="{0E750735-72CD-28F4-94ED-A1781CB0344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34446" y="1061929"/>
                    <a:ext cx="694378" cy="704930"/>
                    <a:chOff x="2998" y="11479"/>
                    <a:chExt cx="1382" cy="1403"/>
                  </a:xfrm>
                </p:grpSpPr>
                <p:grpSp>
                  <p:nvGrpSpPr>
                    <p:cNvPr id="4188" name="Group 2083">
                      <a:extLst>
                        <a:ext uri="{FF2B5EF4-FFF2-40B4-BE49-F238E27FC236}">
                          <a16:creationId xmlns:a16="http://schemas.microsoft.com/office/drawing/2014/main" id="{C1AD8DDB-1583-EBDF-4BDF-32052ED3F521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98" y="12843"/>
                      <a:ext cx="1358" cy="39"/>
                      <a:chOff x="2915" y="12594"/>
                      <a:chExt cx="7174" cy="220"/>
                    </a:xfrm>
                  </p:grpSpPr>
                  <p:cxnSp>
                    <p:nvCxnSpPr>
                      <p:cNvPr id="4204" name="AutoShape 2085">
                        <a:extLst>
                          <a:ext uri="{FF2B5EF4-FFF2-40B4-BE49-F238E27FC236}">
                            <a16:creationId xmlns:a16="http://schemas.microsoft.com/office/drawing/2014/main" id="{0232D0E2-5B7F-78AB-F1FC-8E23FA08AD28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8198" y="12594"/>
                        <a:ext cx="1891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205" name="AutoShape 2086">
                        <a:extLst>
                          <a:ext uri="{FF2B5EF4-FFF2-40B4-BE49-F238E27FC236}">
                            <a16:creationId xmlns:a16="http://schemas.microsoft.com/office/drawing/2014/main" id="{18CAF8D7-1BA1-B210-E1E0-640881CCD665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2915" y="12814"/>
                        <a:ext cx="1893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grpSp>
                  <p:nvGrpSpPr>
                    <p:cNvPr id="4189" name="Group 2087">
                      <a:extLst>
                        <a:ext uri="{FF2B5EF4-FFF2-40B4-BE49-F238E27FC236}">
                          <a16:creationId xmlns:a16="http://schemas.microsoft.com/office/drawing/2014/main" id="{0FDD303C-A5E4-777A-8ED7-CC947A31A9BF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010" y="11479"/>
                      <a:ext cx="1370" cy="373"/>
                      <a:chOff x="2701" y="8775"/>
                      <a:chExt cx="1857" cy="510"/>
                    </a:xfrm>
                  </p:grpSpPr>
                  <p:cxnSp>
                    <p:nvCxnSpPr>
                      <p:cNvPr id="4195" name="AutoShape 2088">
                        <a:extLst>
                          <a:ext uri="{FF2B5EF4-FFF2-40B4-BE49-F238E27FC236}">
                            <a16:creationId xmlns:a16="http://schemas.microsoft.com/office/drawing/2014/main" id="{876F9E40-9C6F-0FAD-461F-EFFB5D2CD98D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2701" y="9114"/>
                        <a:ext cx="778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196" name="AutoShape 2089">
                        <a:extLst>
                          <a:ext uri="{FF2B5EF4-FFF2-40B4-BE49-F238E27FC236}">
                            <a16:creationId xmlns:a16="http://schemas.microsoft.com/office/drawing/2014/main" id="{6FC3389E-EF76-275A-8586-6C154EC560E0}"/>
                          </a:ext>
                        </a:extLst>
                      </p:cNvPr>
                      <p:cNvCxnSpPr>
                        <a:cxnSpLocks noEditPoints="1" noChangeArrowheads="1" noChangeShapeType="1"/>
                      </p:cNvCxnSpPr>
                      <p:nvPr/>
                    </p:nvCxnSpPr>
                    <p:spPr bwMode="auto">
                      <a:xfrm>
                        <a:off x="3780" y="9108"/>
                        <a:ext cx="778" cy="0"/>
                      </a:xfrm>
                      <a:prstGeom prst="straightConnector1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197" name="AutoShape 2090">
                        <a:extLst>
                          <a:ext uri="{FF2B5EF4-FFF2-40B4-BE49-F238E27FC236}">
                            <a16:creationId xmlns:a16="http://schemas.microsoft.com/office/drawing/2014/main" id="{D1B92A58-BA56-B797-AE2F-F1794B9FD3F2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 rot="5400000">
                        <a:off x="3555" y="9060"/>
                        <a:ext cx="435" cy="15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198" name="AutoShape 2091">
                        <a:extLst>
                          <a:ext uri="{FF2B5EF4-FFF2-40B4-BE49-F238E27FC236}">
                            <a16:creationId xmlns:a16="http://schemas.microsoft.com/office/drawing/2014/main" id="{54291E9C-72B3-DC16-ED2F-93379F512E35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555" y="8925"/>
                        <a:ext cx="0" cy="330"/>
                      </a:xfrm>
                      <a:prstGeom prst="straightConnector1">
                        <a:avLst/>
                      </a:prstGeom>
                      <a:noFill/>
                      <a:ln w="381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199" name="AutoShape 2092">
                        <a:extLst>
                          <a:ext uri="{FF2B5EF4-FFF2-40B4-BE49-F238E27FC236}">
                            <a16:creationId xmlns:a16="http://schemas.microsoft.com/office/drawing/2014/main" id="{9C562F2A-09BC-0CCF-6A28-24388C041DCE}"/>
                          </a:ext>
                        </a:extLst>
                      </p:cNvPr>
                      <p:cNvCxnSpPr>
                        <a:cxnSpLocks noChangeAspect="1" noEditPoints="1" noChangeArrowheads="1" noChangeShapeType="1"/>
                      </p:cNvCxnSpPr>
                      <p:nvPr/>
                    </p:nvCxnSpPr>
                    <p:spPr bwMode="auto">
                      <a:xfrm>
                        <a:off x="3248" y="8850"/>
                        <a:ext cx="156" cy="0"/>
                      </a:xfrm>
                      <a:prstGeom prst="straightConnector1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grpSp>
                    <p:nvGrpSpPr>
                      <p:cNvPr id="4200" name="Group 2093">
                        <a:extLst>
                          <a:ext uri="{FF2B5EF4-FFF2-40B4-BE49-F238E27FC236}">
                            <a16:creationId xmlns:a16="http://schemas.microsoft.com/office/drawing/2014/main" id="{4107BAF0-B46A-E274-F8E1-C51AAB5A4B22}"/>
                          </a:ext>
                        </a:extLst>
                      </p:cNvPr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939" y="8775"/>
                        <a:ext cx="156" cy="155"/>
                        <a:chOff x="5765" y="2446"/>
                        <a:chExt cx="384" cy="155"/>
                      </a:xfrm>
                    </p:grpSpPr>
                    <p:cxnSp>
                      <p:nvCxnSpPr>
                        <p:cNvPr id="4201" name="AutoShape 2094">
                          <a:extLst>
                            <a:ext uri="{FF2B5EF4-FFF2-40B4-BE49-F238E27FC236}">
                              <a16:creationId xmlns:a16="http://schemas.microsoft.com/office/drawing/2014/main" id="{D90437F8-358C-D1C4-E14F-6FB11FD6B48A}"/>
                            </a:ext>
                          </a:extLst>
                        </p:cNvPr>
                        <p:cNvCxnSpPr>
                          <a:cxnSpLocks noChangeAspect="1"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765" y="2526"/>
                          <a:ext cx="384" cy="0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  <p:cxnSp>
                      <p:nvCxnSpPr>
                        <p:cNvPr id="4202" name="AutoShape 2095">
                          <a:extLst>
                            <a:ext uri="{FF2B5EF4-FFF2-40B4-BE49-F238E27FC236}">
                              <a16:creationId xmlns:a16="http://schemas.microsoft.com/office/drawing/2014/main" id="{21A9B2A9-8278-DA38-332B-CB4BB9400629}"/>
                            </a:ext>
                          </a:extLst>
                        </p:cNvPr>
                        <p:cNvCxnSpPr>
                          <a:cxnSpLocks noEditPoints="1" noChangeArrowheads="1" noChangeShapeType="1"/>
                        </p:cNvCxnSpPr>
                        <p:nvPr/>
                      </p:nvCxnSpPr>
                      <p:spPr bwMode="auto">
                        <a:xfrm>
                          <a:off x="5943" y="2446"/>
                          <a:ext cx="0" cy="155"/>
                        </a:xfrm>
                        <a:prstGeom prst="straightConnector1">
                          <a:avLst/>
                        </a:prstGeom>
                        <a:noFill/>
                        <a:ln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noFill/>
                            </a14:hiddenFill>
                          </a:ext>
                        </a:extLst>
                      </p:spPr>
                    </p:cxnSp>
                  </p:grpSp>
                </p:grpSp>
                <p:cxnSp>
                  <p:nvCxnSpPr>
                    <p:cNvPr id="4193" name="AutoShape 2097">
                      <a:extLst>
                        <a:ext uri="{FF2B5EF4-FFF2-40B4-BE49-F238E27FC236}">
                          <a16:creationId xmlns:a16="http://schemas.microsoft.com/office/drawing/2014/main" id="{FEE1229F-2ABF-B3F0-5D31-C10A766B6B8F}"/>
                        </a:ext>
                      </a:extLst>
                    </p:cNvPr>
                    <p:cNvCxnSpPr>
                      <a:cxnSpLocks noChangeAspect="1" noEditPoints="1" noChangeArrowheads="1" noChangeShapeType="1"/>
                    </p:cNvCxnSpPr>
                    <p:nvPr/>
                  </p:nvCxnSpPr>
                  <p:spPr bwMode="auto">
                    <a:xfrm rot="5400000">
                      <a:off x="4252" y="11819"/>
                      <a:ext cx="215" cy="0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191" name="AutoShape 2525">
                      <a:extLst>
                        <a:ext uri="{FF2B5EF4-FFF2-40B4-BE49-F238E27FC236}">
                          <a16:creationId xmlns:a16="http://schemas.microsoft.com/office/drawing/2014/main" id="{FBEEE36D-96D3-347F-B9A1-6D35BC1323CF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3013" y="11722"/>
                      <a:ext cx="0" cy="1146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192" name="AutoShape 2526">
                      <a:extLst>
                        <a:ext uri="{FF2B5EF4-FFF2-40B4-BE49-F238E27FC236}">
                          <a16:creationId xmlns:a16="http://schemas.microsoft.com/office/drawing/2014/main" id="{1D8A43FB-EAEC-0A5F-7734-E250A5FF90AA}"/>
                        </a:ext>
                      </a:extLst>
                    </p:cNvPr>
                    <p:cNvCxnSpPr>
                      <a:cxnSpLocks noEditPoints="1" noChangeArrowheads="1" noChangeShapeType="1"/>
                    </p:cNvCxnSpPr>
                    <p:nvPr/>
                  </p:nvCxnSpPr>
                  <p:spPr bwMode="auto">
                    <a:xfrm flipH="1">
                      <a:off x="4358" y="12621"/>
                      <a:ext cx="0" cy="215"/>
                    </a:xfrm>
                    <a:prstGeom prst="straightConnector1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  <p:sp>
                <p:nvSpPr>
                  <p:cNvPr id="4400" name="Ellipse 4399">
                    <a:extLst>
                      <a:ext uri="{FF2B5EF4-FFF2-40B4-BE49-F238E27FC236}">
                        <a16:creationId xmlns:a16="http://schemas.microsoft.com/office/drawing/2014/main" id="{9D6005D3-C742-898A-4BA0-3F84D29695B9}"/>
                      </a:ext>
                    </a:extLst>
                  </p:cNvPr>
                  <p:cNvSpPr/>
                  <p:nvPr/>
                </p:nvSpPr>
                <p:spPr>
                  <a:xfrm>
                    <a:off x="4345651" y="1431677"/>
                    <a:ext cx="192651" cy="192651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da-DK" sz="1200" dirty="0">
                        <a:solidFill>
                          <a:schemeClr val="tx1"/>
                        </a:solidFill>
                      </a:rPr>
                      <a:t>A</a:t>
                    </a:r>
                  </a:p>
                </p:txBody>
              </p:sp>
              <p:sp>
                <p:nvSpPr>
                  <p:cNvPr id="4401" name="Rektangel 4400">
                    <a:extLst>
                      <a:ext uri="{FF2B5EF4-FFF2-40B4-BE49-F238E27FC236}">
                        <a16:creationId xmlns:a16="http://schemas.microsoft.com/office/drawing/2014/main" id="{A8EAFD73-3B5C-5AB0-B8B3-11B73C311381}"/>
                      </a:ext>
                    </a:extLst>
                  </p:cNvPr>
                  <p:cNvSpPr/>
                  <p:nvPr/>
                </p:nvSpPr>
                <p:spPr>
                  <a:xfrm>
                    <a:off x="5064498" y="1285875"/>
                    <a:ext cx="114300" cy="349846"/>
                  </a:xfrm>
                  <a:prstGeom prst="rec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18" name="Tekstfelt 17">
                  <a:extLst>
                    <a:ext uri="{FF2B5EF4-FFF2-40B4-BE49-F238E27FC236}">
                      <a16:creationId xmlns:a16="http://schemas.microsoft.com/office/drawing/2014/main" id="{FF615388-BB68-8CB1-BE18-501BF257B555}"/>
                    </a:ext>
                  </a:extLst>
                </p:cNvPr>
                <p:cNvSpPr txBox="1"/>
                <p:nvPr/>
              </p:nvSpPr>
              <p:spPr>
                <a:xfrm>
                  <a:off x="3372650" y="1700927"/>
                  <a:ext cx="255198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1000" i="1" dirty="0">
                      <a:latin typeface="Comic Sans MS" panose="030F0902030302020204" pitchFamily="66" charset="0"/>
                    </a:rPr>
                    <a:t>I</a:t>
                  </a:r>
                </a:p>
              </p:txBody>
            </p:sp>
            <p:sp>
              <p:nvSpPr>
                <p:cNvPr id="19" name="Tekstfelt 18">
                  <a:extLst>
                    <a:ext uri="{FF2B5EF4-FFF2-40B4-BE49-F238E27FC236}">
                      <a16:creationId xmlns:a16="http://schemas.microsoft.com/office/drawing/2014/main" id="{591F3AFB-34D4-8736-3522-E6388428A594}"/>
                    </a:ext>
                  </a:extLst>
                </p:cNvPr>
                <p:cNvSpPr txBox="1"/>
                <p:nvPr/>
              </p:nvSpPr>
              <p:spPr>
                <a:xfrm>
                  <a:off x="4329948" y="1825696"/>
                  <a:ext cx="303288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1000" i="1" dirty="0">
                      <a:latin typeface="Comic Sans MS" panose="030F0902030302020204" pitchFamily="66" charset="0"/>
                    </a:rPr>
                    <a:t>R</a:t>
                  </a:r>
                  <a:r>
                    <a:rPr lang="da-DK" sz="1000" i="1" baseline="-25000" dirty="0">
                      <a:latin typeface="Comic Sans MS" panose="030F0902030302020204" pitchFamily="66" charset="0"/>
                    </a:rPr>
                    <a:t>1</a:t>
                  </a:r>
                  <a:endParaRPr lang="da-DK" sz="1000" i="1" dirty="0">
                    <a:latin typeface="Comic Sans MS" panose="030F0902030302020204" pitchFamily="66" charset="0"/>
                  </a:endParaRPr>
                </a:p>
              </p:txBody>
            </p:sp>
            <p:sp>
              <p:nvSpPr>
                <p:cNvPr id="21" name="Tekstfelt 20">
                  <a:extLst>
                    <a:ext uri="{FF2B5EF4-FFF2-40B4-BE49-F238E27FC236}">
                      <a16:creationId xmlns:a16="http://schemas.microsoft.com/office/drawing/2014/main" id="{4B076AAC-95AD-38E9-02EB-10E02FEEE328}"/>
                    </a:ext>
                  </a:extLst>
                </p:cNvPr>
                <p:cNvSpPr txBox="1"/>
                <p:nvPr/>
              </p:nvSpPr>
              <p:spPr>
                <a:xfrm>
                  <a:off x="3861257" y="1326696"/>
                  <a:ext cx="279244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1000" i="1" dirty="0">
                      <a:latin typeface="Comic Sans MS" panose="030F0902030302020204" pitchFamily="66" charset="0"/>
                    </a:rPr>
                    <a:t>U</a:t>
                  </a:r>
                </a:p>
              </p:txBody>
            </p:sp>
          </p:grpSp>
          <p:sp>
            <p:nvSpPr>
              <p:cNvPr id="2" name="Tekstfelt 1">
                <a:extLst>
                  <a:ext uri="{FF2B5EF4-FFF2-40B4-BE49-F238E27FC236}">
                    <a16:creationId xmlns:a16="http://schemas.microsoft.com/office/drawing/2014/main" id="{E85552D0-4EFE-8B1B-DBDA-DDA91D1CF46B}"/>
                  </a:ext>
                </a:extLst>
              </p:cNvPr>
              <p:cNvSpPr txBox="1"/>
              <p:nvPr/>
            </p:nvSpPr>
            <p:spPr>
              <a:xfrm>
                <a:off x="3861518" y="2589251"/>
                <a:ext cx="31771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1000" i="1" dirty="0">
                    <a:latin typeface="Comic Sans MS" panose="030F0902030302020204" pitchFamily="66" charset="0"/>
                  </a:rPr>
                  <a:t>R</a:t>
                </a:r>
                <a:r>
                  <a:rPr lang="da-DK" sz="1000" i="1" baseline="-25000" dirty="0">
                    <a:latin typeface="Comic Sans MS" panose="030F0902030302020204" pitchFamily="66" charset="0"/>
                  </a:rPr>
                  <a:t>2</a:t>
                </a:r>
                <a:endParaRPr lang="da-DK" sz="1000" i="1" dirty="0">
                  <a:latin typeface="Comic Sans MS" panose="030F0902030302020204" pitchFamily="66" charset="0"/>
                </a:endParaRPr>
              </a:p>
            </p:txBody>
          </p:sp>
          <p:sp>
            <p:nvSpPr>
              <p:cNvPr id="23" name="Rektangel 22">
                <a:extLst>
                  <a:ext uri="{FF2B5EF4-FFF2-40B4-BE49-F238E27FC236}">
                    <a16:creationId xmlns:a16="http://schemas.microsoft.com/office/drawing/2014/main" id="{940FBEF3-02A1-2184-4D9E-2FD41ACB5AA0}"/>
                  </a:ext>
                </a:extLst>
              </p:cNvPr>
              <p:cNvSpPr/>
              <p:nvPr/>
            </p:nvSpPr>
            <p:spPr>
              <a:xfrm rot="5400000">
                <a:off x="3930297" y="2388435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BBB75593-FA1D-2528-3FCD-887D5999FBCA}"/>
                </a:ext>
              </a:extLst>
            </p:cNvPr>
            <p:cNvSpPr txBox="1"/>
            <p:nvPr/>
          </p:nvSpPr>
          <p:spPr>
            <a:xfrm>
              <a:off x="3697944" y="2866879"/>
              <a:ext cx="57900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</p:grpSp>
      <p:grpSp>
        <p:nvGrpSpPr>
          <p:cNvPr id="38" name="Gruppe 37">
            <a:extLst>
              <a:ext uri="{FF2B5EF4-FFF2-40B4-BE49-F238E27FC236}">
                <a16:creationId xmlns:a16="http://schemas.microsoft.com/office/drawing/2014/main" id="{DF515055-4B18-7B5E-33BC-1BED569C9CB9}"/>
              </a:ext>
            </a:extLst>
          </p:cNvPr>
          <p:cNvGrpSpPr>
            <a:grpSpLocks noChangeAspect="1"/>
          </p:cNvGrpSpPr>
          <p:nvPr/>
        </p:nvGrpSpPr>
        <p:grpSpPr>
          <a:xfrm>
            <a:off x="6396830" y="3658327"/>
            <a:ext cx="884134" cy="868920"/>
            <a:chOff x="2180952" y="3134725"/>
            <a:chExt cx="1196011" cy="1175428"/>
          </a:xfrm>
        </p:grpSpPr>
        <p:grpSp>
          <p:nvGrpSpPr>
            <p:cNvPr id="39" name="Gruppe 38">
              <a:extLst>
                <a:ext uri="{FF2B5EF4-FFF2-40B4-BE49-F238E27FC236}">
                  <a16:creationId xmlns:a16="http://schemas.microsoft.com/office/drawing/2014/main" id="{796FBD6A-3F4F-E7A2-BAB5-1F5C6648C64E}"/>
                </a:ext>
              </a:extLst>
            </p:cNvPr>
            <p:cNvGrpSpPr/>
            <p:nvPr/>
          </p:nvGrpSpPr>
          <p:grpSpPr>
            <a:xfrm>
              <a:off x="2180952" y="3134725"/>
              <a:ext cx="1196011" cy="1175428"/>
              <a:chOff x="3592902" y="4041830"/>
              <a:chExt cx="3004533" cy="2728589"/>
            </a:xfrm>
          </p:grpSpPr>
          <p:pic>
            <p:nvPicPr>
              <p:cNvPr id="46" name="Picture 16" descr="GRM316C81C225MA12J Murata Electronics | Kondensatorer | DigiKey">
                <a:extLst>
                  <a:ext uri="{FF2B5EF4-FFF2-40B4-BE49-F238E27FC236}">
                    <a16:creationId xmlns:a16="http://schemas.microsoft.com/office/drawing/2014/main" id="{A03D95ED-2016-62A4-0C89-AAEB02D320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2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10000" b="90000" l="7031" r="90000">
                            <a14:foregroundMark x1="7031" y1="36250" x2="7031" y2="36250"/>
                            <a14:foregroundMark x1="66875" y1="62656" x2="66875" y2="626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7003" r="5860" b="16429"/>
              <a:stretch/>
            </p:blipFill>
            <p:spPr bwMode="auto">
              <a:xfrm rot="20511810">
                <a:off x="3592902" y="4041830"/>
                <a:ext cx="3004533" cy="2728589"/>
              </a:xfrm>
              <a:prstGeom prst="rect">
                <a:avLst/>
              </a:prstGeom>
              <a:solidFill>
                <a:srgbClr val="FFFFFF"/>
              </a:solidFill>
            </p:spPr>
          </p:pic>
          <p:sp>
            <p:nvSpPr>
              <p:cNvPr id="47" name="Rektangel 1">
                <a:extLst>
                  <a:ext uri="{FF2B5EF4-FFF2-40B4-BE49-F238E27FC236}">
                    <a16:creationId xmlns:a16="http://schemas.microsoft.com/office/drawing/2014/main" id="{8A11A3EC-FE11-BFD3-D950-B00AF7C2CF4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38667">
                <a:off x="4252478" y="4028108"/>
                <a:ext cx="1463337" cy="2298683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38342 w 1315503"/>
                  <a:gd name="connsiteY0" fmla="*/ 0 h 1604016"/>
                  <a:gd name="connsiteX1" fmla="*/ 1282165 w 1315503"/>
                  <a:gd name="connsiteY1" fmla="*/ 190500 h 1604016"/>
                  <a:gd name="connsiteX2" fmla="*/ 1315503 w 1315503"/>
                  <a:gd name="connsiteY2" fmla="*/ 1604016 h 1604016"/>
                  <a:gd name="connsiteX3" fmla="*/ 0 w 1315503"/>
                  <a:gd name="connsiteY3" fmla="*/ 1518389 h 1604016"/>
                  <a:gd name="connsiteX4" fmla="*/ 238342 w 1315503"/>
                  <a:gd name="connsiteY4" fmla="*/ 0 h 1604016"/>
                  <a:gd name="connsiteX0" fmla="*/ 238342 w 1282165"/>
                  <a:gd name="connsiteY0" fmla="*/ 0 h 2193109"/>
                  <a:gd name="connsiteX1" fmla="*/ 1282165 w 1282165"/>
                  <a:gd name="connsiteY1" fmla="*/ 190500 h 2193109"/>
                  <a:gd name="connsiteX2" fmla="*/ 848370 w 1282165"/>
                  <a:gd name="connsiteY2" fmla="*/ 2193108 h 2193109"/>
                  <a:gd name="connsiteX3" fmla="*/ 0 w 1282165"/>
                  <a:gd name="connsiteY3" fmla="*/ 1518389 h 2193109"/>
                  <a:gd name="connsiteX4" fmla="*/ 238342 w 1282165"/>
                  <a:gd name="connsiteY4" fmla="*/ 0 h 2193109"/>
                  <a:gd name="connsiteX0" fmla="*/ 238342 w 848370"/>
                  <a:gd name="connsiteY0" fmla="*/ 0 h 2193108"/>
                  <a:gd name="connsiteX1" fmla="*/ 806119 w 848370"/>
                  <a:gd name="connsiteY1" fmla="*/ 949935 h 2193108"/>
                  <a:gd name="connsiteX2" fmla="*/ 848370 w 848370"/>
                  <a:gd name="connsiteY2" fmla="*/ 2193108 h 2193108"/>
                  <a:gd name="connsiteX3" fmla="*/ 0 w 848370"/>
                  <a:gd name="connsiteY3" fmla="*/ 1518389 h 2193108"/>
                  <a:gd name="connsiteX4" fmla="*/ 238342 w 848370"/>
                  <a:gd name="connsiteY4" fmla="*/ 0 h 2193108"/>
                  <a:gd name="connsiteX0" fmla="*/ 238342 w 1036162"/>
                  <a:gd name="connsiteY0" fmla="*/ 0 h 2193108"/>
                  <a:gd name="connsiteX1" fmla="*/ 1036162 w 1036162"/>
                  <a:gd name="connsiteY1" fmla="*/ 764337 h 2193108"/>
                  <a:gd name="connsiteX2" fmla="*/ 848370 w 1036162"/>
                  <a:gd name="connsiteY2" fmla="*/ 2193108 h 2193108"/>
                  <a:gd name="connsiteX3" fmla="*/ 0 w 1036162"/>
                  <a:gd name="connsiteY3" fmla="*/ 1518389 h 2193108"/>
                  <a:gd name="connsiteX4" fmla="*/ 238342 w 1036162"/>
                  <a:gd name="connsiteY4" fmla="*/ 0 h 2193108"/>
                  <a:gd name="connsiteX0" fmla="*/ 238342 w 1036162"/>
                  <a:gd name="connsiteY0" fmla="*/ 0 h 3503141"/>
                  <a:gd name="connsiteX1" fmla="*/ 1036162 w 1036162"/>
                  <a:gd name="connsiteY1" fmla="*/ 764337 h 3503141"/>
                  <a:gd name="connsiteX2" fmla="*/ 561473 w 1036162"/>
                  <a:gd name="connsiteY2" fmla="*/ 3503141 h 3503141"/>
                  <a:gd name="connsiteX3" fmla="*/ 0 w 1036162"/>
                  <a:gd name="connsiteY3" fmla="*/ 1518389 h 3503141"/>
                  <a:gd name="connsiteX4" fmla="*/ 238342 w 1036162"/>
                  <a:gd name="connsiteY4" fmla="*/ 0 h 3503141"/>
                  <a:gd name="connsiteX0" fmla="*/ 866340 w 1664160"/>
                  <a:gd name="connsiteY0" fmla="*/ 0 h 3503141"/>
                  <a:gd name="connsiteX1" fmla="*/ 1664160 w 1664160"/>
                  <a:gd name="connsiteY1" fmla="*/ 764337 h 3503141"/>
                  <a:gd name="connsiteX2" fmla="*/ 1189471 w 1664160"/>
                  <a:gd name="connsiteY2" fmla="*/ 3503141 h 3503141"/>
                  <a:gd name="connsiteX3" fmla="*/ 0 w 1664160"/>
                  <a:gd name="connsiteY3" fmla="*/ 2413125 h 3503141"/>
                  <a:gd name="connsiteX4" fmla="*/ 866340 w 1664160"/>
                  <a:gd name="connsiteY4" fmla="*/ 0 h 3503141"/>
                  <a:gd name="connsiteX0" fmla="*/ 511516 w 1664160"/>
                  <a:gd name="connsiteY0" fmla="*/ 0 h 3802366"/>
                  <a:gd name="connsiteX1" fmla="*/ 1664160 w 1664160"/>
                  <a:gd name="connsiteY1" fmla="*/ 1063562 h 3802366"/>
                  <a:gd name="connsiteX2" fmla="*/ 1189471 w 1664160"/>
                  <a:gd name="connsiteY2" fmla="*/ 3802366 h 3802366"/>
                  <a:gd name="connsiteX3" fmla="*/ 0 w 1664160"/>
                  <a:gd name="connsiteY3" fmla="*/ 2712350 h 3802366"/>
                  <a:gd name="connsiteX4" fmla="*/ 511516 w 1664160"/>
                  <a:gd name="connsiteY4" fmla="*/ 0 h 3802366"/>
                  <a:gd name="connsiteX0" fmla="*/ 511516 w 1664160"/>
                  <a:gd name="connsiteY0" fmla="*/ 6322 h 3808688"/>
                  <a:gd name="connsiteX1" fmla="*/ 1664160 w 1664160"/>
                  <a:gd name="connsiteY1" fmla="*/ 1069884 h 3808688"/>
                  <a:gd name="connsiteX2" fmla="*/ 1189471 w 1664160"/>
                  <a:gd name="connsiteY2" fmla="*/ 3808688 h 3808688"/>
                  <a:gd name="connsiteX3" fmla="*/ 0 w 1664160"/>
                  <a:gd name="connsiteY3" fmla="*/ 2718672 h 3808688"/>
                  <a:gd name="connsiteX4" fmla="*/ 511516 w 1664160"/>
                  <a:gd name="connsiteY4" fmla="*/ 6322 h 3808688"/>
                  <a:gd name="connsiteX0" fmla="*/ 507474 w 1664160"/>
                  <a:gd name="connsiteY0" fmla="*/ 6662 h 3765007"/>
                  <a:gd name="connsiteX1" fmla="*/ 1664160 w 1664160"/>
                  <a:gd name="connsiteY1" fmla="*/ 1026203 h 3765007"/>
                  <a:gd name="connsiteX2" fmla="*/ 1189471 w 1664160"/>
                  <a:gd name="connsiteY2" fmla="*/ 3765007 h 3765007"/>
                  <a:gd name="connsiteX3" fmla="*/ 0 w 1664160"/>
                  <a:gd name="connsiteY3" fmla="*/ 2674991 h 3765007"/>
                  <a:gd name="connsiteX4" fmla="*/ 507474 w 1664160"/>
                  <a:gd name="connsiteY4" fmla="*/ 6662 h 3765007"/>
                  <a:gd name="connsiteX0" fmla="*/ 507474 w 1664160"/>
                  <a:gd name="connsiteY0" fmla="*/ 24597 h 3782942"/>
                  <a:gd name="connsiteX1" fmla="*/ 1664160 w 1664160"/>
                  <a:gd name="connsiteY1" fmla="*/ 1044138 h 3782942"/>
                  <a:gd name="connsiteX2" fmla="*/ 1189471 w 1664160"/>
                  <a:gd name="connsiteY2" fmla="*/ 3782942 h 3782942"/>
                  <a:gd name="connsiteX3" fmla="*/ 0 w 1664160"/>
                  <a:gd name="connsiteY3" fmla="*/ 2692926 h 3782942"/>
                  <a:gd name="connsiteX4" fmla="*/ 507474 w 1664160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687901 w 1844587"/>
                  <a:gd name="connsiteY0" fmla="*/ 24597 h 3782942"/>
                  <a:gd name="connsiteX1" fmla="*/ 1844587 w 1844587"/>
                  <a:gd name="connsiteY1" fmla="*/ 1044138 h 3782942"/>
                  <a:gd name="connsiteX2" fmla="*/ 1369898 w 1844587"/>
                  <a:gd name="connsiteY2" fmla="*/ 3782942 h 3782942"/>
                  <a:gd name="connsiteX3" fmla="*/ 0 w 1844587"/>
                  <a:gd name="connsiteY3" fmla="*/ 2787691 h 3782942"/>
                  <a:gd name="connsiteX4" fmla="*/ 687901 w 1844587"/>
                  <a:gd name="connsiteY4" fmla="*/ 24597 h 3782942"/>
                  <a:gd name="connsiteX0" fmla="*/ 705353 w 1862039"/>
                  <a:gd name="connsiteY0" fmla="*/ 24597 h 3782942"/>
                  <a:gd name="connsiteX1" fmla="*/ 1862039 w 1862039"/>
                  <a:gd name="connsiteY1" fmla="*/ 1044138 h 3782942"/>
                  <a:gd name="connsiteX2" fmla="*/ 1387350 w 1862039"/>
                  <a:gd name="connsiteY2" fmla="*/ 3782942 h 3782942"/>
                  <a:gd name="connsiteX3" fmla="*/ 1 w 1862039"/>
                  <a:gd name="connsiteY3" fmla="*/ 2866441 h 3782942"/>
                  <a:gd name="connsiteX4" fmla="*/ 705353 w 1862039"/>
                  <a:gd name="connsiteY4" fmla="*/ 24597 h 3782942"/>
                  <a:gd name="connsiteX0" fmla="*/ 705352 w 1862038"/>
                  <a:gd name="connsiteY0" fmla="*/ 24597 h 3782942"/>
                  <a:gd name="connsiteX1" fmla="*/ 1862038 w 1862038"/>
                  <a:gd name="connsiteY1" fmla="*/ 1044138 h 3782942"/>
                  <a:gd name="connsiteX2" fmla="*/ 1387349 w 1862038"/>
                  <a:gd name="connsiteY2" fmla="*/ 3782942 h 3782942"/>
                  <a:gd name="connsiteX3" fmla="*/ 0 w 1862038"/>
                  <a:gd name="connsiteY3" fmla="*/ 2866441 h 3782942"/>
                  <a:gd name="connsiteX4" fmla="*/ 705352 w 1862038"/>
                  <a:gd name="connsiteY4" fmla="*/ 24597 h 3782942"/>
                  <a:gd name="connsiteX0" fmla="*/ 600389 w 1862038"/>
                  <a:gd name="connsiteY0" fmla="*/ 23713 h 3818959"/>
                  <a:gd name="connsiteX1" fmla="*/ 1862038 w 1862038"/>
                  <a:gd name="connsiteY1" fmla="*/ 1080155 h 3818959"/>
                  <a:gd name="connsiteX2" fmla="*/ 1387349 w 1862038"/>
                  <a:gd name="connsiteY2" fmla="*/ 3818959 h 3818959"/>
                  <a:gd name="connsiteX3" fmla="*/ 0 w 1862038"/>
                  <a:gd name="connsiteY3" fmla="*/ 2902458 h 3818959"/>
                  <a:gd name="connsiteX4" fmla="*/ 600389 w 1862038"/>
                  <a:gd name="connsiteY4" fmla="*/ 23713 h 3818959"/>
                  <a:gd name="connsiteX0" fmla="*/ 600389 w 1862038"/>
                  <a:gd name="connsiteY0" fmla="*/ 59532 h 3854778"/>
                  <a:gd name="connsiteX1" fmla="*/ 1862038 w 1862038"/>
                  <a:gd name="connsiteY1" fmla="*/ 1115974 h 3854778"/>
                  <a:gd name="connsiteX2" fmla="*/ 1387349 w 1862038"/>
                  <a:gd name="connsiteY2" fmla="*/ 3854778 h 3854778"/>
                  <a:gd name="connsiteX3" fmla="*/ 0 w 1862038"/>
                  <a:gd name="connsiteY3" fmla="*/ 2938277 h 3854778"/>
                  <a:gd name="connsiteX4" fmla="*/ 600389 w 1862038"/>
                  <a:gd name="connsiteY4" fmla="*/ 59532 h 3854778"/>
                  <a:gd name="connsiteX0" fmla="*/ 600389 w 1862038"/>
                  <a:gd name="connsiteY0" fmla="*/ 39456 h 3834702"/>
                  <a:gd name="connsiteX1" fmla="*/ 1862038 w 1862038"/>
                  <a:gd name="connsiteY1" fmla="*/ 1095898 h 3834702"/>
                  <a:gd name="connsiteX2" fmla="*/ 1387349 w 1862038"/>
                  <a:gd name="connsiteY2" fmla="*/ 3834702 h 3834702"/>
                  <a:gd name="connsiteX3" fmla="*/ 0 w 1862038"/>
                  <a:gd name="connsiteY3" fmla="*/ 2918201 h 3834702"/>
                  <a:gd name="connsiteX4" fmla="*/ 600389 w 1862038"/>
                  <a:gd name="connsiteY4" fmla="*/ 39456 h 3834702"/>
                  <a:gd name="connsiteX0" fmla="*/ 667454 w 1929103"/>
                  <a:gd name="connsiteY0" fmla="*/ 39454 h 3834700"/>
                  <a:gd name="connsiteX1" fmla="*/ 1929103 w 1929103"/>
                  <a:gd name="connsiteY1" fmla="*/ 1095896 h 3834700"/>
                  <a:gd name="connsiteX2" fmla="*/ 1454414 w 1929103"/>
                  <a:gd name="connsiteY2" fmla="*/ 3834700 h 3834700"/>
                  <a:gd name="connsiteX3" fmla="*/ -1 w 1929103"/>
                  <a:gd name="connsiteY3" fmla="*/ 2880475 h 3834700"/>
                  <a:gd name="connsiteX4" fmla="*/ 667454 w 1929103"/>
                  <a:gd name="connsiteY4" fmla="*/ 39454 h 3834700"/>
                  <a:gd name="connsiteX0" fmla="*/ 667455 w 1929104"/>
                  <a:gd name="connsiteY0" fmla="*/ 39454 h 3886974"/>
                  <a:gd name="connsiteX1" fmla="*/ 1929104 w 1929104"/>
                  <a:gd name="connsiteY1" fmla="*/ 1095896 h 3886974"/>
                  <a:gd name="connsiteX2" fmla="*/ 1459637 w 1929104"/>
                  <a:gd name="connsiteY2" fmla="*/ 3886973 h 3886974"/>
                  <a:gd name="connsiteX3" fmla="*/ 0 w 1929104"/>
                  <a:gd name="connsiteY3" fmla="*/ 2880475 h 3886974"/>
                  <a:gd name="connsiteX4" fmla="*/ 667455 w 1929104"/>
                  <a:gd name="connsiteY4" fmla="*/ 39454 h 3886974"/>
                  <a:gd name="connsiteX0" fmla="*/ 667455 w 1929104"/>
                  <a:gd name="connsiteY0" fmla="*/ 61432 h 3908950"/>
                  <a:gd name="connsiteX1" fmla="*/ 1929104 w 1929104"/>
                  <a:gd name="connsiteY1" fmla="*/ 1117874 h 3908950"/>
                  <a:gd name="connsiteX2" fmla="*/ 1459637 w 1929104"/>
                  <a:gd name="connsiteY2" fmla="*/ 3908951 h 3908950"/>
                  <a:gd name="connsiteX3" fmla="*/ 0 w 1929104"/>
                  <a:gd name="connsiteY3" fmla="*/ 2902453 h 3908950"/>
                  <a:gd name="connsiteX4" fmla="*/ 667455 w 1929104"/>
                  <a:gd name="connsiteY4" fmla="*/ 61432 h 3908950"/>
                  <a:gd name="connsiteX0" fmla="*/ 667455 w 1929104"/>
                  <a:gd name="connsiteY0" fmla="*/ 44322 h 3891841"/>
                  <a:gd name="connsiteX1" fmla="*/ 1929104 w 1929104"/>
                  <a:gd name="connsiteY1" fmla="*/ 1100764 h 3891841"/>
                  <a:gd name="connsiteX2" fmla="*/ 1459637 w 1929104"/>
                  <a:gd name="connsiteY2" fmla="*/ 3891841 h 3891841"/>
                  <a:gd name="connsiteX3" fmla="*/ 0 w 1929104"/>
                  <a:gd name="connsiteY3" fmla="*/ 2885343 h 3891841"/>
                  <a:gd name="connsiteX4" fmla="*/ 667455 w 1929104"/>
                  <a:gd name="connsiteY4" fmla="*/ 44322 h 389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104" h="3891841">
                    <a:moveTo>
                      <a:pt x="667455" y="44322"/>
                    </a:moveTo>
                    <a:cubicBezTo>
                      <a:pt x="957898" y="-216818"/>
                      <a:pt x="1544889" y="746243"/>
                      <a:pt x="1929104" y="1100764"/>
                    </a:cubicBezTo>
                    <a:lnTo>
                      <a:pt x="1459637" y="3891841"/>
                    </a:lnTo>
                    <a:cubicBezTo>
                      <a:pt x="1003004" y="3560091"/>
                      <a:pt x="227609" y="2571965"/>
                      <a:pt x="0" y="2885343"/>
                    </a:cubicBezTo>
                    <a:lnTo>
                      <a:pt x="667455" y="4432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8" name="Rektangel 1">
                <a:extLst>
                  <a:ext uri="{FF2B5EF4-FFF2-40B4-BE49-F238E27FC236}">
                    <a16:creationId xmlns:a16="http://schemas.microsoft.com/office/drawing/2014/main" id="{D53F3E3F-58E7-C9F9-3D75-7BA29B093C20}"/>
                  </a:ext>
                </a:extLst>
              </p:cNvPr>
              <p:cNvSpPr/>
              <p:nvPr/>
            </p:nvSpPr>
            <p:spPr>
              <a:xfrm rot="16638667">
                <a:off x="4359278" y="4186771"/>
                <a:ext cx="936120" cy="1626121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249897 w 1327058"/>
                  <a:gd name="connsiteY0" fmla="*/ 0 h 1604016"/>
                  <a:gd name="connsiteX1" fmla="*/ 1293720 w 1327058"/>
                  <a:gd name="connsiteY1" fmla="*/ 190500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1327058"/>
                  <a:gd name="connsiteY0" fmla="*/ 0 h 1604016"/>
                  <a:gd name="connsiteX1" fmla="*/ 902667 w 1327058"/>
                  <a:gd name="connsiteY1" fmla="*/ 534332 h 1604016"/>
                  <a:gd name="connsiteX2" fmla="*/ 1327058 w 1327058"/>
                  <a:gd name="connsiteY2" fmla="*/ 1604016 h 1604016"/>
                  <a:gd name="connsiteX3" fmla="*/ 0 w 1327058"/>
                  <a:gd name="connsiteY3" fmla="*/ 1310569 h 1604016"/>
                  <a:gd name="connsiteX4" fmla="*/ 249897 w 1327058"/>
                  <a:gd name="connsiteY4" fmla="*/ 0 h 1604016"/>
                  <a:gd name="connsiteX0" fmla="*/ 249897 w 902667"/>
                  <a:gd name="connsiteY0" fmla="*/ 0 h 1918345"/>
                  <a:gd name="connsiteX1" fmla="*/ 902667 w 902667"/>
                  <a:gd name="connsiteY1" fmla="*/ 534332 h 1918345"/>
                  <a:gd name="connsiteX2" fmla="*/ 687887 w 902667"/>
                  <a:gd name="connsiteY2" fmla="*/ 1918345 h 1918345"/>
                  <a:gd name="connsiteX3" fmla="*/ 0 w 902667"/>
                  <a:gd name="connsiteY3" fmla="*/ 1310569 h 1918345"/>
                  <a:gd name="connsiteX4" fmla="*/ 249897 w 902667"/>
                  <a:gd name="connsiteY4" fmla="*/ 0 h 1918345"/>
                  <a:gd name="connsiteX0" fmla="*/ 249897 w 870447"/>
                  <a:gd name="connsiteY0" fmla="*/ 0 h 1918345"/>
                  <a:gd name="connsiteX1" fmla="*/ 870447 w 870447"/>
                  <a:gd name="connsiteY1" fmla="*/ 605640 h 1918345"/>
                  <a:gd name="connsiteX2" fmla="*/ 687887 w 870447"/>
                  <a:gd name="connsiteY2" fmla="*/ 1918345 h 1918345"/>
                  <a:gd name="connsiteX3" fmla="*/ 0 w 870447"/>
                  <a:gd name="connsiteY3" fmla="*/ 1310569 h 1918345"/>
                  <a:gd name="connsiteX4" fmla="*/ 249897 w 870447"/>
                  <a:gd name="connsiteY4" fmla="*/ 0 h 1918345"/>
                  <a:gd name="connsiteX0" fmla="*/ 249897 w 870447"/>
                  <a:gd name="connsiteY0" fmla="*/ 0 h 1933366"/>
                  <a:gd name="connsiteX1" fmla="*/ 870447 w 870447"/>
                  <a:gd name="connsiteY1" fmla="*/ 605640 h 1933366"/>
                  <a:gd name="connsiteX2" fmla="*/ 720479 w 870447"/>
                  <a:gd name="connsiteY2" fmla="*/ 1933366 h 1933366"/>
                  <a:gd name="connsiteX3" fmla="*/ 0 w 870447"/>
                  <a:gd name="connsiteY3" fmla="*/ 1310569 h 1933366"/>
                  <a:gd name="connsiteX4" fmla="*/ 249897 w 870447"/>
                  <a:gd name="connsiteY4" fmla="*/ 0 h 1933366"/>
                  <a:gd name="connsiteX0" fmla="*/ 217506 w 838056"/>
                  <a:gd name="connsiteY0" fmla="*/ 0 h 1933366"/>
                  <a:gd name="connsiteX1" fmla="*/ 838056 w 838056"/>
                  <a:gd name="connsiteY1" fmla="*/ 605640 h 1933366"/>
                  <a:gd name="connsiteX2" fmla="*/ 688088 w 838056"/>
                  <a:gd name="connsiteY2" fmla="*/ 1933366 h 1933366"/>
                  <a:gd name="connsiteX3" fmla="*/ 0 w 838056"/>
                  <a:gd name="connsiteY3" fmla="*/ 1341556 h 1933366"/>
                  <a:gd name="connsiteX4" fmla="*/ 217506 w 838056"/>
                  <a:gd name="connsiteY4" fmla="*/ 0 h 1933366"/>
                  <a:gd name="connsiteX0" fmla="*/ 183140 w 803690"/>
                  <a:gd name="connsiteY0" fmla="*/ 0 h 1933366"/>
                  <a:gd name="connsiteX1" fmla="*/ 803690 w 803690"/>
                  <a:gd name="connsiteY1" fmla="*/ 605640 h 1933366"/>
                  <a:gd name="connsiteX2" fmla="*/ 653722 w 803690"/>
                  <a:gd name="connsiteY2" fmla="*/ 1933366 h 1933366"/>
                  <a:gd name="connsiteX3" fmla="*/ 0 w 803690"/>
                  <a:gd name="connsiteY3" fmla="*/ 1377626 h 1933366"/>
                  <a:gd name="connsiteX4" fmla="*/ 183140 w 803690"/>
                  <a:gd name="connsiteY4" fmla="*/ 0 h 1933366"/>
                  <a:gd name="connsiteX0" fmla="*/ 183140 w 769495"/>
                  <a:gd name="connsiteY0" fmla="*/ 0 h 1933366"/>
                  <a:gd name="connsiteX1" fmla="*/ 769495 w 769495"/>
                  <a:gd name="connsiteY1" fmla="*/ 687908 h 1933366"/>
                  <a:gd name="connsiteX2" fmla="*/ 653722 w 769495"/>
                  <a:gd name="connsiteY2" fmla="*/ 1933366 h 1933366"/>
                  <a:gd name="connsiteX3" fmla="*/ 0 w 769495"/>
                  <a:gd name="connsiteY3" fmla="*/ 1377626 h 1933366"/>
                  <a:gd name="connsiteX4" fmla="*/ 183140 w 769495"/>
                  <a:gd name="connsiteY4" fmla="*/ 0 h 1933366"/>
                  <a:gd name="connsiteX0" fmla="*/ 183140 w 769495"/>
                  <a:gd name="connsiteY0" fmla="*/ 0 h 2023625"/>
                  <a:gd name="connsiteX1" fmla="*/ 769495 w 769495"/>
                  <a:gd name="connsiteY1" fmla="*/ 687908 h 2023625"/>
                  <a:gd name="connsiteX2" fmla="*/ 637897 w 769495"/>
                  <a:gd name="connsiteY2" fmla="*/ 2023625 h 2023625"/>
                  <a:gd name="connsiteX3" fmla="*/ 0 w 769495"/>
                  <a:gd name="connsiteY3" fmla="*/ 1377626 h 2023625"/>
                  <a:gd name="connsiteX4" fmla="*/ 183140 w 769495"/>
                  <a:gd name="connsiteY4" fmla="*/ 0 h 2023625"/>
                  <a:gd name="connsiteX0" fmla="*/ 271490 w 769495"/>
                  <a:gd name="connsiteY0" fmla="*/ 0 h 2005029"/>
                  <a:gd name="connsiteX1" fmla="*/ 769495 w 769495"/>
                  <a:gd name="connsiteY1" fmla="*/ 669312 h 2005029"/>
                  <a:gd name="connsiteX2" fmla="*/ 637897 w 769495"/>
                  <a:gd name="connsiteY2" fmla="*/ 2005029 h 2005029"/>
                  <a:gd name="connsiteX3" fmla="*/ 0 w 769495"/>
                  <a:gd name="connsiteY3" fmla="*/ 1359030 h 2005029"/>
                  <a:gd name="connsiteX4" fmla="*/ 271490 w 769495"/>
                  <a:gd name="connsiteY4" fmla="*/ 0 h 2005029"/>
                  <a:gd name="connsiteX0" fmla="*/ 230893 w 728898"/>
                  <a:gd name="connsiteY0" fmla="*/ 0 h 2005029"/>
                  <a:gd name="connsiteX1" fmla="*/ 728898 w 728898"/>
                  <a:gd name="connsiteY1" fmla="*/ 669312 h 2005029"/>
                  <a:gd name="connsiteX2" fmla="*/ 597300 w 728898"/>
                  <a:gd name="connsiteY2" fmla="*/ 2005029 h 2005029"/>
                  <a:gd name="connsiteX3" fmla="*/ 0 w 728898"/>
                  <a:gd name="connsiteY3" fmla="*/ 1359942 h 2005029"/>
                  <a:gd name="connsiteX4" fmla="*/ 230893 w 728898"/>
                  <a:gd name="connsiteY4" fmla="*/ 0 h 2005029"/>
                  <a:gd name="connsiteX0" fmla="*/ 230893 w 728898"/>
                  <a:gd name="connsiteY0" fmla="*/ 0 h 1950595"/>
                  <a:gd name="connsiteX1" fmla="*/ 728898 w 728898"/>
                  <a:gd name="connsiteY1" fmla="*/ 669312 h 1950595"/>
                  <a:gd name="connsiteX2" fmla="*/ 506027 w 728898"/>
                  <a:gd name="connsiteY2" fmla="*/ 1950595 h 1950595"/>
                  <a:gd name="connsiteX3" fmla="*/ 0 w 728898"/>
                  <a:gd name="connsiteY3" fmla="*/ 1359942 h 1950595"/>
                  <a:gd name="connsiteX4" fmla="*/ 230893 w 728898"/>
                  <a:gd name="connsiteY4" fmla="*/ 0 h 1950595"/>
                  <a:gd name="connsiteX0" fmla="*/ 230893 w 728898"/>
                  <a:gd name="connsiteY0" fmla="*/ 0 h 1991945"/>
                  <a:gd name="connsiteX1" fmla="*/ 728898 w 728898"/>
                  <a:gd name="connsiteY1" fmla="*/ 669312 h 1991945"/>
                  <a:gd name="connsiteX2" fmla="*/ 526766 w 728898"/>
                  <a:gd name="connsiteY2" fmla="*/ 1991945 h 1991945"/>
                  <a:gd name="connsiteX3" fmla="*/ 0 w 728898"/>
                  <a:gd name="connsiteY3" fmla="*/ 1359942 h 1991945"/>
                  <a:gd name="connsiteX4" fmla="*/ 230893 w 728898"/>
                  <a:gd name="connsiteY4" fmla="*/ 0 h 19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898" h="1991945">
                    <a:moveTo>
                      <a:pt x="230893" y="0"/>
                    </a:moveTo>
                    <a:lnTo>
                      <a:pt x="728898" y="669312"/>
                    </a:lnTo>
                    <a:lnTo>
                      <a:pt x="526766" y="1991945"/>
                    </a:lnTo>
                    <a:lnTo>
                      <a:pt x="0" y="1359942"/>
                    </a:lnTo>
                    <a:lnTo>
                      <a:pt x="23089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9" name="Rektangel 1">
                <a:extLst>
                  <a:ext uri="{FF2B5EF4-FFF2-40B4-BE49-F238E27FC236}">
                    <a16:creationId xmlns:a16="http://schemas.microsoft.com/office/drawing/2014/main" id="{B651180E-98A6-A686-A11B-38896109B72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627376">
                <a:off x="4473329" y="4366214"/>
                <a:ext cx="724969" cy="1282785"/>
              </a:xfrm>
              <a:custGeom>
                <a:avLst/>
                <a:gdLst>
                  <a:gd name="connsiteX0" fmla="*/ 0 w 1081923"/>
                  <a:gd name="connsiteY0" fmla="*/ 0 h 1361129"/>
                  <a:gd name="connsiteX1" fmla="*/ 1081923 w 1081923"/>
                  <a:gd name="connsiteY1" fmla="*/ 0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81923"/>
                  <a:gd name="connsiteY0" fmla="*/ 0 h 1361129"/>
                  <a:gd name="connsiteX1" fmla="*/ 1067636 w 1081923"/>
                  <a:gd name="connsiteY1" fmla="*/ 185738 h 1361129"/>
                  <a:gd name="connsiteX2" fmla="*/ 1081923 w 1081923"/>
                  <a:gd name="connsiteY2" fmla="*/ 1361129 h 1361129"/>
                  <a:gd name="connsiteX3" fmla="*/ 0 w 1081923"/>
                  <a:gd name="connsiteY3" fmla="*/ 1361129 h 1361129"/>
                  <a:gd name="connsiteX4" fmla="*/ 0 w 1081923"/>
                  <a:gd name="connsiteY4" fmla="*/ 0 h 1361129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0 w 1077161"/>
                  <a:gd name="connsiteY3" fmla="*/ 136112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104775 w 1077161"/>
                  <a:gd name="connsiteY3" fmla="*/ 1380179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67636 w 1077161"/>
                  <a:gd name="connsiteY1" fmla="*/ 185738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0 w 1077161"/>
                  <a:gd name="connsiteY0" fmla="*/ 0 h 1604016"/>
                  <a:gd name="connsiteX1" fmla="*/ 1043823 w 1077161"/>
                  <a:gd name="connsiteY1" fmla="*/ 190500 h 1604016"/>
                  <a:gd name="connsiteX2" fmla="*/ 1077161 w 1077161"/>
                  <a:gd name="connsiteY2" fmla="*/ 1604016 h 1604016"/>
                  <a:gd name="connsiteX3" fmla="*/ 85725 w 1077161"/>
                  <a:gd name="connsiteY3" fmla="*/ 1384941 h 1604016"/>
                  <a:gd name="connsiteX4" fmla="*/ 0 w 1077161"/>
                  <a:gd name="connsiteY4" fmla="*/ 0 h 1604016"/>
                  <a:gd name="connsiteX0" fmla="*/ 196156 w 1273317"/>
                  <a:gd name="connsiteY0" fmla="*/ 0 h 1604016"/>
                  <a:gd name="connsiteX1" fmla="*/ 1239979 w 1273317"/>
                  <a:gd name="connsiteY1" fmla="*/ 190500 h 1604016"/>
                  <a:gd name="connsiteX2" fmla="*/ 1273317 w 1273317"/>
                  <a:gd name="connsiteY2" fmla="*/ 1604016 h 1604016"/>
                  <a:gd name="connsiteX3" fmla="*/ 0 w 1273317"/>
                  <a:gd name="connsiteY3" fmla="*/ 1329805 h 1604016"/>
                  <a:gd name="connsiteX4" fmla="*/ 196156 w 1273317"/>
                  <a:gd name="connsiteY4" fmla="*/ 0 h 1604016"/>
                  <a:gd name="connsiteX0" fmla="*/ 196156 w 1239979"/>
                  <a:gd name="connsiteY0" fmla="*/ 0 h 1895824"/>
                  <a:gd name="connsiteX1" fmla="*/ 1239979 w 1239979"/>
                  <a:gd name="connsiteY1" fmla="*/ 190500 h 1895824"/>
                  <a:gd name="connsiteX2" fmla="*/ 718656 w 1239979"/>
                  <a:gd name="connsiteY2" fmla="*/ 1895824 h 1895824"/>
                  <a:gd name="connsiteX3" fmla="*/ 0 w 1239979"/>
                  <a:gd name="connsiteY3" fmla="*/ 1329805 h 1895824"/>
                  <a:gd name="connsiteX4" fmla="*/ 196156 w 1239979"/>
                  <a:gd name="connsiteY4" fmla="*/ 0 h 1895824"/>
                  <a:gd name="connsiteX0" fmla="*/ 196156 w 910071"/>
                  <a:gd name="connsiteY0" fmla="*/ 0 h 1895824"/>
                  <a:gd name="connsiteX1" fmla="*/ 910071 w 910071"/>
                  <a:gd name="connsiteY1" fmla="*/ 639656 h 1895824"/>
                  <a:gd name="connsiteX2" fmla="*/ 718656 w 910071"/>
                  <a:gd name="connsiteY2" fmla="*/ 1895824 h 1895824"/>
                  <a:gd name="connsiteX3" fmla="*/ 0 w 910071"/>
                  <a:gd name="connsiteY3" fmla="*/ 1329805 h 1895824"/>
                  <a:gd name="connsiteX4" fmla="*/ 196156 w 910071"/>
                  <a:gd name="connsiteY4" fmla="*/ 0 h 1895824"/>
                  <a:gd name="connsiteX0" fmla="*/ 196156 w 910071"/>
                  <a:gd name="connsiteY0" fmla="*/ 0 h 1917541"/>
                  <a:gd name="connsiteX1" fmla="*/ 910071 w 910071"/>
                  <a:gd name="connsiteY1" fmla="*/ 639656 h 1917541"/>
                  <a:gd name="connsiteX2" fmla="*/ 736428 w 910071"/>
                  <a:gd name="connsiteY2" fmla="*/ 1917541 h 1917541"/>
                  <a:gd name="connsiteX3" fmla="*/ 0 w 910071"/>
                  <a:gd name="connsiteY3" fmla="*/ 1329805 h 1917541"/>
                  <a:gd name="connsiteX4" fmla="*/ 196156 w 910071"/>
                  <a:gd name="connsiteY4" fmla="*/ 0 h 1917541"/>
                  <a:gd name="connsiteX0" fmla="*/ 210413 w 910071"/>
                  <a:gd name="connsiteY0" fmla="*/ 0 h 1941220"/>
                  <a:gd name="connsiteX1" fmla="*/ 910071 w 910071"/>
                  <a:gd name="connsiteY1" fmla="*/ 663335 h 1941220"/>
                  <a:gd name="connsiteX2" fmla="*/ 736428 w 910071"/>
                  <a:gd name="connsiteY2" fmla="*/ 1941220 h 1941220"/>
                  <a:gd name="connsiteX3" fmla="*/ 0 w 910071"/>
                  <a:gd name="connsiteY3" fmla="*/ 1353484 h 1941220"/>
                  <a:gd name="connsiteX4" fmla="*/ 210413 w 910071"/>
                  <a:gd name="connsiteY4" fmla="*/ 0 h 1941220"/>
                  <a:gd name="connsiteX0" fmla="*/ 263181 w 910071"/>
                  <a:gd name="connsiteY0" fmla="*/ 0 h 1963807"/>
                  <a:gd name="connsiteX1" fmla="*/ 910071 w 910071"/>
                  <a:gd name="connsiteY1" fmla="*/ 685922 h 1963807"/>
                  <a:gd name="connsiteX2" fmla="*/ 736428 w 910071"/>
                  <a:gd name="connsiteY2" fmla="*/ 1963807 h 1963807"/>
                  <a:gd name="connsiteX3" fmla="*/ 0 w 910071"/>
                  <a:gd name="connsiteY3" fmla="*/ 1376071 h 1963807"/>
                  <a:gd name="connsiteX4" fmla="*/ 263181 w 910071"/>
                  <a:gd name="connsiteY4" fmla="*/ 0 h 1963807"/>
                  <a:gd name="connsiteX0" fmla="*/ 304451 w 951341"/>
                  <a:gd name="connsiteY0" fmla="*/ 0 h 1963807"/>
                  <a:gd name="connsiteX1" fmla="*/ 951341 w 951341"/>
                  <a:gd name="connsiteY1" fmla="*/ 685922 h 1963807"/>
                  <a:gd name="connsiteX2" fmla="*/ 777698 w 951341"/>
                  <a:gd name="connsiteY2" fmla="*/ 1963807 h 1963807"/>
                  <a:gd name="connsiteX3" fmla="*/ 0 w 951341"/>
                  <a:gd name="connsiteY3" fmla="*/ 1460345 h 1963807"/>
                  <a:gd name="connsiteX4" fmla="*/ 304451 w 951341"/>
                  <a:gd name="connsiteY4" fmla="*/ 0 h 1963807"/>
                  <a:gd name="connsiteX0" fmla="*/ 304451 w 951341"/>
                  <a:gd name="connsiteY0" fmla="*/ 0 h 2225322"/>
                  <a:gd name="connsiteX1" fmla="*/ 951341 w 951341"/>
                  <a:gd name="connsiteY1" fmla="*/ 685922 h 2225322"/>
                  <a:gd name="connsiteX2" fmla="*/ 687714 w 951341"/>
                  <a:gd name="connsiteY2" fmla="*/ 2225323 h 2225322"/>
                  <a:gd name="connsiteX3" fmla="*/ 0 w 951341"/>
                  <a:gd name="connsiteY3" fmla="*/ 1460345 h 2225322"/>
                  <a:gd name="connsiteX4" fmla="*/ 304451 w 951341"/>
                  <a:gd name="connsiteY4" fmla="*/ 0 h 2225322"/>
                  <a:gd name="connsiteX0" fmla="*/ 304451 w 951341"/>
                  <a:gd name="connsiteY0" fmla="*/ 0 h 2161895"/>
                  <a:gd name="connsiteX1" fmla="*/ 951341 w 951341"/>
                  <a:gd name="connsiteY1" fmla="*/ 685922 h 2161895"/>
                  <a:gd name="connsiteX2" fmla="*/ 687038 w 951341"/>
                  <a:gd name="connsiteY2" fmla="*/ 2161896 h 2161895"/>
                  <a:gd name="connsiteX3" fmla="*/ 0 w 951341"/>
                  <a:gd name="connsiteY3" fmla="*/ 1460345 h 2161895"/>
                  <a:gd name="connsiteX4" fmla="*/ 304451 w 951341"/>
                  <a:gd name="connsiteY4" fmla="*/ 0 h 216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41" h="2161895">
                    <a:moveTo>
                      <a:pt x="304451" y="0"/>
                    </a:moveTo>
                    <a:lnTo>
                      <a:pt x="951341" y="685922"/>
                    </a:lnTo>
                    <a:lnTo>
                      <a:pt x="687038" y="2161896"/>
                    </a:lnTo>
                    <a:lnTo>
                      <a:pt x="0" y="1460345"/>
                    </a:lnTo>
                    <a:lnTo>
                      <a:pt x="304451" y="0"/>
                    </a:lnTo>
                    <a:close/>
                  </a:path>
                </a:pathLst>
              </a:custGeom>
              <a:solidFill>
                <a:srgbClr val="B5D8B8">
                  <a:alpha val="46000"/>
                </a:srgb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pic>
            <p:nvPicPr>
              <p:cNvPr id="50" name="Picture 2" descr="http://fysikabbogen2.systime.dk/fileadmin/_processed_/csm_fig_10_02ny_0b7388a3ea.png">
                <a:hlinkClick r:id="rId14"/>
                <a:extLst>
                  <a:ext uri="{FF2B5EF4-FFF2-40B4-BE49-F238E27FC236}">
                    <a16:creationId xmlns:a16="http://schemas.microsoft.com/office/drawing/2014/main" id="{00CC6FEC-4A69-4F19-D2E5-B5AFC394D3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15">
                <a:clrChange>
                  <a:clrFrom>
                    <a:srgbClr val="FFFFFF">
                      <a:alpha val="0"/>
                    </a:srgbClr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614" t="70882" r="10294" b="14708"/>
              <a:stretch/>
            </p:blipFill>
            <p:spPr bwMode="auto">
              <a:xfrm rot="1324148">
                <a:off x="4384201" y="4766448"/>
                <a:ext cx="1047379" cy="51338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51" name="Gruppe 50">
                <a:extLst>
                  <a:ext uri="{FF2B5EF4-FFF2-40B4-BE49-F238E27FC236}">
                    <a16:creationId xmlns:a16="http://schemas.microsoft.com/office/drawing/2014/main" id="{FCA0E044-4758-7E0A-AF42-5EF1613D9A7A}"/>
                  </a:ext>
                </a:extLst>
              </p:cNvPr>
              <p:cNvGrpSpPr>
                <a:grpSpLocks/>
              </p:cNvGrpSpPr>
              <p:nvPr/>
            </p:nvGrpSpPr>
            <p:grpSpPr>
              <a:xfrm rot="2373297">
                <a:off x="5298645" y="5492213"/>
                <a:ext cx="180000" cy="144000"/>
                <a:chOff x="6144081" y="1466132"/>
                <a:chExt cx="344181" cy="342263"/>
              </a:xfrm>
            </p:grpSpPr>
            <p:sp>
              <p:nvSpPr>
                <p:cNvPr id="4157" name="Ellipse 4156">
                  <a:extLst>
                    <a:ext uri="{FF2B5EF4-FFF2-40B4-BE49-F238E27FC236}">
                      <a16:creationId xmlns:a16="http://schemas.microsoft.com/office/drawing/2014/main" id="{E3CFD16A-2478-7F6D-9178-BD619792898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8" name="Ellipse 4157">
                  <a:extLst>
                    <a:ext uri="{FF2B5EF4-FFF2-40B4-BE49-F238E27FC236}">
                      <a16:creationId xmlns:a16="http://schemas.microsoft.com/office/drawing/2014/main" id="{D5CEA929-07E6-2F55-9F67-4E9A55A6051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9" name="Ellipse 4158">
                  <a:extLst>
                    <a:ext uri="{FF2B5EF4-FFF2-40B4-BE49-F238E27FC236}">
                      <a16:creationId xmlns:a16="http://schemas.microsoft.com/office/drawing/2014/main" id="{B2E79031-F2E2-F66E-482F-83F0ECD980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52" name="Gruppe 51">
                <a:extLst>
                  <a:ext uri="{FF2B5EF4-FFF2-40B4-BE49-F238E27FC236}">
                    <a16:creationId xmlns:a16="http://schemas.microsoft.com/office/drawing/2014/main" id="{481BFEF1-9885-CF05-289E-704BA53B1D30}"/>
                  </a:ext>
                </a:extLst>
              </p:cNvPr>
              <p:cNvGrpSpPr>
                <a:grpSpLocks/>
              </p:cNvGrpSpPr>
              <p:nvPr/>
            </p:nvGrpSpPr>
            <p:grpSpPr>
              <a:xfrm rot="2470192">
                <a:off x="5428271" y="5311628"/>
                <a:ext cx="180000" cy="144000"/>
                <a:chOff x="6144081" y="1466132"/>
                <a:chExt cx="344181" cy="342263"/>
              </a:xfrm>
            </p:grpSpPr>
            <p:sp>
              <p:nvSpPr>
                <p:cNvPr id="4154" name="Ellipse 4153">
                  <a:extLst>
                    <a:ext uri="{FF2B5EF4-FFF2-40B4-BE49-F238E27FC236}">
                      <a16:creationId xmlns:a16="http://schemas.microsoft.com/office/drawing/2014/main" id="{5DC4AE6A-FD35-EC60-C718-94202987356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5" name="Ellipse 4154">
                  <a:extLst>
                    <a:ext uri="{FF2B5EF4-FFF2-40B4-BE49-F238E27FC236}">
                      <a16:creationId xmlns:a16="http://schemas.microsoft.com/office/drawing/2014/main" id="{5EF9A540-5F18-D1FC-FE04-3A245641698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6" name="Ellipse 4155">
                  <a:extLst>
                    <a:ext uri="{FF2B5EF4-FFF2-40B4-BE49-F238E27FC236}">
                      <a16:creationId xmlns:a16="http://schemas.microsoft.com/office/drawing/2014/main" id="{96F49020-715D-A418-FD01-B5A5E832B47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53" name="Gruppe 52">
                <a:extLst>
                  <a:ext uri="{FF2B5EF4-FFF2-40B4-BE49-F238E27FC236}">
                    <a16:creationId xmlns:a16="http://schemas.microsoft.com/office/drawing/2014/main" id="{E088AC15-2453-6B3A-FD02-790B2310783C}"/>
                  </a:ext>
                </a:extLst>
              </p:cNvPr>
              <p:cNvGrpSpPr>
                <a:grpSpLocks/>
              </p:cNvGrpSpPr>
              <p:nvPr/>
            </p:nvGrpSpPr>
            <p:grpSpPr>
              <a:xfrm rot="2796648">
                <a:off x="5577620" y="5159104"/>
                <a:ext cx="180000" cy="144000"/>
                <a:chOff x="6144081" y="1466132"/>
                <a:chExt cx="344181" cy="342263"/>
              </a:xfrm>
            </p:grpSpPr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3823FAD2-7E7E-28FA-53D9-153B0D477B34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1" name="Ellipse 4150">
                  <a:extLst>
                    <a:ext uri="{FF2B5EF4-FFF2-40B4-BE49-F238E27FC236}">
                      <a16:creationId xmlns:a16="http://schemas.microsoft.com/office/drawing/2014/main" id="{6C04F2B5-2BC2-DDCB-4579-73A7F7120C5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53" name="Ellipse 4152">
                  <a:extLst>
                    <a:ext uri="{FF2B5EF4-FFF2-40B4-BE49-F238E27FC236}">
                      <a16:creationId xmlns:a16="http://schemas.microsoft.com/office/drawing/2014/main" id="{62CC310D-7735-4330-4A8A-ED8CFECE68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54" name="Gruppe 53">
                <a:extLst>
                  <a:ext uri="{FF2B5EF4-FFF2-40B4-BE49-F238E27FC236}">
                    <a16:creationId xmlns:a16="http://schemas.microsoft.com/office/drawing/2014/main" id="{C9A4D718-383D-BEFE-C713-89DB5D0FED26}"/>
                  </a:ext>
                </a:extLst>
              </p:cNvPr>
              <p:cNvGrpSpPr>
                <a:grpSpLocks/>
              </p:cNvGrpSpPr>
              <p:nvPr/>
            </p:nvGrpSpPr>
            <p:grpSpPr>
              <a:xfrm rot="2652618">
                <a:off x="5730235" y="4989988"/>
                <a:ext cx="180000" cy="144000"/>
                <a:chOff x="6144081" y="1466132"/>
                <a:chExt cx="344181" cy="342263"/>
              </a:xfrm>
            </p:grpSpPr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50AEA74B-17EF-0D8C-FC2F-2FD196A2829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D5CA9709-58B3-3941-9976-F351727F72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D43DAE89-C657-0E19-48E2-19F6622A39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B20404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55" name="Tekstfelt 54">
                <a:extLst>
                  <a:ext uri="{FF2B5EF4-FFF2-40B4-BE49-F238E27FC236}">
                    <a16:creationId xmlns:a16="http://schemas.microsoft.com/office/drawing/2014/main" id="{1612C597-A511-57EB-BC26-796A61BE4876}"/>
                  </a:ext>
                </a:extLst>
              </p:cNvPr>
              <p:cNvSpPr txBox="1"/>
              <p:nvPr/>
            </p:nvSpPr>
            <p:spPr>
              <a:xfrm rot="1724704">
                <a:off x="4088503" y="4668157"/>
                <a:ext cx="829105" cy="6765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800" dirty="0"/>
                  <a:t>V</a:t>
                </a:r>
              </a:p>
            </p:txBody>
          </p:sp>
        </p:grpSp>
        <p:grpSp>
          <p:nvGrpSpPr>
            <p:cNvPr id="40" name="Gruppe 39">
              <a:extLst>
                <a:ext uri="{FF2B5EF4-FFF2-40B4-BE49-F238E27FC236}">
                  <a16:creationId xmlns:a16="http://schemas.microsoft.com/office/drawing/2014/main" id="{BFB01D7F-8B2C-5431-620F-E21C6D675FCD}"/>
                </a:ext>
              </a:extLst>
            </p:cNvPr>
            <p:cNvGrpSpPr/>
            <p:nvPr/>
          </p:nvGrpSpPr>
          <p:grpSpPr>
            <a:xfrm>
              <a:off x="2868651" y="3675624"/>
              <a:ext cx="85161" cy="135724"/>
              <a:chOff x="1893353" y="3714556"/>
              <a:chExt cx="107828" cy="201829"/>
            </a:xfrm>
          </p:grpSpPr>
          <p:sp>
            <p:nvSpPr>
              <p:cNvPr id="44" name="Kombinationstegning 43">
                <a:extLst>
                  <a:ext uri="{FF2B5EF4-FFF2-40B4-BE49-F238E27FC236}">
                    <a16:creationId xmlns:a16="http://schemas.microsoft.com/office/drawing/2014/main" id="{C3719D54-A286-39C1-41D1-C9CC77CE24D0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5" name="Ellipse 44">
                <a:extLst>
                  <a:ext uri="{FF2B5EF4-FFF2-40B4-BE49-F238E27FC236}">
                    <a16:creationId xmlns:a16="http://schemas.microsoft.com/office/drawing/2014/main" id="{26DF330F-AEC5-F912-041E-31D25EBFA80E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" name="Gruppe 40">
              <a:extLst>
                <a:ext uri="{FF2B5EF4-FFF2-40B4-BE49-F238E27FC236}">
                  <a16:creationId xmlns:a16="http://schemas.microsoft.com/office/drawing/2014/main" id="{DDFC66F8-762E-CED0-23F4-A6701274A641}"/>
                </a:ext>
              </a:extLst>
            </p:cNvPr>
            <p:cNvGrpSpPr/>
            <p:nvPr/>
          </p:nvGrpSpPr>
          <p:grpSpPr>
            <a:xfrm>
              <a:off x="2979359" y="3538099"/>
              <a:ext cx="85161" cy="135724"/>
              <a:chOff x="1893353" y="3714556"/>
              <a:chExt cx="107828" cy="201829"/>
            </a:xfrm>
            <a:solidFill>
              <a:srgbClr val="C00000"/>
            </a:solidFill>
          </p:grpSpPr>
          <p:sp>
            <p:nvSpPr>
              <p:cNvPr id="42" name="Kombinationstegning 41">
                <a:extLst>
                  <a:ext uri="{FF2B5EF4-FFF2-40B4-BE49-F238E27FC236}">
                    <a16:creationId xmlns:a16="http://schemas.microsoft.com/office/drawing/2014/main" id="{B15AF630-38E8-868B-2C78-B882B8B27C63}"/>
                  </a:ext>
                </a:extLst>
              </p:cNvPr>
              <p:cNvSpPr/>
              <p:nvPr/>
            </p:nvSpPr>
            <p:spPr>
              <a:xfrm rot="17086880">
                <a:off x="1852253" y="3784192"/>
                <a:ext cx="173293" cy="91094"/>
              </a:xfrm>
              <a:custGeom>
                <a:avLst/>
                <a:gdLst>
                  <a:gd name="connsiteX0" fmla="*/ 158750 w 454025"/>
                  <a:gd name="connsiteY0" fmla="*/ 0 h 1584325"/>
                  <a:gd name="connsiteX1" fmla="*/ 454025 w 454025"/>
                  <a:gd name="connsiteY1" fmla="*/ 73025 h 1584325"/>
                  <a:gd name="connsiteX2" fmla="*/ 412750 w 454025"/>
                  <a:gd name="connsiteY2" fmla="*/ 111125 h 1584325"/>
                  <a:gd name="connsiteX3" fmla="*/ 400050 w 454025"/>
                  <a:gd name="connsiteY3" fmla="*/ 177800 h 1584325"/>
                  <a:gd name="connsiteX4" fmla="*/ 381000 w 454025"/>
                  <a:gd name="connsiteY4" fmla="*/ 317500 h 1584325"/>
                  <a:gd name="connsiteX5" fmla="*/ 352425 w 454025"/>
                  <a:gd name="connsiteY5" fmla="*/ 530225 h 1584325"/>
                  <a:gd name="connsiteX6" fmla="*/ 339725 w 454025"/>
                  <a:gd name="connsiteY6" fmla="*/ 828675 h 1584325"/>
                  <a:gd name="connsiteX7" fmla="*/ 355600 w 454025"/>
                  <a:gd name="connsiteY7" fmla="*/ 1044575 h 1584325"/>
                  <a:gd name="connsiteX8" fmla="*/ 381000 w 454025"/>
                  <a:gd name="connsiteY8" fmla="*/ 1276350 h 1584325"/>
                  <a:gd name="connsiteX9" fmla="*/ 400050 w 454025"/>
                  <a:gd name="connsiteY9" fmla="*/ 1419225 h 1584325"/>
                  <a:gd name="connsiteX10" fmla="*/ 422275 w 454025"/>
                  <a:gd name="connsiteY10" fmla="*/ 1476375 h 1584325"/>
                  <a:gd name="connsiteX11" fmla="*/ 441325 w 454025"/>
                  <a:gd name="connsiteY11" fmla="*/ 1517650 h 1584325"/>
                  <a:gd name="connsiteX12" fmla="*/ 441325 w 454025"/>
                  <a:gd name="connsiteY12" fmla="*/ 1517650 h 1584325"/>
                  <a:gd name="connsiteX13" fmla="*/ 184150 w 454025"/>
                  <a:gd name="connsiteY13" fmla="*/ 1584325 h 1584325"/>
                  <a:gd name="connsiteX14" fmla="*/ 155575 w 454025"/>
                  <a:gd name="connsiteY14" fmla="*/ 1584325 h 1584325"/>
                  <a:gd name="connsiteX15" fmla="*/ 155575 w 454025"/>
                  <a:gd name="connsiteY15" fmla="*/ 1584325 h 1584325"/>
                  <a:gd name="connsiteX16" fmla="*/ 111125 w 454025"/>
                  <a:gd name="connsiteY16" fmla="*/ 1549400 h 1584325"/>
                  <a:gd name="connsiteX17" fmla="*/ 79375 w 454025"/>
                  <a:gd name="connsiteY17" fmla="*/ 1482725 h 1584325"/>
                  <a:gd name="connsiteX18" fmla="*/ 28575 w 454025"/>
                  <a:gd name="connsiteY18" fmla="*/ 1279525 h 1584325"/>
                  <a:gd name="connsiteX19" fmla="*/ 0 w 454025"/>
                  <a:gd name="connsiteY19" fmla="*/ 955675 h 1584325"/>
                  <a:gd name="connsiteX20" fmla="*/ 3175 w 454025"/>
                  <a:gd name="connsiteY20" fmla="*/ 571500 h 1584325"/>
                  <a:gd name="connsiteX21" fmla="*/ 19050 w 454025"/>
                  <a:gd name="connsiteY21" fmla="*/ 412750 h 1584325"/>
                  <a:gd name="connsiteX22" fmla="*/ 38100 w 454025"/>
                  <a:gd name="connsiteY22" fmla="*/ 288925 h 1584325"/>
                  <a:gd name="connsiteX23" fmla="*/ 63500 w 454025"/>
                  <a:gd name="connsiteY23" fmla="*/ 161925 h 1584325"/>
                  <a:gd name="connsiteX24" fmla="*/ 98425 w 454025"/>
                  <a:gd name="connsiteY24" fmla="*/ 76200 h 1584325"/>
                  <a:gd name="connsiteX25" fmla="*/ 158750 w 454025"/>
                  <a:gd name="connsiteY25" fmla="*/ 0 h 1584325"/>
                  <a:gd name="connsiteX0" fmla="*/ 155606 w 450881"/>
                  <a:gd name="connsiteY0" fmla="*/ 0 h 1584325"/>
                  <a:gd name="connsiteX1" fmla="*/ 450881 w 450881"/>
                  <a:gd name="connsiteY1" fmla="*/ 73025 h 1584325"/>
                  <a:gd name="connsiteX2" fmla="*/ 409606 w 450881"/>
                  <a:gd name="connsiteY2" fmla="*/ 111125 h 1584325"/>
                  <a:gd name="connsiteX3" fmla="*/ 396906 w 450881"/>
                  <a:gd name="connsiteY3" fmla="*/ 177800 h 1584325"/>
                  <a:gd name="connsiteX4" fmla="*/ 377856 w 450881"/>
                  <a:gd name="connsiteY4" fmla="*/ 317500 h 1584325"/>
                  <a:gd name="connsiteX5" fmla="*/ 349281 w 450881"/>
                  <a:gd name="connsiteY5" fmla="*/ 530225 h 1584325"/>
                  <a:gd name="connsiteX6" fmla="*/ 336581 w 450881"/>
                  <a:gd name="connsiteY6" fmla="*/ 828675 h 1584325"/>
                  <a:gd name="connsiteX7" fmla="*/ 352456 w 450881"/>
                  <a:gd name="connsiteY7" fmla="*/ 1044575 h 1584325"/>
                  <a:gd name="connsiteX8" fmla="*/ 377856 w 450881"/>
                  <a:gd name="connsiteY8" fmla="*/ 1276350 h 1584325"/>
                  <a:gd name="connsiteX9" fmla="*/ 396906 w 450881"/>
                  <a:gd name="connsiteY9" fmla="*/ 1419225 h 1584325"/>
                  <a:gd name="connsiteX10" fmla="*/ 419131 w 450881"/>
                  <a:gd name="connsiteY10" fmla="*/ 1476375 h 1584325"/>
                  <a:gd name="connsiteX11" fmla="*/ 438181 w 450881"/>
                  <a:gd name="connsiteY11" fmla="*/ 1517650 h 1584325"/>
                  <a:gd name="connsiteX12" fmla="*/ 438181 w 450881"/>
                  <a:gd name="connsiteY12" fmla="*/ 1517650 h 1584325"/>
                  <a:gd name="connsiteX13" fmla="*/ 181006 w 450881"/>
                  <a:gd name="connsiteY13" fmla="*/ 1584325 h 1584325"/>
                  <a:gd name="connsiteX14" fmla="*/ 152431 w 450881"/>
                  <a:gd name="connsiteY14" fmla="*/ 1584325 h 1584325"/>
                  <a:gd name="connsiteX15" fmla="*/ 152431 w 450881"/>
                  <a:gd name="connsiteY15" fmla="*/ 1584325 h 1584325"/>
                  <a:gd name="connsiteX16" fmla="*/ 107981 w 450881"/>
                  <a:gd name="connsiteY16" fmla="*/ 1549400 h 1584325"/>
                  <a:gd name="connsiteX17" fmla="*/ 76231 w 450881"/>
                  <a:gd name="connsiteY17" fmla="*/ 1482725 h 1584325"/>
                  <a:gd name="connsiteX18" fmla="*/ 25431 w 450881"/>
                  <a:gd name="connsiteY18" fmla="*/ 1279525 h 1584325"/>
                  <a:gd name="connsiteX19" fmla="*/ 25994 w 450881"/>
                  <a:gd name="connsiteY19" fmla="*/ 933408 h 1584325"/>
                  <a:gd name="connsiteX20" fmla="*/ 31 w 450881"/>
                  <a:gd name="connsiteY20" fmla="*/ 571500 h 1584325"/>
                  <a:gd name="connsiteX21" fmla="*/ 15906 w 450881"/>
                  <a:gd name="connsiteY21" fmla="*/ 412750 h 1584325"/>
                  <a:gd name="connsiteX22" fmla="*/ 34956 w 450881"/>
                  <a:gd name="connsiteY22" fmla="*/ 288925 h 1584325"/>
                  <a:gd name="connsiteX23" fmla="*/ 60356 w 450881"/>
                  <a:gd name="connsiteY23" fmla="*/ 161925 h 1584325"/>
                  <a:gd name="connsiteX24" fmla="*/ 95281 w 450881"/>
                  <a:gd name="connsiteY24" fmla="*/ 76200 h 1584325"/>
                  <a:gd name="connsiteX25" fmla="*/ 155606 w 450881"/>
                  <a:gd name="connsiteY25" fmla="*/ 0 h 1584325"/>
                  <a:gd name="connsiteX0" fmla="*/ 155604 w 450879"/>
                  <a:gd name="connsiteY0" fmla="*/ 0 h 1584325"/>
                  <a:gd name="connsiteX1" fmla="*/ 450879 w 450879"/>
                  <a:gd name="connsiteY1" fmla="*/ 73025 h 1584325"/>
                  <a:gd name="connsiteX2" fmla="*/ 409604 w 450879"/>
                  <a:gd name="connsiteY2" fmla="*/ 111125 h 1584325"/>
                  <a:gd name="connsiteX3" fmla="*/ 396904 w 450879"/>
                  <a:gd name="connsiteY3" fmla="*/ 177800 h 1584325"/>
                  <a:gd name="connsiteX4" fmla="*/ 377854 w 450879"/>
                  <a:gd name="connsiteY4" fmla="*/ 317500 h 1584325"/>
                  <a:gd name="connsiteX5" fmla="*/ 349279 w 450879"/>
                  <a:gd name="connsiteY5" fmla="*/ 530225 h 1584325"/>
                  <a:gd name="connsiteX6" fmla="*/ 336579 w 450879"/>
                  <a:gd name="connsiteY6" fmla="*/ 828675 h 1584325"/>
                  <a:gd name="connsiteX7" fmla="*/ 352454 w 450879"/>
                  <a:gd name="connsiteY7" fmla="*/ 1044575 h 1584325"/>
                  <a:gd name="connsiteX8" fmla="*/ 377854 w 450879"/>
                  <a:gd name="connsiteY8" fmla="*/ 1276350 h 1584325"/>
                  <a:gd name="connsiteX9" fmla="*/ 396904 w 450879"/>
                  <a:gd name="connsiteY9" fmla="*/ 1419225 h 1584325"/>
                  <a:gd name="connsiteX10" fmla="*/ 419129 w 450879"/>
                  <a:gd name="connsiteY10" fmla="*/ 1476375 h 1584325"/>
                  <a:gd name="connsiteX11" fmla="*/ 438179 w 450879"/>
                  <a:gd name="connsiteY11" fmla="*/ 1517650 h 1584325"/>
                  <a:gd name="connsiteX12" fmla="*/ 438179 w 450879"/>
                  <a:gd name="connsiteY12" fmla="*/ 1517650 h 1584325"/>
                  <a:gd name="connsiteX13" fmla="*/ 181004 w 450879"/>
                  <a:gd name="connsiteY13" fmla="*/ 1584325 h 1584325"/>
                  <a:gd name="connsiteX14" fmla="*/ 152429 w 450879"/>
                  <a:gd name="connsiteY14" fmla="*/ 1584325 h 1584325"/>
                  <a:gd name="connsiteX15" fmla="*/ 152429 w 450879"/>
                  <a:gd name="connsiteY15" fmla="*/ 1584325 h 1584325"/>
                  <a:gd name="connsiteX16" fmla="*/ 107979 w 450879"/>
                  <a:gd name="connsiteY16" fmla="*/ 1549400 h 1584325"/>
                  <a:gd name="connsiteX17" fmla="*/ 76229 w 450879"/>
                  <a:gd name="connsiteY17" fmla="*/ 1482725 h 1584325"/>
                  <a:gd name="connsiteX18" fmla="*/ 25429 w 450879"/>
                  <a:gd name="connsiteY18" fmla="*/ 1279525 h 1584325"/>
                  <a:gd name="connsiteX19" fmla="*/ 25992 w 450879"/>
                  <a:gd name="connsiteY19" fmla="*/ 933408 h 1584325"/>
                  <a:gd name="connsiteX20" fmla="*/ 29 w 450879"/>
                  <a:gd name="connsiteY20" fmla="*/ 571500 h 1584325"/>
                  <a:gd name="connsiteX21" fmla="*/ 45560 w 450879"/>
                  <a:gd name="connsiteY21" fmla="*/ 425224 h 1584325"/>
                  <a:gd name="connsiteX22" fmla="*/ 34954 w 450879"/>
                  <a:gd name="connsiteY22" fmla="*/ 288925 h 1584325"/>
                  <a:gd name="connsiteX23" fmla="*/ 60354 w 450879"/>
                  <a:gd name="connsiteY23" fmla="*/ 161925 h 1584325"/>
                  <a:gd name="connsiteX24" fmla="*/ 95279 w 450879"/>
                  <a:gd name="connsiteY24" fmla="*/ 76200 h 1584325"/>
                  <a:gd name="connsiteX25" fmla="*/ 155604 w 450879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55112 w 428137"/>
                  <a:gd name="connsiteY4" fmla="*/ 3175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9712 w 428137"/>
                  <a:gd name="connsiteY7" fmla="*/ 1044575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5112 w 428137"/>
                  <a:gd name="connsiteY8" fmla="*/ 1276350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2608 w 428137"/>
                  <a:gd name="connsiteY20" fmla="*/ 622409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12212 w 428137"/>
                  <a:gd name="connsiteY22" fmla="*/ 288925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0835 w 428137"/>
                  <a:gd name="connsiteY20" fmla="*/ 632623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62 w 428137"/>
                  <a:gd name="connsiteY0" fmla="*/ 0 h 1584325"/>
                  <a:gd name="connsiteX1" fmla="*/ 428137 w 428137"/>
                  <a:gd name="connsiteY1" fmla="*/ 73025 h 1584325"/>
                  <a:gd name="connsiteX2" fmla="*/ 386862 w 428137"/>
                  <a:gd name="connsiteY2" fmla="*/ 111125 h 1584325"/>
                  <a:gd name="connsiteX3" fmla="*/ 374162 w 428137"/>
                  <a:gd name="connsiteY3" fmla="*/ 177800 h 1584325"/>
                  <a:gd name="connsiteX4" fmla="*/ 345623 w 428137"/>
                  <a:gd name="connsiteY4" fmla="*/ 300000 h 1584325"/>
                  <a:gd name="connsiteX5" fmla="*/ 326537 w 428137"/>
                  <a:gd name="connsiteY5" fmla="*/ 530225 h 1584325"/>
                  <a:gd name="connsiteX6" fmla="*/ 313837 w 428137"/>
                  <a:gd name="connsiteY6" fmla="*/ 828675 h 1584325"/>
                  <a:gd name="connsiteX7" fmla="*/ 325881 w 428137"/>
                  <a:gd name="connsiteY7" fmla="*/ 1097001 h 1584325"/>
                  <a:gd name="connsiteX8" fmla="*/ 352178 w 428137"/>
                  <a:gd name="connsiteY8" fmla="*/ 1311592 h 1584325"/>
                  <a:gd name="connsiteX9" fmla="*/ 374162 w 428137"/>
                  <a:gd name="connsiteY9" fmla="*/ 1419225 h 1584325"/>
                  <a:gd name="connsiteX10" fmla="*/ 396387 w 428137"/>
                  <a:gd name="connsiteY10" fmla="*/ 1476375 h 1584325"/>
                  <a:gd name="connsiteX11" fmla="*/ 415437 w 428137"/>
                  <a:gd name="connsiteY11" fmla="*/ 1517650 h 1584325"/>
                  <a:gd name="connsiteX12" fmla="*/ 415437 w 428137"/>
                  <a:gd name="connsiteY12" fmla="*/ 1517650 h 1584325"/>
                  <a:gd name="connsiteX13" fmla="*/ 158262 w 428137"/>
                  <a:gd name="connsiteY13" fmla="*/ 1584325 h 1584325"/>
                  <a:gd name="connsiteX14" fmla="*/ 129687 w 428137"/>
                  <a:gd name="connsiteY14" fmla="*/ 1584325 h 1584325"/>
                  <a:gd name="connsiteX15" fmla="*/ 129687 w 428137"/>
                  <a:gd name="connsiteY15" fmla="*/ 1584325 h 1584325"/>
                  <a:gd name="connsiteX16" fmla="*/ 85237 w 428137"/>
                  <a:gd name="connsiteY16" fmla="*/ 1549400 h 1584325"/>
                  <a:gd name="connsiteX17" fmla="*/ 53487 w 428137"/>
                  <a:gd name="connsiteY17" fmla="*/ 1482725 h 1584325"/>
                  <a:gd name="connsiteX18" fmla="*/ 2687 w 428137"/>
                  <a:gd name="connsiteY18" fmla="*/ 1279525 h 1584325"/>
                  <a:gd name="connsiteX19" fmla="*/ 3250 w 428137"/>
                  <a:gd name="connsiteY19" fmla="*/ 933408 h 1584325"/>
                  <a:gd name="connsiteX20" fmla="*/ 11810 w 428137"/>
                  <a:gd name="connsiteY20" fmla="*/ 697875 h 1584325"/>
                  <a:gd name="connsiteX21" fmla="*/ 22818 w 428137"/>
                  <a:gd name="connsiteY21" fmla="*/ 425224 h 1584325"/>
                  <a:gd name="connsiteX22" fmla="*/ 27281 w 428137"/>
                  <a:gd name="connsiteY22" fmla="*/ 293911 h 1584325"/>
                  <a:gd name="connsiteX23" fmla="*/ 37612 w 428137"/>
                  <a:gd name="connsiteY23" fmla="*/ 161925 h 1584325"/>
                  <a:gd name="connsiteX24" fmla="*/ 72537 w 428137"/>
                  <a:gd name="connsiteY24" fmla="*/ 76200 h 1584325"/>
                  <a:gd name="connsiteX25" fmla="*/ 132862 w 428137"/>
                  <a:gd name="connsiteY25" fmla="*/ 0 h 1584325"/>
                  <a:gd name="connsiteX0" fmla="*/ 132840 w 428115"/>
                  <a:gd name="connsiteY0" fmla="*/ 0 h 1584325"/>
                  <a:gd name="connsiteX1" fmla="*/ 428115 w 428115"/>
                  <a:gd name="connsiteY1" fmla="*/ 73025 h 1584325"/>
                  <a:gd name="connsiteX2" fmla="*/ 386840 w 428115"/>
                  <a:gd name="connsiteY2" fmla="*/ 111125 h 1584325"/>
                  <a:gd name="connsiteX3" fmla="*/ 374140 w 428115"/>
                  <a:gd name="connsiteY3" fmla="*/ 177800 h 1584325"/>
                  <a:gd name="connsiteX4" fmla="*/ 345601 w 428115"/>
                  <a:gd name="connsiteY4" fmla="*/ 300000 h 1584325"/>
                  <a:gd name="connsiteX5" fmla="*/ 326515 w 428115"/>
                  <a:gd name="connsiteY5" fmla="*/ 530225 h 1584325"/>
                  <a:gd name="connsiteX6" fmla="*/ 313815 w 428115"/>
                  <a:gd name="connsiteY6" fmla="*/ 828675 h 1584325"/>
                  <a:gd name="connsiteX7" fmla="*/ 325859 w 428115"/>
                  <a:gd name="connsiteY7" fmla="*/ 1097001 h 1584325"/>
                  <a:gd name="connsiteX8" fmla="*/ 352156 w 428115"/>
                  <a:gd name="connsiteY8" fmla="*/ 1311592 h 1584325"/>
                  <a:gd name="connsiteX9" fmla="*/ 374140 w 428115"/>
                  <a:gd name="connsiteY9" fmla="*/ 1419225 h 1584325"/>
                  <a:gd name="connsiteX10" fmla="*/ 396365 w 428115"/>
                  <a:gd name="connsiteY10" fmla="*/ 1476375 h 1584325"/>
                  <a:gd name="connsiteX11" fmla="*/ 415415 w 428115"/>
                  <a:gd name="connsiteY11" fmla="*/ 1517650 h 1584325"/>
                  <a:gd name="connsiteX12" fmla="*/ 415415 w 428115"/>
                  <a:gd name="connsiteY12" fmla="*/ 1517650 h 1584325"/>
                  <a:gd name="connsiteX13" fmla="*/ 158240 w 428115"/>
                  <a:gd name="connsiteY13" fmla="*/ 1584325 h 1584325"/>
                  <a:gd name="connsiteX14" fmla="*/ 129665 w 428115"/>
                  <a:gd name="connsiteY14" fmla="*/ 1584325 h 1584325"/>
                  <a:gd name="connsiteX15" fmla="*/ 129665 w 428115"/>
                  <a:gd name="connsiteY15" fmla="*/ 1584325 h 1584325"/>
                  <a:gd name="connsiteX16" fmla="*/ 85215 w 428115"/>
                  <a:gd name="connsiteY16" fmla="*/ 1549400 h 1584325"/>
                  <a:gd name="connsiteX17" fmla="*/ 53465 w 428115"/>
                  <a:gd name="connsiteY17" fmla="*/ 1482725 h 1584325"/>
                  <a:gd name="connsiteX18" fmla="*/ 2665 w 428115"/>
                  <a:gd name="connsiteY18" fmla="*/ 1279525 h 1584325"/>
                  <a:gd name="connsiteX19" fmla="*/ 3428 w 428115"/>
                  <a:gd name="connsiteY19" fmla="*/ 1024001 h 1584325"/>
                  <a:gd name="connsiteX20" fmla="*/ 11788 w 428115"/>
                  <a:gd name="connsiteY20" fmla="*/ 697875 h 1584325"/>
                  <a:gd name="connsiteX21" fmla="*/ 22796 w 428115"/>
                  <a:gd name="connsiteY21" fmla="*/ 425224 h 1584325"/>
                  <a:gd name="connsiteX22" fmla="*/ 27259 w 428115"/>
                  <a:gd name="connsiteY22" fmla="*/ 293911 h 1584325"/>
                  <a:gd name="connsiteX23" fmla="*/ 37590 w 428115"/>
                  <a:gd name="connsiteY23" fmla="*/ 161925 h 1584325"/>
                  <a:gd name="connsiteX24" fmla="*/ 72515 w 428115"/>
                  <a:gd name="connsiteY24" fmla="*/ 76200 h 1584325"/>
                  <a:gd name="connsiteX25" fmla="*/ 132840 w 428115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9412 w 424687"/>
                  <a:gd name="connsiteY0" fmla="*/ 0 h 1584325"/>
                  <a:gd name="connsiteX1" fmla="*/ 424687 w 424687"/>
                  <a:gd name="connsiteY1" fmla="*/ 73025 h 1584325"/>
                  <a:gd name="connsiteX2" fmla="*/ 383412 w 424687"/>
                  <a:gd name="connsiteY2" fmla="*/ 111125 h 1584325"/>
                  <a:gd name="connsiteX3" fmla="*/ 370712 w 424687"/>
                  <a:gd name="connsiteY3" fmla="*/ 177800 h 1584325"/>
                  <a:gd name="connsiteX4" fmla="*/ 342173 w 424687"/>
                  <a:gd name="connsiteY4" fmla="*/ 300000 h 1584325"/>
                  <a:gd name="connsiteX5" fmla="*/ 323087 w 424687"/>
                  <a:gd name="connsiteY5" fmla="*/ 530225 h 1584325"/>
                  <a:gd name="connsiteX6" fmla="*/ 310387 w 424687"/>
                  <a:gd name="connsiteY6" fmla="*/ 828675 h 1584325"/>
                  <a:gd name="connsiteX7" fmla="*/ 322431 w 424687"/>
                  <a:gd name="connsiteY7" fmla="*/ 1097001 h 1584325"/>
                  <a:gd name="connsiteX8" fmla="*/ 348728 w 424687"/>
                  <a:gd name="connsiteY8" fmla="*/ 1311592 h 1584325"/>
                  <a:gd name="connsiteX9" fmla="*/ 370712 w 424687"/>
                  <a:gd name="connsiteY9" fmla="*/ 1419225 h 1584325"/>
                  <a:gd name="connsiteX10" fmla="*/ 392937 w 424687"/>
                  <a:gd name="connsiteY10" fmla="*/ 1476375 h 1584325"/>
                  <a:gd name="connsiteX11" fmla="*/ 411987 w 424687"/>
                  <a:gd name="connsiteY11" fmla="*/ 1517650 h 1584325"/>
                  <a:gd name="connsiteX12" fmla="*/ 411987 w 424687"/>
                  <a:gd name="connsiteY12" fmla="*/ 1517650 h 1584325"/>
                  <a:gd name="connsiteX13" fmla="*/ 154812 w 424687"/>
                  <a:gd name="connsiteY13" fmla="*/ 1584325 h 1584325"/>
                  <a:gd name="connsiteX14" fmla="*/ 126237 w 424687"/>
                  <a:gd name="connsiteY14" fmla="*/ 1584325 h 1584325"/>
                  <a:gd name="connsiteX15" fmla="*/ 126237 w 424687"/>
                  <a:gd name="connsiteY15" fmla="*/ 1584325 h 1584325"/>
                  <a:gd name="connsiteX16" fmla="*/ 81787 w 424687"/>
                  <a:gd name="connsiteY16" fmla="*/ 1549400 h 1584325"/>
                  <a:gd name="connsiteX17" fmla="*/ 50037 w 424687"/>
                  <a:gd name="connsiteY17" fmla="*/ 1482725 h 1584325"/>
                  <a:gd name="connsiteX18" fmla="*/ 3799 w 424687"/>
                  <a:gd name="connsiteY18" fmla="*/ 1276040 h 1584325"/>
                  <a:gd name="connsiteX19" fmla="*/ 0 w 424687"/>
                  <a:gd name="connsiteY19" fmla="*/ 1024001 h 1584325"/>
                  <a:gd name="connsiteX20" fmla="*/ 8360 w 424687"/>
                  <a:gd name="connsiteY20" fmla="*/ 697875 h 1584325"/>
                  <a:gd name="connsiteX21" fmla="*/ 19368 w 424687"/>
                  <a:gd name="connsiteY21" fmla="*/ 425224 h 1584325"/>
                  <a:gd name="connsiteX22" fmla="*/ 23831 w 424687"/>
                  <a:gd name="connsiteY22" fmla="*/ 293911 h 1584325"/>
                  <a:gd name="connsiteX23" fmla="*/ 34162 w 424687"/>
                  <a:gd name="connsiteY23" fmla="*/ 161925 h 1584325"/>
                  <a:gd name="connsiteX24" fmla="*/ 69087 w 424687"/>
                  <a:gd name="connsiteY24" fmla="*/ 76200 h 1584325"/>
                  <a:gd name="connsiteX25" fmla="*/ 129412 w 424687"/>
                  <a:gd name="connsiteY25" fmla="*/ 0 h 1584325"/>
                  <a:gd name="connsiteX0" fmla="*/ 127009 w 422284"/>
                  <a:gd name="connsiteY0" fmla="*/ 0 h 1584325"/>
                  <a:gd name="connsiteX1" fmla="*/ 422284 w 422284"/>
                  <a:gd name="connsiteY1" fmla="*/ 73025 h 1584325"/>
                  <a:gd name="connsiteX2" fmla="*/ 381009 w 422284"/>
                  <a:gd name="connsiteY2" fmla="*/ 111125 h 1584325"/>
                  <a:gd name="connsiteX3" fmla="*/ 368309 w 422284"/>
                  <a:gd name="connsiteY3" fmla="*/ 177800 h 1584325"/>
                  <a:gd name="connsiteX4" fmla="*/ 339770 w 422284"/>
                  <a:gd name="connsiteY4" fmla="*/ 300000 h 1584325"/>
                  <a:gd name="connsiteX5" fmla="*/ 320684 w 422284"/>
                  <a:gd name="connsiteY5" fmla="*/ 530225 h 1584325"/>
                  <a:gd name="connsiteX6" fmla="*/ 307984 w 422284"/>
                  <a:gd name="connsiteY6" fmla="*/ 828675 h 1584325"/>
                  <a:gd name="connsiteX7" fmla="*/ 320028 w 422284"/>
                  <a:gd name="connsiteY7" fmla="*/ 1097001 h 1584325"/>
                  <a:gd name="connsiteX8" fmla="*/ 346325 w 422284"/>
                  <a:gd name="connsiteY8" fmla="*/ 1311592 h 1584325"/>
                  <a:gd name="connsiteX9" fmla="*/ 368309 w 422284"/>
                  <a:gd name="connsiteY9" fmla="*/ 1419225 h 1584325"/>
                  <a:gd name="connsiteX10" fmla="*/ 390534 w 422284"/>
                  <a:gd name="connsiteY10" fmla="*/ 1476375 h 1584325"/>
                  <a:gd name="connsiteX11" fmla="*/ 409584 w 422284"/>
                  <a:gd name="connsiteY11" fmla="*/ 1517650 h 1584325"/>
                  <a:gd name="connsiteX12" fmla="*/ 409584 w 422284"/>
                  <a:gd name="connsiteY12" fmla="*/ 1517650 h 1584325"/>
                  <a:gd name="connsiteX13" fmla="*/ 152409 w 422284"/>
                  <a:gd name="connsiteY13" fmla="*/ 1584325 h 1584325"/>
                  <a:gd name="connsiteX14" fmla="*/ 123834 w 422284"/>
                  <a:gd name="connsiteY14" fmla="*/ 1584325 h 1584325"/>
                  <a:gd name="connsiteX15" fmla="*/ 123834 w 422284"/>
                  <a:gd name="connsiteY15" fmla="*/ 1584325 h 1584325"/>
                  <a:gd name="connsiteX16" fmla="*/ 79384 w 422284"/>
                  <a:gd name="connsiteY16" fmla="*/ 1549400 h 1584325"/>
                  <a:gd name="connsiteX17" fmla="*/ 47634 w 422284"/>
                  <a:gd name="connsiteY17" fmla="*/ 1482725 h 1584325"/>
                  <a:gd name="connsiteX18" fmla="*/ 1396 w 422284"/>
                  <a:gd name="connsiteY18" fmla="*/ 1276040 h 1584325"/>
                  <a:gd name="connsiteX19" fmla="*/ 0 w 422284"/>
                  <a:gd name="connsiteY19" fmla="*/ 1030412 h 1584325"/>
                  <a:gd name="connsiteX20" fmla="*/ 5957 w 422284"/>
                  <a:gd name="connsiteY20" fmla="*/ 697875 h 1584325"/>
                  <a:gd name="connsiteX21" fmla="*/ 16965 w 422284"/>
                  <a:gd name="connsiteY21" fmla="*/ 425224 h 1584325"/>
                  <a:gd name="connsiteX22" fmla="*/ 21428 w 422284"/>
                  <a:gd name="connsiteY22" fmla="*/ 293911 h 1584325"/>
                  <a:gd name="connsiteX23" fmla="*/ 31759 w 422284"/>
                  <a:gd name="connsiteY23" fmla="*/ 161925 h 1584325"/>
                  <a:gd name="connsiteX24" fmla="*/ 66684 w 422284"/>
                  <a:gd name="connsiteY24" fmla="*/ 76200 h 1584325"/>
                  <a:gd name="connsiteX25" fmla="*/ 127009 w 422284"/>
                  <a:gd name="connsiteY25" fmla="*/ 0 h 1584325"/>
                  <a:gd name="connsiteX0" fmla="*/ 125954 w 421229"/>
                  <a:gd name="connsiteY0" fmla="*/ 0 h 1584325"/>
                  <a:gd name="connsiteX1" fmla="*/ 421229 w 421229"/>
                  <a:gd name="connsiteY1" fmla="*/ 73025 h 1584325"/>
                  <a:gd name="connsiteX2" fmla="*/ 379954 w 421229"/>
                  <a:gd name="connsiteY2" fmla="*/ 111125 h 1584325"/>
                  <a:gd name="connsiteX3" fmla="*/ 367254 w 421229"/>
                  <a:gd name="connsiteY3" fmla="*/ 177800 h 1584325"/>
                  <a:gd name="connsiteX4" fmla="*/ 338715 w 421229"/>
                  <a:gd name="connsiteY4" fmla="*/ 300000 h 1584325"/>
                  <a:gd name="connsiteX5" fmla="*/ 319629 w 421229"/>
                  <a:gd name="connsiteY5" fmla="*/ 530225 h 1584325"/>
                  <a:gd name="connsiteX6" fmla="*/ 306929 w 421229"/>
                  <a:gd name="connsiteY6" fmla="*/ 828675 h 1584325"/>
                  <a:gd name="connsiteX7" fmla="*/ 318973 w 421229"/>
                  <a:gd name="connsiteY7" fmla="*/ 1097001 h 1584325"/>
                  <a:gd name="connsiteX8" fmla="*/ 345270 w 421229"/>
                  <a:gd name="connsiteY8" fmla="*/ 1311592 h 1584325"/>
                  <a:gd name="connsiteX9" fmla="*/ 367254 w 421229"/>
                  <a:gd name="connsiteY9" fmla="*/ 1419225 h 1584325"/>
                  <a:gd name="connsiteX10" fmla="*/ 389479 w 421229"/>
                  <a:gd name="connsiteY10" fmla="*/ 1476375 h 1584325"/>
                  <a:gd name="connsiteX11" fmla="*/ 408529 w 421229"/>
                  <a:gd name="connsiteY11" fmla="*/ 1517650 h 1584325"/>
                  <a:gd name="connsiteX12" fmla="*/ 408529 w 421229"/>
                  <a:gd name="connsiteY12" fmla="*/ 1517650 h 1584325"/>
                  <a:gd name="connsiteX13" fmla="*/ 151354 w 421229"/>
                  <a:gd name="connsiteY13" fmla="*/ 1584325 h 1584325"/>
                  <a:gd name="connsiteX14" fmla="*/ 122779 w 421229"/>
                  <a:gd name="connsiteY14" fmla="*/ 1584325 h 1584325"/>
                  <a:gd name="connsiteX15" fmla="*/ 122779 w 421229"/>
                  <a:gd name="connsiteY15" fmla="*/ 1584325 h 1584325"/>
                  <a:gd name="connsiteX16" fmla="*/ 78329 w 421229"/>
                  <a:gd name="connsiteY16" fmla="*/ 1549400 h 1584325"/>
                  <a:gd name="connsiteX17" fmla="*/ 46579 w 421229"/>
                  <a:gd name="connsiteY17" fmla="*/ 1482725 h 1584325"/>
                  <a:gd name="connsiteX18" fmla="*/ 341 w 421229"/>
                  <a:gd name="connsiteY18" fmla="*/ 1276040 h 1584325"/>
                  <a:gd name="connsiteX19" fmla="*/ 2488 w 421229"/>
                  <a:gd name="connsiteY19" fmla="*/ 1035955 h 1584325"/>
                  <a:gd name="connsiteX20" fmla="*/ 4902 w 421229"/>
                  <a:gd name="connsiteY20" fmla="*/ 697875 h 1584325"/>
                  <a:gd name="connsiteX21" fmla="*/ 15910 w 421229"/>
                  <a:gd name="connsiteY21" fmla="*/ 425224 h 1584325"/>
                  <a:gd name="connsiteX22" fmla="*/ 20373 w 421229"/>
                  <a:gd name="connsiteY22" fmla="*/ 293911 h 1584325"/>
                  <a:gd name="connsiteX23" fmla="*/ 30704 w 421229"/>
                  <a:gd name="connsiteY23" fmla="*/ 161925 h 1584325"/>
                  <a:gd name="connsiteX24" fmla="*/ 65629 w 421229"/>
                  <a:gd name="connsiteY24" fmla="*/ 76200 h 1584325"/>
                  <a:gd name="connsiteX25" fmla="*/ 125954 w 421229"/>
                  <a:gd name="connsiteY25" fmla="*/ 0 h 1584325"/>
                  <a:gd name="connsiteX0" fmla="*/ 126132 w 421407"/>
                  <a:gd name="connsiteY0" fmla="*/ 0 h 1584325"/>
                  <a:gd name="connsiteX1" fmla="*/ 421407 w 421407"/>
                  <a:gd name="connsiteY1" fmla="*/ 73025 h 1584325"/>
                  <a:gd name="connsiteX2" fmla="*/ 380132 w 421407"/>
                  <a:gd name="connsiteY2" fmla="*/ 111125 h 1584325"/>
                  <a:gd name="connsiteX3" fmla="*/ 367432 w 421407"/>
                  <a:gd name="connsiteY3" fmla="*/ 177800 h 1584325"/>
                  <a:gd name="connsiteX4" fmla="*/ 338893 w 421407"/>
                  <a:gd name="connsiteY4" fmla="*/ 300000 h 1584325"/>
                  <a:gd name="connsiteX5" fmla="*/ 319807 w 421407"/>
                  <a:gd name="connsiteY5" fmla="*/ 530225 h 1584325"/>
                  <a:gd name="connsiteX6" fmla="*/ 307107 w 421407"/>
                  <a:gd name="connsiteY6" fmla="*/ 828675 h 1584325"/>
                  <a:gd name="connsiteX7" fmla="*/ 319151 w 421407"/>
                  <a:gd name="connsiteY7" fmla="*/ 1097001 h 1584325"/>
                  <a:gd name="connsiteX8" fmla="*/ 345448 w 421407"/>
                  <a:gd name="connsiteY8" fmla="*/ 1311592 h 1584325"/>
                  <a:gd name="connsiteX9" fmla="*/ 367432 w 421407"/>
                  <a:gd name="connsiteY9" fmla="*/ 1419225 h 1584325"/>
                  <a:gd name="connsiteX10" fmla="*/ 389657 w 421407"/>
                  <a:gd name="connsiteY10" fmla="*/ 1476375 h 1584325"/>
                  <a:gd name="connsiteX11" fmla="*/ 408707 w 421407"/>
                  <a:gd name="connsiteY11" fmla="*/ 1517650 h 1584325"/>
                  <a:gd name="connsiteX12" fmla="*/ 408707 w 421407"/>
                  <a:gd name="connsiteY12" fmla="*/ 1517650 h 1584325"/>
                  <a:gd name="connsiteX13" fmla="*/ 151532 w 421407"/>
                  <a:gd name="connsiteY13" fmla="*/ 1584325 h 1584325"/>
                  <a:gd name="connsiteX14" fmla="*/ 122957 w 421407"/>
                  <a:gd name="connsiteY14" fmla="*/ 1584325 h 1584325"/>
                  <a:gd name="connsiteX15" fmla="*/ 122957 w 421407"/>
                  <a:gd name="connsiteY15" fmla="*/ 1584325 h 1584325"/>
                  <a:gd name="connsiteX16" fmla="*/ 78507 w 421407"/>
                  <a:gd name="connsiteY16" fmla="*/ 1549400 h 1584325"/>
                  <a:gd name="connsiteX17" fmla="*/ 46757 w 421407"/>
                  <a:gd name="connsiteY17" fmla="*/ 1482725 h 1584325"/>
                  <a:gd name="connsiteX18" fmla="*/ 519 w 421407"/>
                  <a:gd name="connsiteY18" fmla="*/ 1276040 h 1584325"/>
                  <a:gd name="connsiteX19" fmla="*/ 2666 w 421407"/>
                  <a:gd name="connsiteY19" fmla="*/ 1035955 h 1584325"/>
                  <a:gd name="connsiteX20" fmla="*/ 5080 w 421407"/>
                  <a:gd name="connsiteY20" fmla="*/ 697875 h 1584325"/>
                  <a:gd name="connsiteX21" fmla="*/ 16088 w 421407"/>
                  <a:gd name="connsiteY21" fmla="*/ 425224 h 1584325"/>
                  <a:gd name="connsiteX22" fmla="*/ 20551 w 421407"/>
                  <a:gd name="connsiteY22" fmla="*/ 293911 h 1584325"/>
                  <a:gd name="connsiteX23" fmla="*/ 30882 w 421407"/>
                  <a:gd name="connsiteY23" fmla="*/ 161925 h 1584325"/>
                  <a:gd name="connsiteX24" fmla="*/ 65807 w 421407"/>
                  <a:gd name="connsiteY24" fmla="*/ 76200 h 1584325"/>
                  <a:gd name="connsiteX25" fmla="*/ 126132 w 421407"/>
                  <a:gd name="connsiteY25" fmla="*/ 0 h 158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1407" h="1584325">
                    <a:moveTo>
                      <a:pt x="126132" y="0"/>
                    </a:moveTo>
                    <a:lnTo>
                      <a:pt x="421407" y="73025"/>
                    </a:lnTo>
                    <a:lnTo>
                      <a:pt x="380132" y="111125"/>
                    </a:lnTo>
                    <a:lnTo>
                      <a:pt x="367432" y="177800"/>
                    </a:lnTo>
                    <a:lnTo>
                      <a:pt x="338893" y="300000"/>
                    </a:lnTo>
                    <a:lnTo>
                      <a:pt x="319807" y="530225"/>
                    </a:lnTo>
                    <a:lnTo>
                      <a:pt x="307107" y="828675"/>
                    </a:lnTo>
                    <a:lnTo>
                      <a:pt x="319151" y="1097001"/>
                    </a:lnTo>
                    <a:lnTo>
                      <a:pt x="345448" y="1311592"/>
                    </a:lnTo>
                    <a:lnTo>
                      <a:pt x="367432" y="1419225"/>
                    </a:lnTo>
                    <a:lnTo>
                      <a:pt x="389657" y="1476375"/>
                    </a:lnTo>
                    <a:lnTo>
                      <a:pt x="408707" y="1517650"/>
                    </a:lnTo>
                    <a:lnTo>
                      <a:pt x="408707" y="1517650"/>
                    </a:lnTo>
                    <a:lnTo>
                      <a:pt x="151532" y="1584325"/>
                    </a:lnTo>
                    <a:lnTo>
                      <a:pt x="122957" y="1584325"/>
                    </a:lnTo>
                    <a:lnTo>
                      <a:pt x="122957" y="1584325"/>
                    </a:lnTo>
                    <a:lnTo>
                      <a:pt x="78507" y="1549400"/>
                    </a:lnTo>
                    <a:lnTo>
                      <a:pt x="46757" y="1482725"/>
                    </a:lnTo>
                    <a:lnTo>
                      <a:pt x="519" y="1276040"/>
                    </a:lnTo>
                    <a:cubicBezTo>
                      <a:pt x="-2163" y="1162859"/>
                      <a:pt x="6611" y="1156417"/>
                      <a:pt x="2666" y="1035955"/>
                    </a:cubicBezTo>
                    <a:cubicBezTo>
                      <a:pt x="3724" y="907897"/>
                      <a:pt x="4022" y="825933"/>
                      <a:pt x="5080" y="697875"/>
                    </a:cubicBezTo>
                    <a:lnTo>
                      <a:pt x="16088" y="425224"/>
                    </a:lnTo>
                    <a:lnTo>
                      <a:pt x="20551" y="293911"/>
                    </a:lnTo>
                    <a:lnTo>
                      <a:pt x="30882" y="161925"/>
                    </a:lnTo>
                    <a:lnTo>
                      <a:pt x="65807" y="76200"/>
                    </a:lnTo>
                    <a:lnTo>
                      <a:pt x="126132" y="0"/>
                    </a:lnTo>
                    <a:close/>
                  </a:path>
                </a:pathLst>
              </a:custGeom>
              <a:grpFill/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3" name="Ellipse 42">
                <a:extLst>
                  <a:ext uri="{FF2B5EF4-FFF2-40B4-BE49-F238E27FC236}">
                    <a16:creationId xmlns:a16="http://schemas.microsoft.com/office/drawing/2014/main" id="{A68571DC-0E87-F936-CC97-1824E7AC30D8}"/>
                  </a:ext>
                </a:extLst>
              </p:cNvPr>
              <p:cNvSpPr/>
              <p:nvPr/>
            </p:nvSpPr>
            <p:spPr>
              <a:xfrm rot="17086880">
                <a:off x="1920573" y="3712285"/>
                <a:ext cx="78338" cy="8287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</p:grpSp>
      <p:sp>
        <p:nvSpPr>
          <p:cNvPr id="4160" name="Kombinationstegning 4159">
            <a:extLst>
              <a:ext uri="{FF2B5EF4-FFF2-40B4-BE49-F238E27FC236}">
                <a16:creationId xmlns:a16="http://schemas.microsoft.com/office/drawing/2014/main" id="{420F73A9-499A-CF50-ADCD-E09E8CA61140}"/>
              </a:ext>
            </a:extLst>
          </p:cNvPr>
          <p:cNvSpPr/>
          <p:nvPr/>
        </p:nvSpPr>
        <p:spPr>
          <a:xfrm>
            <a:off x="6784289" y="3217242"/>
            <a:ext cx="676822" cy="822759"/>
          </a:xfrm>
          <a:custGeom>
            <a:avLst/>
            <a:gdLst>
              <a:gd name="connsiteX0" fmla="*/ 267675 w 676822"/>
              <a:gd name="connsiteY0" fmla="*/ 128631 h 822759"/>
              <a:gd name="connsiteX1" fmla="*/ 198402 w 676822"/>
              <a:gd name="connsiteY1" fmla="*/ 10867 h 822759"/>
              <a:gd name="connsiteX2" fmla="*/ 87566 w 676822"/>
              <a:gd name="connsiteY2" fmla="*/ 17794 h 822759"/>
              <a:gd name="connsiteX3" fmla="*/ 18293 w 676822"/>
              <a:gd name="connsiteY3" fmla="*/ 121703 h 822759"/>
              <a:gd name="connsiteX4" fmla="*/ 18293 w 676822"/>
              <a:gd name="connsiteY4" fmla="*/ 267176 h 822759"/>
              <a:gd name="connsiteX5" fmla="*/ 226111 w 676822"/>
              <a:gd name="connsiteY5" fmla="*/ 440358 h 822759"/>
              <a:gd name="connsiteX6" fmla="*/ 489347 w 676822"/>
              <a:gd name="connsiteY6" fmla="*/ 565049 h 822759"/>
              <a:gd name="connsiteX7" fmla="*/ 669456 w 676822"/>
              <a:gd name="connsiteY7" fmla="*/ 724376 h 822759"/>
              <a:gd name="connsiteX8" fmla="*/ 600184 w 676822"/>
              <a:gd name="connsiteY8" fmla="*/ 821358 h 822759"/>
              <a:gd name="connsiteX9" fmla="*/ 226111 w 676822"/>
              <a:gd name="connsiteY9" fmla="*/ 772867 h 822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822" h="822759">
                <a:moveTo>
                  <a:pt x="267675" y="128631"/>
                </a:moveTo>
                <a:cubicBezTo>
                  <a:pt x="248047" y="78985"/>
                  <a:pt x="228420" y="29340"/>
                  <a:pt x="198402" y="10867"/>
                </a:cubicBezTo>
                <a:cubicBezTo>
                  <a:pt x="168384" y="-7606"/>
                  <a:pt x="117584" y="-679"/>
                  <a:pt x="87566" y="17794"/>
                </a:cubicBezTo>
                <a:cubicBezTo>
                  <a:pt x="57548" y="36267"/>
                  <a:pt x="29838" y="80139"/>
                  <a:pt x="18293" y="121703"/>
                </a:cubicBezTo>
                <a:cubicBezTo>
                  <a:pt x="6748" y="163267"/>
                  <a:pt x="-16343" y="214067"/>
                  <a:pt x="18293" y="267176"/>
                </a:cubicBezTo>
                <a:cubicBezTo>
                  <a:pt x="52929" y="320285"/>
                  <a:pt x="147602" y="390713"/>
                  <a:pt x="226111" y="440358"/>
                </a:cubicBezTo>
                <a:cubicBezTo>
                  <a:pt x="304620" y="490004"/>
                  <a:pt x="415456" y="517713"/>
                  <a:pt x="489347" y="565049"/>
                </a:cubicBezTo>
                <a:cubicBezTo>
                  <a:pt x="563238" y="612385"/>
                  <a:pt x="650983" y="681658"/>
                  <a:pt x="669456" y="724376"/>
                </a:cubicBezTo>
                <a:cubicBezTo>
                  <a:pt x="687929" y="767094"/>
                  <a:pt x="674075" y="813276"/>
                  <a:pt x="600184" y="821358"/>
                </a:cubicBezTo>
                <a:cubicBezTo>
                  <a:pt x="526293" y="829440"/>
                  <a:pt x="376202" y="801153"/>
                  <a:pt x="226111" y="772867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162" name="Kombinationstegning 4161">
            <a:extLst>
              <a:ext uri="{FF2B5EF4-FFF2-40B4-BE49-F238E27FC236}">
                <a16:creationId xmlns:a16="http://schemas.microsoft.com/office/drawing/2014/main" id="{5FA42C20-E488-BBE8-8701-C2F483EE7BC9}"/>
              </a:ext>
            </a:extLst>
          </p:cNvPr>
          <p:cNvSpPr/>
          <p:nvPr/>
        </p:nvSpPr>
        <p:spPr>
          <a:xfrm>
            <a:off x="6927273" y="3226816"/>
            <a:ext cx="1067122" cy="1109392"/>
          </a:xfrm>
          <a:custGeom>
            <a:avLst/>
            <a:gdLst>
              <a:gd name="connsiteX0" fmla="*/ 588818 w 1067122"/>
              <a:gd name="connsiteY0" fmla="*/ 112129 h 1109392"/>
              <a:gd name="connsiteX1" fmla="*/ 678872 w 1067122"/>
              <a:gd name="connsiteY1" fmla="*/ 35929 h 1109392"/>
              <a:gd name="connsiteX2" fmla="*/ 768927 w 1067122"/>
              <a:gd name="connsiteY2" fmla="*/ 1293 h 1109392"/>
              <a:gd name="connsiteX3" fmla="*/ 907472 w 1067122"/>
              <a:gd name="connsiteY3" fmla="*/ 29002 h 1109392"/>
              <a:gd name="connsiteX4" fmla="*/ 1052945 w 1067122"/>
              <a:gd name="connsiteY4" fmla="*/ 216039 h 1109392"/>
              <a:gd name="connsiteX5" fmla="*/ 1052945 w 1067122"/>
              <a:gd name="connsiteY5" fmla="*/ 416929 h 1109392"/>
              <a:gd name="connsiteX6" fmla="*/ 976745 w 1067122"/>
              <a:gd name="connsiteY6" fmla="*/ 673239 h 1109392"/>
              <a:gd name="connsiteX7" fmla="*/ 803563 w 1067122"/>
              <a:gd name="connsiteY7" fmla="*/ 915693 h 1109392"/>
              <a:gd name="connsiteX8" fmla="*/ 484909 w 1067122"/>
              <a:gd name="connsiteY8" fmla="*/ 1102729 h 1109392"/>
              <a:gd name="connsiteX9" fmla="*/ 228600 w 1067122"/>
              <a:gd name="connsiteY9" fmla="*/ 1047311 h 1109392"/>
              <a:gd name="connsiteX10" fmla="*/ 0 w 1067122"/>
              <a:gd name="connsiteY10" fmla="*/ 853348 h 110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67122" h="1109392">
                <a:moveTo>
                  <a:pt x="588818" y="112129"/>
                </a:moveTo>
                <a:cubicBezTo>
                  <a:pt x="618836" y="83265"/>
                  <a:pt x="648854" y="54402"/>
                  <a:pt x="678872" y="35929"/>
                </a:cubicBezTo>
                <a:cubicBezTo>
                  <a:pt x="708890" y="17456"/>
                  <a:pt x="730827" y="2447"/>
                  <a:pt x="768927" y="1293"/>
                </a:cubicBezTo>
                <a:cubicBezTo>
                  <a:pt x="807027" y="139"/>
                  <a:pt x="860136" y="-6789"/>
                  <a:pt x="907472" y="29002"/>
                </a:cubicBezTo>
                <a:cubicBezTo>
                  <a:pt x="954808" y="64793"/>
                  <a:pt x="1028700" y="151385"/>
                  <a:pt x="1052945" y="216039"/>
                </a:cubicBezTo>
                <a:cubicBezTo>
                  <a:pt x="1077190" y="280693"/>
                  <a:pt x="1065645" y="340729"/>
                  <a:pt x="1052945" y="416929"/>
                </a:cubicBezTo>
                <a:cubicBezTo>
                  <a:pt x="1040245" y="493129"/>
                  <a:pt x="1018309" y="590112"/>
                  <a:pt x="976745" y="673239"/>
                </a:cubicBezTo>
                <a:cubicBezTo>
                  <a:pt x="935181" y="756366"/>
                  <a:pt x="885536" y="844111"/>
                  <a:pt x="803563" y="915693"/>
                </a:cubicBezTo>
                <a:cubicBezTo>
                  <a:pt x="721590" y="987275"/>
                  <a:pt x="580736" y="1080793"/>
                  <a:pt x="484909" y="1102729"/>
                </a:cubicBezTo>
                <a:cubicBezTo>
                  <a:pt x="389082" y="1124665"/>
                  <a:pt x="309418" y="1088874"/>
                  <a:pt x="228600" y="1047311"/>
                </a:cubicBezTo>
                <a:cubicBezTo>
                  <a:pt x="147782" y="1005748"/>
                  <a:pt x="73891" y="929548"/>
                  <a:pt x="0" y="853348"/>
                </a:cubicBezTo>
              </a:path>
            </a:pathLst>
          </a:cu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4163" name="Tekstfelt 4162">
            <a:extLst>
              <a:ext uri="{FF2B5EF4-FFF2-40B4-BE49-F238E27FC236}">
                <a16:creationId xmlns:a16="http://schemas.microsoft.com/office/drawing/2014/main" id="{0E51EEF0-C7B3-AE41-B475-860551E40A5A}"/>
              </a:ext>
            </a:extLst>
          </p:cNvPr>
          <p:cNvSpPr txBox="1"/>
          <p:nvPr/>
        </p:nvSpPr>
        <p:spPr>
          <a:xfrm>
            <a:off x="5817075" y="4286724"/>
            <a:ext cx="9284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V</a:t>
            </a:r>
            <a:r>
              <a:rPr lang="da-DK" sz="1600" baseline="-25000" dirty="0">
                <a:solidFill>
                  <a:srgbClr val="B20404"/>
                </a:solidFill>
                <a:latin typeface="Comic Sans MS" panose="030F0902030302020204" pitchFamily="66" charset="0"/>
              </a:rPr>
              <a:t>2</a:t>
            </a:r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 = ? V</a:t>
            </a:r>
          </a:p>
        </p:txBody>
      </p:sp>
      <p:sp>
        <p:nvSpPr>
          <p:cNvPr id="16" name="Tekstfelt 15">
            <a:extLst>
              <a:ext uri="{FF2B5EF4-FFF2-40B4-BE49-F238E27FC236}">
                <a16:creationId xmlns:a16="http://schemas.microsoft.com/office/drawing/2014/main" id="{42347E4A-4C25-DC07-9127-27DED310300A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562680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DB7CF4-EEEF-3189-1A7D-157555F2C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4028ACE5-CC0C-AE5A-3D1A-66AED2CF01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3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FE884E2E-6A98-1E3E-5B9D-F868A77A7E45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E9A2E076-66AC-34A3-2535-CA4ECFE453AD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238" name="Tekstfelt 4237">
            <a:extLst>
              <a:ext uri="{FF2B5EF4-FFF2-40B4-BE49-F238E27FC236}">
                <a16:creationId xmlns:a16="http://schemas.microsoft.com/office/drawing/2014/main" id="{9ABC3349-6304-2149-2B1E-C8A49A0954A1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parallelforbindelse i et kredsløb, vil spændingsforskellen være</a:t>
            </a:r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 det samme over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39" name="Tekstfelt 4238">
            <a:extLst>
              <a:ext uri="{FF2B5EF4-FFF2-40B4-BE49-F238E27FC236}">
                <a16:creationId xmlns:a16="http://schemas.microsoft.com/office/drawing/2014/main" id="{3ECF6B3F-FA78-13DB-64FA-72056D893A47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begge pærer.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Den strømstyrke, der løber gennem kredsløbet, vil være givet ved Ohms Lov. 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40" name="Tekstfelt 4239">
            <a:extLst>
              <a:ext uri="{FF2B5EF4-FFF2-40B4-BE49-F238E27FC236}">
                <a16:creationId xmlns:a16="http://schemas.microsoft.com/office/drawing/2014/main" id="{65E9021D-B68F-F786-207E-867660583310}"/>
              </a:ext>
            </a:extLst>
          </p:cNvPr>
          <p:cNvSpPr txBox="1"/>
          <p:nvPr/>
        </p:nvSpPr>
        <p:spPr>
          <a:xfrm>
            <a:off x="789123" y="1275608"/>
            <a:ext cx="8327755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Men den samlede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modstand vil være givet ved: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BF7458BA-CB61-91D6-4310-61196A8F9A19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1D5EB828-397E-9C33-E235-287C7A5740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DED1D8F2-9546-A942-4E82-3F2E2E2B87A2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B720A584-43C9-5772-188E-04138FD6C012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65E20C0A-04FA-D0BC-2F35-060C7014A870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EACF316D-B851-1854-2FDC-39B99D6A00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C09745E4-28F7-315B-FF8F-DFD8C26DBCC4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8DAEDC2D-FB30-0EE5-84C5-27394D9950E8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D873D297-EDDD-6E63-11AC-55AB0C78A30B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22073A63-AD40-260A-78A5-8E64D7D1A0A5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845BD90B-DABE-F8E8-1CDD-16817327F0E4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C69367C3-7CC7-0480-817A-B5C674341390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29F0846C-B8D8-3613-49AF-E07396120516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3" action="ppaction://hlinksldjump"/>
              <a:extLst>
                <a:ext uri="{FF2B5EF4-FFF2-40B4-BE49-F238E27FC236}">
                  <a16:creationId xmlns:a16="http://schemas.microsoft.com/office/drawing/2014/main" id="{83B7844F-0EBE-2A49-0D90-1EDA2D322981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A</a:t>
              </a:r>
            </a:p>
          </p:txBody>
        </p:sp>
        <p:sp>
          <p:nvSpPr>
            <p:cNvPr id="7" name="Afrundet rektangel 6">
              <a:hlinkClick r:id="rId3" action="ppaction://hlinksldjump"/>
              <a:extLst>
                <a:ext uri="{FF2B5EF4-FFF2-40B4-BE49-F238E27FC236}">
                  <a16:creationId xmlns:a16="http://schemas.microsoft.com/office/drawing/2014/main" id="{1A86A193-0C33-E63C-C1E1-1C29630473DF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A</a:t>
              </a:r>
            </a:p>
          </p:txBody>
        </p:sp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D9D45728-F6BA-7A7D-888E-E9EB5E0BB2A4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A</a:t>
              </a:r>
            </a:p>
          </p:txBody>
        </p:sp>
        <p:sp>
          <p:nvSpPr>
            <p:cNvPr id="9" name="Afrundet rektangel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E884BBB-0F57-E2EA-13EC-B5F42E0779C8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A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3D9B563D-AE0A-A6DE-F4A9-6266977E29CF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A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C6B73E29-69EA-74ED-21C6-3293EE4AC51F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A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7BEAD082-0ACD-55E0-F733-0D6D6D880528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A 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3C465BDB-61C1-415C-87F0-B1A0D86D08DB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A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BC48C0D2-A15D-4561-E52F-2D2DAE485FD1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A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1B5ABE7F-4165-AF7C-CD45-58607A6DFC71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A</a:t>
              </a:r>
            </a:p>
          </p:txBody>
        </p:sp>
      </p:grpSp>
      <p:grpSp>
        <p:nvGrpSpPr>
          <p:cNvPr id="4246" name="Gruppe 4245">
            <a:extLst>
              <a:ext uri="{FF2B5EF4-FFF2-40B4-BE49-F238E27FC236}">
                <a16:creationId xmlns:a16="http://schemas.microsoft.com/office/drawing/2014/main" id="{641C0627-C28B-DE14-33BC-0866028219AB}"/>
              </a:ext>
            </a:extLst>
          </p:cNvPr>
          <p:cNvGrpSpPr/>
          <p:nvPr/>
        </p:nvGrpSpPr>
        <p:grpSpPr>
          <a:xfrm>
            <a:off x="3844989" y="2204210"/>
            <a:ext cx="1108011" cy="1909115"/>
            <a:chOff x="3548431" y="1653905"/>
            <a:chExt cx="1108011" cy="1909115"/>
          </a:xfrm>
        </p:grpSpPr>
        <p:cxnSp>
          <p:nvCxnSpPr>
            <p:cNvPr id="17" name="Lige pilforbindelse 16">
              <a:extLst>
                <a:ext uri="{FF2B5EF4-FFF2-40B4-BE49-F238E27FC236}">
                  <a16:creationId xmlns:a16="http://schemas.microsoft.com/office/drawing/2014/main" id="{C7A2675D-67C4-000A-CA1E-945146FBAC2D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4348157" y="2041980"/>
              <a:ext cx="108000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89" name="Group 2087">
              <a:extLst>
                <a:ext uri="{FF2B5EF4-FFF2-40B4-BE49-F238E27FC236}">
                  <a16:creationId xmlns:a16="http://schemas.microsoft.com/office/drawing/2014/main" id="{8D0C76F3-0FCC-B475-E2F4-83D06D89E0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65334" y="1872520"/>
              <a:ext cx="833816" cy="187412"/>
              <a:chOff x="2501" y="8775"/>
              <a:chExt cx="2250" cy="510"/>
            </a:xfrm>
          </p:grpSpPr>
          <p:cxnSp>
            <p:nvCxnSpPr>
              <p:cNvPr id="4195" name="AutoShape 2088">
                <a:extLst>
                  <a:ext uri="{FF2B5EF4-FFF2-40B4-BE49-F238E27FC236}">
                    <a16:creationId xmlns:a16="http://schemas.microsoft.com/office/drawing/2014/main" id="{DE7189CE-5D33-DDF5-4FF4-5D125B03540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501" y="9114"/>
                <a:ext cx="97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6" name="AutoShape 2089">
                <a:extLst>
                  <a:ext uri="{FF2B5EF4-FFF2-40B4-BE49-F238E27FC236}">
                    <a16:creationId xmlns:a16="http://schemas.microsoft.com/office/drawing/2014/main" id="{54D49A40-BC7A-07E7-CDB1-1271809A00D9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97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7" name="AutoShape 2090">
                <a:extLst>
                  <a:ext uri="{FF2B5EF4-FFF2-40B4-BE49-F238E27FC236}">
                    <a16:creationId xmlns:a16="http://schemas.microsoft.com/office/drawing/2014/main" id="{BC2E7668-B414-5935-2A2A-B51370A4C6D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8" name="AutoShape 2091">
                <a:extLst>
                  <a:ext uri="{FF2B5EF4-FFF2-40B4-BE49-F238E27FC236}">
                    <a16:creationId xmlns:a16="http://schemas.microsoft.com/office/drawing/2014/main" id="{37CA4D75-65B1-A1F1-ED26-FD881A8E2EF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9" name="AutoShape 2092">
                <a:extLst>
                  <a:ext uri="{FF2B5EF4-FFF2-40B4-BE49-F238E27FC236}">
                    <a16:creationId xmlns:a16="http://schemas.microsoft.com/office/drawing/2014/main" id="{CF42569B-C24B-742B-CF77-8CADCC5CBBB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4200" name="Group 2093">
                <a:extLst>
                  <a:ext uri="{FF2B5EF4-FFF2-40B4-BE49-F238E27FC236}">
                    <a16:creationId xmlns:a16="http://schemas.microsoft.com/office/drawing/2014/main" id="{02C47CA9-174D-B81E-B799-CD78E675AD0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4201" name="AutoShape 2094">
                  <a:extLst>
                    <a:ext uri="{FF2B5EF4-FFF2-40B4-BE49-F238E27FC236}">
                      <a16:creationId xmlns:a16="http://schemas.microsoft.com/office/drawing/2014/main" id="{4C4EC063-36C3-F3B1-6D7B-5F421BCF2817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202" name="AutoShape 2095">
                  <a:extLst>
                    <a:ext uri="{FF2B5EF4-FFF2-40B4-BE49-F238E27FC236}">
                      <a16:creationId xmlns:a16="http://schemas.microsoft.com/office/drawing/2014/main" id="{66FCE807-C797-8164-51DE-27BBE4DF79E2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cxnSp>
          <p:nvCxnSpPr>
            <p:cNvPr id="4193" name="AutoShape 2097">
              <a:extLst>
                <a:ext uri="{FF2B5EF4-FFF2-40B4-BE49-F238E27FC236}">
                  <a16:creationId xmlns:a16="http://schemas.microsoft.com/office/drawing/2014/main" id="{DC89E764-9545-3F54-BF7E-4C56C7276319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345137" y="2042287"/>
              <a:ext cx="10802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1" name="AutoShape 2525">
              <a:extLst>
                <a:ext uri="{FF2B5EF4-FFF2-40B4-BE49-F238E27FC236}">
                  <a16:creationId xmlns:a16="http://schemas.microsoft.com/office/drawing/2014/main" id="{B83BA105-1612-CA1E-4C92-AB7FB061F8BD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3555969" y="1994614"/>
              <a:ext cx="0" cy="101544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2" name="AutoShape 2526">
              <a:extLst>
                <a:ext uri="{FF2B5EF4-FFF2-40B4-BE49-F238E27FC236}">
                  <a16:creationId xmlns:a16="http://schemas.microsoft.com/office/drawing/2014/main" id="{EC4210B4-4DB3-2975-E498-6CC2191BD08E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405551" y="2298134"/>
              <a:ext cx="0" cy="69706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" name="Tekstfelt 17">
              <a:extLst>
                <a:ext uri="{FF2B5EF4-FFF2-40B4-BE49-F238E27FC236}">
                  <a16:creationId xmlns:a16="http://schemas.microsoft.com/office/drawing/2014/main" id="{48D645D2-A032-E90D-97CF-260FD508B0C3}"/>
                </a:ext>
              </a:extLst>
            </p:cNvPr>
            <p:cNvSpPr txBox="1"/>
            <p:nvPr/>
          </p:nvSpPr>
          <p:spPr>
            <a:xfrm>
              <a:off x="4401244" y="1896382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sp>
          <p:nvSpPr>
            <p:cNvPr id="19" name="Tekstfelt 18">
              <a:extLst>
                <a:ext uri="{FF2B5EF4-FFF2-40B4-BE49-F238E27FC236}">
                  <a16:creationId xmlns:a16="http://schemas.microsoft.com/office/drawing/2014/main" id="{D95910B0-9E38-3128-0A68-796A751FE752}"/>
                </a:ext>
              </a:extLst>
            </p:cNvPr>
            <p:cNvSpPr txBox="1"/>
            <p:nvPr/>
          </p:nvSpPr>
          <p:spPr>
            <a:xfrm>
              <a:off x="3866947" y="2457917"/>
              <a:ext cx="30328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FA3507BD-DAF9-EE27-48FC-D7EED53D4F26}"/>
                </a:ext>
              </a:extLst>
            </p:cNvPr>
            <p:cNvSpPr txBox="1"/>
            <p:nvPr/>
          </p:nvSpPr>
          <p:spPr>
            <a:xfrm>
              <a:off x="3861257" y="1653905"/>
              <a:ext cx="27924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  <p:sp>
          <p:nvSpPr>
            <p:cNvPr id="2" name="Tekstfelt 1">
              <a:extLst>
                <a:ext uri="{FF2B5EF4-FFF2-40B4-BE49-F238E27FC236}">
                  <a16:creationId xmlns:a16="http://schemas.microsoft.com/office/drawing/2014/main" id="{0A4FEF1A-3BB0-C167-6EA2-955591FBC0D1}"/>
                </a:ext>
              </a:extLst>
            </p:cNvPr>
            <p:cNvSpPr txBox="1"/>
            <p:nvPr/>
          </p:nvSpPr>
          <p:spPr>
            <a:xfrm>
              <a:off x="3872807" y="3014947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3" name="Rektangel 22">
              <a:extLst>
                <a:ext uri="{FF2B5EF4-FFF2-40B4-BE49-F238E27FC236}">
                  <a16:creationId xmlns:a16="http://schemas.microsoft.com/office/drawing/2014/main" id="{0210F6F1-F29B-AA8D-93B0-1B24BBE0C9FD}"/>
                </a:ext>
              </a:extLst>
            </p:cNvPr>
            <p:cNvSpPr/>
            <p:nvPr/>
          </p:nvSpPr>
          <p:spPr>
            <a:xfrm rot="5400000">
              <a:off x="3933334" y="2269491"/>
              <a:ext cx="114300" cy="349846"/>
            </a:xfrm>
            <a:prstGeom prst="rect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423A4F74-32F2-5E60-DF2D-5DF0EC40032E}"/>
                </a:ext>
              </a:extLst>
            </p:cNvPr>
            <p:cNvSpPr txBox="1"/>
            <p:nvPr/>
          </p:nvSpPr>
          <p:spPr>
            <a:xfrm>
              <a:off x="3708378" y="3316799"/>
              <a:ext cx="57900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grpSp>
          <p:nvGrpSpPr>
            <p:cNvPr id="4171" name="Gruppe 4170">
              <a:extLst>
                <a:ext uri="{FF2B5EF4-FFF2-40B4-BE49-F238E27FC236}">
                  <a16:creationId xmlns:a16="http://schemas.microsoft.com/office/drawing/2014/main" id="{748BD273-00FC-FDC7-89D9-06D5C4950961}"/>
                </a:ext>
              </a:extLst>
            </p:cNvPr>
            <p:cNvGrpSpPr/>
            <p:nvPr/>
          </p:nvGrpSpPr>
          <p:grpSpPr>
            <a:xfrm>
              <a:off x="3548431" y="2443919"/>
              <a:ext cx="869844" cy="2984"/>
              <a:chOff x="3633922" y="2559146"/>
              <a:chExt cx="869844" cy="2984"/>
            </a:xfrm>
          </p:grpSpPr>
          <p:cxnSp>
            <p:nvCxnSpPr>
              <p:cNvPr id="4205" name="AutoShape 2086">
                <a:extLst>
                  <a:ext uri="{FF2B5EF4-FFF2-40B4-BE49-F238E27FC236}">
                    <a16:creationId xmlns:a16="http://schemas.microsoft.com/office/drawing/2014/main" id="{B851BC76-9501-3AEB-6EF6-21C7CF1FE5F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33922" y="2559146"/>
                <a:ext cx="25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" name="AutoShape 2085">
                <a:extLst>
                  <a:ext uri="{FF2B5EF4-FFF2-40B4-BE49-F238E27FC236}">
                    <a16:creationId xmlns:a16="http://schemas.microsoft.com/office/drawing/2014/main" id="{5AB71BE6-00C1-A2DB-E2D5-F583B028107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51766" y="2562130"/>
                <a:ext cx="25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172" name="Gruppe 4171">
              <a:extLst>
                <a:ext uri="{FF2B5EF4-FFF2-40B4-BE49-F238E27FC236}">
                  <a16:creationId xmlns:a16="http://schemas.microsoft.com/office/drawing/2014/main" id="{33724D67-D8E4-7250-578A-1144A0AC8D97}"/>
                </a:ext>
              </a:extLst>
            </p:cNvPr>
            <p:cNvGrpSpPr/>
            <p:nvPr/>
          </p:nvGrpSpPr>
          <p:grpSpPr>
            <a:xfrm>
              <a:off x="3553190" y="2948549"/>
              <a:ext cx="860318" cy="114300"/>
              <a:chOff x="3646115" y="2948549"/>
              <a:chExt cx="860318" cy="114300"/>
            </a:xfrm>
          </p:grpSpPr>
          <p:cxnSp>
            <p:nvCxnSpPr>
              <p:cNvPr id="4165" name="AutoShape 2086">
                <a:extLst>
                  <a:ext uri="{FF2B5EF4-FFF2-40B4-BE49-F238E27FC236}">
                    <a16:creationId xmlns:a16="http://schemas.microsoft.com/office/drawing/2014/main" id="{DF5F19C6-453D-C702-6C01-B306F765CB5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46115" y="3010266"/>
                <a:ext cx="25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167" name="Rektangel 4166">
                <a:extLst>
                  <a:ext uri="{FF2B5EF4-FFF2-40B4-BE49-F238E27FC236}">
                    <a16:creationId xmlns:a16="http://schemas.microsoft.com/office/drawing/2014/main" id="{E35293CA-4C92-6673-900D-BE028CB8052A}"/>
                  </a:ext>
                </a:extLst>
              </p:cNvPr>
              <p:cNvSpPr/>
              <p:nvPr/>
            </p:nvSpPr>
            <p:spPr>
              <a:xfrm rot="5400000">
                <a:off x="4022576" y="2830776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68" name="AutoShape 2085">
                <a:extLst>
                  <a:ext uri="{FF2B5EF4-FFF2-40B4-BE49-F238E27FC236}">
                    <a16:creationId xmlns:a16="http://schemas.microsoft.com/office/drawing/2014/main" id="{7B4395A4-AD60-6BF7-5E4A-CA2F1A656B2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54433" y="2998121"/>
                <a:ext cx="25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73" name="Ellipse 4172">
              <a:extLst>
                <a:ext uri="{FF2B5EF4-FFF2-40B4-BE49-F238E27FC236}">
                  <a16:creationId xmlns:a16="http://schemas.microsoft.com/office/drawing/2014/main" id="{DDF03DBB-1FE8-61FC-1FDC-046EE6D724FD}"/>
                </a:ext>
              </a:extLst>
            </p:cNvPr>
            <p:cNvSpPr/>
            <p:nvPr/>
          </p:nvSpPr>
          <p:spPr>
            <a:xfrm>
              <a:off x="4302146" y="2105165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241" name="Tekstfelt 4240">
                <a:extLst>
                  <a:ext uri="{FF2B5EF4-FFF2-40B4-BE49-F238E27FC236}">
                    <a16:creationId xmlns:a16="http://schemas.microsoft.com/office/drawing/2014/main" id="{B7F45E6B-A90C-A309-C688-1F4D2B6E8395}"/>
                  </a:ext>
                </a:extLst>
              </p:cNvPr>
              <p:cNvSpPr txBox="1"/>
              <p:nvPr/>
            </p:nvSpPr>
            <p:spPr>
              <a:xfrm>
                <a:off x="4112232" y="1405843"/>
                <a:ext cx="1391983" cy="4410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𝑡𝑜𝑡𝑎𝑙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241" name="Tekstfelt 4240">
                <a:extLst>
                  <a:ext uri="{FF2B5EF4-FFF2-40B4-BE49-F238E27FC236}">
                    <a16:creationId xmlns:a16="http://schemas.microsoft.com/office/drawing/2014/main" id="{B7F45E6B-A90C-A309-C688-1F4D2B6E839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2232" y="1405843"/>
                <a:ext cx="1391983" cy="441083"/>
              </a:xfrm>
              <a:prstGeom prst="rect">
                <a:avLst/>
              </a:prstGeom>
              <a:blipFill>
                <a:blip r:embed="rId5"/>
                <a:stretch>
                  <a:fillRect l="-3636" t="-2778" r="-909" b="-8333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245" name="Gruppe 4244">
            <a:extLst>
              <a:ext uri="{FF2B5EF4-FFF2-40B4-BE49-F238E27FC236}">
                <a16:creationId xmlns:a16="http://schemas.microsoft.com/office/drawing/2014/main" id="{3C7BE1ED-C591-287E-FD84-C676102487A5}"/>
              </a:ext>
            </a:extLst>
          </p:cNvPr>
          <p:cNvGrpSpPr/>
          <p:nvPr/>
        </p:nvGrpSpPr>
        <p:grpSpPr>
          <a:xfrm>
            <a:off x="5809502" y="1842664"/>
            <a:ext cx="2717804" cy="2827977"/>
            <a:chOff x="5150044" y="1842325"/>
            <a:chExt cx="2717804" cy="2827977"/>
          </a:xfrm>
        </p:grpSpPr>
        <p:grpSp>
          <p:nvGrpSpPr>
            <p:cNvPr id="60" name="Gruppe 59">
              <a:extLst>
                <a:ext uri="{FF2B5EF4-FFF2-40B4-BE49-F238E27FC236}">
                  <a16:creationId xmlns:a16="http://schemas.microsoft.com/office/drawing/2014/main" id="{E5653A14-1011-4706-7601-B2AE22103C8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12056" y="2017854"/>
              <a:ext cx="1310002" cy="937181"/>
              <a:chOff x="5175798" y="1871002"/>
              <a:chExt cx="5057331" cy="3618011"/>
            </a:xfrm>
          </p:grpSpPr>
          <p:grpSp>
            <p:nvGrpSpPr>
              <p:cNvPr id="61" name="Gruppe 60">
                <a:extLst>
                  <a:ext uri="{FF2B5EF4-FFF2-40B4-BE49-F238E27FC236}">
                    <a16:creationId xmlns:a16="http://schemas.microsoft.com/office/drawing/2014/main" id="{E85FF08D-01C6-6E05-5926-C70BDA710AD1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4139" name="Picture 4">
                  <a:extLst>
                    <a:ext uri="{FF2B5EF4-FFF2-40B4-BE49-F238E27FC236}">
                      <a16:creationId xmlns:a16="http://schemas.microsoft.com/office/drawing/2014/main" id="{F30D263D-81E8-5467-61FC-8E8D77354C6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140" name="Rektangel 33">
                  <a:extLst>
                    <a:ext uri="{FF2B5EF4-FFF2-40B4-BE49-F238E27FC236}">
                      <a16:creationId xmlns:a16="http://schemas.microsoft.com/office/drawing/2014/main" id="{8FB764CC-E079-9120-55D3-A304C546AF2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1" name="Afrundet rektangel 34">
                  <a:extLst>
                    <a:ext uri="{FF2B5EF4-FFF2-40B4-BE49-F238E27FC236}">
                      <a16:creationId xmlns:a16="http://schemas.microsoft.com/office/drawing/2014/main" id="{1F8930D5-65A2-3DE0-1263-0BE2D268576A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2" name="Gruppe 61">
                <a:extLst>
                  <a:ext uri="{FF2B5EF4-FFF2-40B4-BE49-F238E27FC236}">
                    <a16:creationId xmlns:a16="http://schemas.microsoft.com/office/drawing/2014/main" id="{A2ADE043-E598-C45E-BDAD-57604723014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6" name="Ellipse 4135">
                  <a:extLst>
                    <a:ext uri="{FF2B5EF4-FFF2-40B4-BE49-F238E27FC236}">
                      <a16:creationId xmlns:a16="http://schemas.microsoft.com/office/drawing/2014/main" id="{8C96178C-EDDC-5B07-18CB-236987A0E17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7" name="Ellipse 4136">
                  <a:extLst>
                    <a:ext uri="{FF2B5EF4-FFF2-40B4-BE49-F238E27FC236}">
                      <a16:creationId xmlns:a16="http://schemas.microsoft.com/office/drawing/2014/main" id="{D7AE6F15-D1E4-CEDD-3386-CD0139ECDB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8" name="Ellipse 4137">
                  <a:extLst>
                    <a:ext uri="{FF2B5EF4-FFF2-40B4-BE49-F238E27FC236}">
                      <a16:creationId xmlns:a16="http://schemas.microsoft.com/office/drawing/2014/main" id="{2896504A-5654-A820-87A1-371C12FDAB3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40322936-BD6F-3AB3-B917-03E9B13716C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3" name="Ellipse 4132">
                  <a:extLst>
                    <a:ext uri="{FF2B5EF4-FFF2-40B4-BE49-F238E27FC236}">
                      <a16:creationId xmlns:a16="http://schemas.microsoft.com/office/drawing/2014/main" id="{D3E60A82-A423-AD7F-37E3-10E0B8EA2381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4" name="Ellipse 4133">
                  <a:extLst>
                    <a:ext uri="{FF2B5EF4-FFF2-40B4-BE49-F238E27FC236}">
                      <a16:creationId xmlns:a16="http://schemas.microsoft.com/office/drawing/2014/main" id="{87599F77-3CC5-C603-B1A9-5FFF6C0782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5" name="Ellipse 4134">
                  <a:extLst>
                    <a:ext uri="{FF2B5EF4-FFF2-40B4-BE49-F238E27FC236}">
                      <a16:creationId xmlns:a16="http://schemas.microsoft.com/office/drawing/2014/main" id="{65CA59AF-EC18-C393-3ABA-4EE38BE04C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6" name="Gruppe 4095">
                <a:extLst>
                  <a:ext uri="{FF2B5EF4-FFF2-40B4-BE49-F238E27FC236}">
                    <a16:creationId xmlns:a16="http://schemas.microsoft.com/office/drawing/2014/main" id="{86BD3DF1-713B-043C-3CF2-1E4F183ECE1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0" name="Ellipse 4129">
                  <a:extLst>
                    <a:ext uri="{FF2B5EF4-FFF2-40B4-BE49-F238E27FC236}">
                      <a16:creationId xmlns:a16="http://schemas.microsoft.com/office/drawing/2014/main" id="{6018264C-12F5-A240-6C23-17A2342F137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1" name="Ellipse 4130">
                  <a:extLst>
                    <a:ext uri="{FF2B5EF4-FFF2-40B4-BE49-F238E27FC236}">
                      <a16:creationId xmlns:a16="http://schemas.microsoft.com/office/drawing/2014/main" id="{484D7A57-3C1C-0AAF-850D-C38A49ED4B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2" name="Ellipse 4131">
                  <a:extLst>
                    <a:ext uri="{FF2B5EF4-FFF2-40B4-BE49-F238E27FC236}">
                      <a16:creationId xmlns:a16="http://schemas.microsoft.com/office/drawing/2014/main" id="{BA5DA5F0-D182-5408-DF06-D5D2E99F313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7" name="Gruppe 4096">
                <a:extLst>
                  <a:ext uri="{FF2B5EF4-FFF2-40B4-BE49-F238E27FC236}">
                    <a16:creationId xmlns:a16="http://schemas.microsoft.com/office/drawing/2014/main" id="{E341A4BD-0535-037E-C2EB-237B96F78CD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4127" name="Ellipse 4126">
                  <a:extLst>
                    <a:ext uri="{FF2B5EF4-FFF2-40B4-BE49-F238E27FC236}">
                      <a16:creationId xmlns:a16="http://schemas.microsoft.com/office/drawing/2014/main" id="{27EC2964-2B1B-4AA4-A5DB-2E0350F5B9D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8" name="Ellipse 4127">
                  <a:extLst>
                    <a:ext uri="{FF2B5EF4-FFF2-40B4-BE49-F238E27FC236}">
                      <a16:creationId xmlns:a16="http://schemas.microsoft.com/office/drawing/2014/main" id="{E2CAC37E-42FB-5844-8DF7-9E576D1F5C7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9" name="Ellipse 4128">
                  <a:extLst>
                    <a:ext uri="{FF2B5EF4-FFF2-40B4-BE49-F238E27FC236}">
                      <a16:creationId xmlns:a16="http://schemas.microsoft.com/office/drawing/2014/main" id="{1EF0A00B-DE11-0E7E-36E1-E7977017FF1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99" name="Tekstfelt 4098">
                    <a:extLst>
                      <a:ext uri="{FF2B5EF4-FFF2-40B4-BE49-F238E27FC236}">
                        <a16:creationId xmlns:a16="http://schemas.microsoft.com/office/drawing/2014/main" id="{5C6B6115-33D8-9918-91BB-1FCF621C8A8F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00" name="Tekstfelt 4099">
                    <a:extLst>
                      <a:ext uri="{FF2B5EF4-FFF2-40B4-BE49-F238E27FC236}">
                        <a16:creationId xmlns:a16="http://schemas.microsoft.com/office/drawing/2014/main" id="{4541E81F-7D11-6F80-DAB7-A83345309130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101" name="Afrundet rektangel 34">
                <a:extLst>
                  <a:ext uri="{FF2B5EF4-FFF2-40B4-BE49-F238E27FC236}">
                    <a16:creationId xmlns:a16="http://schemas.microsoft.com/office/drawing/2014/main" id="{4FF00946-7549-F54E-91F1-B8FE36FA702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02" name="Alternativ proces 56">
                <a:extLst>
                  <a:ext uri="{FF2B5EF4-FFF2-40B4-BE49-F238E27FC236}">
                    <a16:creationId xmlns:a16="http://schemas.microsoft.com/office/drawing/2014/main" id="{1143D759-A563-DE71-265F-85C190373C39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03" name="Lige forbindelse 4102">
                <a:extLst>
                  <a:ext uri="{FF2B5EF4-FFF2-40B4-BE49-F238E27FC236}">
                    <a16:creationId xmlns:a16="http://schemas.microsoft.com/office/drawing/2014/main" id="{4801BD92-7B2D-8E68-0C18-C9C3D725C6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4" name="Lige forbindelse 4103">
                <a:extLst>
                  <a:ext uri="{FF2B5EF4-FFF2-40B4-BE49-F238E27FC236}">
                    <a16:creationId xmlns:a16="http://schemas.microsoft.com/office/drawing/2014/main" id="{74EC89CF-A44F-939F-A5CA-7A56BB6D6C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5" name="Lige forbindelse 4104">
                <a:extLst>
                  <a:ext uri="{FF2B5EF4-FFF2-40B4-BE49-F238E27FC236}">
                    <a16:creationId xmlns:a16="http://schemas.microsoft.com/office/drawing/2014/main" id="{D75C8C1A-8FBF-E4B2-6E30-FEF4631A5A9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6" name="Lige forbindelse 4105">
                <a:extLst>
                  <a:ext uri="{FF2B5EF4-FFF2-40B4-BE49-F238E27FC236}">
                    <a16:creationId xmlns:a16="http://schemas.microsoft.com/office/drawing/2014/main" id="{F9C46E0E-87D4-8FD4-7410-1F4718AFF9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7" name="Lige forbindelse 4106">
                <a:extLst>
                  <a:ext uri="{FF2B5EF4-FFF2-40B4-BE49-F238E27FC236}">
                    <a16:creationId xmlns:a16="http://schemas.microsoft.com/office/drawing/2014/main" id="{8935696F-14E2-A647-16CB-71BA3C2CA7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8" name="Lige forbindelse 4107">
                <a:extLst>
                  <a:ext uri="{FF2B5EF4-FFF2-40B4-BE49-F238E27FC236}">
                    <a16:creationId xmlns:a16="http://schemas.microsoft.com/office/drawing/2014/main" id="{8D3D6CF9-83B6-D978-0971-1626FAB639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9" name="Lige forbindelse 4108">
                <a:extLst>
                  <a:ext uri="{FF2B5EF4-FFF2-40B4-BE49-F238E27FC236}">
                    <a16:creationId xmlns:a16="http://schemas.microsoft.com/office/drawing/2014/main" id="{4ED97B4B-998F-C317-A993-9D7AA645AD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0" name="Lige forbindelse 4109">
                <a:extLst>
                  <a:ext uri="{FF2B5EF4-FFF2-40B4-BE49-F238E27FC236}">
                    <a16:creationId xmlns:a16="http://schemas.microsoft.com/office/drawing/2014/main" id="{CC434F10-0CD6-635C-C590-E8EB350F43C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1" name="Lige forbindelse 4110">
                <a:extLst>
                  <a:ext uri="{FF2B5EF4-FFF2-40B4-BE49-F238E27FC236}">
                    <a16:creationId xmlns:a16="http://schemas.microsoft.com/office/drawing/2014/main" id="{C08F1D45-5D28-E075-D777-D7E2335F38B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2" name="Lige forbindelse 4111">
                <a:extLst>
                  <a:ext uri="{FF2B5EF4-FFF2-40B4-BE49-F238E27FC236}">
                    <a16:creationId xmlns:a16="http://schemas.microsoft.com/office/drawing/2014/main" id="{9B88B3AD-D14C-7036-2E7C-875063CEEE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3" name="Lige forbindelse 4112">
                <a:extLst>
                  <a:ext uri="{FF2B5EF4-FFF2-40B4-BE49-F238E27FC236}">
                    <a16:creationId xmlns:a16="http://schemas.microsoft.com/office/drawing/2014/main" id="{7DBD4C0A-E7ED-1EA2-E0C3-A42362BD5C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4" name="Lige forbindelse 4113">
                <a:extLst>
                  <a:ext uri="{FF2B5EF4-FFF2-40B4-BE49-F238E27FC236}">
                    <a16:creationId xmlns:a16="http://schemas.microsoft.com/office/drawing/2014/main" id="{C2428368-D31E-11ED-D06F-223F43151F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5" name="Lige forbindelse 4114">
                <a:extLst>
                  <a:ext uri="{FF2B5EF4-FFF2-40B4-BE49-F238E27FC236}">
                    <a16:creationId xmlns:a16="http://schemas.microsoft.com/office/drawing/2014/main" id="{D2EFF1EE-0E69-9E7B-B148-EE69373A177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414404F2-6BC0-F96D-22D3-27D0D0EA81FD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17" name="Gruppe 4116">
                <a:extLst>
                  <a:ext uri="{FF2B5EF4-FFF2-40B4-BE49-F238E27FC236}">
                    <a16:creationId xmlns:a16="http://schemas.microsoft.com/office/drawing/2014/main" id="{165E3FE4-715E-5251-5856-FB3F1BA55349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4125" name="Kombinationstegning 4124">
                  <a:extLst>
                    <a:ext uri="{FF2B5EF4-FFF2-40B4-BE49-F238E27FC236}">
                      <a16:creationId xmlns:a16="http://schemas.microsoft.com/office/drawing/2014/main" id="{7F810950-E686-C3F3-E8D5-7041190A4AB1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6" name="Ellipse 4125">
                  <a:extLst>
                    <a:ext uri="{FF2B5EF4-FFF2-40B4-BE49-F238E27FC236}">
                      <a16:creationId xmlns:a16="http://schemas.microsoft.com/office/drawing/2014/main" id="{0E91D125-4812-9D6C-BD8A-8E24B4A4A2C1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18" name="Gruppe 4117">
                <a:extLst>
                  <a:ext uri="{FF2B5EF4-FFF2-40B4-BE49-F238E27FC236}">
                    <a16:creationId xmlns:a16="http://schemas.microsoft.com/office/drawing/2014/main" id="{6AC1BFCC-3E3E-4AD8-A1B0-E8B8B054DECE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4122" name="Afrundet rektangel 4121">
                  <a:extLst>
                    <a:ext uri="{FF2B5EF4-FFF2-40B4-BE49-F238E27FC236}">
                      <a16:creationId xmlns:a16="http://schemas.microsoft.com/office/drawing/2014/main" id="{A7D44851-1E09-97A8-9952-891A0DB3D937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3" name="Afrundet rektangel 1052">
                  <a:extLst>
                    <a:ext uri="{FF2B5EF4-FFF2-40B4-BE49-F238E27FC236}">
                      <a16:creationId xmlns:a16="http://schemas.microsoft.com/office/drawing/2014/main" id="{FA1598AE-6E92-1B52-02DC-E88C2D631E8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4" name="Afrundet rektangel 1053">
                  <a:extLst>
                    <a:ext uri="{FF2B5EF4-FFF2-40B4-BE49-F238E27FC236}">
                      <a16:creationId xmlns:a16="http://schemas.microsoft.com/office/drawing/2014/main" id="{61BBE0DE-2F0D-1198-9D13-0B075CE1012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19" name="Rektangel 1055">
                <a:extLst>
                  <a:ext uri="{FF2B5EF4-FFF2-40B4-BE49-F238E27FC236}">
                    <a16:creationId xmlns:a16="http://schemas.microsoft.com/office/drawing/2014/main" id="{C5EF0C1F-28FA-D3CE-515F-D3AD0A03D1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0" name="Tekstfelt 4119">
                <a:extLst>
                  <a:ext uri="{FF2B5EF4-FFF2-40B4-BE49-F238E27FC236}">
                    <a16:creationId xmlns:a16="http://schemas.microsoft.com/office/drawing/2014/main" id="{0785820F-1BDD-34D2-80DF-5F5E12A5D9EC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4121" name="Kombinationstegning 4120">
                <a:extLst>
                  <a:ext uri="{FF2B5EF4-FFF2-40B4-BE49-F238E27FC236}">
                    <a16:creationId xmlns:a16="http://schemas.microsoft.com/office/drawing/2014/main" id="{8A21849E-624A-5307-883F-0ADEDD91DDBD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42" name="Gruppe 4141">
              <a:extLst>
                <a:ext uri="{FF2B5EF4-FFF2-40B4-BE49-F238E27FC236}">
                  <a16:creationId xmlns:a16="http://schemas.microsoft.com/office/drawing/2014/main" id="{7972EC21-7846-1614-79F3-166D27AF4D6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67733" y="3162715"/>
              <a:ext cx="767065" cy="374872"/>
              <a:chOff x="2655570" y="2187000"/>
              <a:chExt cx="6880860" cy="3362760"/>
            </a:xfrm>
          </p:grpSpPr>
          <p:sp>
            <p:nvSpPr>
              <p:cNvPr id="4143" name="Rektangel 4142">
                <a:extLst>
                  <a:ext uri="{FF2B5EF4-FFF2-40B4-BE49-F238E27FC236}">
                    <a16:creationId xmlns:a16="http://schemas.microsoft.com/office/drawing/2014/main" id="{95DBDECF-5AAB-BDE2-9941-735D9E6518A3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44" name="Ligebenet trapez 4143">
                <a:extLst>
                  <a:ext uri="{FF2B5EF4-FFF2-40B4-BE49-F238E27FC236}">
                    <a16:creationId xmlns:a16="http://schemas.microsoft.com/office/drawing/2014/main" id="{18F1F7D6-FC58-C64E-893D-F837D9B6368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45" name="Gruppe 4144">
                <a:extLst>
                  <a:ext uri="{FF2B5EF4-FFF2-40B4-BE49-F238E27FC236}">
                    <a16:creationId xmlns:a16="http://schemas.microsoft.com/office/drawing/2014/main" id="{4FD89939-3C7B-7564-49E6-8C68C0FF494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49" name="Cylinder 4148">
                  <a:extLst>
                    <a:ext uri="{FF2B5EF4-FFF2-40B4-BE49-F238E27FC236}">
                      <a16:creationId xmlns:a16="http://schemas.microsoft.com/office/drawing/2014/main" id="{D7624744-E45F-A082-94A0-185691249C9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15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59D2441-3A1D-2A9F-A0F4-0D69E07F7F8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46" name="Gruppe 4145">
                <a:extLst>
                  <a:ext uri="{FF2B5EF4-FFF2-40B4-BE49-F238E27FC236}">
                    <a16:creationId xmlns:a16="http://schemas.microsoft.com/office/drawing/2014/main" id="{4C3F8723-660B-9274-70F9-6D0CB7937F54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47" name="Cylinder 4146">
                  <a:extLst>
                    <a:ext uri="{FF2B5EF4-FFF2-40B4-BE49-F238E27FC236}">
                      <a16:creationId xmlns:a16="http://schemas.microsoft.com/office/drawing/2014/main" id="{43579B7D-292A-1718-6CAB-17622F225F3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8" name="Cylinder 4147">
                  <a:extLst>
                    <a:ext uri="{FF2B5EF4-FFF2-40B4-BE49-F238E27FC236}">
                      <a16:creationId xmlns:a16="http://schemas.microsoft.com/office/drawing/2014/main" id="{A9FF38EA-19F6-49D2-178E-76EC88AF1A2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398" name="Tekstfelt 4397">
              <a:extLst>
                <a:ext uri="{FF2B5EF4-FFF2-40B4-BE49-F238E27FC236}">
                  <a16:creationId xmlns:a16="http://schemas.microsoft.com/office/drawing/2014/main" id="{EF94EEC7-84F8-4FB5-2627-942842EB8C67}"/>
                </a:ext>
              </a:extLst>
            </p:cNvPr>
            <p:cNvSpPr txBox="1"/>
            <p:nvPr/>
          </p:nvSpPr>
          <p:spPr>
            <a:xfrm>
              <a:off x="5714113" y="1842325"/>
              <a:ext cx="618482" cy="4157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6 V</a:t>
              </a:r>
            </a:p>
          </p:txBody>
        </p:sp>
        <p:grpSp>
          <p:nvGrpSpPr>
            <p:cNvPr id="25" name="Gruppe 24">
              <a:extLst>
                <a:ext uri="{FF2B5EF4-FFF2-40B4-BE49-F238E27FC236}">
                  <a16:creationId xmlns:a16="http://schemas.microsoft.com/office/drawing/2014/main" id="{B9B0E1AE-E2AE-FACA-1648-D002DEF7D0F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65881" y="3987407"/>
              <a:ext cx="767065" cy="374872"/>
              <a:chOff x="2655570" y="2187000"/>
              <a:chExt cx="6880860" cy="3362760"/>
            </a:xfrm>
          </p:grpSpPr>
          <p:sp>
            <p:nvSpPr>
              <p:cNvPr id="26" name="Rektangel 25">
                <a:extLst>
                  <a:ext uri="{FF2B5EF4-FFF2-40B4-BE49-F238E27FC236}">
                    <a16:creationId xmlns:a16="http://schemas.microsoft.com/office/drawing/2014/main" id="{E611F556-F9A8-3E7F-3525-E4F7A1501819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7" name="Ligebenet trapez 26">
                <a:extLst>
                  <a:ext uri="{FF2B5EF4-FFF2-40B4-BE49-F238E27FC236}">
                    <a16:creationId xmlns:a16="http://schemas.microsoft.com/office/drawing/2014/main" id="{1F846A2C-1741-E0E5-02B4-66685EE3DF7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" name="Gruppe 27">
                <a:extLst>
                  <a:ext uri="{FF2B5EF4-FFF2-40B4-BE49-F238E27FC236}">
                    <a16:creationId xmlns:a16="http://schemas.microsoft.com/office/drawing/2014/main" id="{E466D87E-A54C-9EBC-B8DE-5533134246E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" name="Cylinder 31">
                  <a:extLst>
                    <a:ext uri="{FF2B5EF4-FFF2-40B4-BE49-F238E27FC236}">
                      <a16:creationId xmlns:a16="http://schemas.microsoft.com/office/drawing/2014/main" id="{6FFC91F4-A1DF-9639-3944-8C636426A926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F2FE834E-0026-5246-907E-12EA17AC07B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9" name="Gruppe 28">
                <a:extLst>
                  <a:ext uri="{FF2B5EF4-FFF2-40B4-BE49-F238E27FC236}">
                    <a16:creationId xmlns:a16="http://schemas.microsoft.com/office/drawing/2014/main" id="{7419C4F2-75D3-0259-8411-752D53F0DB33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0" name="Cylinder 29">
                  <a:extLst>
                    <a:ext uri="{FF2B5EF4-FFF2-40B4-BE49-F238E27FC236}">
                      <a16:creationId xmlns:a16="http://schemas.microsoft.com/office/drawing/2014/main" id="{1F93DDCF-2144-D048-55F9-07B066FAA00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" name="Cylinder 30">
                  <a:extLst>
                    <a:ext uri="{FF2B5EF4-FFF2-40B4-BE49-F238E27FC236}">
                      <a16:creationId xmlns:a16="http://schemas.microsoft.com/office/drawing/2014/main" id="{E7BD0A07-4E8D-87A7-0164-28B2BDC8162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179" name="Gruppe 4178">
              <a:extLst>
                <a:ext uri="{FF2B5EF4-FFF2-40B4-BE49-F238E27FC236}">
                  <a16:creationId xmlns:a16="http://schemas.microsoft.com/office/drawing/2014/main" id="{C5F866F2-F305-21F6-C486-55289CB9DE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585450" y="2675030"/>
              <a:ext cx="884134" cy="868920"/>
              <a:chOff x="2180952" y="3134725"/>
              <a:chExt cx="1196011" cy="1175428"/>
            </a:xfrm>
          </p:grpSpPr>
          <p:grpSp>
            <p:nvGrpSpPr>
              <p:cNvPr id="4180" name="Gruppe 4179">
                <a:extLst>
                  <a:ext uri="{FF2B5EF4-FFF2-40B4-BE49-F238E27FC236}">
                    <a16:creationId xmlns:a16="http://schemas.microsoft.com/office/drawing/2014/main" id="{3842D4F5-993A-495E-F8C4-B853B32C964C}"/>
                  </a:ext>
                </a:extLst>
              </p:cNvPr>
              <p:cNvGrpSpPr/>
              <p:nvPr/>
            </p:nvGrpSpPr>
            <p:grpSpPr>
              <a:xfrm>
                <a:off x="2180952" y="3134725"/>
                <a:ext cx="1196011" cy="1175428"/>
                <a:chOff x="3592902" y="4041830"/>
                <a:chExt cx="3004533" cy="2728589"/>
              </a:xfrm>
            </p:grpSpPr>
            <p:pic>
              <p:nvPicPr>
                <p:cNvPr id="4190" name="Picture 16" descr="GRM316C81C225MA12J Murata Electronics | Kondensatorer | DigiKey">
                  <a:extLst>
                    <a:ext uri="{FF2B5EF4-FFF2-40B4-BE49-F238E27FC236}">
                      <a16:creationId xmlns:a16="http://schemas.microsoft.com/office/drawing/2014/main" id="{00129D66-5E85-A92B-ACA9-AF98F840E04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2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ackgroundRemoval t="10000" b="90000" l="7031" r="90000">
                              <a14:foregroundMark x1="7031" y1="36250" x2="7031" y2="36250"/>
                              <a14:foregroundMark x1="66875" y1="62656" x2="66875" y2="62656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7003" r="5860" b="16429"/>
                <a:stretch/>
              </p:blipFill>
              <p:spPr bwMode="auto">
                <a:xfrm rot="20511810">
                  <a:off x="3592902" y="4041830"/>
                  <a:ext cx="3004533" cy="2728589"/>
                </a:xfrm>
                <a:prstGeom prst="rect">
                  <a:avLst/>
                </a:prstGeom>
                <a:solidFill>
                  <a:srgbClr val="FFFFFF"/>
                </a:solidFill>
              </p:spPr>
            </p:pic>
            <p:sp>
              <p:nvSpPr>
                <p:cNvPr id="4194" name="Rektangel 1">
                  <a:extLst>
                    <a:ext uri="{FF2B5EF4-FFF2-40B4-BE49-F238E27FC236}">
                      <a16:creationId xmlns:a16="http://schemas.microsoft.com/office/drawing/2014/main" id="{3C632BCA-B2E9-F338-01EE-3E247290EA6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38667">
                  <a:off x="4252478" y="4028108"/>
                  <a:ext cx="1463337" cy="2298683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38342 w 1315503"/>
                    <a:gd name="connsiteY0" fmla="*/ 0 h 1604016"/>
                    <a:gd name="connsiteX1" fmla="*/ 1282165 w 1315503"/>
                    <a:gd name="connsiteY1" fmla="*/ 190500 h 1604016"/>
                    <a:gd name="connsiteX2" fmla="*/ 1315503 w 1315503"/>
                    <a:gd name="connsiteY2" fmla="*/ 1604016 h 1604016"/>
                    <a:gd name="connsiteX3" fmla="*/ 0 w 1315503"/>
                    <a:gd name="connsiteY3" fmla="*/ 1518389 h 1604016"/>
                    <a:gd name="connsiteX4" fmla="*/ 238342 w 1315503"/>
                    <a:gd name="connsiteY4" fmla="*/ 0 h 1604016"/>
                    <a:gd name="connsiteX0" fmla="*/ 238342 w 1282165"/>
                    <a:gd name="connsiteY0" fmla="*/ 0 h 2193109"/>
                    <a:gd name="connsiteX1" fmla="*/ 1282165 w 1282165"/>
                    <a:gd name="connsiteY1" fmla="*/ 190500 h 2193109"/>
                    <a:gd name="connsiteX2" fmla="*/ 848370 w 1282165"/>
                    <a:gd name="connsiteY2" fmla="*/ 2193108 h 2193109"/>
                    <a:gd name="connsiteX3" fmla="*/ 0 w 1282165"/>
                    <a:gd name="connsiteY3" fmla="*/ 1518389 h 2193109"/>
                    <a:gd name="connsiteX4" fmla="*/ 238342 w 1282165"/>
                    <a:gd name="connsiteY4" fmla="*/ 0 h 2193109"/>
                    <a:gd name="connsiteX0" fmla="*/ 238342 w 848370"/>
                    <a:gd name="connsiteY0" fmla="*/ 0 h 2193108"/>
                    <a:gd name="connsiteX1" fmla="*/ 806119 w 848370"/>
                    <a:gd name="connsiteY1" fmla="*/ 949935 h 2193108"/>
                    <a:gd name="connsiteX2" fmla="*/ 848370 w 848370"/>
                    <a:gd name="connsiteY2" fmla="*/ 2193108 h 2193108"/>
                    <a:gd name="connsiteX3" fmla="*/ 0 w 848370"/>
                    <a:gd name="connsiteY3" fmla="*/ 1518389 h 2193108"/>
                    <a:gd name="connsiteX4" fmla="*/ 238342 w 848370"/>
                    <a:gd name="connsiteY4" fmla="*/ 0 h 2193108"/>
                    <a:gd name="connsiteX0" fmla="*/ 238342 w 1036162"/>
                    <a:gd name="connsiteY0" fmla="*/ 0 h 2193108"/>
                    <a:gd name="connsiteX1" fmla="*/ 1036162 w 1036162"/>
                    <a:gd name="connsiteY1" fmla="*/ 764337 h 2193108"/>
                    <a:gd name="connsiteX2" fmla="*/ 848370 w 1036162"/>
                    <a:gd name="connsiteY2" fmla="*/ 2193108 h 2193108"/>
                    <a:gd name="connsiteX3" fmla="*/ 0 w 1036162"/>
                    <a:gd name="connsiteY3" fmla="*/ 1518389 h 2193108"/>
                    <a:gd name="connsiteX4" fmla="*/ 238342 w 1036162"/>
                    <a:gd name="connsiteY4" fmla="*/ 0 h 2193108"/>
                    <a:gd name="connsiteX0" fmla="*/ 238342 w 1036162"/>
                    <a:gd name="connsiteY0" fmla="*/ 0 h 3503141"/>
                    <a:gd name="connsiteX1" fmla="*/ 1036162 w 1036162"/>
                    <a:gd name="connsiteY1" fmla="*/ 764337 h 3503141"/>
                    <a:gd name="connsiteX2" fmla="*/ 561473 w 1036162"/>
                    <a:gd name="connsiteY2" fmla="*/ 3503141 h 3503141"/>
                    <a:gd name="connsiteX3" fmla="*/ 0 w 1036162"/>
                    <a:gd name="connsiteY3" fmla="*/ 1518389 h 3503141"/>
                    <a:gd name="connsiteX4" fmla="*/ 238342 w 1036162"/>
                    <a:gd name="connsiteY4" fmla="*/ 0 h 3503141"/>
                    <a:gd name="connsiteX0" fmla="*/ 866340 w 1664160"/>
                    <a:gd name="connsiteY0" fmla="*/ 0 h 3503141"/>
                    <a:gd name="connsiteX1" fmla="*/ 1664160 w 1664160"/>
                    <a:gd name="connsiteY1" fmla="*/ 764337 h 3503141"/>
                    <a:gd name="connsiteX2" fmla="*/ 1189471 w 1664160"/>
                    <a:gd name="connsiteY2" fmla="*/ 3503141 h 3503141"/>
                    <a:gd name="connsiteX3" fmla="*/ 0 w 1664160"/>
                    <a:gd name="connsiteY3" fmla="*/ 2413125 h 3503141"/>
                    <a:gd name="connsiteX4" fmla="*/ 866340 w 1664160"/>
                    <a:gd name="connsiteY4" fmla="*/ 0 h 3503141"/>
                    <a:gd name="connsiteX0" fmla="*/ 511516 w 1664160"/>
                    <a:gd name="connsiteY0" fmla="*/ 0 h 3802366"/>
                    <a:gd name="connsiteX1" fmla="*/ 1664160 w 1664160"/>
                    <a:gd name="connsiteY1" fmla="*/ 1063562 h 3802366"/>
                    <a:gd name="connsiteX2" fmla="*/ 1189471 w 1664160"/>
                    <a:gd name="connsiteY2" fmla="*/ 3802366 h 3802366"/>
                    <a:gd name="connsiteX3" fmla="*/ 0 w 1664160"/>
                    <a:gd name="connsiteY3" fmla="*/ 2712350 h 3802366"/>
                    <a:gd name="connsiteX4" fmla="*/ 511516 w 1664160"/>
                    <a:gd name="connsiteY4" fmla="*/ 0 h 3802366"/>
                    <a:gd name="connsiteX0" fmla="*/ 511516 w 1664160"/>
                    <a:gd name="connsiteY0" fmla="*/ 6322 h 3808688"/>
                    <a:gd name="connsiteX1" fmla="*/ 1664160 w 1664160"/>
                    <a:gd name="connsiteY1" fmla="*/ 1069884 h 3808688"/>
                    <a:gd name="connsiteX2" fmla="*/ 1189471 w 1664160"/>
                    <a:gd name="connsiteY2" fmla="*/ 3808688 h 3808688"/>
                    <a:gd name="connsiteX3" fmla="*/ 0 w 1664160"/>
                    <a:gd name="connsiteY3" fmla="*/ 2718672 h 3808688"/>
                    <a:gd name="connsiteX4" fmla="*/ 511516 w 1664160"/>
                    <a:gd name="connsiteY4" fmla="*/ 6322 h 3808688"/>
                    <a:gd name="connsiteX0" fmla="*/ 507474 w 1664160"/>
                    <a:gd name="connsiteY0" fmla="*/ 6662 h 3765007"/>
                    <a:gd name="connsiteX1" fmla="*/ 1664160 w 1664160"/>
                    <a:gd name="connsiteY1" fmla="*/ 1026203 h 3765007"/>
                    <a:gd name="connsiteX2" fmla="*/ 1189471 w 1664160"/>
                    <a:gd name="connsiteY2" fmla="*/ 3765007 h 3765007"/>
                    <a:gd name="connsiteX3" fmla="*/ 0 w 1664160"/>
                    <a:gd name="connsiteY3" fmla="*/ 2674991 h 3765007"/>
                    <a:gd name="connsiteX4" fmla="*/ 507474 w 1664160"/>
                    <a:gd name="connsiteY4" fmla="*/ 6662 h 3765007"/>
                    <a:gd name="connsiteX0" fmla="*/ 507474 w 1664160"/>
                    <a:gd name="connsiteY0" fmla="*/ 24597 h 3782942"/>
                    <a:gd name="connsiteX1" fmla="*/ 1664160 w 1664160"/>
                    <a:gd name="connsiteY1" fmla="*/ 1044138 h 3782942"/>
                    <a:gd name="connsiteX2" fmla="*/ 1189471 w 1664160"/>
                    <a:gd name="connsiteY2" fmla="*/ 3782942 h 3782942"/>
                    <a:gd name="connsiteX3" fmla="*/ 0 w 1664160"/>
                    <a:gd name="connsiteY3" fmla="*/ 2692926 h 3782942"/>
                    <a:gd name="connsiteX4" fmla="*/ 507474 w 1664160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705353 w 1862039"/>
                    <a:gd name="connsiteY0" fmla="*/ 24597 h 3782942"/>
                    <a:gd name="connsiteX1" fmla="*/ 1862039 w 1862039"/>
                    <a:gd name="connsiteY1" fmla="*/ 1044138 h 3782942"/>
                    <a:gd name="connsiteX2" fmla="*/ 1387350 w 1862039"/>
                    <a:gd name="connsiteY2" fmla="*/ 3782942 h 3782942"/>
                    <a:gd name="connsiteX3" fmla="*/ 1 w 1862039"/>
                    <a:gd name="connsiteY3" fmla="*/ 2866441 h 3782942"/>
                    <a:gd name="connsiteX4" fmla="*/ 705353 w 1862039"/>
                    <a:gd name="connsiteY4" fmla="*/ 24597 h 3782942"/>
                    <a:gd name="connsiteX0" fmla="*/ 705352 w 1862038"/>
                    <a:gd name="connsiteY0" fmla="*/ 24597 h 3782942"/>
                    <a:gd name="connsiteX1" fmla="*/ 1862038 w 1862038"/>
                    <a:gd name="connsiteY1" fmla="*/ 1044138 h 3782942"/>
                    <a:gd name="connsiteX2" fmla="*/ 1387349 w 1862038"/>
                    <a:gd name="connsiteY2" fmla="*/ 3782942 h 3782942"/>
                    <a:gd name="connsiteX3" fmla="*/ 0 w 1862038"/>
                    <a:gd name="connsiteY3" fmla="*/ 2866441 h 3782942"/>
                    <a:gd name="connsiteX4" fmla="*/ 705352 w 1862038"/>
                    <a:gd name="connsiteY4" fmla="*/ 24597 h 3782942"/>
                    <a:gd name="connsiteX0" fmla="*/ 600389 w 1862038"/>
                    <a:gd name="connsiteY0" fmla="*/ 23713 h 3818959"/>
                    <a:gd name="connsiteX1" fmla="*/ 1862038 w 1862038"/>
                    <a:gd name="connsiteY1" fmla="*/ 1080155 h 3818959"/>
                    <a:gd name="connsiteX2" fmla="*/ 1387349 w 1862038"/>
                    <a:gd name="connsiteY2" fmla="*/ 3818959 h 3818959"/>
                    <a:gd name="connsiteX3" fmla="*/ 0 w 1862038"/>
                    <a:gd name="connsiteY3" fmla="*/ 2902458 h 3818959"/>
                    <a:gd name="connsiteX4" fmla="*/ 600389 w 1862038"/>
                    <a:gd name="connsiteY4" fmla="*/ 23713 h 3818959"/>
                    <a:gd name="connsiteX0" fmla="*/ 600389 w 1862038"/>
                    <a:gd name="connsiteY0" fmla="*/ 59532 h 3854778"/>
                    <a:gd name="connsiteX1" fmla="*/ 1862038 w 1862038"/>
                    <a:gd name="connsiteY1" fmla="*/ 1115974 h 3854778"/>
                    <a:gd name="connsiteX2" fmla="*/ 1387349 w 1862038"/>
                    <a:gd name="connsiteY2" fmla="*/ 3854778 h 3854778"/>
                    <a:gd name="connsiteX3" fmla="*/ 0 w 1862038"/>
                    <a:gd name="connsiteY3" fmla="*/ 2938277 h 3854778"/>
                    <a:gd name="connsiteX4" fmla="*/ 600389 w 1862038"/>
                    <a:gd name="connsiteY4" fmla="*/ 59532 h 3854778"/>
                    <a:gd name="connsiteX0" fmla="*/ 600389 w 1862038"/>
                    <a:gd name="connsiteY0" fmla="*/ 39456 h 3834702"/>
                    <a:gd name="connsiteX1" fmla="*/ 1862038 w 1862038"/>
                    <a:gd name="connsiteY1" fmla="*/ 1095898 h 3834702"/>
                    <a:gd name="connsiteX2" fmla="*/ 1387349 w 1862038"/>
                    <a:gd name="connsiteY2" fmla="*/ 3834702 h 3834702"/>
                    <a:gd name="connsiteX3" fmla="*/ 0 w 1862038"/>
                    <a:gd name="connsiteY3" fmla="*/ 2918201 h 3834702"/>
                    <a:gd name="connsiteX4" fmla="*/ 600389 w 1862038"/>
                    <a:gd name="connsiteY4" fmla="*/ 39456 h 3834702"/>
                    <a:gd name="connsiteX0" fmla="*/ 667454 w 1929103"/>
                    <a:gd name="connsiteY0" fmla="*/ 39454 h 3834700"/>
                    <a:gd name="connsiteX1" fmla="*/ 1929103 w 1929103"/>
                    <a:gd name="connsiteY1" fmla="*/ 1095896 h 3834700"/>
                    <a:gd name="connsiteX2" fmla="*/ 1454414 w 1929103"/>
                    <a:gd name="connsiteY2" fmla="*/ 3834700 h 3834700"/>
                    <a:gd name="connsiteX3" fmla="*/ -1 w 1929103"/>
                    <a:gd name="connsiteY3" fmla="*/ 2880475 h 3834700"/>
                    <a:gd name="connsiteX4" fmla="*/ 667454 w 1929103"/>
                    <a:gd name="connsiteY4" fmla="*/ 39454 h 3834700"/>
                    <a:gd name="connsiteX0" fmla="*/ 667455 w 1929104"/>
                    <a:gd name="connsiteY0" fmla="*/ 39454 h 3886974"/>
                    <a:gd name="connsiteX1" fmla="*/ 1929104 w 1929104"/>
                    <a:gd name="connsiteY1" fmla="*/ 1095896 h 3886974"/>
                    <a:gd name="connsiteX2" fmla="*/ 1459637 w 1929104"/>
                    <a:gd name="connsiteY2" fmla="*/ 3886973 h 3886974"/>
                    <a:gd name="connsiteX3" fmla="*/ 0 w 1929104"/>
                    <a:gd name="connsiteY3" fmla="*/ 2880475 h 3886974"/>
                    <a:gd name="connsiteX4" fmla="*/ 667455 w 1929104"/>
                    <a:gd name="connsiteY4" fmla="*/ 39454 h 3886974"/>
                    <a:gd name="connsiteX0" fmla="*/ 667455 w 1929104"/>
                    <a:gd name="connsiteY0" fmla="*/ 61432 h 3908950"/>
                    <a:gd name="connsiteX1" fmla="*/ 1929104 w 1929104"/>
                    <a:gd name="connsiteY1" fmla="*/ 1117874 h 3908950"/>
                    <a:gd name="connsiteX2" fmla="*/ 1459637 w 1929104"/>
                    <a:gd name="connsiteY2" fmla="*/ 3908951 h 3908950"/>
                    <a:gd name="connsiteX3" fmla="*/ 0 w 1929104"/>
                    <a:gd name="connsiteY3" fmla="*/ 2902453 h 3908950"/>
                    <a:gd name="connsiteX4" fmla="*/ 667455 w 1929104"/>
                    <a:gd name="connsiteY4" fmla="*/ 61432 h 3908950"/>
                    <a:gd name="connsiteX0" fmla="*/ 667455 w 1929104"/>
                    <a:gd name="connsiteY0" fmla="*/ 44322 h 3891841"/>
                    <a:gd name="connsiteX1" fmla="*/ 1929104 w 1929104"/>
                    <a:gd name="connsiteY1" fmla="*/ 1100764 h 3891841"/>
                    <a:gd name="connsiteX2" fmla="*/ 1459637 w 1929104"/>
                    <a:gd name="connsiteY2" fmla="*/ 3891841 h 3891841"/>
                    <a:gd name="connsiteX3" fmla="*/ 0 w 1929104"/>
                    <a:gd name="connsiteY3" fmla="*/ 2885343 h 3891841"/>
                    <a:gd name="connsiteX4" fmla="*/ 667455 w 1929104"/>
                    <a:gd name="connsiteY4" fmla="*/ 44322 h 389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9104" h="3891841">
                      <a:moveTo>
                        <a:pt x="667455" y="44322"/>
                      </a:moveTo>
                      <a:cubicBezTo>
                        <a:pt x="957898" y="-216818"/>
                        <a:pt x="1544889" y="746243"/>
                        <a:pt x="1929104" y="1100764"/>
                      </a:cubicBezTo>
                      <a:lnTo>
                        <a:pt x="1459637" y="3891841"/>
                      </a:lnTo>
                      <a:cubicBezTo>
                        <a:pt x="1003004" y="3560091"/>
                        <a:pt x="227609" y="2571965"/>
                        <a:pt x="0" y="2885343"/>
                      </a:cubicBezTo>
                      <a:lnTo>
                        <a:pt x="667455" y="443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203" name="Rektangel 1">
                  <a:extLst>
                    <a:ext uri="{FF2B5EF4-FFF2-40B4-BE49-F238E27FC236}">
                      <a16:creationId xmlns:a16="http://schemas.microsoft.com/office/drawing/2014/main" id="{6F0C8A60-3C78-8273-BBBF-94F2A65D2BCE}"/>
                    </a:ext>
                  </a:extLst>
                </p:cNvPr>
                <p:cNvSpPr/>
                <p:nvPr/>
              </p:nvSpPr>
              <p:spPr>
                <a:xfrm rot="16638667">
                  <a:off x="4359278" y="4186771"/>
                  <a:ext cx="936120" cy="1626121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49897 w 1327058"/>
                    <a:gd name="connsiteY0" fmla="*/ 0 h 1604016"/>
                    <a:gd name="connsiteX1" fmla="*/ 1293720 w 1327058"/>
                    <a:gd name="connsiteY1" fmla="*/ 190500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1327058"/>
                    <a:gd name="connsiteY0" fmla="*/ 0 h 1604016"/>
                    <a:gd name="connsiteX1" fmla="*/ 902667 w 1327058"/>
                    <a:gd name="connsiteY1" fmla="*/ 534332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902667"/>
                    <a:gd name="connsiteY0" fmla="*/ 0 h 1918345"/>
                    <a:gd name="connsiteX1" fmla="*/ 902667 w 902667"/>
                    <a:gd name="connsiteY1" fmla="*/ 534332 h 1918345"/>
                    <a:gd name="connsiteX2" fmla="*/ 687887 w 902667"/>
                    <a:gd name="connsiteY2" fmla="*/ 1918345 h 1918345"/>
                    <a:gd name="connsiteX3" fmla="*/ 0 w 902667"/>
                    <a:gd name="connsiteY3" fmla="*/ 1310569 h 1918345"/>
                    <a:gd name="connsiteX4" fmla="*/ 249897 w 902667"/>
                    <a:gd name="connsiteY4" fmla="*/ 0 h 1918345"/>
                    <a:gd name="connsiteX0" fmla="*/ 249897 w 870447"/>
                    <a:gd name="connsiteY0" fmla="*/ 0 h 1918345"/>
                    <a:gd name="connsiteX1" fmla="*/ 870447 w 870447"/>
                    <a:gd name="connsiteY1" fmla="*/ 605640 h 1918345"/>
                    <a:gd name="connsiteX2" fmla="*/ 687887 w 870447"/>
                    <a:gd name="connsiteY2" fmla="*/ 1918345 h 1918345"/>
                    <a:gd name="connsiteX3" fmla="*/ 0 w 870447"/>
                    <a:gd name="connsiteY3" fmla="*/ 1310569 h 1918345"/>
                    <a:gd name="connsiteX4" fmla="*/ 249897 w 870447"/>
                    <a:gd name="connsiteY4" fmla="*/ 0 h 1918345"/>
                    <a:gd name="connsiteX0" fmla="*/ 249897 w 870447"/>
                    <a:gd name="connsiteY0" fmla="*/ 0 h 1933366"/>
                    <a:gd name="connsiteX1" fmla="*/ 870447 w 870447"/>
                    <a:gd name="connsiteY1" fmla="*/ 605640 h 1933366"/>
                    <a:gd name="connsiteX2" fmla="*/ 720479 w 870447"/>
                    <a:gd name="connsiteY2" fmla="*/ 1933366 h 1933366"/>
                    <a:gd name="connsiteX3" fmla="*/ 0 w 870447"/>
                    <a:gd name="connsiteY3" fmla="*/ 1310569 h 1933366"/>
                    <a:gd name="connsiteX4" fmla="*/ 249897 w 870447"/>
                    <a:gd name="connsiteY4" fmla="*/ 0 h 1933366"/>
                    <a:gd name="connsiteX0" fmla="*/ 217506 w 838056"/>
                    <a:gd name="connsiteY0" fmla="*/ 0 h 1933366"/>
                    <a:gd name="connsiteX1" fmla="*/ 838056 w 838056"/>
                    <a:gd name="connsiteY1" fmla="*/ 605640 h 1933366"/>
                    <a:gd name="connsiteX2" fmla="*/ 688088 w 838056"/>
                    <a:gd name="connsiteY2" fmla="*/ 1933366 h 1933366"/>
                    <a:gd name="connsiteX3" fmla="*/ 0 w 838056"/>
                    <a:gd name="connsiteY3" fmla="*/ 1341556 h 1933366"/>
                    <a:gd name="connsiteX4" fmla="*/ 217506 w 838056"/>
                    <a:gd name="connsiteY4" fmla="*/ 0 h 1933366"/>
                    <a:gd name="connsiteX0" fmla="*/ 183140 w 803690"/>
                    <a:gd name="connsiteY0" fmla="*/ 0 h 1933366"/>
                    <a:gd name="connsiteX1" fmla="*/ 803690 w 803690"/>
                    <a:gd name="connsiteY1" fmla="*/ 605640 h 1933366"/>
                    <a:gd name="connsiteX2" fmla="*/ 653722 w 803690"/>
                    <a:gd name="connsiteY2" fmla="*/ 1933366 h 1933366"/>
                    <a:gd name="connsiteX3" fmla="*/ 0 w 803690"/>
                    <a:gd name="connsiteY3" fmla="*/ 1377626 h 1933366"/>
                    <a:gd name="connsiteX4" fmla="*/ 183140 w 803690"/>
                    <a:gd name="connsiteY4" fmla="*/ 0 h 1933366"/>
                    <a:gd name="connsiteX0" fmla="*/ 183140 w 769495"/>
                    <a:gd name="connsiteY0" fmla="*/ 0 h 1933366"/>
                    <a:gd name="connsiteX1" fmla="*/ 769495 w 769495"/>
                    <a:gd name="connsiteY1" fmla="*/ 687908 h 1933366"/>
                    <a:gd name="connsiteX2" fmla="*/ 653722 w 769495"/>
                    <a:gd name="connsiteY2" fmla="*/ 1933366 h 1933366"/>
                    <a:gd name="connsiteX3" fmla="*/ 0 w 769495"/>
                    <a:gd name="connsiteY3" fmla="*/ 1377626 h 1933366"/>
                    <a:gd name="connsiteX4" fmla="*/ 183140 w 769495"/>
                    <a:gd name="connsiteY4" fmla="*/ 0 h 1933366"/>
                    <a:gd name="connsiteX0" fmla="*/ 183140 w 769495"/>
                    <a:gd name="connsiteY0" fmla="*/ 0 h 2023625"/>
                    <a:gd name="connsiteX1" fmla="*/ 769495 w 769495"/>
                    <a:gd name="connsiteY1" fmla="*/ 687908 h 2023625"/>
                    <a:gd name="connsiteX2" fmla="*/ 637897 w 769495"/>
                    <a:gd name="connsiteY2" fmla="*/ 2023625 h 2023625"/>
                    <a:gd name="connsiteX3" fmla="*/ 0 w 769495"/>
                    <a:gd name="connsiteY3" fmla="*/ 1377626 h 2023625"/>
                    <a:gd name="connsiteX4" fmla="*/ 183140 w 769495"/>
                    <a:gd name="connsiteY4" fmla="*/ 0 h 2023625"/>
                    <a:gd name="connsiteX0" fmla="*/ 271490 w 769495"/>
                    <a:gd name="connsiteY0" fmla="*/ 0 h 2005029"/>
                    <a:gd name="connsiteX1" fmla="*/ 769495 w 769495"/>
                    <a:gd name="connsiteY1" fmla="*/ 669312 h 2005029"/>
                    <a:gd name="connsiteX2" fmla="*/ 637897 w 769495"/>
                    <a:gd name="connsiteY2" fmla="*/ 2005029 h 2005029"/>
                    <a:gd name="connsiteX3" fmla="*/ 0 w 769495"/>
                    <a:gd name="connsiteY3" fmla="*/ 1359030 h 2005029"/>
                    <a:gd name="connsiteX4" fmla="*/ 271490 w 769495"/>
                    <a:gd name="connsiteY4" fmla="*/ 0 h 2005029"/>
                    <a:gd name="connsiteX0" fmla="*/ 230893 w 728898"/>
                    <a:gd name="connsiteY0" fmla="*/ 0 h 2005029"/>
                    <a:gd name="connsiteX1" fmla="*/ 728898 w 728898"/>
                    <a:gd name="connsiteY1" fmla="*/ 669312 h 2005029"/>
                    <a:gd name="connsiteX2" fmla="*/ 597300 w 728898"/>
                    <a:gd name="connsiteY2" fmla="*/ 2005029 h 2005029"/>
                    <a:gd name="connsiteX3" fmla="*/ 0 w 728898"/>
                    <a:gd name="connsiteY3" fmla="*/ 1359942 h 2005029"/>
                    <a:gd name="connsiteX4" fmla="*/ 230893 w 728898"/>
                    <a:gd name="connsiteY4" fmla="*/ 0 h 2005029"/>
                    <a:gd name="connsiteX0" fmla="*/ 230893 w 728898"/>
                    <a:gd name="connsiteY0" fmla="*/ 0 h 1950595"/>
                    <a:gd name="connsiteX1" fmla="*/ 728898 w 728898"/>
                    <a:gd name="connsiteY1" fmla="*/ 669312 h 1950595"/>
                    <a:gd name="connsiteX2" fmla="*/ 506027 w 728898"/>
                    <a:gd name="connsiteY2" fmla="*/ 1950595 h 1950595"/>
                    <a:gd name="connsiteX3" fmla="*/ 0 w 728898"/>
                    <a:gd name="connsiteY3" fmla="*/ 1359942 h 1950595"/>
                    <a:gd name="connsiteX4" fmla="*/ 230893 w 728898"/>
                    <a:gd name="connsiteY4" fmla="*/ 0 h 1950595"/>
                    <a:gd name="connsiteX0" fmla="*/ 230893 w 728898"/>
                    <a:gd name="connsiteY0" fmla="*/ 0 h 1991945"/>
                    <a:gd name="connsiteX1" fmla="*/ 728898 w 728898"/>
                    <a:gd name="connsiteY1" fmla="*/ 669312 h 1991945"/>
                    <a:gd name="connsiteX2" fmla="*/ 526766 w 728898"/>
                    <a:gd name="connsiteY2" fmla="*/ 1991945 h 1991945"/>
                    <a:gd name="connsiteX3" fmla="*/ 0 w 728898"/>
                    <a:gd name="connsiteY3" fmla="*/ 1359942 h 1991945"/>
                    <a:gd name="connsiteX4" fmla="*/ 230893 w 728898"/>
                    <a:gd name="connsiteY4" fmla="*/ 0 h 199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8898" h="1991945">
                      <a:moveTo>
                        <a:pt x="230893" y="0"/>
                      </a:moveTo>
                      <a:lnTo>
                        <a:pt x="728898" y="669312"/>
                      </a:lnTo>
                      <a:lnTo>
                        <a:pt x="526766" y="1991945"/>
                      </a:lnTo>
                      <a:lnTo>
                        <a:pt x="0" y="1359942"/>
                      </a:lnTo>
                      <a:lnTo>
                        <a:pt x="23089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206" name="Rektangel 1">
                  <a:extLst>
                    <a:ext uri="{FF2B5EF4-FFF2-40B4-BE49-F238E27FC236}">
                      <a16:creationId xmlns:a16="http://schemas.microsoft.com/office/drawing/2014/main" id="{35C7A068-3814-7186-B64A-0D0E2F0247D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27376">
                  <a:off x="4473329" y="4366214"/>
                  <a:ext cx="724969" cy="1282785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196156 w 1273317"/>
                    <a:gd name="connsiteY0" fmla="*/ 0 h 1604016"/>
                    <a:gd name="connsiteX1" fmla="*/ 1239979 w 1273317"/>
                    <a:gd name="connsiteY1" fmla="*/ 190500 h 1604016"/>
                    <a:gd name="connsiteX2" fmla="*/ 1273317 w 1273317"/>
                    <a:gd name="connsiteY2" fmla="*/ 1604016 h 1604016"/>
                    <a:gd name="connsiteX3" fmla="*/ 0 w 1273317"/>
                    <a:gd name="connsiteY3" fmla="*/ 1329805 h 1604016"/>
                    <a:gd name="connsiteX4" fmla="*/ 196156 w 1273317"/>
                    <a:gd name="connsiteY4" fmla="*/ 0 h 1604016"/>
                    <a:gd name="connsiteX0" fmla="*/ 196156 w 1239979"/>
                    <a:gd name="connsiteY0" fmla="*/ 0 h 1895824"/>
                    <a:gd name="connsiteX1" fmla="*/ 1239979 w 1239979"/>
                    <a:gd name="connsiteY1" fmla="*/ 190500 h 1895824"/>
                    <a:gd name="connsiteX2" fmla="*/ 718656 w 1239979"/>
                    <a:gd name="connsiteY2" fmla="*/ 1895824 h 1895824"/>
                    <a:gd name="connsiteX3" fmla="*/ 0 w 1239979"/>
                    <a:gd name="connsiteY3" fmla="*/ 1329805 h 1895824"/>
                    <a:gd name="connsiteX4" fmla="*/ 196156 w 1239979"/>
                    <a:gd name="connsiteY4" fmla="*/ 0 h 1895824"/>
                    <a:gd name="connsiteX0" fmla="*/ 196156 w 910071"/>
                    <a:gd name="connsiteY0" fmla="*/ 0 h 1895824"/>
                    <a:gd name="connsiteX1" fmla="*/ 910071 w 910071"/>
                    <a:gd name="connsiteY1" fmla="*/ 639656 h 1895824"/>
                    <a:gd name="connsiteX2" fmla="*/ 718656 w 910071"/>
                    <a:gd name="connsiteY2" fmla="*/ 1895824 h 1895824"/>
                    <a:gd name="connsiteX3" fmla="*/ 0 w 910071"/>
                    <a:gd name="connsiteY3" fmla="*/ 1329805 h 1895824"/>
                    <a:gd name="connsiteX4" fmla="*/ 196156 w 910071"/>
                    <a:gd name="connsiteY4" fmla="*/ 0 h 1895824"/>
                    <a:gd name="connsiteX0" fmla="*/ 196156 w 910071"/>
                    <a:gd name="connsiteY0" fmla="*/ 0 h 1917541"/>
                    <a:gd name="connsiteX1" fmla="*/ 910071 w 910071"/>
                    <a:gd name="connsiteY1" fmla="*/ 639656 h 1917541"/>
                    <a:gd name="connsiteX2" fmla="*/ 736428 w 910071"/>
                    <a:gd name="connsiteY2" fmla="*/ 1917541 h 1917541"/>
                    <a:gd name="connsiteX3" fmla="*/ 0 w 910071"/>
                    <a:gd name="connsiteY3" fmla="*/ 1329805 h 1917541"/>
                    <a:gd name="connsiteX4" fmla="*/ 196156 w 910071"/>
                    <a:gd name="connsiteY4" fmla="*/ 0 h 1917541"/>
                    <a:gd name="connsiteX0" fmla="*/ 210413 w 910071"/>
                    <a:gd name="connsiteY0" fmla="*/ 0 h 1941220"/>
                    <a:gd name="connsiteX1" fmla="*/ 910071 w 910071"/>
                    <a:gd name="connsiteY1" fmla="*/ 663335 h 1941220"/>
                    <a:gd name="connsiteX2" fmla="*/ 736428 w 910071"/>
                    <a:gd name="connsiteY2" fmla="*/ 1941220 h 1941220"/>
                    <a:gd name="connsiteX3" fmla="*/ 0 w 910071"/>
                    <a:gd name="connsiteY3" fmla="*/ 1353484 h 1941220"/>
                    <a:gd name="connsiteX4" fmla="*/ 210413 w 910071"/>
                    <a:gd name="connsiteY4" fmla="*/ 0 h 1941220"/>
                    <a:gd name="connsiteX0" fmla="*/ 263181 w 910071"/>
                    <a:gd name="connsiteY0" fmla="*/ 0 h 1963807"/>
                    <a:gd name="connsiteX1" fmla="*/ 910071 w 910071"/>
                    <a:gd name="connsiteY1" fmla="*/ 685922 h 1963807"/>
                    <a:gd name="connsiteX2" fmla="*/ 736428 w 910071"/>
                    <a:gd name="connsiteY2" fmla="*/ 1963807 h 1963807"/>
                    <a:gd name="connsiteX3" fmla="*/ 0 w 910071"/>
                    <a:gd name="connsiteY3" fmla="*/ 1376071 h 1963807"/>
                    <a:gd name="connsiteX4" fmla="*/ 263181 w 910071"/>
                    <a:gd name="connsiteY4" fmla="*/ 0 h 1963807"/>
                    <a:gd name="connsiteX0" fmla="*/ 304451 w 951341"/>
                    <a:gd name="connsiteY0" fmla="*/ 0 h 1963807"/>
                    <a:gd name="connsiteX1" fmla="*/ 951341 w 951341"/>
                    <a:gd name="connsiteY1" fmla="*/ 685922 h 1963807"/>
                    <a:gd name="connsiteX2" fmla="*/ 777698 w 951341"/>
                    <a:gd name="connsiteY2" fmla="*/ 1963807 h 1963807"/>
                    <a:gd name="connsiteX3" fmla="*/ 0 w 951341"/>
                    <a:gd name="connsiteY3" fmla="*/ 1460345 h 1963807"/>
                    <a:gd name="connsiteX4" fmla="*/ 304451 w 951341"/>
                    <a:gd name="connsiteY4" fmla="*/ 0 h 1963807"/>
                    <a:gd name="connsiteX0" fmla="*/ 304451 w 951341"/>
                    <a:gd name="connsiteY0" fmla="*/ 0 h 2225322"/>
                    <a:gd name="connsiteX1" fmla="*/ 951341 w 951341"/>
                    <a:gd name="connsiteY1" fmla="*/ 685922 h 2225322"/>
                    <a:gd name="connsiteX2" fmla="*/ 687714 w 951341"/>
                    <a:gd name="connsiteY2" fmla="*/ 2225323 h 2225322"/>
                    <a:gd name="connsiteX3" fmla="*/ 0 w 951341"/>
                    <a:gd name="connsiteY3" fmla="*/ 1460345 h 2225322"/>
                    <a:gd name="connsiteX4" fmla="*/ 304451 w 951341"/>
                    <a:gd name="connsiteY4" fmla="*/ 0 h 2225322"/>
                    <a:gd name="connsiteX0" fmla="*/ 304451 w 951341"/>
                    <a:gd name="connsiteY0" fmla="*/ 0 h 2161895"/>
                    <a:gd name="connsiteX1" fmla="*/ 951341 w 951341"/>
                    <a:gd name="connsiteY1" fmla="*/ 685922 h 2161895"/>
                    <a:gd name="connsiteX2" fmla="*/ 687038 w 951341"/>
                    <a:gd name="connsiteY2" fmla="*/ 2161896 h 2161895"/>
                    <a:gd name="connsiteX3" fmla="*/ 0 w 951341"/>
                    <a:gd name="connsiteY3" fmla="*/ 1460345 h 2161895"/>
                    <a:gd name="connsiteX4" fmla="*/ 304451 w 951341"/>
                    <a:gd name="connsiteY4" fmla="*/ 0 h 216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341" h="2161895">
                      <a:moveTo>
                        <a:pt x="304451" y="0"/>
                      </a:moveTo>
                      <a:lnTo>
                        <a:pt x="951341" y="685922"/>
                      </a:lnTo>
                      <a:lnTo>
                        <a:pt x="687038" y="2161896"/>
                      </a:lnTo>
                      <a:lnTo>
                        <a:pt x="0" y="1460345"/>
                      </a:lnTo>
                      <a:lnTo>
                        <a:pt x="304451" y="0"/>
                      </a:lnTo>
                      <a:close/>
                    </a:path>
                  </a:pathLst>
                </a:custGeom>
                <a:solidFill>
                  <a:srgbClr val="B5D8B8">
                    <a:alpha val="46000"/>
                  </a:srgb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207" name="Picture 2" descr="http://fysikabbogen2.systime.dk/fileadmin/_processed_/csm_fig_10_02ny_0b7388a3ea.png">
                  <a:hlinkClick r:id="rId14"/>
                  <a:extLst>
                    <a:ext uri="{FF2B5EF4-FFF2-40B4-BE49-F238E27FC236}">
                      <a16:creationId xmlns:a16="http://schemas.microsoft.com/office/drawing/2014/main" id="{1829950F-E275-397E-F40E-6B86EA62A0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5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4614" t="70882" r="10294" b="14708"/>
                <a:stretch/>
              </p:blipFill>
              <p:spPr bwMode="auto">
                <a:xfrm rot="1324148">
                  <a:off x="4384201" y="4766448"/>
                  <a:ext cx="1047379" cy="51338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4208" name="Gruppe 4207">
                  <a:extLst>
                    <a:ext uri="{FF2B5EF4-FFF2-40B4-BE49-F238E27FC236}">
                      <a16:creationId xmlns:a16="http://schemas.microsoft.com/office/drawing/2014/main" id="{9578319D-7D50-4C3D-0425-F66C55EC904E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373297">
                  <a:off x="5298645" y="5492213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222" name="Ellipse 4221">
                    <a:extLst>
                      <a:ext uri="{FF2B5EF4-FFF2-40B4-BE49-F238E27FC236}">
                        <a16:creationId xmlns:a16="http://schemas.microsoft.com/office/drawing/2014/main" id="{0CCACA6A-E93D-26F7-AF10-513DE6D0D381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23" name="Ellipse 4222">
                    <a:extLst>
                      <a:ext uri="{FF2B5EF4-FFF2-40B4-BE49-F238E27FC236}">
                        <a16:creationId xmlns:a16="http://schemas.microsoft.com/office/drawing/2014/main" id="{EAF24AFF-EDB8-A9A0-1C49-2BDBE8F1469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24" name="Ellipse 4223">
                    <a:extLst>
                      <a:ext uri="{FF2B5EF4-FFF2-40B4-BE49-F238E27FC236}">
                        <a16:creationId xmlns:a16="http://schemas.microsoft.com/office/drawing/2014/main" id="{D99AEFF6-D882-3E9A-29FE-CCED34E813C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209" name="Gruppe 4208">
                  <a:extLst>
                    <a:ext uri="{FF2B5EF4-FFF2-40B4-BE49-F238E27FC236}">
                      <a16:creationId xmlns:a16="http://schemas.microsoft.com/office/drawing/2014/main" id="{346ABD64-6D71-6E43-7DFE-31C84EBAFC75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470192">
                  <a:off x="5428271" y="531162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219" name="Ellipse 4218">
                    <a:extLst>
                      <a:ext uri="{FF2B5EF4-FFF2-40B4-BE49-F238E27FC236}">
                        <a16:creationId xmlns:a16="http://schemas.microsoft.com/office/drawing/2014/main" id="{81D58A7A-C8F5-C6F8-37FB-F0B439D56E6F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20" name="Ellipse 4219">
                    <a:extLst>
                      <a:ext uri="{FF2B5EF4-FFF2-40B4-BE49-F238E27FC236}">
                        <a16:creationId xmlns:a16="http://schemas.microsoft.com/office/drawing/2014/main" id="{D1F1133C-F4D2-EBB3-4289-54996C436CD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21" name="Ellipse 4220">
                    <a:extLst>
                      <a:ext uri="{FF2B5EF4-FFF2-40B4-BE49-F238E27FC236}">
                        <a16:creationId xmlns:a16="http://schemas.microsoft.com/office/drawing/2014/main" id="{B240C82C-6154-0D33-DB61-FD0A388F60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210" name="Gruppe 4209">
                  <a:extLst>
                    <a:ext uri="{FF2B5EF4-FFF2-40B4-BE49-F238E27FC236}">
                      <a16:creationId xmlns:a16="http://schemas.microsoft.com/office/drawing/2014/main" id="{0446EE4B-525F-D05E-0653-B71F9799A049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796648">
                  <a:off x="5577620" y="5159104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216" name="Ellipse 4215">
                    <a:extLst>
                      <a:ext uri="{FF2B5EF4-FFF2-40B4-BE49-F238E27FC236}">
                        <a16:creationId xmlns:a16="http://schemas.microsoft.com/office/drawing/2014/main" id="{FBA697B5-6C16-B25C-E769-7CEA8278D17B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17" name="Ellipse 4216">
                    <a:extLst>
                      <a:ext uri="{FF2B5EF4-FFF2-40B4-BE49-F238E27FC236}">
                        <a16:creationId xmlns:a16="http://schemas.microsoft.com/office/drawing/2014/main" id="{A4985B88-7285-C7FA-E399-E791D4C8672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18" name="Ellipse 4217">
                    <a:extLst>
                      <a:ext uri="{FF2B5EF4-FFF2-40B4-BE49-F238E27FC236}">
                        <a16:creationId xmlns:a16="http://schemas.microsoft.com/office/drawing/2014/main" id="{37F34B09-0469-877B-B977-035F9361827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211" name="Gruppe 4210">
                  <a:extLst>
                    <a:ext uri="{FF2B5EF4-FFF2-40B4-BE49-F238E27FC236}">
                      <a16:creationId xmlns:a16="http://schemas.microsoft.com/office/drawing/2014/main" id="{BF2310B9-283F-7002-71E6-5225D8F6C35F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652618">
                  <a:off x="5730235" y="498998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213" name="Ellipse 4212">
                    <a:extLst>
                      <a:ext uri="{FF2B5EF4-FFF2-40B4-BE49-F238E27FC236}">
                        <a16:creationId xmlns:a16="http://schemas.microsoft.com/office/drawing/2014/main" id="{4325D94E-09D8-9C9D-A223-DFFE9874DC83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14" name="Ellipse 4213">
                    <a:extLst>
                      <a:ext uri="{FF2B5EF4-FFF2-40B4-BE49-F238E27FC236}">
                        <a16:creationId xmlns:a16="http://schemas.microsoft.com/office/drawing/2014/main" id="{41280F26-A705-474E-34AA-750493E7AB8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215" name="Ellipse 4214">
                    <a:extLst>
                      <a:ext uri="{FF2B5EF4-FFF2-40B4-BE49-F238E27FC236}">
                        <a16:creationId xmlns:a16="http://schemas.microsoft.com/office/drawing/2014/main" id="{FCE85D55-E292-BF4C-6DCA-0D697BD33F6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212" name="Tekstfelt 4211">
                  <a:extLst>
                    <a:ext uri="{FF2B5EF4-FFF2-40B4-BE49-F238E27FC236}">
                      <a16:creationId xmlns:a16="http://schemas.microsoft.com/office/drawing/2014/main" id="{FD3794FC-1079-4C7D-7C02-359715652FDC}"/>
                    </a:ext>
                  </a:extLst>
                </p:cNvPr>
                <p:cNvSpPr txBox="1"/>
                <p:nvPr/>
              </p:nvSpPr>
              <p:spPr>
                <a:xfrm rot="1724704">
                  <a:off x="4085781" y="4668157"/>
                  <a:ext cx="834549" cy="6765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800" dirty="0"/>
                    <a:t>A</a:t>
                  </a:r>
                </a:p>
              </p:txBody>
            </p:sp>
          </p:grpSp>
          <p:grpSp>
            <p:nvGrpSpPr>
              <p:cNvPr id="4181" name="Gruppe 4180">
                <a:extLst>
                  <a:ext uri="{FF2B5EF4-FFF2-40B4-BE49-F238E27FC236}">
                    <a16:creationId xmlns:a16="http://schemas.microsoft.com/office/drawing/2014/main" id="{CF4CB5F0-D20D-88AF-8683-9F59887E6750}"/>
                  </a:ext>
                </a:extLst>
              </p:cNvPr>
              <p:cNvGrpSpPr/>
              <p:nvPr/>
            </p:nvGrpSpPr>
            <p:grpSpPr>
              <a:xfrm>
                <a:off x="2868651" y="3675624"/>
                <a:ext cx="85161" cy="135724"/>
                <a:chOff x="1893353" y="3714556"/>
                <a:chExt cx="107828" cy="201829"/>
              </a:xfrm>
            </p:grpSpPr>
            <p:sp>
              <p:nvSpPr>
                <p:cNvPr id="4185" name="Kombinationstegning 4184">
                  <a:extLst>
                    <a:ext uri="{FF2B5EF4-FFF2-40B4-BE49-F238E27FC236}">
                      <a16:creationId xmlns:a16="http://schemas.microsoft.com/office/drawing/2014/main" id="{ACAB652F-8B49-5C44-60AC-1C0355788ACC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86" name="Ellipse 4185">
                  <a:extLst>
                    <a:ext uri="{FF2B5EF4-FFF2-40B4-BE49-F238E27FC236}">
                      <a16:creationId xmlns:a16="http://schemas.microsoft.com/office/drawing/2014/main" id="{A17F014F-FEE0-89CC-B5E3-C5DF4359918A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82" name="Gruppe 4181">
                <a:extLst>
                  <a:ext uri="{FF2B5EF4-FFF2-40B4-BE49-F238E27FC236}">
                    <a16:creationId xmlns:a16="http://schemas.microsoft.com/office/drawing/2014/main" id="{4CCE3B64-B70C-BD95-975F-7D6A3555872F}"/>
                  </a:ext>
                </a:extLst>
              </p:cNvPr>
              <p:cNvGrpSpPr/>
              <p:nvPr/>
            </p:nvGrpSpPr>
            <p:grpSpPr>
              <a:xfrm>
                <a:off x="2979359" y="3538099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4183" name="Kombinationstegning 4182">
                  <a:extLst>
                    <a:ext uri="{FF2B5EF4-FFF2-40B4-BE49-F238E27FC236}">
                      <a16:creationId xmlns:a16="http://schemas.microsoft.com/office/drawing/2014/main" id="{18F01471-546D-192E-22A8-8337CCB48BF7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84" name="Ellipse 4183">
                  <a:extLst>
                    <a:ext uri="{FF2B5EF4-FFF2-40B4-BE49-F238E27FC236}">
                      <a16:creationId xmlns:a16="http://schemas.microsoft.com/office/drawing/2014/main" id="{31E31A61-245B-1C95-1459-9273C94B956B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229" name="Kombinationstegning 4228">
              <a:extLst>
                <a:ext uri="{FF2B5EF4-FFF2-40B4-BE49-F238E27FC236}">
                  <a16:creationId xmlns:a16="http://schemas.microsoft.com/office/drawing/2014/main" id="{5E26F375-A373-D242-F99B-9329548C4DFE}"/>
                </a:ext>
              </a:extLst>
            </p:cNvPr>
            <p:cNvSpPr/>
            <p:nvPr/>
          </p:nvSpPr>
          <p:spPr>
            <a:xfrm>
              <a:off x="5505704" y="2666691"/>
              <a:ext cx="544033" cy="756138"/>
            </a:xfrm>
            <a:custGeom>
              <a:avLst/>
              <a:gdLst>
                <a:gd name="connsiteX0" fmla="*/ 398585 w 544033"/>
                <a:gd name="connsiteY0" fmla="*/ 0 h 756138"/>
                <a:gd name="connsiteX1" fmla="*/ 533400 w 544033"/>
                <a:gd name="connsiteY1" fmla="*/ 146538 h 756138"/>
                <a:gd name="connsiteX2" fmla="*/ 492369 w 544033"/>
                <a:gd name="connsiteY2" fmla="*/ 316523 h 756138"/>
                <a:gd name="connsiteX3" fmla="*/ 152400 w 544033"/>
                <a:gd name="connsiteY3" fmla="*/ 339969 h 756138"/>
                <a:gd name="connsiteX4" fmla="*/ 0 w 544033"/>
                <a:gd name="connsiteY4" fmla="*/ 756138 h 75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033" h="756138">
                  <a:moveTo>
                    <a:pt x="398585" y="0"/>
                  </a:moveTo>
                  <a:cubicBezTo>
                    <a:pt x="458177" y="46892"/>
                    <a:pt x="517769" y="93784"/>
                    <a:pt x="533400" y="146538"/>
                  </a:cubicBezTo>
                  <a:cubicBezTo>
                    <a:pt x="549031" y="199292"/>
                    <a:pt x="555869" y="284284"/>
                    <a:pt x="492369" y="316523"/>
                  </a:cubicBezTo>
                  <a:cubicBezTo>
                    <a:pt x="428869" y="348762"/>
                    <a:pt x="234461" y="266700"/>
                    <a:pt x="152400" y="339969"/>
                  </a:cubicBezTo>
                  <a:cubicBezTo>
                    <a:pt x="70338" y="413238"/>
                    <a:pt x="35169" y="584688"/>
                    <a:pt x="0" y="75613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163" name="Tekstfelt 4162">
              <a:extLst>
                <a:ext uri="{FF2B5EF4-FFF2-40B4-BE49-F238E27FC236}">
                  <a16:creationId xmlns:a16="http://schemas.microsoft.com/office/drawing/2014/main" id="{B66E8A23-CA64-69A0-31B9-EA701CA52DD3}"/>
                </a:ext>
              </a:extLst>
            </p:cNvPr>
            <p:cNvSpPr txBox="1"/>
            <p:nvPr/>
          </p:nvSpPr>
          <p:spPr>
            <a:xfrm>
              <a:off x="7025951" y="2459624"/>
              <a:ext cx="84189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I = ? A</a:t>
              </a:r>
            </a:p>
          </p:txBody>
        </p:sp>
        <p:sp>
          <p:nvSpPr>
            <p:cNvPr id="4233" name="Kombinationstegning 4232">
              <a:extLst>
                <a:ext uri="{FF2B5EF4-FFF2-40B4-BE49-F238E27FC236}">
                  <a16:creationId xmlns:a16="http://schemas.microsoft.com/office/drawing/2014/main" id="{B47ECC3E-53C6-A3C0-C17D-922DB4D77FD9}"/>
                </a:ext>
              </a:extLst>
            </p:cNvPr>
            <p:cNvSpPr/>
            <p:nvPr/>
          </p:nvSpPr>
          <p:spPr>
            <a:xfrm>
              <a:off x="5150044" y="3167104"/>
              <a:ext cx="384968" cy="1088064"/>
            </a:xfrm>
            <a:custGeom>
              <a:avLst/>
              <a:gdLst>
                <a:gd name="connsiteX0" fmla="*/ 367383 w 384968"/>
                <a:gd name="connsiteY0" fmla="*/ 232279 h 1088064"/>
                <a:gd name="connsiteX1" fmla="*/ 314629 w 384968"/>
                <a:gd name="connsiteY1" fmla="*/ 50571 h 1088064"/>
                <a:gd name="connsiteX2" fmla="*/ 150506 w 384968"/>
                <a:gd name="connsiteY2" fmla="*/ 9541 h 1088064"/>
                <a:gd name="connsiteX3" fmla="*/ 3968 w 384968"/>
                <a:gd name="connsiteY3" fmla="*/ 202971 h 1088064"/>
                <a:gd name="connsiteX4" fmla="*/ 62583 w 384968"/>
                <a:gd name="connsiteY4" fmla="*/ 466741 h 1088064"/>
                <a:gd name="connsiteX5" fmla="*/ 279460 w 384968"/>
                <a:gd name="connsiteY5" fmla="*/ 695341 h 1088064"/>
                <a:gd name="connsiteX6" fmla="*/ 384968 w 384968"/>
                <a:gd name="connsiteY6" fmla="*/ 1088064 h 108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968" h="1088064">
                  <a:moveTo>
                    <a:pt x="367383" y="232279"/>
                  </a:moveTo>
                  <a:cubicBezTo>
                    <a:pt x="359079" y="159986"/>
                    <a:pt x="350775" y="87694"/>
                    <a:pt x="314629" y="50571"/>
                  </a:cubicBezTo>
                  <a:cubicBezTo>
                    <a:pt x="278483" y="13448"/>
                    <a:pt x="202283" y="-15859"/>
                    <a:pt x="150506" y="9541"/>
                  </a:cubicBezTo>
                  <a:cubicBezTo>
                    <a:pt x="98729" y="34941"/>
                    <a:pt x="18622" y="126771"/>
                    <a:pt x="3968" y="202971"/>
                  </a:cubicBezTo>
                  <a:cubicBezTo>
                    <a:pt x="-10686" y="279171"/>
                    <a:pt x="16668" y="384679"/>
                    <a:pt x="62583" y="466741"/>
                  </a:cubicBezTo>
                  <a:cubicBezTo>
                    <a:pt x="108498" y="548803"/>
                    <a:pt x="225729" y="591787"/>
                    <a:pt x="279460" y="695341"/>
                  </a:cubicBezTo>
                  <a:cubicBezTo>
                    <a:pt x="333191" y="798895"/>
                    <a:pt x="359079" y="943479"/>
                    <a:pt x="384968" y="108806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35" name="Tekstfelt 4234">
              <a:extLst>
                <a:ext uri="{FF2B5EF4-FFF2-40B4-BE49-F238E27FC236}">
                  <a16:creationId xmlns:a16="http://schemas.microsoft.com/office/drawing/2014/main" id="{F558310A-8613-C1FF-BA46-7DE980695335}"/>
                </a:ext>
              </a:extLst>
            </p:cNvPr>
            <p:cNvSpPr txBox="1"/>
            <p:nvPr/>
          </p:nvSpPr>
          <p:spPr>
            <a:xfrm>
              <a:off x="5297370" y="3522149"/>
              <a:ext cx="9829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R</a:t>
              </a:r>
              <a:r>
                <a:rPr lang="da-DK" sz="1600" baseline="-250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1</a:t>
              </a:r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 = 3 Ω</a:t>
              </a:r>
            </a:p>
          </p:txBody>
        </p:sp>
        <p:sp>
          <p:nvSpPr>
            <p:cNvPr id="4236" name="Tekstfelt 4235">
              <a:extLst>
                <a:ext uri="{FF2B5EF4-FFF2-40B4-BE49-F238E27FC236}">
                  <a16:creationId xmlns:a16="http://schemas.microsoft.com/office/drawing/2014/main" id="{DACC28B1-6D7A-502E-8BB1-06787C40F6ED}"/>
                </a:ext>
              </a:extLst>
            </p:cNvPr>
            <p:cNvSpPr txBox="1"/>
            <p:nvPr/>
          </p:nvSpPr>
          <p:spPr>
            <a:xfrm>
              <a:off x="5190214" y="4331748"/>
              <a:ext cx="9829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R</a:t>
              </a:r>
              <a:r>
                <a:rPr lang="da-DK" sz="1600" baseline="-250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1</a:t>
              </a:r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 = 3 Ω</a:t>
              </a:r>
            </a:p>
          </p:txBody>
        </p:sp>
        <p:sp>
          <p:nvSpPr>
            <p:cNvPr id="4242" name="Kombinationstegning 4241">
              <a:extLst>
                <a:ext uri="{FF2B5EF4-FFF2-40B4-BE49-F238E27FC236}">
                  <a16:creationId xmlns:a16="http://schemas.microsoft.com/office/drawing/2014/main" id="{567730C6-FD7D-8059-A3E7-0E8918BFD04E}"/>
                </a:ext>
              </a:extLst>
            </p:cNvPr>
            <p:cNvSpPr/>
            <p:nvPr/>
          </p:nvSpPr>
          <p:spPr>
            <a:xfrm>
              <a:off x="6003985" y="2645434"/>
              <a:ext cx="1132936" cy="483079"/>
            </a:xfrm>
            <a:custGeom>
              <a:avLst/>
              <a:gdLst>
                <a:gd name="connsiteX0" fmla="*/ 0 w 1132936"/>
                <a:gd name="connsiteY0" fmla="*/ 0 h 483079"/>
                <a:gd name="connsiteX1" fmla="*/ 402566 w 1132936"/>
                <a:gd name="connsiteY1" fmla="*/ 431321 h 483079"/>
                <a:gd name="connsiteX2" fmla="*/ 994913 w 1132936"/>
                <a:gd name="connsiteY2" fmla="*/ 310551 h 483079"/>
                <a:gd name="connsiteX3" fmla="*/ 1132936 w 1132936"/>
                <a:gd name="connsiteY3" fmla="*/ 483079 h 48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936" h="483079">
                  <a:moveTo>
                    <a:pt x="0" y="0"/>
                  </a:moveTo>
                  <a:cubicBezTo>
                    <a:pt x="118373" y="189781"/>
                    <a:pt x="236747" y="379563"/>
                    <a:pt x="402566" y="431321"/>
                  </a:cubicBezTo>
                  <a:cubicBezTo>
                    <a:pt x="568385" y="483079"/>
                    <a:pt x="873185" y="301925"/>
                    <a:pt x="994913" y="310551"/>
                  </a:cubicBezTo>
                  <a:cubicBezTo>
                    <a:pt x="1116641" y="319177"/>
                    <a:pt x="1124788" y="401128"/>
                    <a:pt x="1132936" y="48307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43" name="Kombinationstegning 4242">
              <a:extLst>
                <a:ext uri="{FF2B5EF4-FFF2-40B4-BE49-F238E27FC236}">
                  <a16:creationId xmlns:a16="http://schemas.microsoft.com/office/drawing/2014/main" id="{3B649B90-477D-3E10-C563-61B2F8E4E262}"/>
                </a:ext>
              </a:extLst>
            </p:cNvPr>
            <p:cNvSpPr/>
            <p:nvPr/>
          </p:nvSpPr>
          <p:spPr>
            <a:xfrm>
              <a:off x="5992483" y="2955925"/>
              <a:ext cx="1572326" cy="641819"/>
            </a:xfrm>
            <a:custGeom>
              <a:avLst/>
              <a:gdLst>
                <a:gd name="connsiteX0" fmla="*/ 1201947 w 1572326"/>
                <a:gd name="connsiteY0" fmla="*/ 86324 h 641819"/>
                <a:gd name="connsiteX1" fmla="*/ 1368725 w 1572326"/>
                <a:gd name="connsiteY1" fmla="*/ 60 h 641819"/>
                <a:gd name="connsiteX2" fmla="*/ 1512498 w 1572326"/>
                <a:gd name="connsiteY2" fmla="*/ 97826 h 641819"/>
                <a:gd name="connsiteX3" fmla="*/ 1564257 w 1572326"/>
                <a:gd name="connsiteY3" fmla="*/ 373871 h 641819"/>
                <a:gd name="connsiteX4" fmla="*/ 1351472 w 1572326"/>
                <a:gd name="connsiteY4" fmla="*/ 609660 h 641819"/>
                <a:gd name="connsiteX5" fmla="*/ 1081177 w 1572326"/>
                <a:gd name="connsiteY5" fmla="*/ 638415 h 641819"/>
                <a:gd name="connsiteX6" fmla="*/ 851140 w 1572326"/>
                <a:gd name="connsiteY6" fmla="*/ 598158 h 641819"/>
                <a:gd name="connsiteX7" fmla="*/ 615351 w 1572326"/>
                <a:gd name="connsiteY7" fmla="*/ 391124 h 641819"/>
                <a:gd name="connsiteX8" fmla="*/ 264543 w 1572326"/>
                <a:gd name="connsiteY8" fmla="*/ 230098 h 641819"/>
                <a:gd name="connsiteX9" fmla="*/ 46008 w 1572326"/>
                <a:gd name="connsiteY9" fmla="*/ 287607 h 641819"/>
                <a:gd name="connsiteX10" fmla="*/ 0 w 1572326"/>
                <a:gd name="connsiteY10" fmla="*/ 454384 h 64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2326" h="641819">
                  <a:moveTo>
                    <a:pt x="1201947" y="86324"/>
                  </a:moveTo>
                  <a:cubicBezTo>
                    <a:pt x="1259457" y="42233"/>
                    <a:pt x="1316967" y="-1857"/>
                    <a:pt x="1368725" y="60"/>
                  </a:cubicBezTo>
                  <a:cubicBezTo>
                    <a:pt x="1420483" y="1977"/>
                    <a:pt x="1479909" y="35524"/>
                    <a:pt x="1512498" y="97826"/>
                  </a:cubicBezTo>
                  <a:cubicBezTo>
                    <a:pt x="1545087" y="160128"/>
                    <a:pt x="1591095" y="288565"/>
                    <a:pt x="1564257" y="373871"/>
                  </a:cubicBezTo>
                  <a:cubicBezTo>
                    <a:pt x="1537419" y="459177"/>
                    <a:pt x="1431985" y="565569"/>
                    <a:pt x="1351472" y="609660"/>
                  </a:cubicBezTo>
                  <a:cubicBezTo>
                    <a:pt x="1270959" y="653751"/>
                    <a:pt x="1164566" y="640332"/>
                    <a:pt x="1081177" y="638415"/>
                  </a:cubicBezTo>
                  <a:cubicBezTo>
                    <a:pt x="997788" y="636498"/>
                    <a:pt x="928778" y="639373"/>
                    <a:pt x="851140" y="598158"/>
                  </a:cubicBezTo>
                  <a:cubicBezTo>
                    <a:pt x="773502" y="556943"/>
                    <a:pt x="713117" y="452467"/>
                    <a:pt x="615351" y="391124"/>
                  </a:cubicBezTo>
                  <a:cubicBezTo>
                    <a:pt x="517585" y="329781"/>
                    <a:pt x="359433" y="247351"/>
                    <a:pt x="264543" y="230098"/>
                  </a:cubicBezTo>
                  <a:cubicBezTo>
                    <a:pt x="169653" y="212845"/>
                    <a:pt x="90098" y="250226"/>
                    <a:pt x="46008" y="287607"/>
                  </a:cubicBezTo>
                  <a:cubicBezTo>
                    <a:pt x="1918" y="324988"/>
                    <a:pt x="959" y="389686"/>
                    <a:pt x="0" y="45438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44" name="Kombinationstegning 4243">
              <a:extLst>
                <a:ext uri="{FF2B5EF4-FFF2-40B4-BE49-F238E27FC236}">
                  <a16:creationId xmlns:a16="http://schemas.microsoft.com/office/drawing/2014/main" id="{CA0EE39D-D1A7-7B73-9631-80602E308F8E}"/>
                </a:ext>
              </a:extLst>
            </p:cNvPr>
            <p:cNvSpPr/>
            <p:nvPr/>
          </p:nvSpPr>
          <p:spPr>
            <a:xfrm>
              <a:off x="5963728" y="3286260"/>
              <a:ext cx="427181" cy="969438"/>
            </a:xfrm>
            <a:custGeom>
              <a:avLst/>
              <a:gdLst>
                <a:gd name="connsiteX0" fmla="*/ 11502 w 427181"/>
                <a:gd name="connsiteY0" fmla="*/ 112548 h 969438"/>
                <a:gd name="connsiteX1" fmla="*/ 103517 w 427181"/>
                <a:gd name="connsiteY1" fmla="*/ 14782 h 969438"/>
                <a:gd name="connsiteX2" fmla="*/ 270295 w 427181"/>
                <a:gd name="connsiteY2" fmla="*/ 20532 h 969438"/>
                <a:gd name="connsiteX3" fmla="*/ 396815 w 427181"/>
                <a:gd name="connsiteY3" fmla="*/ 204563 h 969438"/>
                <a:gd name="connsiteX4" fmla="*/ 408317 w 427181"/>
                <a:gd name="connsiteY4" fmla="*/ 595627 h 969438"/>
                <a:gd name="connsiteX5" fmla="*/ 172529 w 427181"/>
                <a:gd name="connsiteY5" fmla="*/ 779657 h 969438"/>
                <a:gd name="connsiteX6" fmla="*/ 0 w 427181"/>
                <a:gd name="connsiteY6" fmla="*/ 969438 h 96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7181" h="969438">
                  <a:moveTo>
                    <a:pt x="11502" y="112548"/>
                  </a:moveTo>
                  <a:cubicBezTo>
                    <a:pt x="35943" y="71333"/>
                    <a:pt x="60385" y="30118"/>
                    <a:pt x="103517" y="14782"/>
                  </a:cubicBezTo>
                  <a:cubicBezTo>
                    <a:pt x="146649" y="-554"/>
                    <a:pt x="221412" y="-11098"/>
                    <a:pt x="270295" y="20532"/>
                  </a:cubicBezTo>
                  <a:cubicBezTo>
                    <a:pt x="319178" y="52162"/>
                    <a:pt x="373811" y="108714"/>
                    <a:pt x="396815" y="204563"/>
                  </a:cubicBezTo>
                  <a:cubicBezTo>
                    <a:pt x="419819" y="300412"/>
                    <a:pt x="445698" y="499778"/>
                    <a:pt x="408317" y="595627"/>
                  </a:cubicBezTo>
                  <a:cubicBezTo>
                    <a:pt x="370936" y="691476"/>
                    <a:pt x="240582" y="717355"/>
                    <a:pt x="172529" y="779657"/>
                  </a:cubicBezTo>
                  <a:cubicBezTo>
                    <a:pt x="104476" y="841959"/>
                    <a:pt x="52238" y="905698"/>
                    <a:pt x="0" y="96943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4247" name="Tekstfelt 4246">
            <a:extLst>
              <a:ext uri="{FF2B5EF4-FFF2-40B4-BE49-F238E27FC236}">
                <a16:creationId xmlns:a16="http://schemas.microsoft.com/office/drawing/2014/main" id="{BAB9B90D-7FE4-6F32-4AA1-CEE8BD30E741}"/>
              </a:ext>
            </a:extLst>
          </p:cNvPr>
          <p:cNvSpPr txBox="1"/>
          <p:nvPr/>
        </p:nvSpPr>
        <p:spPr>
          <a:xfrm>
            <a:off x="4425770" y="4455618"/>
            <a:ext cx="8418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I = ? A</a:t>
            </a:r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6E8A0423-8B98-5BED-E48B-862C60DD527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96879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60B34D-1011-C365-360E-E69EF1DEA3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B54B709C-5FE3-1389-E068-B266F7579B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4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68023CE6-41B2-CFD2-58A4-BAFEC81F6E47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6E129E92-9BFD-0DF3-26EB-07ED397A0E6A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AA0F5981-60DF-D2F1-9038-35349F6915BA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parallelforbindelse i et kredsløb, vil spændingsforskellen være</a:t>
            </a:r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 det samme over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1739151D-0FD8-3425-99E5-CFE198991D43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0791B78B-8EE7-E066-EB6C-107249D5133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64A3096E-AAAF-4C00-DE97-898627229AC7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B876E649-B050-608A-50E8-1CACD90B06BC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D57F4F9E-8189-F0FF-899B-FAEB16A0DFEA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1FDAF63B-B792-BF38-2F6F-9E156ACED9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4199E962-7918-99DA-F818-161FBF6F38D1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D8EBE2FC-66D5-E001-CDBB-4B7B51C9DC7D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06A21E86-EDC2-7238-B1FD-FAE7C1559C4D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730AF82F-6FB5-2574-D5EA-1D43D5E7C507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8349B751-0221-8251-D674-4C2946448D0E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5DE34725-9687-4102-DB2B-29AE5380FF07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sp>
        <p:nvSpPr>
          <p:cNvPr id="4420" name="Tekstfelt 4419">
            <a:extLst>
              <a:ext uri="{FF2B5EF4-FFF2-40B4-BE49-F238E27FC236}">
                <a16:creationId xmlns:a16="http://schemas.microsoft.com/office/drawing/2014/main" id="{121C19CE-97FB-2A14-237E-40F158A3D454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begge pærer.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Den strømstyrke, der løber gennem kredsløbet, vil være givet ved Ohms Lov. 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421" name="Tekstfelt 4420">
            <a:extLst>
              <a:ext uri="{FF2B5EF4-FFF2-40B4-BE49-F238E27FC236}">
                <a16:creationId xmlns:a16="http://schemas.microsoft.com/office/drawing/2014/main" id="{8699FF13-4CDB-5895-5FBA-BEF0B6EC4C5C}"/>
              </a:ext>
            </a:extLst>
          </p:cNvPr>
          <p:cNvSpPr txBox="1"/>
          <p:nvPr/>
        </p:nvSpPr>
        <p:spPr>
          <a:xfrm>
            <a:off x="789123" y="1275608"/>
            <a:ext cx="8327755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Men den samlede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modstand vil være givet ved:</a:t>
            </a:r>
          </a:p>
        </p:txBody>
      </p:sp>
      <p:grpSp>
        <p:nvGrpSpPr>
          <p:cNvPr id="5" name="Gruppe 4">
            <a:extLst>
              <a:ext uri="{FF2B5EF4-FFF2-40B4-BE49-F238E27FC236}">
                <a16:creationId xmlns:a16="http://schemas.microsoft.com/office/drawing/2014/main" id="{1A353482-A49D-19B5-3820-2EA346E3ABED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3" action="ppaction://hlinksldjump"/>
              <a:extLst>
                <a:ext uri="{FF2B5EF4-FFF2-40B4-BE49-F238E27FC236}">
                  <a16:creationId xmlns:a16="http://schemas.microsoft.com/office/drawing/2014/main" id="{D8E108E3-994F-5C98-A746-421B70A804AC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A</a:t>
              </a:r>
            </a:p>
          </p:txBody>
        </p:sp>
        <p:sp>
          <p:nvSpPr>
            <p:cNvPr id="7" name="Afrundet rektangel 6">
              <a:hlinkClick r:id="rId3" action="ppaction://hlinksldjump"/>
              <a:extLst>
                <a:ext uri="{FF2B5EF4-FFF2-40B4-BE49-F238E27FC236}">
                  <a16:creationId xmlns:a16="http://schemas.microsoft.com/office/drawing/2014/main" id="{E8A6D715-FE32-533B-08A3-B7F09875AF8A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A</a:t>
              </a:r>
            </a:p>
          </p:txBody>
        </p:sp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DD485001-B50A-4F71-AB14-752BC1C3130A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A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EA4B3DC9-452D-D287-70BF-345C41A73CE6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A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EF092782-D00A-3789-98CE-B85931A8D90D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A</a:t>
              </a:r>
            </a:p>
          </p:txBody>
        </p:sp>
        <p:sp>
          <p:nvSpPr>
            <p:cNvPr id="11" name="Afrundet rektangel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9BF87ED-8ABA-AFF9-2434-53990B3CAFAB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A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118BC84D-2805-EDC0-01CB-AB65098F3D0C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A 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CCA7B367-D9BB-9E5C-3C61-0B1CC7216238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A</a:t>
              </a:r>
            </a:p>
          </p:txBody>
        </p:sp>
        <p:sp>
          <p:nvSpPr>
            <p:cNvPr id="14" name="Afrundet rektangel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CF0DF537-8E95-70D3-65AA-4F42D93EB75F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A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E06FBFEC-DCE2-8B4E-3954-AED39033B720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A</a:t>
              </a:r>
            </a:p>
          </p:txBody>
        </p:sp>
      </p:grpSp>
      <p:grpSp>
        <p:nvGrpSpPr>
          <p:cNvPr id="37" name="Gruppe 36">
            <a:extLst>
              <a:ext uri="{FF2B5EF4-FFF2-40B4-BE49-F238E27FC236}">
                <a16:creationId xmlns:a16="http://schemas.microsoft.com/office/drawing/2014/main" id="{CC752D0C-E0F2-9BE9-FB0C-E726E3D72565}"/>
              </a:ext>
            </a:extLst>
          </p:cNvPr>
          <p:cNvGrpSpPr/>
          <p:nvPr/>
        </p:nvGrpSpPr>
        <p:grpSpPr>
          <a:xfrm>
            <a:off x="3548431" y="2061680"/>
            <a:ext cx="1108011" cy="2313015"/>
            <a:chOff x="3548431" y="2061680"/>
            <a:chExt cx="1108011" cy="2313015"/>
          </a:xfrm>
        </p:grpSpPr>
        <p:cxnSp>
          <p:nvCxnSpPr>
            <p:cNvPr id="17" name="Lige pilforbindelse 16">
              <a:extLst>
                <a:ext uri="{FF2B5EF4-FFF2-40B4-BE49-F238E27FC236}">
                  <a16:creationId xmlns:a16="http://schemas.microsoft.com/office/drawing/2014/main" id="{CB9D64AF-64B3-E9CB-9C2E-C2507BA9D2D2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4348157" y="2449755"/>
              <a:ext cx="108000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89" name="Group 2087">
              <a:extLst>
                <a:ext uri="{FF2B5EF4-FFF2-40B4-BE49-F238E27FC236}">
                  <a16:creationId xmlns:a16="http://schemas.microsoft.com/office/drawing/2014/main" id="{A650244F-8C42-EF59-BD6C-7665714926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65334" y="2280295"/>
              <a:ext cx="833816" cy="187412"/>
              <a:chOff x="2501" y="8775"/>
              <a:chExt cx="2250" cy="510"/>
            </a:xfrm>
          </p:grpSpPr>
          <p:cxnSp>
            <p:nvCxnSpPr>
              <p:cNvPr id="4195" name="AutoShape 2088">
                <a:extLst>
                  <a:ext uri="{FF2B5EF4-FFF2-40B4-BE49-F238E27FC236}">
                    <a16:creationId xmlns:a16="http://schemas.microsoft.com/office/drawing/2014/main" id="{4097B1EE-DEF4-D604-C0F4-7C41442FD55F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501" y="9114"/>
                <a:ext cx="97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6" name="AutoShape 2089">
                <a:extLst>
                  <a:ext uri="{FF2B5EF4-FFF2-40B4-BE49-F238E27FC236}">
                    <a16:creationId xmlns:a16="http://schemas.microsoft.com/office/drawing/2014/main" id="{A064A4FD-DF55-0EED-C3F5-3567B7AA845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8"/>
                <a:ext cx="971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7" name="AutoShape 2090">
                <a:extLst>
                  <a:ext uri="{FF2B5EF4-FFF2-40B4-BE49-F238E27FC236}">
                    <a16:creationId xmlns:a16="http://schemas.microsoft.com/office/drawing/2014/main" id="{67BE49ED-4399-2E32-EDB8-13A87DF5BF8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8" name="AutoShape 2091">
                <a:extLst>
                  <a:ext uri="{FF2B5EF4-FFF2-40B4-BE49-F238E27FC236}">
                    <a16:creationId xmlns:a16="http://schemas.microsoft.com/office/drawing/2014/main" id="{ACC36B3E-9661-319A-463C-C31F9FCBE8A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99" name="AutoShape 2092">
                <a:extLst>
                  <a:ext uri="{FF2B5EF4-FFF2-40B4-BE49-F238E27FC236}">
                    <a16:creationId xmlns:a16="http://schemas.microsoft.com/office/drawing/2014/main" id="{3C229FF5-61DB-D569-FA5B-6FAD3A70AD40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4200" name="Group 2093">
                <a:extLst>
                  <a:ext uri="{FF2B5EF4-FFF2-40B4-BE49-F238E27FC236}">
                    <a16:creationId xmlns:a16="http://schemas.microsoft.com/office/drawing/2014/main" id="{EA0E1C40-BDD9-329C-4A10-C89312E6CF0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75"/>
                <a:ext cx="156" cy="155"/>
                <a:chOff x="5765" y="2446"/>
                <a:chExt cx="384" cy="155"/>
              </a:xfrm>
            </p:grpSpPr>
            <p:cxnSp>
              <p:nvCxnSpPr>
                <p:cNvPr id="4201" name="AutoShape 2094">
                  <a:extLst>
                    <a:ext uri="{FF2B5EF4-FFF2-40B4-BE49-F238E27FC236}">
                      <a16:creationId xmlns:a16="http://schemas.microsoft.com/office/drawing/2014/main" id="{34E92EBC-2762-2378-769E-04299952B3D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26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202" name="AutoShape 2095">
                  <a:extLst>
                    <a:ext uri="{FF2B5EF4-FFF2-40B4-BE49-F238E27FC236}">
                      <a16:creationId xmlns:a16="http://schemas.microsoft.com/office/drawing/2014/main" id="{AE2CAD0C-72A4-D572-476E-3D68AC25F2F6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46"/>
                  <a:ext cx="0" cy="15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cxnSp>
          <p:nvCxnSpPr>
            <p:cNvPr id="4193" name="AutoShape 2097">
              <a:extLst>
                <a:ext uri="{FF2B5EF4-FFF2-40B4-BE49-F238E27FC236}">
                  <a16:creationId xmlns:a16="http://schemas.microsoft.com/office/drawing/2014/main" id="{8531BAC1-9141-5610-5D93-2406BF5501AD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345137" y="2450062"/>
              <a:ext cx="10802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1" name="AutoShape 2525">
              <a:extLst>
                <a:ext uri="{FF2B5EF4-FFF2-40B4-BE49-F238E27FC236}">
                  <a16:creationId xmlns:a16="http://schemas.microsoft.com/office/drawing/2014/main" id="{054E1946-9358-916C-E868-043025550960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3555969" y="2402389"/>
              <a:ext cx="0" cy="101544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2" name="AutoShape 2526">
              <a:extLst>
                <a:ext uri="{FF2B5EF4-FFF2-40B4-BE49-F238E27FC236}">
                  <a16:creationId xmlns:a16="http://schemas.microsoft.com/office/drawing/2014/main" id="{4A9A4499-8531-7EF1-721D-C44D013D5F37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405551" y="2705909"/>
              <a:ext cx="0" cy="697061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" name="Tekstfelt 17">
              <a:extLst>
                <a:ext uri="{FF2B5EF4-FFF2-40B4-BE49-F238E27FC236}">
                  <a16:creationId xmlns:a16="http://schemas.microsoft.com/office/drawing/2014/main" id="{E914CB82-819F-F91E-74E8-909FE0E8EAAC}"/>
                </a:ext>
              </a:extLst>
            </p:cNvPr>
            <p:cNvSpPr txBox="1"/>
            <p:nvPr/>
          </p:nvSpPr>
          <p:spPr>
            <a:xfrm>
              <a:off x="4401244" y="2304157"/>
              <a:ext cx="25519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sp>
          <p:nvSpPr>
            <p:cNvPr id="19" name="Tekstfelt 18">
              <a:extLst>
                <a:ext uri="{FF2B5EF4-FFF2-40B4-BE49-F238E27FC236}">
                  <a16:creationId xmlns:a16="http://schemas.microsoft.com/office/drawing/2014/main" id="{F7A92AF4-14B7-8122-CC3C-6F623BF2059B}"/>
                </a:ext>
              </a:extLst>
            </p:cNvPr>
            <p:cNvSpPr txBox="1"/>
            <p:nvPr/>
          </p:nvSpPr>
          <p:spPr>
            <a:xfrm>
              <a:off x="3869997" y="2865692"/>
              <a:ext cx="30328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87A0E8B5-D843-7466-87E7-B8DF1392A070}"/>
                </a:ext>
              </a:extLst>
            </p:cNvPr>
            <p:cNvSpPr txBox="1"/>
            <p:nvPr/>
          </p:nvSpPr>
          <p:spPr>
            <a:xfrm>
              <a:off x="3861257" y="2061680"/>
              <a:ext cx="27924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  <p:sp>
          <p:nvSpPr>
            <p:cNvPr id="2" name="Tekstfelt 1">
              <a:extLst>
                <a:ext uri="{FF2B5EF4-FFF2-40B4-BE49-F238E27FC236}">
                  <a16:creationId xmlns:a16="http://schemas.microsoft.com/office/drawing/2014/main" id="{8B4445DB-3BA0-C39A-7995-F92BAF7B1BFB}"/>
                </a:ext>
              </a:extLst>
            </p:cNvPr>
            <p:cNvSpPr txBox="1"/>
            <p:nvPr/>
          </p:nvSpPr>
          <p:spPr>
            <a:xfrm>
              <a:off x="3855649" y="3422722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3" name="Rektangel 22">
              <a:extLst>
                <a:ext uri="{FF2B5EF4-FFF2-40B4-BE49-F238E27FC236}">
                  <a16:creationId xmlns:a16="http://schemas.microsoft.com/office/drawing/2014/main" id="{ADDCA58C-F0BB-F303-8908-5B771E12F816}"/>
                </a:ext>
              </a:extLst>
            </p:cNvPr>
            <p:cNvSpPr/>
            <p:nvPr/>
          </p:nvSpPr>
          <p:spPr>
            <a:xfrm rot="5400000">
              <a:off x="3953040" y="2679755"/>
              <a:ext cx="114300" cy="349846"/>
            </a:xfrm>
            <a:prstGeom prst="rect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FEB5E181-1AE2-179D-52C2-4E9CCC576A56}"/>
                </a:ext>
              </a:extLst>
            </p:cNvPr>
            <p:cNvSpPr txBox="1"/>
            <p:nvPr/>
          </p:nvSpPr>
          <p:spPr>
            <a:xfrm>
              <a:off x="3589190" y="3871993"/>
              <a:ext cx="862737" cy="5027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r>
                <a:rPr lang="da-DK" sz="1000" i="1" dirty="0">
                  <a:latin typeface="Comic Sans MS" panose="030F0902030302020204" pitchFamily="66" charset="0"/>
                </a:rPr>
                <a:t> = 2 ・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</a:p>
            <a:p>
              <a:endParaRPr lang="da-DK" sz="1000" i="1" baseline="-25000" dirty="0">
                <a:latin typeface="Comic Sans MS" panose="030F0902030302020204" pitchFamily="66" charset="0"/>
              </a:endParaRPr>
            </a:p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 </a:t>
              </a:r>
              <a:r>
                <a:rPr lang="da-DK" sz="1000" i="1" dirty="0">
                  <a:latin typeface="Comic Sans MS" panose="030F0902030302020204" pitchFamily="66" charset="0"/>
                </a:rPr>
                <a:t>= 1,5 </a:t>
              </a:r>
              <a:r>
                <a:rPr lang="da-DK" sz="1000" dirty="0">
                  <a:latin typeface="Comic Sans MS" panose="030F0902030302020204" pitchFamily="66" charset="0"/>
                </a:rPr>
                <a:t>Ω</a:t>
              </a:r>
              <a:r>
                <a:rPr lang="da-DK" sz="1000" i="1" dirty="0">
                  <a:latin typeface="Comic Sans MS" panose="030F0902030302020204" pitchFamily="66" charset="0"/>
                </a:rPr>
                <a:t> </a:t>
              </a:r>
            </a:p>
          </p:txBody>
        </p:sp>
        <p:grpSp>
          <p:nvGrpSpPr>
            <p:cNvPr id="4171" name="Gruppe 4170">
              <a:extLst>
                <a:ext uri="{FF2B5EF4-FFF2-40B4-BE49-F238E27FC236}">
                  <a16:creationId xmlns:a16="http://schemas.microsoft.com/office/drawing/2014/main" id="{251CBDA9-8EF6-BF7E-EAC0-4DFEA18C585B}"/>
                </a:ext>
              </a:extLst>
            </p:cNvPr>
            <p:cNvGrpSpPr/>
            <p:nvPr/>
          </p:nvGrpSpPr>
          <p:grpSpPr>
            <a:xfrm>
              <a:off x="3548431" y="2851694"/>
              <a:ext cx="848033" cy="2984"/>
              <a:chOff x="3633922" y="2559146"/>
              <a:chExt cx="848033" cy="2984"/>
            </a:xfrm>
          </p:grpSpPr>
          <p:cxnSp>
            <p:nvCxnSpPr>
              <p:cNvPr id="4205" name="AutoShape 2086">
                <a:extLst>
                  <a:ext uri="{FF2B5EF4-FFF2-40B4-BE49-F238E27FC236}">
                    <a16:creationId xmlns:a16="http://schemas.microsoft.com/office/drawing/2014/main" id="{A6276E6C-9CAC-E543-7CAB-C9623E2F81B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33922" y="2559146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" name="AutoShape 2085">
                <a:extLst>
                  <a:ext uri="{FF2B5EF4-FFF2-40B4-BE49-F238E27FC236}">
                    <a16:creationId xmlns:a16="http://schemas.microsoft.com/office/drawing/2014/main" id="{87EB277C-7998-E5E6-65E8-863B0861C4F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65955" y="2562130"/>
                <a:ext cx="216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172" name="Gruppe 4171">
              <a:extLst>
                <a:ext uri="{FF2B5EF4-FFF2-40B4-BE49-F238E27FC236}">
                  <a16:creationId xmlns:a16="http://schemas.microsoft.com/office/drawing/2014/main" id="{72CA244E-970B-EDCC-7561-7A985134DE85}"/>
                </a:ext>
              </a:extLst>
            </p:cNvPr>
            <p:cNvGrpSpPr/>
            <p:nvPr/>
          </p:nvGrpSpPr>
          <p:grpSpPr>
            <a:xfrm>
              <a:off x="3549216" y="3352095"/>
              <a:ext cx="861097" cy="114300"/>
              <a:chOff x="3646115" y="2947440"/>
              <a:chExt cx="861097" cy="114300"/>
            </a:xfrm>
          </p:grpSpPr>
          <p:cxnSp>
            <p:nvCxnSpPr>
              <p:cNvPr id="4165" name="AutoShape 2086">
                <a:extLst>
                  <a:ext uri="{FF2B5EF4-FFF2-40B4-BE49-F238E27FC236}">
                    <a16:creationId xmlns:a16="http://schemas.microsoft.com/office/drawing/2014/main" id="{59DFD848-895A-F38F-7C99-0ACD5F39DFC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46115" y="3010266"/>
                <a:ext cx="288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167" name="Rektangel 4166">
                <a:extLst>
                  <a:ext uri="{FF2B5EF4-FFF2-40B4-BE49-F238E27FC236}">
                    <a16:creationId xmlns:a16="http://schemas.microsoft.com/office/drawing/2014/main" id="{1EA62FAD-C6AC-7F0F-2A96-6055260B1A87}"/>
                  </a:ext>
                </a:extLst>
              </p:cNvPr>
              <p:cNvSpPr/>
              <p:nvPr/>
            </p:nvSpPr>
            <p:spPr>
              <a:xfrm rot="5400000">
                <a:off x="4042186" y="2829667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68" name="AutoShape 2085">
                <a:extLst>
                  <a:ext uri="{FF2B5EF4-FFF2-40B4-BE49-F238E27FC236}">
                    <a16:creationId xmlns:a16="http://schemas.microsoft.com/office/drawing/2014/main" id="{55B7A356-403E-4A4D-6179-B4117039527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255212" y="2998121"/>
                <a:ext cx="25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73" name="Ellipse 4172">
              <a:extLst>
                <a:ext uri="{FF2B5EF4-FFF2-40B4-BE49-F238E27FC236}">
                  <a16:creationId xmlns:a16="http://schemas.microsoft.com/office/drawing/2014/main" id="{BF3E9169-7EB3-A695-9B5C-EB82E1908990}"/>
                </a:ext>
              </a:extLst>
            </p:cNvPr>
            <p:cNvSpPr/>
            <p:nvPr/>
          </p:nvSpPr>
          <p:spPr>
            <a:xfrm>
              <a:off x="4302146" y="2512940"/>
              <a:ext cx="192651" cy="192651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kstfelt 34">
                <a:extLst>
                  <a:ext uri="{FF2B5EF4-FFF2-40B4-BE49-F238E27FC236}">
                    <a16:creationId xmlns:a16="http://schemas.microsoft.com/office/drawing/2014/main" id="{B2FAAF4E-A9E3-8EDD-2C95-62D8E49BF731}"/>
                  </a:ext>
                </a:extLst>
              </p:cNvPr>
              <p:cNvSpPr txBox="1"/>
              <p:nvPr/>
            </p:nvSpPr>
            <p:spPr>
              <a:xfrm>
                <a:off x="4257009" y="1405843"/>
                <a:ext cx="1391983" cy="4410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𝑡𝑜𝑡𝑎𝑙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35" name="Tekstfelt 34">
                <a:extLst>
                  <a:ext uri="{FF2B5EF4-FFF2-40B4-BE49-F238E27FC236}">
                    <a16:creationId xmlns:a16="http://schemas.microsoft.com/office/drawing/2014/main" id="{B2FAAF4E-A9E3-8EDD-2C95-62D8E49BF7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57009" y="1405843"/>
                <a:ext cx="1391983" cy="441083"/>
              </a:xfrm>
              <a:prstGeom prst="rect">
                <a:avLst/>
              </a:prstGeom>
              <a:blipFill>
                <a:blip r:embed="rId5"/>
                <a:stretch>
                  <a:fillRect l="-3636" t="-2778" r="-909" b="-8333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45" name="Gruppe 4444">
            <a:extLst>
              <a:ext uri="{FF2B5EF4-FFF2-40B4-BE49-F238E27FC236}">
                <a16:creationId xmlns:a16="http://schemas.microsoft.com/office/drawing/2014/main" id="{B65E5665-BC34-CAB4-9D9C-5724E166883F}"/>
              </a:ext>
            </a:extLst>
          </p:cNvPr>
          <p:cNvGrpSpPr/>
          <p:nvPr/>
        </p:nvGrpSpPr>
        <p:grpSpPr>
          <a:xfrm>
            <a:off x="5809502" y="1842664"/>
            <a:ext cx="2717804" cy="2519954"/>
            <a:chOff x="5150044" y="1842325"/>
            <a:chExt cx="2717804" cy="2519954"/>
          </a:xfrm>
        </p:grpSpPr>
        <p:grpSp>
          <p:nvGrpSpPr>
            <p:cNvPr id="4446" name="Gruppe 4445">
              <a:extLst>
                <a:ext uri="{FF2B5EF4-FFF2-40B4-BE49-F238E27FC236}">
                  <a16:creationId xmlns:a16="http://schemas.microsoft.com/office/drawing/2014/main" id="{E5587099-5929-FEF6-ED45-06D6D5D9320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12056" y="2017854"/>
              <a:ext cx="1310002" cy="937181"/>
              <a:chOff x="5175798" y="1871002"/>
              <a:chExt cx="5057331" cy="3618011"/>
            </a:xfrm>
          </p:grpSpPr>
          <p:grpSp>
            <p:nvGrpSpPr>
              <p:cNvPr id="4504" name="Gruppe 4503">
                <a:extLst>
                  <a:ext uri="{FF2B5EF4-FFF2-40B4-BE49-F238E27FC236}">
                    <a16:creationId xmlns:a16="http://schemas.microsoft.com/office/drawing/2014/main" id="{213F5F66-BB1C-EC3F-441F-BB03BEF48BC9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4549" name="Picture 4">
                  <a:extLst>
                    <a:ext uri="{FF2B5EF4-FFF2-40B4-BE49-F238E27FC236}">
                      <a16:creationId xmlns:a16="http://schemas.microsoft.com/office/drawing/2014/main" id="{B26875A9-BC50-6D9E-66EA-1FF7864D19F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550" name="Rektangel 33">
                  <a:extLst>
                    <a:ext uri="{FF2B5EF4-FFF2-40B4-BE49-F238E27FC236}">
                      <a16:creationId xmlns:a16="http://schemas.microsoft.com/office/drawing/2014/main" id="{A66AC95C-3B05-65A9-EA62-50ACF0D038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551" name="Afrundet rektangel 34">
                  <a:extLst>
                    <a:ext uri="{FF2B5EF4-FFF2-40B4-BE49-F238E27FC236}">
                      <a16:creationId xmlns:a16="http://schemas.microsoft.com/office/drawing/2014/main" id="{A1952312-FA0A-D3D0-183D-98DED4ABA2D6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05" name="Gruppe 4504">
                <a:extLst>
                  <a:ext uri="{FF2B5EF4-FFF2-40B4-BE49-F238E27FC236}">
                    <a16:creationId xmlns:a16="http://schemas.microsoft.com/office/drawing/2014/main" id="{D2A72930-42E3-708A-F8C4-D8B7FBBBE5D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6" name="Ellipse 4545">
                  <a:extLst>
                    <a:ext uri="{FF2B5EF4-FFF2-40B4-BE49-F238E27FC236}">
                      <a16:creationId xmlns:a16="http://schemas.microsoft.com/office/drawing/2014/main" id="{4FEDB3EE-0740-C2A7-7F93-70D0CEB95B7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7" name="Ellipse 4546">
                  <a:extLst>
                    <a:ext uri="{FF2B5EF4-FFF2-40B4-BE49-F238E27FC236}">
                      <a16:creationId xmlns:a16="http://schemas.microsoft.com/office/drawing/2014/main" id="{E7DEDD28-A918-4B05-837D-71AC61A1D24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8" name="Ellipse 4547">
                  <a:extLst>
                    <a:ext uri="{FF2B5EF4-FFF2-40B4-BE49-F238E27FC236}">
                      <a16:creationId xmlns:a16="http://schemas.microsoft.com/office/drawing/2014/main" id="{0FA54393-CED2-64BC-DFD9-5964A7DAA8A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06" name="Gruppe 4505">
                <a:extLst>
                  <a:ext uri="{FF2B5EF4-FFF2-40B4-BE49-F238E27FC236}">
                    <a16:creationId xmlns:a16="http://schemas.microsoft.com/office/drawing/2014/main" id="{911E8E42-C2EE-3EF4-5FA1-96F4E917B4A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3" name="Ellipse 4542">
                  <a:extLst>
                    <a:ext uri="{FF2B5EF4-FFF2-40B4-BE49-F238E27FC236}">
                      <a16:creationId xmlns:a16="http://schemas.microsoft.com/office/drawing/2014/main" id="{55E0B501-CA36-74FB-74BB-02E4E1A97946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4" name="Ellipse 4543">
                  <a:extLst>
                    <a:ext uri="{FF2B5EF4-FFF2-40B4-BE49-F238E27FC236}">
                      <a16:creationId xmlns:a16="http://schemas.microsoft.com/office/drawing/2014/main" id="{67A57BFD-104D-9B18-707F-F404CEFD88E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5" name="Ellipse 4544">
                  <a:extLst>
                    <a:ext uri="{FF2B5EF4-FFF2-40B4-BE49-F238E27FC236}">
                      <a16:creationId xmlns:a16="http://schemas.microsoft.com/office/drawing/2014/main" id="{92A72910-5A9A-BA0B-8D9D-D7E67449B5B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07" name="Gruppe 4506">
                <a:extLst>
                  <a:ext uri="{FF2B5EF4-FFF2-40B4-BE49-F238E27FC236}">
                    <a16:creationId xmlns:a16="http://schemas.microsoft.com/office/drawing/2014/main" id="{345F979A-40E0-3E7F-4B2A-1E49761E7C7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0" name="Ellipse 4539">
                  <a:extLst>
                    <a:ext uri="{FF2B5EF4-FFF2-40B4-BE49-F238E27FC236}">
                      <a16:creationId xmlns:a16="http://schemas.microsoft.com/office/drawing/2014/main" id="{D372CBBC-BA07-38C7-D4AF-BE0D85505CAD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1" name="Ellipse 4540">
                  <a:extLst>
                    <a:ext uri="{FF2B5EF4-FFF2-40B4-BE49-F238E27FC236}">
                      <a16:creationId xmlns:a16="http://schemas.microsoft.com/office/drawing/2014/main" id="{ED3E645D-FBC1-801E-2E28-80FB9502670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2" name="Ellipse 4541">
                  <a:extLst>
                    <a:ext uri="{FF2B5EF4-FFF2-40B4-BE49-F238E27FC236}">
                      <a16:creationId xmlns:a16="http://schemas.microsoft.com/office/drawing/2014/main" id="{3021922E-5B26-E377-6B1E-7BCB022CDE1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08" name="Gruppe 4507">
                <a:extLst>
                  <a:ext uri="{FF2B5EF4-FFF2-40B4-BE49-F238E27FC236}">
                    <a16:creationId xmlns:a16="http://schemas.microsoft.com/office/drawing/2014/main" id="{F76CA5F1-6CD0-99C0-BFE0-575D1122F77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4537" name="Ellipse 4536">
                  <a:extLst>
                    <a:ext uri="{FF2B5EF4-FFF2-40B4-BE49-F238E27FC236}">
                      <a16:creationId xmlns:a16="http://schemas.microsoft.com/office/drawing/2014/main" id="{2F3BA128-5B0B-9236-706A-9173C4EA6FCC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8" name="Ellipse 4537">
                  <a:extLst>
                    <a:ext uri="{FF2B5EF4-FFF2-40B4-BE49-F238E27FC236}">
                      <a16:creationId xmlns:a16="http://schemas.microsoft.com/office/drawing/2014/main" id="{B6118051-542B-EC3C-B97F-04F328CDE7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9" name="Ellipse 4538">
                  <a:extLst>
                    <a:ext uri="{FF2B5EF4-FFF2-40B4-BE49-F238E27FC236}">
                      <a16:creationId xmlns:a16="http://schemas.microsoft.com/office/drawing/2014/main" id="{BAB40E67-CCA8-24B7-8543-01B3565D288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509" name="Tekstfelt 4508">
                    <a:extLst>
                      <a:ext uri="{FF2B5EF4-FFF2-40B4-BE49-F238E27FC236}">
                        <a16:creationId xmlns:a16="http://schemas.microsoft.com/office/drawing/2014/main" id="{C43C4BE3-9374-3279-B70F-8A202651ABC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510" name="Tekstfelt 4509">
                    <a:extLst>
                      <a:ext uri="{FF2B5EF4-FFF2-40B4-BE49-F238E27FC236}">
                        <a16:creationId xmlns:a16="http://schemas.microsoft.com/office/drawing/2014/main" id="{906F99BD-CF44-0A03-3122-6C90DF9DA430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511" name="Afrundet rektangel 34">
                <a:extLst>
                  <a:ext uri="{FF2B5EF4-FFF2-40B4-BE49-F238E27FC236}">
                    <a16:creationId xmlns:a16="http://schemas.microsoft.com/office/drawing/2014/main" id="{287DA20B-3BE4-67DF-FC6F-F197B96BAF5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512" name="Alternativ proces 56">
                <a:extLst>
                  <a:ext uri="{FF2B5EF4-FFF2-40B4-BE49-F238E27FC236}">
                    <a16:creationId xmlns:a16="http://schemas.microsoft.com/office/drawing/2014/main" id="{346302E1-8898-75E3-5DC9-800CE33683B8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513" name="Lige forbindelse 4512">
                <a:extLst>
                  <a:ext uri="{FF2B5EF4-FFF2-40B4-BE49-F238E27FC236}">
                    <a16:creationId xmlns:a16="http://schemas.microsoft.com/office/drawing/2014/main" id="{F76A7DCA-6201-0022-73CD-52C3B29EA9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4" name="Lige forbindelse 4513">
                <a:extLst>
                  <a:ext uri="{FF2B5EF4-FFF2-40B4-BE49-F238E27FC236}">
                    <a16:creationId xmlns:a16="http://schemas.microsoft.com/office/drawing/2014/main" id="{CD014333-E827-AB8F-BD5B-61DD133880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5" name="Lige forbindelse 4514">
                <a:extLst>
                  <a:ext uri="{FF2B5EF4-FFF2-40B4-BE49-F238E27FC236}">
                    <a16:creationId xmlns:a16="http://schemas.microsoft.com/office/drawing/2014/main" id="{6302772C-DD77-86CB-E021-80CA1A070F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6" name="Lige forbindelse 4515">
                <a:extLst>
                  <a:ext uri="{FF2B5EF4-FFF2-40B4-BE49-F238E27FC236}">
                    <a16:creationId xmlns:a16="http://schemas.microsoft.com/office/drawing/2014/main" id="{79D80336-3167-25A0-02DE-D45D81A7B4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7" name="Lige forbindelse 4516">
                <a:extLst>
                  <a:ext uri="{FF2B5EF4-FFF2-40B4-BE49-F238E27FC236}">
                    <a16:creationId xmlns:a16="http://schemas.microsoft.com/office/drawing/2014/main" id="{8ACABE1F-05D7-FC62-A384-D24CC800789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8" name="Lige forbindelse 4517">
                <a:extLst>
                  <a:ext uri="{FF2B5EF4-FFF2-40B4-BE49-F238E27FC236}">
                    <a16:creationId xmlns:a16="http://schemas.microsoft.com/office/drawing/2014/main" id="{09B92A4E-912A-A098-9CF9-5D193E2EFD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9" name="Lige forbindelse 4518">
                <a:extLst>
                  <a:ext uri="{FF2B5EF4-FFF2-40B4-BE49-F238E27FC236}">
                    <a16:creationId xmlns:a16="http://schemas.microsoft.com/office/drawing/2014/main" id="{BFAB072E-559E-5A2E-6FE1-090A5543365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0" name="Lige forbindelse 4519">
                <a:extLst>
                  <a:ext uri="{FF2B5EF4-FFF2-40B4-BE49-F238E27FC236}">
                    <a16:creationId xmlns:a16="http://schemas.microsoft.com/office/drawing/2014/main" id="{BBAD5364-8C43-3534-E2C9-EC90E9A6D5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1" name="Lige forbindelse 4520">
                <a:extLst>
                  <a:ext uri="{FF2B5EF4-FFF2-40B4-BE49-F238E27FC236}">
                    <a16:creationId xmlns:a16="http://schemas.microsoft.com/office/drawing/2014/main" id="{964725ED-D87F-4D59-C034-F09749610B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2" name="Lige forbindelse 4521">
                <a:extLst>
                  <a:ext uri="{FF2B5EF4-FFF2-40B4-BE49-F238E27FC236}">
                    <a16:creationId xmlns:a16="http://schemas.microsoft.com/office/drawing/2014/main" id="{AE2C3A9B-0C03-E32A-DC5F-E9E39456CF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3" name="Lige forbindelse 4522">
                <a:extLst>
                  <a:ext uri="{FF2B5EF4-FFF2-40B4-BE49-F238E27FC236}">
                    <a16:creationId xmlns:a16="http://schemas.microsoft.com/office/drawing/2014/main" id="{77D7ABCA-68CD-29A4-43AA-2C403358BFA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4" name="Lige forbindelse 4523">
                <a:extLst>
                  <a:ext uri="{FF2B5EF4-FFF2-40B4-BE49-F238E27FC236}">
                    <a16:creationId xmlns:a16="http://schemas.microsoft.com/office/drawing/2014/main" id="{84F45B18-9189-DD46-7B78-29912D1C4B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5" name="Lige forbindelse 4524">
                <a:extLst>
                  <a:ext uri="{FF2B5EF4-FFF2-40B4-BE49-F238E27FC236}">
                    <a16:creationId xmlns:a16="http://schemas.microsoft.com/office/drawing/2014/main" id="{D00E6E62-1762-D146-A6C9-610638587C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26" name="Ellipse 4525">
                <a:extLst>
                  <a:ext uri="{FF2B5EF4-FFF2-40B4-BE49-F238E27FC236}">
                    <a16:creationId xmlns:a16="http://schemas.microsoft.com/office/drawing/2014/main" id="{8C652184-987F-4027-C53E-5041DBA4655A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527" name="Gruppe 4526">
                <a:extLst>
                  <a:ext uri="{FF2B5EF4-FFF2-40B4-BE49-F238E27FC236}">
                    <a16:creationId xmlns:a16="http://schemas.microsoft.com/office/drawing/2014/main" id="{3F7262B1-AA06-17EB-8121-C1F0437B8AD2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4535" name="Kombinationstegning 4534">
                  <a:extLst>
                    <a:ext uri="{FF2B5EF4-FFF2-40B4-BE49-F238E27FC236}">
                      <a16:creationId xmlns:a16="http://schemas.microsoft.com/office/drawing/2014/main" id="{A1941F46-2000-7ED9-0697-64D1B4F1040E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6" name="Ellipse 4535">
                  <a:extLst>
                    <a:ext uri="{FF2B5EF4-FFF2-40B4-BE49-F238E27FC236}">
                      <a16:creationId xmlns:a16="http://schemas.microsoft.com/office/drawing/2014/main" id="{AE640B9B-4C91-FFB8-9B0C-9F683B9830EC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28" name="Gruppe 4527">
                <a:extLst>
                  <a:ext uri="{FF2B5EF4-FFF2-40B4-BE49-F238E27FC236}">
                    <a16:creationId xmlns:a16="http://schemas.microsoft.com/office/drawing/2014/main" id="{9F91E733-442D-D224-AC02-52DBE91405A7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4532" name="Afrundet rektangel 4531">
                  <a:extLst>
                    <a:ext uri="{FF2B5EF4-FFF2-40B4-BE49-F238E27FC236}">
                      <a16:creationId xmlns:a16="http://schemas.microsoft.com/office/drawing/2014/main" id="{1EE1E6E3-96A3-7CD5-76AA-1BF577F4FD74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3" name="Afrundet rektangel 1052">
                  <a:extLst>
                    <a:ext uri="{FF2B5EF4-FFF2-40B4-BE49-F238E27FC236}">
                      <a16:creationId xmlns:a16="http://schemas.microsoft.com/office/drawing/2014/main" id="{4129BCD2-B9DE-16DB-C314-4E2064BAD06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4" name="Afrundet rektangel 1053">
                  <a:extLst>
                    <a:ext uri="{FF2B5EF4-FFF2-40B4-BE49-F238E27FC236}">
                      <a16:creationId xmlns:a16="http://schemas.microsoft.com/office/drawing/2014/main" id="{5FA12C30-D51D-863E-BE73-9B25CB2B48E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529" name="Rektangel 1055">
                <a:extLst>
                  <a:ext uri="{FF2B5EF4-FFF2-40B4-BE49-F238E27FC236}">
                    <a16:creationId xmlns:a16="http://schemas.microsoft.com/office/drawing/2014/main" id="{07B3E016-6684-B7F3-4045-53CA9A51921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530" name="Tekstfelt 4529">
                <a:extLst>
                  <a:ext uri="{FF2B5EF4-FFF2-40B4-BE49-F238E27FC236}">
                    <a16:creationId xmlns:a16="http://schemas.microsoft.com/office/drawing/2014/main" id="{787E50DC-5D63-FE35-E783-6B712BB1AD13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4531" name="Kombinationstegning 4530">
                <a:extLst>
                  <a:ext uri="{FF2B5EF4-FFF2-40B4-BE49-F238E27FC236}">
                    <a16:creationId xmlns:a16="http://schemas.microsoft.com/office/drawing/2014/main" id="{0443D0E2-FD72-956A-56F6-E13514343CBD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47" name="Gruppe 4446">
              <a:extLst>
                <a:ext uri="{FF2B5EF4-FFF2-40B4-BE49-F238E27FC236}">
                  <a16:creationId xmlns:a16="http://schemas.microsoft.com/office/drawing/2014/main" id="{ECD1773D-19B2-FEB8-D288-215A4F7431F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67733" y="3162715"/>
              <a:ext cx="767065" cy="374872"/>
              <a:chOff x="2655570" y="2187000"/>
              <a:chExt cx="6880860" cy="3362760"/>
            </a:xfrm>
          </p:grpSpPr>
          <p:sp>
            <p:nvSpPr>
              <p:cNvPr id="4496" name="Rektangel 4495">
                <a:extLst>
                  <a:ext uri="{FF2B5EF4-FFF2-40B4-BE49-F238E27FC236}">
                    <a16:creationId xmlns:a16="http://schemas.microsoft.com/office/drawing/2014/main" id="{EA607B68-8B81-61A2-EE81-92D3621EA842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497" name="Ligebenet trapez 4496">
                <a:extLst>
                  <a:ext uri="{FF2B5EF4-FFF2-40B4-BE49-F238E27FC236}">
                    <a16:creationId xmlns:a16="http://schemas.microsoft.com/office/drawing/2014/main" id="{D24D5D60-C428-BCAD-2B4D-BAA2C039543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498" name="Gruppe 4497">
                <a:extLst>
                  <a:ext uri="{FF2B5EF4-FFF2-40B4-BE49-F238E27FC236}">
                    <a16:creationId xmlns:a16="http://schemas.microsoft.com/office/drawing/2014/main" id="{AF466BD6-7E5E-CCE0-98B9-E951CACBF64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502" name="Cylinder 4501">
                  <a:extLst>
                    <a:ext uri="{FF2B5EF4-FFF2-40B4-BE49-F238E27FC236}">
                      <a16:creationId xmlns:a16="http://schemas.microsoft.com/office/drawing/2014/main" id="{C1D34FB4-D8B5-FFA0-A527-5C77E956CD5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50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27A461D5-ACD1-D341-D679-7B5001D3C53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499" name="Gruppe 4498">
                <a:extLst>
                  <a:ext uri="{FF2B5EF4-FFF2-40B4-BE49-F238E27FC236}">
                    <a16:creationId xmlns:a16="http://schemas.microsoft.com/office/drawing/2014/main" id="{44066698-F81A-3989-1B83-D45E7F80475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500" name="Cylinder 4499">
                  <a:extLst>
                    <a:ext uri="{FF2B5EF4-FFF2-40B4-BE49-F238E27FC236}">
                      <a16:creationId xmlns:a16="http://schemas.microsoft.com/office/drawing/2014/main" id="{E7C3EB9B-CAEC-743D-67D8-7C22369E277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501" name="Cylinder 4500">
                  <a:extLst>
                    <a:ext uri="{FF2B5EF4-FFF2-40B4-BE49-F238E27FC236}">
                      <a16:creationId xmlns:a16="http://schemas.microsoft.com/office/drawing/2014/main" id="{5E0C40E2-B41B-85DD-9BD9-A65D2F92B02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448" name="Tekstfelt 4447">
              <a:extLst>
                <a:ext uri="{FF2B5EF4-FFF2-40B4-BE49-F238E27FC236}">
                  <a16:creationId xmlns:a16="http://schemas.microsoft.com/office/drawing/2014/main" id="{77D18692-A7E0-3C11-8105-EA23E47D0A77}"/>
                </a:ext>
              </a:extLst>
            </p:cNvPr>
            <p:cNvSpPr txBox="1"/>
            <p:nvPr/>
          </p:nvSpPr>
          <p:spPr>
            <a:xfrm>
              <a:off x="5714113" y="1842325"/>
              <a:ext cx="618482" cy="4157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6 V</a:t>
              </a:r>
            </a:p>
          </p:txBody>
        </p:sp>
        <p:grpSp>
          <p:nvGrpSpPr>
            <p:cNvPr id="4449" name="Gruppe 4448">
              <a:extLst>
                <a:ext uri="{FF2B5EF4-FFF2-40B4-BE49-F238E27FC236}">
                  <a16:creationId xmlns:a16="http://schemas.microsoft.com/office/drawing/2014/main" id="{14A4D744-37F6-0D3E-3656-FB8A617CE7A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65881" y="3987407"/>
              <a:ext cx="767065" cy="374872"/>
              <a:chOff x="2655570" y="2187000"/>
              <a:chExt cx="6880860" cy="3362760"/>
            </a:xfrm>
          </p:grpSpPr>
          <p:sp>
            <p:nvSpPr>
              <p:cNvPr id="4488" name="Rektangel 4487">
                <a:extLst>
                  <a:ext uri="{FF2B5EF4-FFF2-40B4-BE49-F238E27FC236}">
                    <a16:creationId xmlns:a16="http://schemas.microsoft.com/office/drawing/2014/main" id="{4ACB4200-D12B-8649-08F1-4059717132F5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489" name="Ligebenet trapez 4488">
                <a:extLst>
                  <a:ext uri="{FF2B5EF4-FFF2-40B4-BE49-F238E27FC236}">
                    <a16:creationId xmlns:a16="http://schemas.microsoft.com/office/drawing/2014/main" id="{D8AC5B64-76DA-DE76-A7D0-8F2B92AF9E23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490" name="Gruppe 4489">
                <a:extLst>
                  <a:ext uri="{FF2B5EF4-FFF2-40B4-BE49-F238E27FC236}">
                    <a16:creationId xmlns:a16="http://schemas.microsoft.com/office/drawing/2014/main" id="{5DDF12E4-1C1C-63BE-6CCE-7758CF0283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494" name="Cylinder 4493">
                  <a:extLst>
                    <a:ext uri="{FF2B5EF4-FFF2-40B4-BE49-F238E27FC236}">
                      <a16:creationId xmlns:a16="http://schemas.microsoft.com/office/drawing/2014/main" id="{87D6CA3D-3C55-5BA1-7AF8-4EF8EDB03832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495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351D97E-D015-4EF8-C364-9056B4549BA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491" name="Gruppe 4490">
                <a:extLst>
                  <a:ext uri="{FF2B5EF4-FFF2-40B4-BE49-F238E27FC236}">
                    <a16:creationId xmlns:a16="http://schemas.microsoft.com/office/drawing/2014/main" id="{53011E4F-5F73-6DF5-F10C-C061A951E9A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492" name="Cylinder 4491">
                  <a:extLst>
                    <a:ext uri="{FF2B5EF4-FFF2-40B4-BE49-F238E27FC236}">
                      <a16:creationId xmlns:a16="http://schemas.microsoft.com/office/drawing/2014/main" id="{34728B52-D685-3F96-C628-9B34A403F03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493" name="Cylinder 4492">
                  <a:extLst>
                    <a:ext uri="{FF2B5EF4-FFF2-40B4-BE49-F238E27FC236}">
                      <a16:creationId xmlns:a16="http://schemas.microsoft.com/office/drawing/2014/main" id="{929118E6-E4ED-CFC9-F447-C8E1D9F903A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450" name="Gruppe 4449">
              <a:extLst>
                <a:ext uri="{FF2B5EF4-FFF2-40B4-BE49-F238E27FC236}">
                  <a16:creationId xmlns:a16="http://schemas.microsoft.com/office/drawing/2014/main" id="{EB81B86A-A07A-AE8F-C033-FBFDE5E4B6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585450" y="2675030"/>
              <a:ext cx="884134" cy="868920"/>
              <a:chOff x="2180952" y="3134725"/>
              <a:chExt cx="1196011" cy="1175428"/>
            </a:xfrm>
          </p:grpSpPr>
          <p:grpSp>
            <p:nvGrpSpPr>
              <p:cNvPr id="4459" name="Gruppe 4458">
                <a:extLst>
                  <a:ext uri="{FF2B5EF4-FFF2-40B4-BE49-F238E27FC236}">
                    <a16:creationId xmlns:a16="http://schemas.microsoft.com/office/drawing/2014/main" id="{99B3D8EA-ADC0-8E2D-2867-6FEC3149B958}"/>
                  </a:ext>
                </a:extLst>
              </p:cNvPr>
              <p:cNvGrpSpPr/>
              <p:nvPr/>
            </p:nvGrpSpPr>
            <p:grpSpPr>
              <a:xfrm>
                <a:off x="2180952" y="3134725"/>
                <a:ext cx="1196011" cy="1175428"/>
                <a:chOff x="3592902" y="4041830"/>
                <a:chExt cx="3004533" cy="2728589"/>
              </a:xfrm>
            </p:grpSpPr>
            <p:pic>
              <p:nvPicPr>
                <p:cNvPr id="4466" name="Picture 16" descr="GRM316C81C225MA12J Murata Electronics | Kondensatorer | DigiKey">
                  <a:extLst>
                    <a:ext uri="{FF2B5EF4-FFF2-40B4-BE49-F238E27FC236}">
                      <a16:creationId xmlns:a16="http://schemas.microsoft.com/office/drawing/2014/main" id="{3EC49E51-78F5-A4DB-3BB3-98F5385D00B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2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ackgroundRemoval t="10000" b="90000" l="7031" r="90000">
                              <a14:foregroundMark x1="7031" y1="36250" x2="7031" y2="36250"/>
                              <a14:foregroundMark x1="66875" y1="62656" x2="66875" y2="62656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7003" r="5860" b="16429"/>
                <a:stretch/>
              </p:blipFill>
              <p:spPr bwMode="auto">
                <a:xfrm rot="20511810">
                  <a:off x="3592902" y="4041830"/>
                  <a:ext cx="3004533" cy="2728589"/>
                </a:xfrm>
                <a:prstGeom prst="rect">
                  <a:avLst/>
                </a:prstGeom>
                <a:solidFill>
                  <a:srgbClr val="FFFFFF"/>
                </a:solidFill>
              </p:spPr>
            </p:pic>
            <p:sp>
              <p:nvSpPr>
                <p:cNvPr id="4467" name="Rektangel 1">
                  <a:extLst>
                    <a:ext uri="{FF2B5EF4-FFF2-40B4-BE49-F238E27FC236}">
                      <a16:creationId xmlns:a16="http://schemas.microsoft.com/office/drawing/2014/main" id="{DCB373B8-B0A5-C766-F84C-FEA9E7580C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38667">
                  <a:off x="4252478" y="4028108"/>
                  <a:ext cx="1463337" cy="2298683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38342 w 1315503"/>
                    <a:gd name="connsiteY0" fmla="*/ 0 h 1604016"/>
                    <a:gd name="connsiteX1" fmla="*/ 1282165 w 1315503"/>
                    <a:gd name="connsiteY1" fmla="*/ 190500 h 1604016"/>
                    <a:gd name="connsiteX2" fmla="*/ 1315503 w 1315503"/>
                    <a:gd name="connsiteY2" fmla="*/ 1604016 h 1604016"/>
                    <a:gd name="connsiteX3" fmla="*/ 0 w 1315503"/>
                    <a:gd name="connsiteY3" fmla="*/ 1518389 h 1604016"/>
                    <a:gd name="connsiteX4" fmla="*/ 238342 w 1315503"/>
                    <a:gd name="connsiteY4" fmla="*/ 0 h 1604016"/>
                    <a:gd name="connsiteX0" fmla="*/ 238342 w 1282165"/>
                    <a:gd name="connsiteY0" fmla="*/ 0 h 2193109"/>
                    <a:gd name="connsiteX1" fmla="*/ 1282165 w 1282165"/>
                    <a:gd name="connsiteY1" fmla="*/ 190500 h 2193109"/>
                    <a:gd name="connsiteX2" fmla="*/ 848370 w 1282165"/>
                    <a:gd name="connsiteY2" fmla="*/ 2193108 h 2193109"/>
                    <a:gd name="connsiteX3" fmla="*/ 0 w 1282165"/>
                    <a:gd name="connsiteY3" fmla="*/ 1518389 h 2193109"/>
                    <a:gd name="connsiteX4" fmla="*/ 238342 w 1282165"/>
                    <a:gd name="connsiteY4" fmla="*/ 0 h 2193109"/>
                    <a:gd name="connsiteX0" fmla="*/ 238342 w 848370"/>
                    <a:gd name="connsiteY0" fmla="*/ 0 h 2193108"/>
                    <a:gd name="connsiteX1" fmla="*/ 806119 w 848370"/>
                    <a:gd name="connsiteY1" fmla="*/ 949935 h 2193108"/>
                    <a:gd name="connsiteX2" fmla="*/ 848370 w 848370"/>
                    <a:gd name="connsiteY2" fmla="*/ 2193108 h 2193108"/>
                    <a:gd name="connsiteX3" fmla="*/ 0 w 848370"/>
                    <a:gd name="connsiteY3" fmla="*/ 1518389 h 2193108"/>
                    <a:gd name="connsiteX4" fmla="*/ 238342 w 848370"/>
                    <a:gd name="connsiteY4" fmla="*/ 0 h 2193108"/>
                    <a:gd name="connsiteX0" fmla="*/ 238342 w 1036162"/>
                    <a:gd name="connsiteY0" fmla="*/ 0 h 2193108"/>
                    <a:gd name="connsiteX1" fmla="*/ 1036162 w 1036162"/>
                    <a:gd name="connsiteY1" fmla="*/ 764337 h 2193108"/>
                    <a:gd name="connsiteX2" fmla="*/ 848370 w 1036162"/>
                    <a:gd name="connsiteY2" fmla="*/ 2193108 h 2193108"/>
                    <a:gd name="connsiteX3" fmla="*/ 0 w 1036162"/>
                    <a:gd name="connsiteY3" fmla="*/ 1518389 h 2193108"/>
                    <a:gd name="connsiteX4" fmla="*/ 238342 w 1036162"/>
                    <a:gd name="connsiteY4" fmla="*/ 0 h 2193108"/>
                    <a:gd name="connsiteX0" fmla="*/ 238342 w 1036162"/>
                    <a:gd name="connsiteY0" fmla="*/ 0 h 3503141"/>
                    <a:gd name="connsiteX1" fmla="*/ 1036162 w 1036162"/>
                    <a:gd name="connsiteY1" fmla="*/ 764337 h 3503141"/>
                    <a:gd name="connsiteX2" fmla="*/ 561473 w 1036162"/>
                    <a:gd name="connsiteY2" fmla="*/ 3503141 h 3503141"/>
                    <a:gd name="connsiteX3" fmla="*/ 0 w 1036162"/>
                    <a:gd name="connsiteY3" fmla="*/ 1518389 h 3503141"/>
                    <a:gd name="connsiteX4" fmla="*/ 238342 w 1036162"/>
                    <a:gd name="connsiteY4" fmla="*/ 0 h 3503141"/>
                    <a:gd name="connsiteX0" fmla="*/ 866340 w 1664160"/>
                    <a:gd name="connsiteY0" fmla="*/ 0 h 3503141"/>
                    <a:gd name="connsiteX1" fmla="*/ 1664160 w 1664160"/>
                    <a:gd name="connsiteY1" fmla="*/ 764337 h 3503141"/>
                    <a:gd name="connsiteX2" fmla="*/ 1189471 w 1664160"/>
                    <a:gd name="connsiteY2" fmla="*/ 3503141 h 3503141"/>
                    <a:gd name="connsiteX3" fmla="*/ 0 w 1664160"/>
                    <a:gd name="connsiteY3" fmla="*/ 2413125 h 3503141"/>
                    <a:gd name="connsiteX4" fmla="*/ 866340 w 1664160"/>
                    <a:gd name="connsiteY4" fmla="*/ 0 h 3503141"/>
                    <a:gd name="connsiteX0" fmla="*/ 511516 w 1664160"/>
                    <a:gd name="connsiteY0" fmla="*/ 0 h 3802366"/>
                    <a:gd name="connsiteX1" fmla="*/ 1664160 w 1664160"/>
                    <a:gd name="connsiteY1" fmla="*/ 1063562 h 3802366"/>
                    <a:gd name="connsiteX2" fmla="*/ 1189471 w 1664160"/>
                    <a:gd name="connsiteY2" fmla="*/ 3802366 h 3802366"/>
                    <a:gd name="connsiteX3" fmla="*/ 0 w 1664160"/>
                    <a:gd name="connsiteY3" fmla="*/ 2712350 h 3802366"/>
                    <a:gd name="connsiteX4" fmla="*/ 511516 w 1664160"/>
                    <a:gd name="connsiteY4" fmla="*/ 0 h 3802366"/>
                    <a:gd name="connsiteX0" fmla="*/ 511516 w 1664160"/>
                    <a:gd name="connsiteY0" fmla="*/ 6322 h 3808688"/>
                    <a:gd name="connsiteX1" fmla="*/ 1664160 w 1664160"/>
                    <a:gd name="connsiteY1" fmla="*/ 1069884 h 3808688"/>
                    <a:gd name="connsiteX2" fmla="*/ 1189471 w 1664160"/>
                    <a:gd name="connsiteY2" fmla="*/ 3808688 h 3808688"/>
                    <a:gd name="connsiteX3" fmla="*/ 0 w 1664160"/>
                    <a:gd name="connsiteY3" fmla="*/ 2718672 h 3808688"/>
                    <a:gd name="connsiteX4" fmla="*/ 511516 w 1664160"/>
                    <a:gd name="connsiteY4" fmla="*/ 6322 h 3808688"/>
                    <a:gd name="connsiteX0" fmla="*/ 507474 w 1664160"/>
                    <a:gd name="connsiteY0" fmla="*/ 6662 h 3765007"/>
                    <a:gd name="connsiteX1" fmla="*/ 1664160 w 1664160"/>
                    <a:gd name="connsiteY1" fmla="*/ 1026203 h 3765007"/>
                    <a:gd name="connsiteX2" fmla="*/ 1189471 w 1664160"/>
                    <a:gd name="connsiteY2" fmla="*/ 3765007 h 3765007"/>
                    <a:gd name="connsiteX3" fmla="*/ 0 w 1664160"/>
                    <a:gd name="connsiteY3" fmla="*/ 2674991 h 3765007"/>
                    <a:gd name="connsiteX4" fmla="*/ 507474 w 1664160"/>
                    <a:gd name="connsiteY4" fmla="*/ 6662 h 3765007"/>
                    <a:gd name="connsiteX0" fmla="*/ 507474 w 1664160"/>
                    <a:gd name="connsiteY0" fmla="*/ 24597 h 3782942"/>
                    <a:gd name="connsiteX1" fmla="*/ 1664160 w 1664160"/>
                    <a:gd name="connsiteY1" fmla="*/ 1044138 h 3782942"/>
                    <a:gd name="connsiteX2" fmla="*/ 1189471 w 1664160"/>
                    <a:gd name="connsiteY2" fmla="*/ 3782942 h 3782942"/>
                    <a:gd name="connsiteX3" fmla="*/ 0 w 1664160"/>
                    <a:gd name="connsiteY3" fmla="*/ 2692926 h 3782942"/>
                    <a:gd name="connsiteX4" fmla="*/ 507474 w 1664160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705353 w 1862039"/>
                    <a:gd name="connsiteY0" fmla="*/ 24597 h 3782942"/>
                    <a:gd name="connsiteX1" fmla="*/ 1862039 w 1862039"/>
                    <a:gd name="connsiteY1" fmla="*/ 1044138 h 3782942"/>
                    <a:gd name="connsiteX2" fmla="*/ 1387350 w 1862039"/>
                    <a:gd name="connsiteY2" fmla="*/ 3782942 h 3782942"/>
                    <a:gd name="connsiteX3" fmla="*/ 1 w 1862039"/>
                    <a:gd name="connsiteY3" fmla="*/ 2866441 h 3782942"/>
                    <a:gd name="connsiteX4" fmla="*/ 705353 w 1862039"/>
                    <a:gd name="connsiteY4" fmla="*/ 24597 h 3782942"/>
                    <a:gd name="connsiteX0" fmla="*/ 705352 w 1862038"/>
                    <a:gd name="connsiteY0" fmla="*/ 24597 h 3782942"/>
                    <a:gd name="connsiteX1" fmla="*/ 1862038 w 1862038"/>
                    <a:gd name="connsiteY1" fmla="*/ 1044138 h 3782942"/>
                    <a:gd name="connsiteX2" fmla="*/ 1387349 w 1862038"/>
                    <a:gd name="connsiteY2" fmla="*/ 3782942 h 3782942"/>
                    <a:gd name="connsiteX3" fmla="*/ 0 w 1862038"/>
                    <a:gd name="connsiteY3" fmla="*/ 2866441 h 3782942"/>
                    <a:gd name="connsiteX4" fmla="*/ 705352 w 1862038"/>
                    <a:gd name="connsiteY4" fmla="*/ 24597 h 3782942"/>
                    <a:gd name="connsiteX0" fmla="*/ 600389 w 1862038"/>
                    <a:gd name="connsiteY0" fmla="*/ 23713 h 3818959"/>
                    <a:gd name="connsiteX1" fmla="*/ 1862038 w 1862038"/>
                    <a:gd name="connsiteY1" fmla="*/ 1080155 h 3818959"/>
                    <a:gd name="connsiteX2" fmla="*/ 1387349 w 1862038"/>
                    <a:gd name="connsiteY2" fmla="*/ 3818959 h 3818959"/>
                    <a:gd name="connsiteX3" fmla="*/ 0 w 1862038"/>
                    <a:gd name="connsiteY3" fmla="*/ 2902458 h 3818959"/>
                    <a:gd name="connsiteX4" fmla="*/ 600389 w 1862038"/>
                    <a:gd name="connsiteY4" fmla="*/ 23713 h 3818959"/>
                    <a:gd name="connsiteX0" fmla="*/ 600389 w 1862038"/>
                    <a:gd name="connsiteY0" fmla="*/ 59532 h 3854778"/>
                    <a:gd name="connsiteX1" fmla="*/ 1862038 w 1862038"/>
                    <a:gd name="connsiteY1" fmla="*/ 1115974 h 3854778"/>
                    <a:gd name="connsiteX2" fmla="*/ 1387349 w 1862038"/>
                    <a:gd name="connsiteY2" fmla="*/ 3854778 h 3854778"/>
                    <a:gd name="connsiteX3" fmla="*/ 0 w 1862038"/>
                    <a:gd name="connsiteY3" fmla="*/ 2938277 h 3854778"/>
                    <a:gd name="connsiteX4" fmla="*/ 600389 w 1862038"/>
                    <a:gd name="connsiteY4" fmla="*/ 59532 h 3854778"/>
                    <a:gd name="connsiteX0" fmla="*/ 600389 w 1862038"/>
                    <a:gd name="connsiteY0" fmla="*/ 39456 h 3834702"/>
                    <a:gd name="connsiteX1" fmla="*/ 1862038 w 1862038"/>
                    <a:gd name="connsiteY1" fmla="*/ 1095898 h 3834702"/>
                    <a:gd name="connsiteX2" fmla="*/ 1387349 w 1862038"/>
                    <a:gd name="connsiteY2" fmla="*/ 3834702 h 3834702"/>
                    <a:gd name="connsiteX3" fmla="*/ 0 w 1862038"/>
                    <a:gd name="connsiteY3" fmla="*/ 2918201 h 3834702"/>
                    <a:gd name="connsiteX4" fmla="*/ 600389 w 1862038"/>
                    <a:gd name="connsiteY4" fmla="*/ 39456 h 3834702"/>
                    <a:gd name="connsiteX0" fmla="*/ 667454 w 1929103"/>
                    <a:gd name="connsiteY0" fmla="*/ 39454 h 3834700"/>
                    <a:gd name="connsiteX1" fmla="*/ 1929103 w 1929103"/>
                    <a:gd name="connsiteY1" fmla="*/ 1095896 h 3834700"/>
                    <a:gd name="connsiteX2" fmla="*/ 1454414 w 1929103"/>
                    <a:gd name="connsiteY2" fmla="*/ 3834700 h 3834700"/>
                    <a:gd name="connsiteX3" fmla="*/ -1 w 1929103"/>
                    <a:gd name="connsiteY3" fmla="*/ 2880475 h 3834700"/>
                    <a:gd name="connsiteX4" fmla="*/ 667454 w 1929103"/>
                    <a:gd name="connsiteY4" fmla="*/ 39454 h 3834700"/>
                    <a:gd name="connsiteX0" fmla="*/ 667455 w 1929104"/>
                    <a:gd name="connsiteY0" fmla="*/ 39454 h 3886974"/>
                    <a:gd name="connsiteX1" fmla="*/ 1929104 w 1929104"/>
                    <a:gd name="connsiteY1" fmla="*/ 1095896 h 3886974"/>
                    <a:gd name="connsiteX2" fmla="*/ 1459637 w 1929104"/>
                    <a:gd name="connsiteY2" fmla="*/ 3886973 h 3886974"/>
                    <a:gd name="connsiteX3" fmla="*/ 0 w 1929104"/>
                    <a:gd name="connsiteY3" fmla="*/ 2880475 h 3886974"/>
                    <a:gd name="connsiteX4" fmla="*/ 667455 w 1929104"/>
                    <a:gd name="connsiteY4" fmla="*/ 39454 h 3886974"/>
                    <a:gd name="connsiteX0" fmla="*/ 667455 w 1929104"/>
                    <a:gd name="connsiteY0" fmla="*/ 61432 h 3908950"/>
                    <a:gd name="connsiteX1" fmla="*/ 1929104 w 1929104"/>
                    <a:gd name="connsiteY1" fmla="*/ 1117874 h 3908950"/>
                    <a:gd name="connsiteX2" fmla="*/ 1459637 w 1929104"/>
                    <a:gd name="connsiteY2" fmla="*/ 3908951 h 3908950"/>
                    <a:gd name="connsiteX3" fmla="*/ 0 w 1929104"/>
                    <a:gd name="connsiteY3" fmla="*/ 2902453 h 3908950"/>
                    <a:gd name="connsiteX4" fmla="*/ 667455 w 1929104"/>
                    <a:gd name="connsiteY4" fmla="*/ 61432 h 3908950"/>
                    <a:gd name="connsiteX0" fmla="*/ 667455 w 1929104"/>
                    <a:gd name="connsiteY0" fmla="*/ 44322 h 3891841"/>
                    <a:gd name="connsiteX1" fmla="*/ 1929104 w 1929104"/>
                    <a:gd name="connsiteY1" fmla="*/ 1100764 h 3891841"/>
                    <a:gd name="connsiteX2" fmla="*/ 1459637 w 1929104"/>
                    <a:gd name="connsiteY2" fmla="*/ 3891841 h 3891841"/>
                    <a:gd name="connsiteX3" fmla="*/ 0 w 1929104"/>
                    <a:gd name="connsiteY3" fmla="*/ 2885343 h 3891841"/>
                    <a:gd name="connsiteX4" fmla="*/ 667455 w 1929104"/>
                    <a:gd name="connsiteY4" fmla="*/ 44322 h 389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9104" h="3891841">
                      <a:moveTo>
                        <a:pt x="667455" y="44322"/>
                      </a:moveTo>
                      <a:cubicBezTo>
                        <a:pt x="957898" y="-216818"/>
                        <a:pt x="1544889" y="746243"/>
                        <a:pt x="1929104" y="1100764"/>
                      </a:cubicBezTo>
                      <a:lnTo>
                        <a:pt x="1459637" y="3891841"/>
                      </a:lnTo>
                      <a:cubicBezTo>
                        <a:pt x="1003004" y="3560091"/>
                        <a:pt x="227609" y="2571965"/>
                        <a:pt x="0" y="2885343"/>
                      </a:cubicBezTo>
                      <a:lnTo>
                        <a:pt x="667455" y="443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68" name="Rektangel 1">
                  <a:extLst>
                    <a:ext uri="{FF2B5EF4-FFF2-40B4-BE49-F238E27FC236}">
                      <a16:creationId xmlns:a16="http://schemas.microsoft.com/office/drawing/2014/main" id="{CF30D1D0-69DE-C3B9-2A5D-62CEAB4F53AF}"/>
                    </a:ext>
                  </a:extLst>
                </p:cNvPr>
                <p:cNvSpPr/>
                <p:nvPr/>
              </p:nvSpPr>
              <p:spPr>
                <a:xfrm rot="16638667">
                  <a:off x="4359278" y="4186771"/>
                  <a:ext cx="936120" cy="1626121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49897 w 1327058"/>
                    <a:gd name="connsiteY0" fmla="*/ 0 h 1604016"/>
                    <a:gd name="connsiteX1" fmla="*/ 1293720 w 1327058"/>
                    <a:gd name="connsiteY1" fmla="*/ 190500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1327058"/>
                    <a:gd name="connsiteY0" fmla="*/ 0 h 1604016"/>
                    <a:gd name="connsiteX1" fmla="*/ 902667 w 1327058"/>
                    <a:gd name="connsiteY1" fmla="*/ 534332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902667"/>
                    <a:gd name="connsiteY0" fmla="*/ 0 h 1918345"/>
                    <a:gd name="connsiteX1" fmla="*/ 902667 w 902667"/>
                    <a:gd name="connsiteY1" fmla="*/ 534332 h 1918345"/>
                    <a:gd name="connsiteX2" fmla="*/ 687887 w 902667"/>
                    <a:gd name="connsiteY2" fmla="*/ 1918345 h 1918345"/>
                    <a:gd name="connsiteX3" fmla="*/ 0 w 902667"/>
                    <a:gd name="connsiteY3" fmla="*/ 1310569 h 1918345"/>
                    <a:gd name="connsiteX4" fmla="*/ 249897 w 902667"/>
                    <a:gd name="connsiteY4" fmla="*/ 0 h 1918345"/>
                    <a:gd name="connsiteX0" fmla="*/ 249897 w 870447"/>
                    <a:gd name="connsiteY0" fmla="*/ 0 h 1918345"/>
                    <a:gd name="connsiteX1" fmla="*/ 870447 w 870447"/>
                    <a:gd name="connsiteY1" fmla="*/ 605640 h 1918345"/>
                    <a:gd name="connsiteX2" fmla="*/ 687887 w 870447"/>
                    <a:gd name="connsiteY2" fmla="*/ 1918345 h 1918345"/>
                    <a:gd name="connsiteX3" fmla="*/ 0 w 870447"/>
                    <a:gd name="connsiteY3" fmla="*/ 1310569 h 1918345"/>
                    <a:gd name="connsiteX4" fmla="*/ 249897 w 870447"/>
                    <a:gd name="connsiteY4" fmla="*/ 0 h 1918345"/>
                    <a:gd name="connsiteX0" fmla="*/ 249897 w 870447"/>
                    <a:gd name="connsiteY0" fmla="*/ 0 h 1933366"/>
                    <a:gd name="connsiteX1" fmla="*/ 870447 w 870447"/>
                    <a:gd name="connsiteY1" fmla="*/ 605640 h 1933366"/>
                    <a:gd name="connsiteX2" fmla="*/ 720479 w 870447"/>
                    <a:gd name="connsiteY2" fmla="*/ 1933366 h 1933366"/>
                    <a:gd name="connsiteX3" fmla="*/ 0 w 870447"/>
                    <a:gd name="connsiteY3" fmla="*/ 1310569 h 1933366"/>
                    <a:gd name="connsiteX4" fmla="*/ 249897 w 870447"/>
                    <a:gd name="connsiteY4" fmla="*/ 0 h 1933366"/>
                    <a:gd name="connsiteX0" fmla="*/ 217506 w 838056"/>
                    <a:gd name="connsiteY0" fmla="*/ 0 h 1933366"/>
                    <a:gd name="connsiteX1" fmla="*/ 838056 w 838056"/>
                    <a:gd name="connsiteY1" fmla="*/ 605640 h 1933366"/>
                    <a:gd name="connsiteX2" fmla="*/ 688088 w 838056"/>
                    <a:gd name="connsiteY2" fmla="*/ 1933366 h 1933366"/>
                    <a:gd name="connsiteX3" fmla="*/ 0 w 838056"/>
                    <a:gd name="connsiteY3" fmla="*/ 1341556 h 1933366"/>
                    <a:gd name="connsiteX4" fmla="*/ 217506 w 838056"/>
                    <a:gd name="connsiteY4" fmla="*/ 0 h 1933366"/>
                    <a:gd name="connsiteX0" fmla="*/ 183140 w 803690"/>
                    <a:gd name="connsiteY0" fmla="*/ 0 h 1933366"/>
                    <a:gd name="connsiteX1" fmla="*/ 803690 w 803690"/>
                    <a:gd name="connsiteY1" fmla="*/ 605640 h 1933366"/>
                    <a:gd name="connsiteX2" fmla="*/ 653722 w 803690"/>
                    <a:gd name="connsiteY2" fmla="*/ 1933366 h 1933366"/>
                    <a:gd name="connsiteX3" fmla="*/ 0 w 803690"/>
                    <a:gd name="connsiteY3" fmla="*/ 1377626 h 1933366"/>
                    <a:gd name="connsiteX4" fmla="*/ 183140 w 803690"/>
                    <a:gd name="connsiteY4" fmla="*/ 0 h 1933366"/>
                    <a:gd name="connsiteX0" fmla="*/ 183140 w 769495"/>
                    <a:gd name="connsiteY0" fmla="*/ 0 h 1933366"/>
                    <a:gd name="connsiteX1" fmla="*/ 769495 w 769495"/>
                    <a:gd name="connsiteY1" fmla="*/ 687908 h 1933366"/>
                    <a:gd name="connsiteX2" fmla="*/ 653722 w 769495"/>
                    <a:gd name="connsiteY2" fmla="*/ 1933366 h 1933366"/>
                    <a:gd name="connsiteX3" fmla="*/ 0 w 769495"/>
                    <a:gd name="connsiteY3" fmla="*/ 1377626 h 1933366"/>
                    <a:gd name="connsiteX4" fmla="*/ 183140 w 769495"/>
                    <a:gd name="connsiteY4" fmla="*/ 0 h 1933366"/>
                    <a:gd name="connsiteX0" fmla="*/ 183140 w 769495"/>
                    <a:gd name="connsiteY0" fmla="*/ 0 h 2023625"/>
                    <a:gd name="connsiteX1" fmla="*/ 769495 w 769495"/>
                    <a:gd name="connsiteY1" fmla="*/ 687908 h 2023625"/>
                    <a:gd name="connsiteX2" fmla="*/ 637897 w 769495"/>
                    <a:gd name="connsiteY2" fmla="*/ 2023625 h 2023625"/>
                    <a:gd name="connsiteX3" fmla="*/ 0 w 769495"/>
                    <a:gd name="connsiteY3" fmla="*/ 1377626 h 2023625"/>
                    <a:gd name="connsiteX4" fmla="*/ 183140 w 769495"/>
                    <a:gd name="connsiteY4" fmla="*/ 0 h 2023625"/>
                    <a:gd name="connsiteX0" fmla="*/ 271490 w 769495"/>
                    <a:gd name="connsiteY0" fmla="*/ 0 h 2005029"/>
                    <a:gd name="connsiteX1" fmla="*/ 769495 w 769495"/>
                    <a:gd name="connsiteY1" fmla="*/ 669312 h 2005029"/>
                    <a:gd name="connsiteX2" fmla="*/ 637897 w 769495"/>
                    <a:gd name="connsiteY2" fmla="*/ 2005029 h 2005029"/>
                    <a:gd name="connsiteX3" fmla="*/ 0 w 769495"/>
                    <a:gd name="connsiteY3" fmla="*/ 1359030 h 2005029"/>
                    <a:gd name="connsiteX4" fmla="*/ 271490 w 769495"/>
                    <a:gd name="connsiteY4" fmla="*/ 0 h 2005029"/>
                    <a:gd name="connsiteX0" fmla="*/ 230893 w 728898"/>
                    <a:gd name="connsiteY0" fmla="*/ 0 h 2005029"/>
                    <a:gd name="connsiteX1" fmla="*/ 728898 w 728898"/>
                    <a:gd name="connsiteY1" fmla="*/ 669312 h 2005029"/>
                    <a:gd name="connsiteX2" fmla="*/ 597300 w 728898"/>
                    <a:gd name="connsiteY2" fmla="*/ 2005029 h 2005029"/>
                    <a:gd name="connsiteX3" fmla="*/ 0 w 728898"/>
                    <a:gd name="connsiteY3" fmla="*/ 1359942 h 2005029"/>
                    <a:gd name="connsiteX4" fmla="*/ 230893 w 728898"/>
                    <a:gd name="connsiteY4" fmla="*/ 0 h 2005029"/>
                    <a:gd name="connsiteX0" fmla="*/ 230893 w 728898"/>
                    <a:gd name="connsiteY0" fmla="*/ 0 h 1950595"/>
                    <a:gd name="connsiteX1" fmla="*/ 728898 w 728898"/>
                    <a:gd name="connsiteY1" fmla="*/ 669312 h 1950595"/>
                    <a:gd name="connsiteX2" fmla="*/ 506027 w 728898"/>
                    <a:gd name="connsiteY2" fmla="*/ 1950595 h 1950595"/>
                    <a:gd name="connsiteX3" fmla="*/ 0 w 728898"/>
                    <a:gd name="connsiteY3" fmla="*/ 1359942 h 1950595"/>
                    <a:gd name="connsiteX4" fmla="*/ 230893 w 728898"/>
                    <a:gd name="connsiteY4" fmla="*/ 0 h 1950595"/>
                    <a:gd name="connsiteX0" fmla="*/ 230893 w 728898"/>
                    <a:gd name="connsiteY0" fmla="*/ 0 h 1991945"/>
                    <a:gd name="connsiteX1" fmla="*/ 728898 w 728898"/>
                    <a:gd name="connsiteY1" fmla="*/ 669312 h 1991945"/>
                    <a:gd name="connsiteX2" fmla="*/ 526766 w 728898"/>
                    <a:gd name="connsiteY2" fmla="*/ 1991945 h 1991945"/>
                    <a:gd name="connsiteX3" fmla="*/ 0 w 728898"/>
                    <a:gd name="connsiteY3" fmla="*/ 1359942 h 1991945"/>
                    <a:gd name="connsiteX4" fmla="*/ 230893 w 728898"/>
                    <a:gd name="connsiteY4" fmla="*/ 0 h 199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8898" h="1991945">
                      <a:moveTo>
                        <a:pt x="230893" y="0"/>
                      </a:moveTo>
                      <a:lnTo>
                        <a:pt x="728898" y="669312"/>
                      </a:lnTo>
                      <a:lnTo>
                        <a:pt x="526766" y="1991945"/>
                      </a:lnTo>
                      <a:lnTo>
                        <a:pt x="0" y="1359942"/>
                      </a:lnTo>
                      <a:lnTo>
                        <a:pt x="23089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469" name="Rektangel 1">
                  <a:extLst>
                    <a:ext uri="{FF2B5EF4-FFF2-40B4-BE49-F238E27FC236}">
                      <a16:creationId xmlns:a16="http://schemas.microsoft.com/office/drawing/2014/main" id="{D83E8735-3AB4-8751-0700-2FC36F0FCB5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27376">
                  <a:off x="4473329" y="4366214"/>
                  <a:ext cx="724969" cy="1282785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196156 w 1273317"/>
                    <a:gd name="connsiteY0" fmla="*/ 0 h 1604016"/>
                    <a:gd name="connsiteX1" fmla="*/ 1239979 w 1273317"/>
                    <a:gd name="connsiteY1" fmla="*/ 190500 h 1604016"/>
                    <a:gd name="connsiteX2" fmla="*/ 1273317 w 1273317"/>
                    <a:gd name="connsiteY2" fmla="*/ 1604016 h 1604016"/>
                    <a:gd name="connsiteX3" fmla="*/ 0 w 1273317"/>
                    <a:gd name="connsiteY3" fmla="*/ 1329805 h 1604016"/>
                    <a:gd name="connsiteX4" fmla="*/ 196156 w 1273317"/>
                    <a:gd name="connsiteY4" fmla="*/ 0 h 1604016"/>
                    <a:gd name="connsiteX0" fmla="*/ 196156 w 1239979"/>
                    <a:gd name="connsiteY0" fmla="*/ 0 h 1895824"/>
                    <a:gd name="connsiteX1" fmla="*/ 1239979 w 1239979"/>
                    <a:gd name="connsiteY1" fmla="*/ 190500 h 1895824"/>
                    <a:gd name="connsiteX2" fmla="*/ 718656 w 1239979"/>
                    <a:gd name="connsiteY2" fmla="*/ 1895824 h 1895824"/>
                    <a:gd name="connsiteX3" fmla="*/ 0 w 1239979"/>
                    <a:gd name="connsiteY3" fmla="*/ 1329805 h 1895824"/>
                    <a:gd name="connsiteX4" fmla="*/ 196156 w 1239979"/>
                    <a:gd name="connsiteY4" fmla="*/ 0 h 1895824"/>
                    <a:gd name="connsiteX0" fmla="*/ 196156 w 910071"/>
                    <a:gd name="connsiteY0" fmla="*/ 0 h 1895824"/>
                    <a:gd name="connsiteX1" fmla="*/ 910071 w 910071"/>
                    <a:gd name="connsiteY1" fmla="*/ 639656 h 1895824"/>
                    <a:gd name="connsiteX2" fmla="*/ 718656 w 910071"/>
                    <a:gd name="connsiteY2" fmla="*/ 1895824 h 1895824"/>
                    <a:gd name="connsiteX3" fmla="*/ 0 w 910071"/>
                    <a:gd name="connsiteY3" fmla="*/ 1329805 h 1895824"/>
                    <a:gd name="connsiteX4" fmla="*/ 196156 w 910071"/>
                    <a:gd name="connsiteY4" fmla="*/ 0 h 1895824"/>
                    <a:gd name="connsiteX0" fmla="*/ 196156 w 910071"/>
                    <a:gd name="connsiteY0" fmla="*/ 0 h 1917541"/>
                    <a:gd name="connsiteX1" fmla="*/ 910071 w 910071"/>
                    <a:gd name="connsiteY1" fmla="*/ 639656 h 1917541"/>
                    <a:gd name="connsiteX2" fmla="*/ 736428 w 910071"/>
                    <a:gd name="connsiteY2" fmla="*/ 1917541 h 1917541"/>
                    <a:gd name="connsiteX3" fmla="*/ 0 w 910071"/>
                    <a:gd name="connsiteY3" fmla="*/ 1329805 h 1917541"/>
                    <a:gd name="connsiteX4" fmla="*/ 196156 w 910071"/>
                    <a:gd name="connsiteY4" fmla="*/ 0 h 1917541"/>
                    <a:gd name="connsiteX0" fmla="*/ 210413 w 910071"/>
                    <a:gd name="connsiteY0" fmla="*/ 0 h 1941220"/>
                    <a:gd name="connsiteX1" fmla="*/ 910071 w 910071"/>
                    <a:gd name="connsiteY1" fmla="*/ 663335 h 1941220"/>
                    <a:gd name="connsiteX2" fmla="*/ 736428 w 910071"/>
                    <a:gd name="connsiteY2" fmla="*/ 1941220 h 1941220"/>
                    <a:gd name="connsiteX3" fmla="*/ 0 w 910071"/>
                    <a:gd name="connsiteY3" fmla="*/ 1353484 h 1941220"/>
                    <a:gd name="connsiteX4" fmla="*/ 210413 w 910071"/>
                    <a:gd name="connsiteY4" fmla="*/ 0 h 1941220"/>
                    <a:gd name="connsiteX0" fmla="*/ 263181 w 910071"/>
                    <a:gd name="connsiteY0" fmla="*/ 0 h 1963807"/>
                    <a:gd name="connsiteX1" fmla="*/ 910071 w 910071"/>
                    <a:gd name="connsiteY1" fmla="*/ 685922 h 1963807"/>
                    <a:gd name="connsiteX2" fmla="*/ 736428 w 910071"/>
                    <a:gd name="connsiteY2" fmla="*/ 1963807 h 1963807"/>
                    <a:gd name="connsiteX3" fmla="*/ 0 w 910071"/>
                    <a:gd name="connsiteY3" fmla="*/ 1376071 h 1963807"/>
                    <a:gd name="connsiteX4" fmla="*/ 263181 w 910071"/>
                    <a:gd name="connsiteY4" fmla="*/ 0 h 1963807"/>
                    <a:gd name="connsiteX0" fmla="*/ 304451 w 951341"/>
                    <a:gd name="connsiteY0" fmla="*/ 0 h 1963807"/>
                    <a:gd name="connsiteX1" fmla="*/ 951341 w 951341"/>
                    <a:gd name="connsiteY1" fmla="*/ 685922 h 1963807"/>
                    <a:gd name="connsiteX2" fmla="*/ 777698 w 951341"/>
                    <a:gd name="connsiteY2" fmla="*/ 1963807 h 1963807"/>
                    <a:gd name="connsiteX3" fmla="*/ 0 w 951341"/>
                    <a:gd name="connsiteY3" fmla="*/ 1460345 h 1963807"/>
                    <a:gd name="connsiteX4" fmla="*/ 304451 w 951341"/>
                    <a:gd name="connsiteY4" fmla="*/ 0 h 1963807"/>
                    <a:gd name="connsiteX0" fmla="*/ 304451 w 951341"/>
                    <a:gd name="connsiteY0" fmla="*/ 0 h 2225322"/>
                    <a:gd name="connsiteX1" fmla="*/ 951341 w 951341"/>
                    <a:gd name="connsiteY1" fmla="*/ 685922 h 2225322"/>
                    <a:gd name="connsiteX2" fmla="*/ 687714 w 951341"/>
                    <a:gd name="connsiteY2" fmla="*/ 2225323 h 2225322"/>
                    <a:gd name="connsiteX3" fmla="*/ 0 w 951341"/>
                    <a:gd name="connsiteY3" fmla="*/ 1460345 h 2225322"/>
                    <a:gd name="connsiteX4" fmla="*/ 304451 w 951341"/>
                    <a:gd name="connsiteY4" fmla="*/ 0 h 2225322"/>
                    <a:gd name="connsiteX0" fmla="*/ 304451 w 951341"/>
                    <a:gd name="connsiteY0" fmla="*/ 0 h 2161895"/>
                    <a:gd name="connsiteX1" fmla="*/ 951341 w 951341"/>
                    <a:gd name="connsiteY1" fmla="*/ 685922 h 2161895"/>
                    <a:gd name="connsiteX2" fmla="*/ 687038 w 951341"/>
                    <a:gd name="connsiteY2" fmla="*/ 2161896 h 2161895"/>
                    <a:gd name="connsiteX3" fmla="*/ 0 w 951341"/>
                    <a:gd name="connsiteY3" fmla="*/ 1460345 h 2161895"/>
                    <a:gd name="connsiteX4" fmla="*/ 304451 w 951341"/>
                    <a:gd name="connsiteY4" fmla="*/ 0 h 216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341" h="2161895">
                      <a:moveTo>
                        <a:pt x="304451" y="0"/>
                      </a:moveTo>
                      <a:lnTo>
                        <a:pt x="951341" y="685922"/>
                      </a:lnTo>
                      <a:lnTo>
                        <a:pt x="687038" y="2161896"/>
                      </a:lnTo>
                      <a:lnTo>
                        <a:pt x="0" y="1460345"/>
                      </a:lnTo>
                      <a:lnTo>
                        <a:pt x="304451" y="0"/>
                      </a:lnTo>
                      <a:close/>
                    </a:path>
                  </a:pathLst>
                </a:custGeom>
                <a:solidFill>
                  <a:srgbClr val="B5D8B8">
                    <a:alpha val="46000"/>
                  </a:srgb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470" name="Picture 2" descr="http://fysikabbogen2.systime.dk/fileadmin/_processed_/csm_fig_10_02ny_0b7388a3ea.png">
                  <a:hlinkClick r:id="rId14"/>
                  <a:extLst>
                    <a:ext uri="{FF2B5EF4-FFF2-40B4-BE49-F238E27FC236}">
                      <a16:creationId xmlns:a16="http://schemas.microsoft.com/office/drawing/2014/main" id="{99B8D7BE-EBB7-CF15-6090-067B55CA0CA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5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4614" t="70882" r="10294" b="14708"/>
                <a:stretch/>
              </p:blipFill>
              <p:spPr bwMode="auto">
                <a:xfrm rot="1324148">
                  <a:off x="4384201" y="4766448"/>
                  <a:ext cx="1047379" cy="51338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4471" name="Gruppe 4470">
                  <a:extLst>
                    <a:ext uri="{FF2B5EF4-FFF2-40B4-BE49-F238E27FC236}">
                      <a16:creationId xmlns:a16="http://schemas.microsoft.com/office/drawing/2014/main" id="{530585E9-9853-FA41-CFEA-16C72D5A53FE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373297">
                  <a:off x="5298645" y="5492213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85" name="Ellipse 4484">
                    <a:extLst>
                      <a:ext uri="{FF2B5EF4-FFF2-40B4-BE49-F238E27FC236}">
                        <a16:creationId xmlns:a16="http://schemas.microsoft.com/office/drawing/2014/main" id="{1F7593E8-174F-BEE0-C325-CFBB172B44F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6" name="Ellipse 4485">
                    <a:extLst>
                      <a:ext uri="{FF2B5EF4-FFF2-40B4-BE49-F238E27FC236}">
                        <a16:creationId xmlns:a16="http://schemas.microsoft.com/office/drawing/2014/main" id="{67E6B2E5-BC14-7207-C83F-8B78FDEF59D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7" name="Ellipse 4486">
                    <a:extLst>
                      <a:ext uri="{FF2B5EF4-FFF2-40B4-BE49-F238E27FC236}">
                        <a16:creationId xmlns:a16="http://schemas.microsoft.com/office/drawing/2014/main" id="{88D11D00-15BE-F617-45B8-8E8E832E3C7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72" name="Gruppe 4471">
                  <a:extLst>
                    <a:ext uri="{FF2B5EF4-FFF2-40B4-BE49-F238E27FC236}">
                      <a16:creationId xmlns:a16="http://schemas.microsoft.com/office/drawing/2014/main" id="{D1800C57-9942-8C93-93D1-FA70EAC5E559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470192">
                  <a:off x="5428271" y="531162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82" name="Ellipse 4481">
                    <a:extLst>
                      <a:ext uri="{FF2B5EF4-FFF2-40B4-BE49-F238E27FC236}">
                        <a16:creationId xmlns:a16="http://schemas.microsoft.com/office/drawing/2014/main" id="{81BEA1EC-DAE9-8A1C-F465-1DD02BE9C67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3" name="Ellipse 4482">
                    <a:extLst>
                      <a:ext uri="{FF2B5EF4-FFF2-40B4-BE49-F238E27FC236}">
                        <a16:creationId xmlns:a16="http://schemas.microsoft.com/office/drawing/2014/main" id="{10335625-23AA-25B6-F530-9323F96309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4" name="Ellipse 4483">
                    <a:extLst>
                      <a:ext uri="{FF2B5EF4-FFF2-40B4-BE49-F238E27FC236}">
                        <a16:creationId xmlns:a16="http://schemas.microsoft.com/office/drawing/2014/main" id="{59971EC8-184B-5F86-BFAA-4C0EA315F5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73" name="Gruppe 4472">
                  <a:extLst>
                    <a:ext uri="{FF2B5EF4-FFF2-40B4-BE49-F238E27FC236}">
                      <a16:creationId xmlns:a16="http://schemas.microsoft.com/office/drawing/2014/main" id="{C13FA287-1C33-D183-8262-0C81E825DD48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796648">
                  <a:off x="5577620" y="5159104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79" name="Ellipse 4478">
                    <a:extLst>
                      <a:ext uri="{FF2B5EF4-FFF2-40B4-BE49-F238E27FC236}">
                        <a16:creationId xmlns:a16="http://schemas.microsoft.com/office/drawing/2014/main" id="{D2816E00-1860-5144-3535-6C46A1CB71D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0" name="Ellipse 4479">
                    <a:extLst>
                      <a:ext uri="{FF2B5EF4-FFF2-40B4-BE49-F238E27FC236}">
                        <a16:creationId xmlns:a16="http://schemas.microsoft.com/office/drawing/2014/main" id="{470AC6EB-CC1D-14D5-B135-FC5B396BC30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1" name="Ellipse 4480">
                    <a:extLst>
                      <a:ext uri="{FF2B5EF4-FFF2-40B4-BE49-F238E27FC236}">
                        <a16:creationId xmlns:a16="http://schemas.microsoft.com/office/drawing/2014/main" id="{147C5732-439F-BF83-F51A-A00DD9C6588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74" name="Gruppe 4473">
                  <a:extLst>
                    <a:ext uri="{FF2B5EF4-FFF2-40B4-BE49-F238E27FC236}">
                      <a16:creationId xmlns:a16="http://schemas.microsoft.com/office/drawing/2014/main" id="{9D80834C-AB2E-D655-BD4F-82F364962C47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652618">
                  <a:off x="5730235" y="498998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76" name="Ellipse 4475">
                    <a:extLst>
                      <a:ext uri="{FF2B5EF4-FFF2-40B4-BE49-F238E27FC236}">
                        <a16:creationId xmlns:a16="http://schemas.microsoft.com/office/drawing/2014/main" id="{F02C79F3-6083-177B-CA59-5FFC2FDEB21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77" name="Ellipse 4476">
                    <a:extLst>
                      <a:ext uri="{FF2B5EF4-FFF2-40B4-BE49-F238E27FC236}">
                        <a16:creationId xmlns:a16="http://schemas.microsoft.com/office/drawing/2014/main" id="{0371A992-5A89-2A53-8D9F-5D573056E59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78" name="Ellipse 4477">
                    <a:extLst>
                      <a:ext uri="{FF2B5EF4-FFF2-40B4-BE49-F238E27FC236}">
                        <a16:creationId xmlns:a16="http://schemas.microsoft.com/office/drawing/2014/main" id="{A43F71BF-2F12-7702-8494-19FF822D96E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475" name="Tekstfelt 4474">
                  <a:extLst>
                    <a:ext uri="{FF2B5EF4-FFF2-40B4-BE49-F238E27FC236}">
                      <a16:creationId xmlns:a16="http://schemas.microsoft.com/office/drawing/2014/main" id="{4702A414-B09E-B233-5AD1-54EB822AC317}"/>
                    </a:ext>
                  </a:extLst>
                </p:cNvPr>
                <p:cNvSpPr txBox="1"/>
                <p:nvPr/>
              </p:nvSpPr>
              <p:spPr>
                <a:xfrm rot="1724704">
                  <a:off x="4085781" y="4668157"/>
                  <a:ext cx="834549" cy="6765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800" dirty="0"/>
                    <a:t>A</a:t>
                  </a:r>
                </a:p>
              </p:txBody>
            </p:sp>
          </p:grpSp>
          <p:grpSp>
            <p:nvGrpSpPr>
              <p:cNvPr id="4460" name="Gruppe 4459">
                <a:extLst>
                  <a:ext uri="{FF2B5EF4-FFF2-40B4-BE49-F238E27FC236}">
                    <a16:creationId xmlns:a16="http://schemas.microsoft.com/office/drawing/2014/main" id="{1F19924C-C7CC-213D-DADA-800D72076D61}"/>
                  </a:ext>
                </a:extLst>
              </p:cNvPr>
              <p:cNvGrpSpPr/>
              <p:nvPr/>
            </p:nvGrpSpPr>
            <p:grpSpPr>
              <a:xfrm>
                <a:off x="2868651" y="3675624"/>
                <a:ext cx="85161" cy="135724"/>
                <a:chOff x="1893353" y="3714556"/>
                <a:chExt cx="107828" cy="201829"/>
              </a:xfrm>
            </p:grpSpPr>
            <p:sp>
              <p:nvSpPr>
                <p:cNvPr id="4464" name="Kombinationstegning 4463">
                  <a:extLst>
                    <a:ext uri="{FF2B5EF4-FFF2-40B4-BE49-F238E27FC236}">
                      <a16:creationId xmlns:a16="http://schemas.microsoft.com/office/drawing/2014/main" id="{001ACD8E-0ED4-510C-6619-60E8F754B800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65" name="Ellipse 4464">
                  <a:extLst>
                    <a:ext uri="{FF2B5EF4-FFF2-40B4-BE49-F238E27FC236}">
                      <a16:creationId xmlns:a16="http://schemas.microsoft.com/office/drawing/2014/main" id="{7D9816C0-08BB-75FE-B300-706E667BEAEB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461" name="Gruppe 4460">
                <a:extLst>
                  <a:ext uri="{FF2B5EF4-FFF2-40B4-BE49-F238E27FC236}">
                    <a16:creationId xmlns:a16="http://schemas.microsoft.com/office/drawing/2014/main" id="{C764679F-EC2D-A080-E657-A71CBCAE5CDB}"/>
                  </a:ext>
                </a:extLst>
              </p:cNvPr>
              <p:cNvGrpSpPr/>
              <p:nvPr/>
            </p:nvGrpSpPr>
            <p:grpSpPr>
              <a:xfrm>
                <a:off x="2979359" y="3538099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4462" name="Kombinationstegning 4461">
                  <a:extLst>
                    <a:ext uri="{FF2B5EF4-FFF2-40B4-BE49-F238E27FC236}">
                      <a16:creationId xmlns:a16="http://schemas.microsoft.com/office/drawing/2014/main" id="{7C62BD6A-AC72-8971-C603-DFE91C3EAD08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63" name="Ellipse 4462">
                  <a:extLst>
                    <a:ext uri="{FF2B5EF4-FFF2-40B4-BE49-F238E27FC236}">
                      <a16:creationId xmlns:a16="http://schemas.microsoft.com/office/drawing/2014/main" id="{D152158A-2A13-3D37-3946-AB6364131711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451" name="Kombinationstegning 4450">
              <a:extLst>
                <a:ext uri="{FF2B5EF4-FFF2-40B4-BE49-F238E27FC236}">
                  <a16:creationId xmlns:a16="http://schemas.microsoft.com/office/drawing/2014/main" id="{41BB71E3-7347-0CF2-32B2-539DD845FA3D}"/>
                </a:ext>
              </a:extLst>
            </p:cNvPr>
            <p:cNvSpPr/>
            <p:nvPr/>
          </p:nvSpPr>
          <p:spPr>
            <a:xfrm>
              <a:off x="5505704" y="2666691"/>
              <a:ext cx="544033" cy="756138"/>
            </a:xfrm>
            <a:custGeom>
              <a:avLst/>
              <a:gdLst>
                <a:gd name="connsiteX0" fmla="*/ 398585 w 544033"/>
                <a:gd name="connsiteY0" fmla="*/ 0 h 756138"/>
                <a:gd name="connsiteX1" fmla="*/ 533400 w 544033"/>
                <a:gd name="connsiteY1" fmla="*/ 146538 h 756138"/>
                <a:gd name="connsiteX2" fmla="*/ 492369 w 544033"/>
                <a:gd name="connsiteY2" fmla="*/ 316523 h 756138"/>
                <a:gd name="connsiteX3" fmla="*/ 152400 w 544033"/>
                <a:gd name="connsiteY3" fmla="*/ 339969 h 756138"/>
                <a:gd name="connsiteX4" fmla="*/ 0 w 544033"/>
                <a:gd name="connsiteY4" fmla="*/ 756138 h 75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033" h="756138">
                  <a:moveTo>
                    <a:pt x="398585" y="0"/>
                  </a:moveTo>
                  <a:cubicBezTo>
                    <a:pt x="458177" y="46892"/>
                    <a:pt x="517769" y="93784"/>
                    <a:pt x="533400" y="146538"/>
                  </a:cubicBezTo>
                  <a:cubicBezTo>
                    <a:pt x="549031" y="199292"/>
                    <a:pt x="555869" y="284284"/>
                    <a:pt x="492369" y="316523"/>
                  </a:cubicBezTo>
                  <a:cubicBezTo>
                    <a:pt x="428869" y="348762"/>
                    <a:pt x="234461" y="266700"/>
                    <a:pt x="152400" y="339969"/>
                  </a:cubicBezTo>
                  <a:cubicBezTo>
                    <a:pt x="70338" y="413238"/>
                    <a:pt x="35169" y="584688"/>
                    <a:pt x="0" y="75613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2" name="Tekstfelt 4451">
              <a:extLst>
                <a:ext uri="{FF2B5EF4-FFF2-40B4-BE49-F238E27FC236}">
                  <a16:creationId xmlns:a16="http://schemas.microsoft.com/office/drawing/2014/main" id="{F6F632A7-BA9A-7B07-100A-649546E2850B}"/>
                </a:ext>
              </a:extLst>
            </p:cNvPr>
            <p:cNvSpPr txBox="1"/>
            <p:nvPr/>
          </p:nvSpPr>
          <p:spPr>
            <a:xfrm>
              <a:off x="7025951" y="2459624"/>
              <a:ext cx="84189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I = ? A</a:t>
              </a:r>
            </a:p>
          </p:txBody>
        </p:sp>
        <p:sp>
          <p:nvSpPr>
            <p:cNvPr id="4453" name="Kombinationstegning 4452">
              <a:extLst>
                <a:ext uri="{FF2B5EF4-FFF2-40B4-BE49-F238E27FC236}">
                  <a16:creationId xmlns:a16="http://schemas.microsoft.com/office/drawing/2014/main" id="{54FCBAB9-6F1A-2B13-5A9F-A95A446F5261}"/>
                </a:ext>
              </a:extLst>
            </p:cNvPr>
            <p:cNvSpPr/>
            <p:nvPr/>
          </p:nvSpPr>
          <p:spPr>
            <a:xfrm>
              <a:off x="5150044" y="3167104"/>
              <a:ext cx="384968" cy="1088064"/>
            </a:xfrm>
            <a:custGeom>
              <a:avLst/>
              <a:gdLst>
                <a:gd name="connsiteX0" fmla="*/ 367383 w 384968"/>
                <a:gd name="connsiteY0" fmla="*/ 232279 h 1088064"/>
                <a:gd name="connsiteX1" fmla="*/ 314629 w 384968"/>
                <a:gd name="connsiteY1" fmla="*/ 50571 h 1088064"/>
                <a:gd name="connsiteX2" fmla="*/ 150506 w 384968"/>
                <a:gd name="connsiteY2" fmla="*/ 9541 h 1088064"/>
                <a:gd name="connsiteX3" fmla="*/ 3968 w 384968"/>
                <a:gd name="connsiteY3" fmla="*/ 202971 h 1088064"/>
                <a:gd name="connsiteX4" fmla="*/ 62583 w 384968"/>
                <a:gd name="connsiteY4" fmla="*/ 466741 h 1088064"/>
                <a:gd name="connsiteX5" fmla="*/ 279460 w 384968"/>
                <a:gd name="connsiteY5" fmla="*/ 695341 h 1088064"/>
                <a:gd name="connsiteX6" fmla="*/ 384968 w 384968"/>
                <a:gd name="connsiteY6" fmla="*/ 1088064 h 108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968" h="1088064">
                  <a:moveTo>
                    <a:pt x="367383" y="232279"/>
                  </a:moveTo>
                  <a:cubicBezTo>
                    <a:pt x="359079" y="159986"/>
                    <a:pt x="350775" y="87694"/>
                    <a:pt x="314629" y="50571"/>
                  </a:cubicBezTo>
                  <a:cubicBezTo>
                    <a:pt x="278483" y="13448"/>
                    <a:pt x="202283" y="-15859"/>
                    <a:pt x="150506" y="9541"/>
                  </a:cubicBezTo>
                  <a:cubicBezTo>
                    <a:pt x="98729" y="34941"/>
                    <a:pt x="18622" y="126771"/>
                    <a:pt x="3968" y="202971"/>
                  </a:cubicBezTo>
                  <a:cubicBezTo>
                    <a:pt x="-10686" y="279171"/>
                    <a:pt x="16668" y="384679"/>
                    <a:pt x="62583" y="466741"/>
                  </a:cubicBezTo>
                  <a:cubicBezTo>
                    <a:pt x="108498" y="548803"/>
                    <a:pt x="225729" y="591787"/>
                    <a:pt x="279460" y="695341"/>
                  </a:cubicBezTo>
                  <a:cubicBezTo>
                    <a:pt x="333191" y="798895"/>
                    <a:pt x="359079" y="943479"/>
                    <a:pt x="384968" y="108806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6" name="Kombinationstegning 4455">
              <a:extLst>
                <a:ext uri="{FF2B5EF4-FFF2-40B4-BE49-F238E27FC236}">
                  <a16:creationId xmlns:a16="http://schemas.microsoft.com/office/drawing/2014/main" id="{B3B76F77-BACD-FE7F-3A44-01BDF2AF5C3E}"/>
                </a:ext>
              </a:extLst>
            </p:cNvPr>
            <p:cNvSpPr/>
            <p:nvPr/>
          </p:nvSpPr>
          <p:spPr>
            <a:xfrm>
              <a:off x="6003985" y="2645434"/>
              <a:ext cx="1132936" cy="483079"/>
            </a:xfrm>
            <a:custGeom>
              <a:avLst/>
              <a:gdLst>
                <a:gd name="connsiteX0" fmla="*/ 0 w 1132936"/>
                <a:gd name="connsiteY0" fmla="*/ 0 h 483079"/>
                <a:gd name="connsiteX1" fmla="*/ 402566 w 1132936"/>
                <a:gd name="connsiteY1" fmla="*/ 431321 h 483079"/>
                <a:gd name="connsiteX2" fmla="*/ 994913 w 1132936"/>
                <a:gd name="connsiteY2" fmla="*/ 310551 h 483079"/>
                <a:gd name="connsiteX3" fmla="*/ 1132936 w 1132936"/>
                <a:gd name="connsiteY3" fmla="*/ 483079 h 48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936" h="483079">
                  <a:moveTo>
                    <a:pt x="0" y="0"/>
                  </a:moveTo>
                  <a:cubicBezTo>
                    <a:pt x="118373" y="189781"/>
                    <a:pt x="236747" y="379563"/>
                    <a:pt x="402566" y="431321"/>
                  </a:cubicBezTo>
                  <a:cubicBezTo>
                    <a:pt x="568385" y="483079"/>
                    <a:pt x="873185" y="301925"/>
                    <a:pt x="994913" y="310551"/>
                  </a:cubicBezTo>
                  <a:cubicBezTo>
                    <a:pt x="1116641" y="319177"/>
                    <a:pt x="1124788" y="401128"/>
                    <a:pt x="1132936" y="48307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7" name="Kombinationstegning 4456">
              <a:extLst>
                <a:ext uri="{FF2B5EF4-FFF2-40B4-BE49-F238E27FC236}">
                  <a16:creationId xmlns:a16="http://schemas.microsoft.com/office/drawing/2014/main" id="{B051F2DE-5C86-38DC-B141-193B39A40A70}"/>
                </a:ext>
              </a:extLst>
            </p:cNvPr>
            <p:cNvSpPr/>
            <p:nvPr/>
          </p:nvSpPr>
          <p:spPr>
            <a:xfrm>
              <a:off x="5992483" y="2955925"/>
              <a:ext cx="1572326" cy="641819"/>
            </a:xfrm>
            <a:custGeom>
              <a:avLst/>
              <a:gdLst>
                <a:gd name="connsiteX0" fmla="*/ 1201947 w 1572326"/>
                <a:gd name="connsiteY0" fmla="*/ 86324 h 641819"/>
                <a:gd name="connsiteX1" fmla="*/ 1368725 w 1572326"/>
                <a:gd name="connsiteY1" fmla="*/ 60 h 641819"/>
                <a:gd name="connsiteX2" fmla="*/ 1512498 w 1572326"/>
                <a:gd name="connsiteY2" fmla="*/ 97826 h 641819"/>
                <a:gd name="connsiteX3" fmla="*/ 1564257 w 1572326"/>
                <a:gd name="connsiteY3" fmla="*/ 373871 h 641819"/>
                <a:gd name="connsiteX4" fmla="*/ 1351472 w 1572326"/>
                <a:gd name="connsiteY4" fmla="*/ 609660 h 641819"/>
                <a:gd name="connsiteX5" fmla="*/ 1081177 w 1572326"/>
                <a:gd name="connsiteY5" fmla="*/ 638415 h 641819"/>
                <a:gd name="connsiteX6" fmla="*/ 851140 w 1572326"/>
                <a:gd name="connsiteY6" fmla="*/ 598158 h 641819"/>
                <a:gd name="connsiteX7" fmla="*/ 615351 w 1572326"/>
                <a:gd name="connsiteY7" fmla="*/ 391124 h 641819"/>
                <a:gd name="connsiteX8" fmla="*/ 264543 w 1572326"/>
                <a:gd name="connsiteY8" fmla="*/ 230098 h 641819"/>
                <a:gd name="connsiteX9" fmla="*/ 46008 w 1572326"/>
                <a:gd name="connsiteY9" fmla="*/ 287607 h 641819"/>
                <a:gd name="connsiteX10" fmla="*/ 0 w 1572326"/>
                <a:gd name="connsiteY10" fmla="*/ 454384 h 64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2326" h="641819">
                  <a:moveTo>
                    <a:pt x="1201947" y="86324"/>
                  </a:moveTo>
                  <a:cubicBezTo>
                    <a:pt x="1259457" y="42233"/>
                    <a:pt x="1316967" y="-1857"/>
                    <a:pt x="1368725" y="60"/>
                  </a:cubicBezTo>
                  <a:cubicBezTo>
                    <a:pt x="1420483" y="1977"/>
                    <a:pt x="1479909" y="35524"/>
                    <a:pt x="1512498" y="97826"/>
                  </a:cubicBezTo>
                  <a:cubicBezTo>
                    <a:pt x="1545087" y="160128"/>
                    <a:pt x="1591095" y="288565"/>
                    <a:pt x="1564257" y="373871"/>
                  </a:cubicBezTo>
                  <a:cubicBezTo>
                    <a:pt x="1537419" y="459177"/>
                    <a:pt x="1431985" y="565569"/>
                    <a:pt x="1351472" y="609660"/>
                  </a:cubicBezTo>
                  <a:cubicBezTo>
                    <a:pt x="1270959" y="653751"/>
                    <a:pt x="1164566" y="640332"/>
                    <a:pt x="1081177" y="638415"/>
                  </a:cubicBezTo>
                  <a:cubicBezTo>
                    <a:pt x="997788" y="636498"/>
                    <a:pt x="928778" y="639373"/>
                    <a:pt x="851140" y="598158"/>
                  </a:cubicBezTo>
                  <a:cubicBezTo>
                    <a:pt x="773502" y="556943"/>
                    <a:pt x="713117" y="452467"/>
                    <a:pt x="615351" y="391124"/>
                  </a:cubicBezTo>
                  <a:cubicBezTo>
                    <a:pt x="517585" y="329781"/>
                    <a:pt x="359433" y="247351"/>
                    <a:pt x="264543" y="230098"/>
                  </a:cubicBezTo>
                  <a:cubicBezTo>
                    <a:pt x="169653" y="212845"/>
                    <a:pt x="90098" y="250226"/>
                    <a:pt x="46008" y="287607"/>
                  </a:cubicBezTo>
                  <a:cubicBezTo>
                    <a:pt x="1918" y="324988"/>
                    <a:pt x="959" y="389686"/>
                    <a:pt x="0" y="45438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8" name="Kombinationstegning 4457">
              <a:extLst>
                <a:ext uri="{FF2B5EF4-FFF2-40B4-BE49-F238E27FC236}">
                  <a16:creationId xmlns:a16="http://schemas.microsoft.com/office/drawing/2014/main" id="{B8EEAD54-6BB6-BFF2-F1AA-6A79E11E82BD}"/>
                </a:ext>
              </a:extLst>
            </p:cNvPr>
            <p:cNvSpPr/>
            <p:nvPr/>
          </p:nvSpPr>
          <p:spPr>
            <a:xfrm>
              <a:off x="5963728" y="3286260"/>
              <a:ext cx="427181" cy="969438"/>
            </a:xfrm>
            <a:custGeom>
              <a:avLst/>
              <a:gdLst>
                <a:gd name="connsiteX0" fmla="*/ 11502 w 427181"/>
                <a:gd name="connsiteY0" fmla="*/ 112548 h 969438"/>
                <a:gd name="connsiteX1" fmla="*/ 103517 w 427181"/>
                <a:gd name="connsiteY1" fmla="*/ 14782 h 969438"/>
                <a:gd name="connsiteX2" fmla="*/ 270295 w 427181"/>
                <a:gd name="connsiteY2" fmla="*/ 20532 h 969438"/>
                <a:gd name="connsiteX3" fmla="*/ 396815 w 427181"/>
                <a:gd name="connsiteY3" fmla="*/ 204563 h 969438"/>
                <a:gd name="connsiteX4" fmla="*/ 408317 w 427181"/>
                <a:gd name="connsiteY4" fmla="*/ 595627 h 969438"/>
                <a:gd name="connsiteX5" fmla="*/ 172529 w 427181"/>
                <a:gd name="connsiteY5" fmla="*/ 779657 h 969438"/>
                <a:gd name="connsiteX6" fmla="*/ 0 w 427181"/>
                <a:gd name="connsiteY6" fmla="*/ 969438 h 96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7181" h="969438">
                  <a:moveTo>
                    <a:pt x="11502" y="112548"/>
                  </a:moveTo>
                  <a:cubicBezTo>
                    <a:pt x="35943" y="71333"/>
                    <a:pt x="60385" y="30118"/>
                    <a:pt x="103517" y="14782"/>
                  </a:cubicBezTo>
                  <a:cubicBezTo>
                    <a:pt x="146649" y="-554"/>
                    <a:pt x="221412" y="-11098"/>
                    <a:pt x="270295" y="20532"/>
                  </a:cubicBezTo>
                  <a:cubicBezTo>
                    <a:pt x="319178" y="52162"/>
                    <a:pt x="373811" y="108714"/>
                    <a:pt x="396815" y="204563"/>
                  </a:cubicBezTo>
                  <a:cubicBezTo>
                    <a:pt x="419819" y="300412"/>
                    <a:pt x="445698" y="499778"/>
                    <a:pt x="408317" y="595627"/>
                  </a:cubicBezTo>
                  <a:cubicBezTo>
                    <a:pt x="370936" y="691476"/>
                    <a:pt x="240582" y="717355"/>
                    <a:pt x="172529" y="779657"/>
                  </a:cubicBezTo>
                  <a:cubicBezTo>
                    <a:pt x="104476" y="841959"/>
                    <a:pt x="52238" y="905698"/>
                    <a:pt x="0" y="96943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6" name="Tekstfelt 15">
            <a:extLst>
              <a:ext uri="{FF2B5EF4-FFF2-40B4-BE49-F238E27FC236}">
                <a16:creationId xmlns:a16="http://schemas.microsoft.com/office/drawing/2014/main" id="{56114BC1-B4D1-909C-FCF4-B141D8D4CAC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80372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B5BDB3-FC1F-9DE7-554B-0BB6931BAA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6A149F9D-B61E-CD12-E321-F9719ADCB1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5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1073DE1B-EDA1-1C68-BF6B-5EA1428A528C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9A5ED244-F92E-AAED-78F9-8D42E5D45611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223" name="Tekstfelt 4222">
            <a:extLst>
              <a:ext uri="{FF2B5EF4-FFF2-40B4-BE49-F238E27FC236}">
                <a16:creationId xmlns:a16="http://schemas.microsoft.com/office/drawing/2014/main" id="{3D3D601E-F6CA-485D-7A7D-876F66A2C1B3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parallelforbindelse i et kredsløb, vil spændingsforskellen være</a:t>
            </a:r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 det samme over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24" name="Tekstfelt 4223">
            <a:extLst>
              <a:ext uri="{FF2B5EF4-FFF2-40B4-BE49-F238E27FC236}">
                <a16:creationId xmlns:a16="http://schemas.microsoft.com/office/drawing/2014/main" id="{AD832340-9136-28B5-53BB-EDCF5D43F5CB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begge pærer.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Den strømstyrke, der løber gennem kredsløbet, vil være givet ved Ohms Lov. 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25" name="Tekstfelt 4224">
            <a:extLst>
              <a:ext uri="{FF2B5EF4-FFF2-40B4-BE49-F238E27FC236}">
                <a16:creationId xmlns:a16="http://schemas.microsoft.com/office/drawing/2014/main" id="{57343B75-A96D-DE6E-E158-25A439122953}"/>
              </a:ext>
            </a:extLst>
          </p:cNvPr>
          <p:cNvSpPr txBox="1"/>
          <p:nvPr/>
        </p:nvSpPr>
        <p:spPr>
          <a:xfrm>
            <a:off x="789123" y="1275608"/>
            <a:ext cx="8327755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Men den samlede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modstand vil være givet ved: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7D07273B-88A3-0C42-94F6-6A8719C1F0EA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631FCF9A-8121-0507-AE3F-5E881ED3B1E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B5D8987A-0944-A6CB-765E-C2EA44ACDA46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8F815085-3C6E-404D-2DA2-1F98044CBD74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AB41A716-B178-96FF-7B51-1B3E2EDB4EBB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65994CE3-D385-2538-1BCE-038D2FC8E1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FC2C6B40-AB90-EF15-6F63-7B97ACFAB203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92B44EC0-4C49-E0FD-586D-BA3750FFA85F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A8405AF9-228C-40F8-BBCF-21BBF6FBB904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2E8C75AE-3FBA-5713-0136-0431620F30BD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E5A0D224-4DEA-4454-61F3-2B4AE19F2D8F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68161146-7CD9-58AE-4F6B-F1607456EAFA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A178304D-D9A0-46A4-9EA5-21F6DD423395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4" action="ppaction://hlinksldjump"/>
              <a:extLst>
                <a:ext uri="{FF2B5EF4-FFF2-40B4-BE49-F238E27FC236}">
                  <a16:creationId xmlns:a16="http://schemas.microsoft.com/office/drawing/2014/main" id="{735984F4-93E1-88F7-FCA3-DC6E6D50B623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A</a:t>
              </a:r>
            </a:p>
          </p:txBody>
        </p:sp>
        <p:sp>
          <p:nvSpPr>
            <p:cNvPr id="7" name="Afrundet rektangel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6748648-0836-812B-39E9-47919C2C87CF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A</a:t>
              </a:r>
            </a:p>
          </p:txBody>
        </p:sp>
        <p:sp>
          <p:nvSpPr>
            <p:cNvPr id="8" name="Afrundet rektangel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CB6DA92-40A0-DE1A-FEA6-E5300F88451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A</a:t>
              </a:r>
            </a:p>
          </p:txBody>
        </p:sp>
        <p:sp>
          <p:nvSpPr>
            <p:cNvPr id="9" name="Afrundet rektangel 8">
              <a:hlinkClick r:id="rId5" action="ppaction://hlinksldjump"/>
              <a:extLst>
                <a:ext uri="{FF2B5EF4-FFF2-40B4-BE49-F238E27FC236}">
                  <a16:creationId xmlns:a16="http://schemas.microsoft.com/office/drawing/2014/main" id="{DA2B8DF4-F89C-9C26-AF9C-0351E727A819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A</a:t>
              </a:r>
            </a:p>
          </p:txBody>
        </p:sp>
        <p:sp>
          <p:nvSpPr>
            <p:cNvPr id="10" name="Afrundet rektangel 9">
              <a:hlinkClick r:id="rId4" action="ppaction://hlinksldjump"/>
              <a:extLst>
                <a:ext uri="{FF2B5EF4-FFF2-40B4-BE49-F238E27FC236}">
                  <a16:creationId xmlns:a16="http://schemas.microsoft.com/office/drawing/2014/main" id="{86A6C7FF-07AB-EC1C-AB3C-06CB7D2B245A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A</a:t>
              </a:r>
            </a:p>
          </p:txBody>
        </p:sp>
        <p:sp>
          <p:nvSpPr>
            <p:cNvPr id="11" name="Afrundet rektangel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FCB08FC5-3415-A782-432B-BD7F2FC6D4FD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A</a:t>
              </a:r>
            </a:p>
          </p:txBody>
        </p:sp>
        <p:sp>
          <p:nvSpPr>
            <p:cNvPr id="12" name="Afrundet rektangel 11">
              <a:hlinkClick r:id="rId4" action="ppaction://hlinksldjump"/>
              <a:extLst>
                <a:ext uri="{FF2B5EF4-FFF2-40B4-BE49-F238E27FC236}">
                  <a16:creationId xmlns:a16="http://schemas.microsoft.com/office/drawing/2014/main" id="{7A494052-4932-A4BB-74A3-D80AC2BE231F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A </a:t>
              </a:r>
            </a:p>
          </p:txBody>
        </p:sp>
        <p:sp>
          <p:nvSpPr>
            <p:cNvPr id="13" name="Afrundet rektangel 12">
              <a:hlinkClick r:id="rId4" action="ppaction://hlinksldjump"/>
              <a:extLst>
                <a:ext uri="{FF2B5EF4-FFF2-40B4-BE49-F238E27FC236}">
                  <a16:creationId xmlns:a16="http://schemas.microsoft.com/office/drawing/2014/main" id="{EF858DC4-BEAA-47D1-201C-11C53F8B337F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A</a:t>
              </a:r>
            </a:p>
          </p:txBody>
        </p:sp>
        <p:sp>
          <p:nvSpPr>
            <p:cNvPr id="14" name="Afrundet rektangel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ACE1F6D7-2A3D-B441-2738-857CBE2DD04C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A</a:t>
              </a:r>
            </a:p>
          </p:txBody>
        </p:sp>
        <p:sp>
          <p:nvSpPr>
            <p:cNvPr id="15" name="Afrundet rektangel 14">
              <a:hlinkClick r:id="rId4" action="ppaction://hlinksldjump"/>
              <a:extLst>
                <a:ext uri="{FF2B5EF4-FFF2-40B4-BE49-F238E27FC236}">
                  <a16:creationId xmlns:a16="http://schemas.microsoft.com/office/drawing/2014/main" id="{3E782BBE-30ED-C7A8-0459-A380C9F1F98E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A</a:t>
              </a:r>
            </a:p>
          </p:txBody>
        </p:sp>
      </p:grpSp>
      <p:grpSp>
        <p:nvGrpSpPr>
          <p:cNvPr id="4219" name="Gruppe 4218">
            <a:extLst>
              <a:ext uri="{FF2B5EF4-FFF2-40B4-BE49-F238E27FC236}">
                <a16:creationId xmlns:a16="http://schemas.microsoft.com/office/drawing/2014/main" id="{1CCAEB86-3147-EA47-E3C2-F3E75598C215}"/>
              </a:ext>
            </a:extLst>
          </p:cNvPr>
          <p:cNvGrpSpPr/>
          <p:nvPr/>
        </p:nvGrpSpPr>
        <p:grpSpPr>
          <a:xfrm>
            <a:off x="3703895" y="2156822"/>
            <a:ext cx="1301403" cy="2276562"/>
            <a:chOff x="3703895" y="1653904"/>
            <a:chExt cx="1301403" cy="2276562"/>
          </a:xfrm>
        </p:grpSpPr>
        <p:cxnSp>
          <p:nvCxnSpPr>
            <p:cNvPr id="17" name="Lige pilforbindelse 16">
              <a:extLst>
                <a:ext uri="{FF2B5EF4-FFF2-40B4-BE49-F238E27FC236}">
                  <a16:creationId xmlns:a16="http://schemas.microsoft.com/office/drawing/2014/main" id="{7D107B7E-D4CF-369C-78C3-A71A5FF931A0}"/>
                </a:ext>
              </a:extLst>
            </p:cNvPr>
            <p:cNvCxnSpPr>
              <a:cxnSpLocks/>
            </p:cNvCxnSpPr>
            <p:nvPr/>
          </p:nvCxnSpPr>
          <p:spPr>
            <a:xfrm rot="16200000" flipH="1" flipV="1">
              <a:off x="4522960" y="2163083"/>
              <a:ext cx="144000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4" name="AutoShape 2085">
              <a:extLst>
                <a:ext uri="{FF2B5EF4-FFF2-40B4-BE49-F238E27FC236}">
                  <a16:creationId xmlns:a16="http://schemas.microsoft.com/office/drawing/2014/main" id="{A98D85F0-6DA2-0E25-E773-89ED0659D19E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354143" y="2672921"/>
              <a:ext cx="23113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5" name="AutoShape 2086">
              <a:extLst>
                <a:ext uri="{FF2B5EF4-FFF2-40B4-BE49-F238E27FC236}">
                  <a16:creationId xmlns:a16="http://schemas.microsoft.com/office/drawing/2014/main" id="{3ED4995B-629C-09DF-9224-4A0604C46714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703895" y="2681723"/>
              <a:ext cx="23137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5" name="AutoShape 2088">
              <a:extLst>
                <a:ext uri="{FF2B5EF4-FFF2-40B4-BE49-F238E27FC236}">
                  <a16:creationId xmlns:a16="http://schemas.microsoft.com/office/drawing/2014/main" id="{A0915A42-5CBA-FED2-878F-A2A1DEE6223C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3716163" y="2094962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6" name="AutoShape 2089">
              <a:extLst>
                <a:ext uri="{FF2B5EF4-FFF2-40B4-BE49-F238E27FC236}">
                  <a16:creationId xmlns:a16="http://schemas.microsoft.com/office/drawing/2014/main" id="{567876F7-B1E4-985C-6B94-91CF2A45D335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30160" y="2092129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7" name="AutoShape 2090">
              <a:extLst>
                <a:ext uri="{FF2B5EF4-FFF2-40B4-BE49-F238E27FC236}">
                  <a16:creationId xmlns:a16="http://schemas.microsoft.com/office/drawing/2014/main" id="{AFE13641-2CE4-2959-69B3-9DE3AAB65FA2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123873" y="2069430"/>
              <a:ext cx="205428" cy="7145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8" name="AutoShape 2091">
              <a:extLst>
                <a:ext uri="{FF2B5EF4-FFF2-40B4-BE49-F238E27FC236}">
                  <a16:creationId xmlns:a16="http://schemas.microsoft.com/office/drawing/2014/main" id="{C733C53D-8B0F-DEB5-B72E-58DC9F66D86F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122978" y="2005707"/>
              <a:ext cx="0" cy="155842"/>
            </a:xfrm>
            <a:prstGeom prst="straightConnector1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" name="AutoShape 2092">
              <a:extLst>
                <a:ext uri="{FF2B5EF4-FFF2-40B4-BE49-F238E27FC236}">
                  <a16:creationId xmlns:a16="http://schemas.microsoft.com/office/drawing/2014/main" id="{A0DB9CF8-1769-8535-9D92-4183143BE125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976734" y="1970289"/>
              <a:ext cx="74313" cy="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4200" name="Group 2093">
              <a:extLst>
                <a:ext uri="{FF2B5EF4-FFF2-40B4-BE49-F238E27FC236}">
                  <a16:creationId xmlns:a16="http://schemas.microsoft.com/office/drawing/2014/main" id="{C71903E5-C974-CF12-B100-F3B6785457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05902" y="1934870"/>
              <a:ext cx="74313" cy="73199"/>
              <a:chOff x="5765" y="2446"/>
              <a:chExt cx="384" cy="155"/>
            </a:xfrm>
          </p:grpSpPr>
          <p:cxnSp>
            <p:nvCxnSpPr>
              <p:cNvPr id="4201" name="AutoShape 2094">
                <a:extLst>
                  <a:ext uri="{FF2B5EF4-FFF2-40B4-BE49-F238E27FC236}">
                    <a16:creationId xmlns:a16="http://schemas.microsoft.com/office/drawing/2014/main" id="{6EDF01E1-5082-4ED6-8001-D90B15D7391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765" y="2526"/>
                <a:ext cx="384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02" name="AutoShape 2095">
                <a:extLst>
                  <a:ext uri="{FF2B5EF4-FFF2-40B4-BE49-F238E27FC236}">
                    <a16:creationId xmlns:a16="http://schemas.microsoft.com/office/drawing/2014/main" id="{7604FDCF-1A28-6877-FFE1-9A82254EC824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5943" y="2446"/>
                <a:ext cx="0" cy="15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4191" name="AutoShape 2525">
              <a:extLst>
                <a:ext uri="{FF2B5EF4-FFF2-40B4-BE49-F238E27FC236}">
                  <a16:creationId xmlns:a16="http://schemas.microsoft.com/office/drawing/2014/main" id="{5ED3BB32-64FC-B841-26A7-01C3EE10DB3B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708780" y="2091192"/>
              <a:ext cx="0" cy="108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2" name="AutoShape 2526">
              <a:extLst>
                <a:ext uri="{FF2B5EF4-FFF2-40B4-BE49-F238E27FC236}">
                  <a16:creationId xmlns:a16="http://schemas.microsoft.com/office/drawing/2014/main" id="{CABF8A27-997C-7DBD-9714-0CEF92D72478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596794" y="2092610"/>
              <a:ext cx="0" cy="108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400" name="Ellipse 4399">
              <a:extLst>
                <a:ext uri="{FF2B5EF4-FFF2-40B4-BE49-F238E27FC236}">
                  <a16:creationId xmlns:a16="http://schemas.microsoft.com/office/drawing/2014/main" id="{DDC09AC8-059E-1DB3-4AE3-73DA651279F8}"/>
                </a:ext>
              </a:extLst>
            </p:cNvPr>
            <p:cNvSpPr/>
            <p:nvPr/>
          </p:nvSpPr>
          <p:spPr>
            <a:xfrm>
              <a:off x="4474756" y="2263918"/>
              <a:ext cx="247579" cy="247579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8" name="Tekstfelt 17">
              <a:extLst>
                <a:ext uri="{FF2B5EF4-FFF2-40B4-BE49-F238E27FC236}">
                  <a16:creationId xmlns:a16="http://schemas.microsoft.com/office/drawing/2014/main" id="{A657940A-A63E-3586-0831-553A75567647}"/>
                </a:ext>
              </a:extLst>
            </p:cNvPr>
            <p:cNvSpPr txBox="1"/>
            <p:nvPr/>
          </p:nvSpPr>
          <p:spPr>
            <a:xfrm>
              <a:off x="4662286" y="2149978"/>
              <a:ext cx="327959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sp>
          <p:nvSpPr>
            <p:cNvPr id="19" name="Tekstfelt 18">
              <a:extLst>
                <a:ext uri="{FF2B5EF4-FFF2-40B4-BE49-F238E27FC236}">
                  <a16:creationId xmlns:a16="http://schemas.microsoft.com/office/drawing/2014/main" id="{3CF1C0DE-79F2-BC9C-DD64-3507855ECFC2}"/>
                </a:ext>
              </a:extLst>
            </p:cNvPr>
            <p:cNvSpPr txBox="1"/>
            <p:nvPr/>
          </p:nvSpPr>
          <p:spPr>
            <a:xfrm>
              <a:off x="4009631" y="2381417"/>
              <a:ext cx="389760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ED4CE4F6-3D05-8EBB-9217-46D8950B4967}"/>
                </a:ext>
              </a:extLst>
            </p:cNvPr>
            <p:cNvSpPr txBox="1"/>
            <p:nvPr/>
          </p:nvSpPr>
          <p:spPr>
            <a:xfrm>
              <a:off x="4000567" y="1653904"/>
              <a:ext cx="358861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  <p:sp>
          <p:nvSpPr>
            <p:cNvPr id="2" name="Tekstfelt 1">
              <a:extLst>
                <a:ext uri="{FF2B5EF4-FFF2-40B4-BE49-F238E27FC236}">
                  <a16:creationId xmlns:a16="http://schemas.microsoft.com/office/drawing/2014/main" id="{4D717928-367F-24F4-9F22-90C71B665F59}"/>
                </a:ext>
              </a:extLst>
            </p:cNvPr>
            <p:cNvSpPr txBox="1"/>
            <p:nvPr/>
          </p:nvSpPr>
          <p:spPr>
            <a:xfrm>
              <a:off x="3814712" y="3216733"/>
              <a:ext cx="408302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146D0EDF-8538-9253-0C79-1E6CB7C565BD}"/>
                </a:ext>
              </a:extLst>
            </p:cNvPr>
            <p:cNvSpPr txBox="1"/>
            <p:nvPr/>
          </p:nvSpPr>
          <p:spPr>
            <a:xfrm>
              <a:off x="3716163" y="3581653"/>
              <a:ext cx="1289135" cy="3488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r>
                <a:rPr lang="da-DK" sz="1000" i="1" dirty="0">
                  <a:latin typeface="Comic Sans MS" panose="030F0902030302020204" pitchFamily="66" charset="0"/>
                </a:rPr>
                <a:t> = </a:t>
              </a:r>
              <a:r>
                <a:rPr lang="da-DK" sz="1000" i="1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>
                  <a:latin typeface="Comic Sans MS" panose="030F0902030302020204" pitchFamily="66" charset="0"/>
                </a:rPr>
                <a:t>3 </a:t>
              </a:r>
              <a:r>
                <a:rPr lang="da-DK" sz="1000" i="1">
                  <a:latin typeface="Comic Sans MS" panose="030F0902030302020204" pitchFamily="66" charset="0"/>
                </a:rPr>
                <a:t>= 6 Ω</a:t>
              </a:r>
              <a:r>
                <a:rPr lang="da-DK" sz="1000" i="1" baseline="-25000">
                  <a:latin typeface="Comic Sans MS" panose="030F0902030302020204" pitchFamily="66" charset="0"/>
                </a:rPr>
                <a:t> </a:t>
              </a:r>
              <a:endParaRPr lang="da-DK" sz="1000" i="1" baseline="-25000" dirty="0">
                <a:latin typeface="Comic Sans MS" panose="030F0902030302020204" pitchFamily="66" charset="0"/>
              </a:endParaRPr>
            </a:p>
            <a:p>
              <a:endParaRPr lang="da-DK" sz="1000" i="1" baseline="-25000" dirty="0">
                <a:latin typeface="Comic Sans MS" panose="030F0902030302020204" pitchFamily="66" charset="0"/>
              </a:endParaRPr>
            </a:p>
          </p:txBody>
        </p:sp>
        <p:grpSp>
          <p:nvGrpSpPr>
            <p:cNvPr id="4168" name="Gruppe 4167">
              <a:extLst>
                <a:ext uri="{FF2B5EF4-FFF2-40B4-BE49-F238E27FC236}">
                  <a16:creationId xmlns:a16="http://schemas.microsoft.com/office/drawing/2014/main" id="{9D91783A-3939-55D3-8531-617451FEAFC6}"/>
                </a:ext>
              </a:extLst>
            </p:cNvPr>
            <p:cNvGrpSpPr/>
            <p:nvPr/>
          </p:nvGrpSpPr>
          <p:grpSpPr>
            <a:xfrm>
              <a:off x="3912456" y="2619307"/>
              <a:ext cx="493073" cy="114300"/>
              <a:chOff x="3646115" y="2948549"/>
              <a:chExt cx="493073" cy="114300"/>
            </a:xfrm>
          </p:grpSpPr>
          <p:cxnSp>
            <p:nvCxnSpPr>
              <p:cNvPr id="4169" name="AutoShape 2085">
                <a:extLst>
                  <a:ext uri="{FF2B5EF4-FFF2-40B4-BE49-F238E27FC236}">
                    <a16:creationId xmlns:a16="http://schemas.microsoft.com/office/drawing/2014/main" id="{1F6E179D-7A47-BC22-50F8-B3E4DFED7218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067188" y="3003371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70" name="AutoShape 2086">
                <a:extLst>
                  <a:ext uri="{FF2B5EF4-FFF2-40B4-BE49-F238E27FC236}">
                    <a16:creationId xmlns:a16="http://schemas.microsoft.com/office/drawing/2014/main" id="{22222C1B-56A0-2A53-2D2B-E5409CDF04A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46115" y="3010266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171" name="Rektangel 4170">
                <a:extLst>
                  <a:ext uri="{FF2B5EF4-FFF2-40B4-BE49-F238E27FC236}">
                    <a16:creationId xmlns:a16="http://schemas.microsoft.com/office/drawing/2014/main" id="{E54FC976-62E3-1D63-B584-3752FCE4C983}"/>
                  </a:ext>
                </a:extLst>
              </p:cNvPr>
              <p:cNvSpPr/>
              <p:nvPr/>
            </p:nvSpPr>
            <p:spPr>
              <a:xfrm rot="5400000">
                <a:off x="3833650" y="2830776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73" name="Gruppe 4172">
              <a:extLst>
                <a:ext uri="{FF2B5EF4-FFF2-40B4-BE49-F238E27FC236}">
                  <a16:creationId xmlns:a16="http://schemas.microsoft.com/office/drawing/2014/main" id="{E10DCC7D-D2E9-0AAA-DF88-B4BDE8C1B521}"/>
                </a:ext>
              </a:extLst>
            </p:cNvPr>
            <p:cNvGrpSpPr/>
            <p:nvPr/>
          </p:nvGrpSpPr>
          <p:grpSpPr>
            <a:xfrm>
              <a:off x="3712241" y="3103370"/>
              <a:ext cx="899217" cy="116628"/>
              <a:chOff x="2988550" y="3071434"/>
              <a:chExt cx="899217" cy="116628"/>
            </a:xfrm>
          </p:grpSpPr>
          <p:grpSp>
            <p:nvGrpSpPr>
              <p:cNvPr id="20" name="Gruppe 19">
                <a:extLst>
                  <a:ext uri="{FF2B5EF4-FFF2-40B4-BE49-F238E27FC236}">
                    <a16:creationId xmlns:a16="http://schemas.microsoft.com/office/drawing/2014/main" id="{D5F469D8-0E99-C0F6-1FC7-CA8C61978D0B}"/>
                  </a:ext>
                </a:extLst>
              </p:cNvPr>
              <p:cNvGrpSpPr/>
              <p:nvPr/>
            </p:nvGrpSpPr>
            <p:grpSpPr>
              <a:xfrm>
                <a:off x="2988550" y="3073762"/>
                <a:ext cx="493073" cy="114300"/>
                <a:chOff x="3646115" y="2948549"/>
                <a:chExt cx="493073" cy="114300"/>
              </a:xfrm>
            </p:grpSpPr>
            <p:cxnSp>
              <p:nvCxnSpPr>
                <p:cNvPr id="4152" name="AutoShape 2085">
                  <a:extLst>
                    <a:ext uri="{FF2B5EF4-FFF2-40B4-BE49-F238E27FC236}">
                      <a16:creationId xmlns:a16="http://schemas.microsoft.com/office/drawing/2014/main" id="{6113A16A-1C9C-77E4-BE22-C3253FEAC4A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067188" y="3003371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61" name="AutoShape 2086">
                  <a:extLst>
                    <a:ext uri="{FF2B5EF4-FFF2-40B4-BE49-F238E27FC236}">
                      <a16:creationId xmlns:a16="http://schemas.microsoft.com/office/drawing/2014/main" id="{D9551128-5627-70CD-007C-CD603A4BB413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646115" y="3010266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4165" name="Rektangel 4164">
                  <a:extLst>
                    <a:ext uri="{FF2B5EF4-FFF2-40B4-BE49-F238E27FC236}">
                      <a16:creationId xmlns:a16="http://schemas.microsoft.com/office/drawing/2014/main" id="{48ADA20A-DA05-9335-1E48-149577391F6C}"/>
                    </a:ext>
                  </a:extLst>
                </p:cNvPr>
                <p:cNvSpPr/>
                <p:nvPr/>
              </p:nvSpPr>
              <p:spPr>
                <a:xfrm rot="5400000">
                  <a:off x="3833650" y="2830776"/>
                  <a:ext cx="114300" cy="349846"/>
                </a:xfrm>
                <a:prstGeom prst="rec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67" name="Rektangel 4166">
                <a:extLst>
                  <a:ext uri="{FF2B5EF4-FFF2-40B4-BE49-F238E27FC236}">
                    <a16:creationId xmlns:a16="http://schemas.microsoft.com/office/drawing/2014/main" id="{6D2384EF-65D7-FA14-542B-7468B1C4673F}"/>
                  </a:ext>
                </a:extLst>
              </p:cNvPr>
              <p:cNvSpPr/>
              <p:nvPr/>
            </p:nvSpPr>
            <p:spPr>
              <a:xfrm rot="5400000">
                <a:off x="3587448" y="2953661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72" name="AutoShape 2086">
                <a:extLst>
                  <a:ext uri="{FF2B5EF4-FFF2-40B4-BE49-F238E27FC236}">
                    <a16:creationId xmlns:a16="http://schemas.microsoft.com/office/drawing/2014/main" id="{D1B03525-7E33-724E-28C1-1DF6DF74514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815767" y="3128159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75" name="Tekstfelt 4174">
              <a:extLst>
                <a:ext uri="{FF2B5EF4-FFF2-40B4-BE49-F238E27FC236}">
                  <a16:creationId xmlns:a16="http://schemas.microsoft.com/office/drawing/2014/main" id="{26A3BA14-696B-BF7B-AF05-F8F259C8C955}"/>
                </a:ext>
              </a:extLst>
            </p:cNvPr>
            <p:cNvSpPr txBox="1"/>
            <p:nvPr/>
          </p:nvSpPr>
          <p:spPr>
            <a:xfrm>
              <a:off x="4216573" y="3215764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227" name="Tekstfelt 4226">
                <a:extLst>
                  <a:ext uri="{FF2B5EF4-FFF2-40B4-BE49-F238E27FC236}">
                    <a16:creationId xmlns:a16="http://schemas.microsoft.com/office/drawing/2014/main" id="{1AC4D3DA-C2F3-4CD4-8F2F-3196489A8A3A}"/>
                  </a:ext>
                </a:extLst>
              </p:cNvPr>
              <p:cNvSpPr txBox="1"/>
              <p:nvPr/>
            </p:nvSpPr>
            <p:spPr>
              <a:xfrm>
                <a:off x="4112232" y="1405843"/>
                <a:ext cx="1799916" cy="4410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𝑡𝑜𝑡𝑎𝑙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227" name="Tekstfelt 4226">
                <a:extLst>
                  <a:ext uri="{FF2B5EF4-FFF2-40B4-BE49-F238E27FC236}">
                    <a16:creationId xmlns:a16="http://schemas.microsoft.com/office/drawing/2014/main" id="{1AC4D3DA-C2F3-4CD4-8F2F-3196489A8A3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2232" y="1405843"/>
                <a:ext cx="1799916" cy="441083"/>
              </a:xfrm>
              <a:prstGeom prst="rect">
                <a:avLst/>
              </a:prstGeom>
              <a:blipFill>
                <a:blip r:embed="rId6"/>
                <a:stretch>
                  <a:fillRect l="-2817" t="-2778" r="-704" b="-8333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230" name="Gruppe 4229">
            <a:extLst>
              <a:ext uri="{FF2B5EF4-FFF2-40B4-BE49-F238E27FC236}">
                <a16:creationId xmlns:a16="http://schemas.microsoft.com/office/drawing/2014/main" id="{391F8EBA-9046-DF7E-DF74-D916A27778A8}"/>
              </a:ext>
            </a:extLst>
          </p:cNvPr>
          <p:cNvGrpSpPr/>
          <p:nvPr/>
        </p:nvGrpSpPr>
        <p:grpSpPr>
          <a:xfrm>
            <a:off x="5499958" y="1824676"/>
            <a:ext cx="2841385" cy="2539080"/>
            <a:chOff x="5131467" y="1772423"/>
            <a:chExt cx="2841385" cy="2539080"/>
          </a:xfrm>
        </p:grpSpPr>
        <p:sp>
          <p:nvSpPr>
            <p:cNvPr id="4163" name="Tekstfelt 4162">
              <a:extLst>
                <a:ext uri="{FF2B5EF4-FFF2-40B4-BE49-F238E27FC236}">
                  <a16:creationId xmlns:a16="http://schemas.microsoft.com/office/drawing/2014/main" id="{A0945ABF-5F48-48AE-0907-00BBB0DF6BC6}"/>
                </a:ext>
              </a:extLst>
            </p:cNvPr>
            <p:cNvSpPr txBox="1"/>
            <p:nvPr/>
          </p:nvSpPr>
          <p:spPr>
            <a:xfrm>
              <a:off x="6962881" y="2056800"/>
              <a:ext cx="84189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i="1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I</a:t>
              </a:r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 = ? A</a:t>
              </a:r>
            </a:p>
          </p:txBody>
        </p:sp>
        <p:grpSp>
          <p:nvGrpSpPr>
            <p:cNvPr id="60" name="Gruppe 59">
              <a:extLst>
                <a:ext uri="{FF2B5EF4-FFF2-40B4-BE49-F238E27FC236}">
                  <a16:creationId xmlns:a16="http://schemas.microsoft.com/office/drawing/2014/main" id="{31E7BBD2-B00F-AFA5-EB05-52C9F58042C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509790" y="1947963"/>
              <a:ext cx="1310002" cy="937181"/>
              <a:chOff x="5175798" y="1871002"/>
              <a:chExt cx="5057331" cy="3618011"/>
            </a:xfrm>
          </p:grpSpPr>
          <p:grpSp>
            <p:nvGrpSpPr>
              <p:cNvPr id="61" name="Gruppe 60">
                <a:extLst>
                  <a:ext uri="{FF2B5EF4-FFF2-40B4-BE49-F238E27FC236}">
                    <a16:creationId xmlns:a16="http://schemas.microsoft.com/office/drawing/2014/main" id="{BD9A6DBC-CBB7-D18B-B71B-E4D7A59E908B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4139" name="Picture 4">
                  <a:extLst>
                    <a:ext uri="{FF2B5EF4-FFF2-40B4-BE49-F238E27FC236}">
                      <a16:creationId xmlns:a16="http://schemas.microsoft.com/office/drawing/2014/main" id="{E6AF3BFD-7E0B-3F83-64E1-D9A2B68377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140" name="Rektangel 33">
                  <a:extLst>
                    <a:ext uri="{FF2B5EF4-FFF2-40B4-BE49-F238E27FC236}">
                      <a16:creationId xmlns:a16="http://schemas.microsoft.com/office/drawing/2014/main" id="{F2101C77-73FD-826C-9379-E2C03F94636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1" name="Afrundet rektangel 34">
                  <a:extLst>
                    <a:ext uri="{FF2B5EF4-FFF2-40B4-BE49-F238E27FC236}">
                      <a16:creationId xmlns:a16="http://schemas.microsoft.com/office/drawing/2014/main" id="{78B741F9-ED17-5108-F3FE-5C70DB00CAB1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2" name="Gruppe 61">
                <a:extLst>
                  <a:ext uri="{FF2B5EF4-FFF2-40B4-BE49-F238E27FC236}">
                    <a16:creationId xmlns:a16="http://schemas.microsoft.com/office/drawing/2014/main" id="{85A7D1A8-5BE5-0F1D-12E1-91E46C3F88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6" name="Ellipse 4135">
                  <a:extLst>
                    <a:ext uri="{FF2B5EF4-FFF2-40B4-BE49-F238E27FC236}">
                      <a16:creationId xmlns:a16="http://schemas.microsoft.com/office/drawing/2014/main" id="{02A7ED6B-14F6-9397-A2A1-9F64C747510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7" name="Ellipse 4136">
                  <a:extLst>
                    <a:ext uri="{FF2B5EF4-FFF2-40B4-BE49-F238E27FC236}">
                      <a16:creationId xmlns:a16="http://schemas.microsoft.com/office/drawing/2014/main" id="{BCB53407-8A0B-AD3D-EFC2-4E6B49B1B1B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8" name="Ellipse 4137">
                  <a:extLst>
                    <a:ext uri="{FF2B5EF4-FFF2-40B4-BE49-F238E27FC236}">
                      <a16:creationId xmlns:a16="http://schemas.microsoft.com/office/drawing/2014/main" id="{7252E65C-0D87-3CE2-62B5-297D500B529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A18DB28B-6BA3-2A3D-AF4A-DB04060CC8C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3" name="Ellipse 4132">
                  <a:extLst>
                    <a:ext uri="{FF2B5EF4-FFF2-40B4-BE49-F238E27FC236}">
                      <a16:creationId xmlns:a16="http://schemas.microsoft.com/office/drawing/2014/main" id="{0C56C17D-9B34-3DBD-2F66-0E97521D773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4" name="Ellipse 4133">
                  <a:extLst>
                    <a:ext uri="{FF2B5EF4-FFF2-40B4-BE49-F238E27FC236}">
                      <a16:creationId xmlns:a16="http://schemas.microsoft.com/office/drawing/2014/main" id="{8A450B44-CC3E-BFA5-1978-13B713DED3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5" name="Ellipse 4134">
                  <a:extLst>
                    <a:ext uri="{FF2B5EF4-FFF2-40B4-BE49-F238E27FC236}">
                      <a16:creationId xmlns:a16="http://schemas.microsoft.com/office/drawing/2014/main" id="{A7A0A62E-9761-6A1D-77C0-FDAC00CE76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6" name="Gruppe 4095">
                <a:extLst>
                  <a:ext uri="{FF2B5EF4-FFF2-40B4-BE49-F238E27FC236}">
                    <a16:creationId xmlns:a16="http://schemas.microsoft.com/office/drawing/2014/main" id="{9CC20AEE-D7E9-011D-A113-1E612685DBA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0" name="Ellipse 4129">
                  <a:extLst>
                    <a:ext uri="{FF2B5EF4-FFF2-40B4-BE49-F238E27FC236}">
                      <a16:creationId xmlns:a16="http://schemas.microsoft.com/office/drawing/2014/main" id="{A4FEC50E-E7B8-32F8-966C-5094B428CC8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1" name="Ellipse 4130">
                  <a:extLst>
                    <a:ext uri="{FF2B5EF4-FFF2-40B4-BE49-F238E27FC236}">
                      <a16:creationId xmlns:a16="http://schemas.microsoft.com/office/drawing/2014/main" id="{EEC88F04-C1B8-E542-4128-1441A98703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2" name="Ellipse 4131">
                  <a:extLst>
                    <a:ext uri="{FF2B5EF4-FFF2-40B4-BE49-F238E27FC236}">
                      <a16:creationId xmlns:a16="http://schemas.microsoft.com/office/drawing/2014/main" id="{055C10CE-06C3-0E15-3B68-1ADBE234C4F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7" name="Gruppe 4096">
                <a:extLst>
                  <a:ext uri="{FF2B5EF4-FFF2-40B4-BE49-F238E27FC236}">
                    <a16:creationId xmlns:a16="http://schemas.microsoft.com/office/drawing/2014/main" id="{D9515310-EAE8-F0C2-98F0-2C9F54682FA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4127" name="Ellipse 4126">
                  <a:extLst>
                    <a:ext uri="{FF2B5EF4-FFF2-40B4-BE49-F238E27FC236}">
                      <a16:creationId xmlns:a16="http://schemas.microsoft.com/office/drawing/2014/main" id="{EF11EB01-B2E1-D9E9-595F-E044957AAB1B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8" name="Ellipse 4127">
                  <a:extLst>
                    <a:ext uri="{FF2B5EF4-FFF2-40B4-BE49-F238E27FC236}">
                      <a16:creationId xmlns:a16="http://schemas.microsoft.com/office/drawing/2014/main" id="{F8E3255E-E0E5-4702-4254-F69A9277D6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9" name="Ellipse 4128">
                  <a:extLst>
                    <a:ext uri="{FF2B5EF4-FFF2-40B4-BE49-F238E27FC236}">
                      <a16:creationId xmlns:a16="http://schemas.microsoft.com/office/drawing/2014/main" id="{CA253599-17C9-19AD-DFDB-3DAA5ADE98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99" name="Tekstfelt 4098">
                    <a:extLst>
                      <a:ext uri="{FF2B5EF4-FFF2-40B4-BE49-F238E27FC236}">
                        <a16:creationId xmlns:a16="http://schemas.microsoft.com/office/drawing/2014/main" id="{E2D9676A-56E3-DB6C-D7D9-5C265648F4E4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00" name="Tekstfelt 4099">
                    <a:extLst>
                      <a:ext uri="{FF2B5EF4-FFF2-40B4-BE49-F238E27FC236}">
                        <a16:creationId xmlns:a16="http://schemas.microsoft.com/office/drawing/2014/main" id="{71ADF467-9DB2-8EAE-8172-C91783ACDEC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101" name="Afrundet rektangel 34">
                <a:extLst>
                  <a:ext uri="{FF2B5EF4-FFF2-40B4-BE49-F238E27FC236}">
                    <a16:creationId xmlns:a16="http://schemas.microsoft.com/office/drawing/2014/main" id="{491E2B8F-7FBB-FCE9-AAA0-7793A4D705A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02" name="Alternativ proces 56">
                <a:extLst>
                  <a:ext uri="{FF2B5EF4-FFF2-40B4-BE49-F238E27FC236}">
                    <a16:creationId xmlns:a16="http://schemas.microsoft.com/office/drawing/2014/main" id="{12521164-2725-E6FB-5EC3-C3248B8BB389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03" name="Lige forbindelse 4102">
                <a:extLst>
                  <a:ext uri="{FF2B5EF4-FFF2-40B4-BE49-F238E27FC236}">
                    <a16:creationId xmlns:a16="http://schemas.microsoft.com/office/drawing/2014/main" id="{56D52AA2-60FA-7AC3-5919-F6E0B50D2B5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4" name="Lige forbindelse 4103">
                <a:extLst>
                  <a:ext uri="{FF2B5EF4-FFF2-40B4-BE49-F238E27FC236}">
                    <a16:creationId xmlns:a16="http://schemas.microsoft.com/office/drawing/2014/main" id="{68B91AB0-024F-8CF9-E364-AA8643499D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5" name="Lige forbindelse 4104">
                <a:extLst>
                  <a:ext uri="{FF2B5EF4-FFF2-40B4-BE49-F238E27FC236}">
                    <a16:creationId xmlns:a16="http://schemas.microsoft.com/office/drawing/2014/main" id="{00252B30-7DF6-9717-F277-E79D444572A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6" name="Lige forbindelse 4105">
                <a:extLst>
                  <a:ext uri="{FF2B5EF4-FFF2-40B4-BE49-F238E27FC236}">
                    <a16:creationId xmlns:a16="http://schemas.microsoft.com/office/drawing/2014/main" id="{46AF33A6-54E6-FAEE-C514-527833F553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7" name="Lige forbindelse 4106">
                <a:extLst>
                  <a:ext uri="{FF2B5EF4-FFF2-40B4-BE49-F238E27FC236}">
                    <a16:creationId xmlns:a16="http://schemas.microsoft.com/office/drawing/2014/main" id="{24A19506-A994-C803-E6E7-2DB739ED6E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8" name="Lige forbindelse 4107">
                <a:extLst>
                  <a:ext uri="{FF2B5EF4-FFF2-40B4-BE49-F238E27FC236}">
                    <a16:creationId xmlns:a16="http://schemas.microsoft.com/office/drawing/2014/main" id="{DFBBC600-BC0A-966B-9169-2561DC3F2DA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9" name="Lige forbindelse 4108">
                <a:extLst>
                  <a:ext uri="{FF2B5EF4-FFF2-40B4-BE49-F238E27FC236}">
                    <a16:creationId xmlns:a16="http://schemas.microsoft.com/office/drawing/2014/main" id="{72E5BFBB-71A6-7DF8-C293-1626C6DBB8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0" name="Lige forbindelse 4109">
                <a:extLst>
                  <a:ext uri="{FF2B5EF4-FFF2-40B4-BE49-F238E27FC236}">
                    <a16:creationId xmlns:a16="http://schemas.microsoft.com/office/drawing/2014/main" id="{5689FB5F-E296-4F3C-1E75-0BAAFB6AB5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1" name="Lige forbindelse 4110">
                <a:extLst>
                  <a:ext uri="{FF2B5EF4-FFF2-40B4-BE49-F238E27FC236}">
                    <a16:creationId xmlns:a16="http://schemas.microsoft.com/office/drawing/2014/main" id="{5F933E59-2B6E-6E7C-8F0F-0F3C3D79B5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2" name="Lige forbindelse 4111">
                <a:extLst>
                  <a:ext uri="{FF2B5EF4-FFF2-40B4-BE49-F238E27FC236}">
                    <a16:creationId xmlns:a16="http://schemas.microsoft.com/office/drawing/2014/main" id="{5728E151-EAC2-C5A5-81D5-DA3541AC850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3" name="Lige forbindelse 4112">
                <a:extLst>
                  <a:ext uri="{FF2B5EF4-FFF2-40B4-BE49-F238E27FC236}">
                    <a16:creationId xmlns:a16="http://schemas.microsoft.com/office/drawing/2014/main" id="{2C216AED-A257-CB22-8CC7-5DEDB00AEF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4" name="Lige forbindelse 4113">
                <a:extLst>
                  <a:ext uri="{FF2B5EF4-FFF2-40B4-BE49-F238E27FC236}">
                    <a16:creationId xmlns:a16="http://schemas.microsoft.com/office/drawing/2014/main" id="{F2C22246-545D-E8A1-2AE3-234536B4B3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5" name="Lige forbindelse 4114">
                <a:extLst>
                  <a:ext uri="{FF2B5EF4-FFF2-40B4-BE49-F238E27FC236}">
                    <a16:creationId xmlns:a16="http://schemas.microsoft.com/office/drawing/2014/main" id="{1D076AC2-913F-631A-3FEA-A656D3B30F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F78321B1-76D0-5D82-68B8-C3BF263C7A99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17" name="Gruppe 4116">
                <a:extLst>
                  <a:ext uri="{FF2B5EF4-FFF2-40B4-BE49-F238E27FC236}">
                    <a16:creationId xmlns:a16="http://schemas.microsoft.com/office/drawing/2014/main" id="{239E13C2-63CB-C44D-8881-967891096DC9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4125" name="Kombinationstegning 4124">
                  <a:extLst>
                    <a:ext uri="{FF2B5EF4-FFF2-40B4-BE49-F238E27FC236}">
                      <a16:creationId xmlns:a16="http://schemas.microsoft.com/office/drawing/2014/main" id="{F05EB507-26D9-F12F-9A8D-51678E2E5BB2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6" name="Ellipse 4125">
                  <a:extLst>
                    <a:ext uri="{FF2B5EF4-FFF2-40B4-BE49-F238E27FC236}">
                      <a16:creationId xmlns:a16="http://schemas.microsoft.com/office/drawing/2014/main" id="{71846799-FCD2-30FD-96CC-CA97716D9600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18" name="Gruppe 4117">
                <a:extLst>
                  <a:ext uri="{FF2B5EF4-FFF2-40B4-BE49-F238E27FC236}">
                    <a16:creationId xmlns:a16="http://schemas.microsoft.com/office/drawing/2014/main" id="{BCCE952B-7DD1-C73C-DBC2-7BB4433523FA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4122" name="Afrundet rektangel 4121">
                  <a:extLst>
                    <a:ext uri="{FF2B5EF4-FFF2-40B4-BE49-F238E27FC236}">
                      <a16:creationId xmlns:a16="http://schemas.microsoft.com/office/drawing/2014/main" id="{6CB6D3DE-7DE0-6A20-22D1-B6ADD1DB2272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3" name="Afrundet rektangel 1052">
                  <a:extLst>
                    <a:ext uri="{FF2B5EF4-FFF2-40B4-BE49-F238E27FC236}">
                      <a16:creationId xmlns:a16="http://schemas.microsoft.com/office/drawing/2014/main" id="{9DCAD147-152C-DB0C-90E2-4C3CD1C97A1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4" name="Afrundet rektangel 1053">
                  <a:extLst>
                    <a:ext uri="{FF2B5EF4-FFF2-40B4-BE49-F238E27FC236}">
                      <a16:creationId xmlns:a16="http://schemas.microsoft.com/office/drawing/2014/main" id="{B2EF171C-1632-DCA8-DF14-181A800F4A9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19" name="Rektangel 1055">
                <a:extLst>
                  <a:ext uri="{FF2B5EF4-FFF2-40B4-BE49-F238E27FC236}">
                    <a16:creationId xmlns:a16="http://schemas.microsoft.com/office/drawing/2014/main" id="{7F5FA967-FA72-8E88-23A9-4B937D44D3B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0" name="Tekstfelt 4119">
                <a:extLst>
                  <a:ext uri="{FF2B5EF4-FFF2-40B4-BE49-F238E27FC236}">
                    <a16:creationId xmlns:a16="http://schemas.microsoft.com/office/drawing/2014/main" id="{EC0A3C63-F53A-DA7F-0D77-37B87E4070D5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4121" name="Kombinationstegning 4120">
                <a:extLst>
                  <a:ext uri="{FF2B5EF4-FFF2-40B4-BE49-F238E27FC236}">
                    <a16:creationId xmlns:a16="http://schemas.microsoft.com/office/drawing/2014/main" id="{92B38340-4C00-654D-6993-3934F5ABFFFD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42" name="Gruppe 4141">
              <a:extLst>
                <a:ext uri="{FF2B5EF4-FFF2-40B4-BE49-F238E27FC236}">
                  <a16:creationId xmlns:a16="http://schemas.microsoft.com/office/drawing/2014/main" id="{029DD59C-81A2-2EAF-87E4-F943BABBD70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923575" y="3000960"/>
              <a:ext cx="767065" cy="374872"/>
              <a:chOff x="2655570" y="2187000"/>
              <a:chExt cx="6880860" cy="3362760"/>
            </a:xfrm>
          </p:grpSpPr>
          <p:sp>
            <p:nvSpPr>
              <p:cNvPr id="4143" name="Rektangel 4142">
                <a:extLst>
                  <a:ext uri="{FF2B5EF4-FFF2-40B4-BE49-F238E27FC236}">
                    <a16:creationId xmlns:a16="http://schemas.microsoft.com/office/drawing/2014/main" id="{693D276C-2853-AA9E-FCCC-5224AD5D9F8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44" name="Ligebenet trapez 4143">
                <a:extLst>
                  <a:ext uri="{FF2B5EF4-FFF2-40B4-BE49-F238E27FC236}">
                    <a16:creationId xmlns:a16="http://schemas.microsoft.com/office/drawing/2014/main" id="{839F74CC-0294-07DA-FE10-E0F3491D6020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45" name="Gruppe 4144">
                <a:extLst>
                  <a:ext uri="{FF2B5EF4-FFF2-40B4-BE49-F238E27FC236}">
                    <a16:creationId xmlns:a16="http://schemas.microsoft.com/office/drawing/2014/main" id="{7AC87733-BB90-3702-9A0D-F2E6161E313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49" name="Cylinder 4148">
                  <a:extLst>
                    <a:ext uri="{FF2B5EF4-FFF2-40B4-BE49-F238E27FC236}">
                      <a16:creationId xmlns:a16="http://schemas.microsoft.com/office/drawing/2014/main" id="{9D4343F4-94F3-9ACF-093A-C64A7829A5A7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15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DD953F6B-FE30-5F59-352E-AECD5E9447E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46" name="Gruppe 4145">
                <a:extLst>
                  <a:ext uri="{FF2B5EF4-FFF2-40B4-BE49-F238E27FC236}">
                    <a16:creationId xmlns:a16="http://schemas.microsoft.com/office/drawing/2014/main" id="{17E33F5C-4638-EA35-1D3E-A57B0A13B71C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47" name="Cylinder 4146">
                  <a:extLst>
                    <a:ext uri="{FF2B5EF4-FFF2-40B4-BE49-F238E27FC236}">
                      <a16:creationId xmlns:a16="http://schemas.microsoft.com/office/drawing/2014/main" id="{70878ADC-42A1-4D8C-5A33-E13297F3172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8" name="Cylinder 4147">
                  <a:extLst>
                    <a:ext uri="{FF2B5EF4-FFF2-40B4-BE49-F238E27FC236}">
                      <a16:creationId xmlns:a16="http://schemas.microsoft.com/office/drawing/2014/main" id="{2F78660A-059F-54FF-7D9E-563E1F01BF2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366" name="Gruppe 4365">
              <a:extLst>
                <a:ext uri="{FF2B5EF4-FFF2-40B4-BE49-F238E27FC236}">
                  <a16:creationId xmlns:a16="http://schemas.microsoft.com/office/drawing/2014/main" id="{93BFA936-1A67-ACF5-FD00-A75FC91B7C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59500" y="2361774"/>
              <a:ext cx="884134" cy="868920"/>
              <a:chOff x="2180952" y="3134725"/>
              <a:chExt cx="1196011" cy="1175428"/>
            </a:xfrm>
          </p:grpSpPr>
          <p:grpSp>
            <p:nvGrpSpPr>
              <p:cNvPr id="4367" name="Gruppe 4366">
                <a:extLst>
                  <a:ext uri="{FF2B5EF4-FFF2-40B4-BE49-F238E27FC236}">
                    <a16:creationId xmlns:a16="http://schemas.microsoft.com/office/drawing/2014/main" id="{21CD295F-FFEF-E69A-4E4B-DC738CB59550}"/>
                  </a:ext>
                </a:extLst>
              </p:cNvPr>
              <p:cNvGrpSpPr/>
              <p:nvPr/>
            </p:nvGrpSpPr>
            <p:grpSpPr>
              <a:xfrm>
                <a:off x="2180952" y="3134725"/>
                <a:ext cx="1196011" cy="1175428"/>
                <a:chOff x="3592902" y="4041830"/>
                <a:chExt cx="3004533" cy="2728589"/>
              </a:xfrm>
            </p:grpSpPr>
            <p:pic>
              <p:nvPicPr>
                <p:cNvPr id="4374" name="Picture 16" descr="GRM316C81C225MA12J Murata Electronics | Kondensatorer | DigiKey">
                  <a:extLst>
                    <a:ext uri="{FF2B5EF4-FFF2-40B4-BE49-F238E27FC236}">
                      <a16:creationId xmlns:a16="http://schemas.microsoft.com/office/drawing/2014/main" id="{7C1464C3-34F4-D828-B4DD-A3DE2CFA5C3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2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ackgroundRemoval t="10000" b="90000" l="7031" r="90000">
                              <a14:foregroundMark x1="7031" y1="36250" x2="7031" y2="36250"/>
                              <a14:foregroundMark x1="66875" y1="62656" x2="66875" y2="62656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7003" r="5860" b="16429"/>
                <a:stretch/>
              </p:blipFill>
              <p:spPr bwMode="auto">
                <a:xfrm rot="20511810">
                  <a:off x="3592902" y="4041830"/>
                  <a:ext cx="3004533" cy="2728589"/>
                </a:xfrm>
                <a:prstGeom prst="rect">
                  <a:avLst/>
                </a:prstGeom>
                <a:solidFill>
                  <a:srgbClr val="FFFFFF"/>
                </a:solidFill>
              </p:spPr>
            </p:pic>
            <p:sp>
              <p:nvSpPr>
                <p:cNvPr id="4375" name="Rektangel 1">
                  <a:extLst>
                    <a:ext uri="{FF2B5EF4-FFF2-40B4-BE49-F238E27FC236}">
                      <a16:creationId xmlns:a16="http://schemas.microsoft.com/office/drawing/2014/main" id="{B8219737-52DC-52BA-E872-FDA467CE05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38667">
                  <a:off x="4252478" y="4028108"/>
                  <a:ext cx="1463337" cy="2298683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38342 w 1315503"/>
                    <a:gd name="connsiteY0" fmla="*/ 0 h 1604016"/>
                    <a:gd name="connsiteX1" fmla="*/ 1282165 w 1315503"/>
                    <a:gd name="connsiteY1" fmla="*/ 190500 h 1604016"/>
                    <a:gd name="connsiteX2" fmla="*/ 1315503 w 1315503"/>
                    <a:gd name="connsiteY2" fmla="*/ 1604016 h 1604016"/>
                    <a:gd name="connsiteX3" fmla="*/ 0 w 1315503"/>
                    <a:gd name="connsiteY3" fmla="*/ 1518389 h 1604016"/>
                    <a:gd name="connsiteX4" fmla="*/ 238342 w 1315503"/>
                    <a:gd name="connsiteY4" fmla="*/ 0 h 1604016"/>
                    <a:gd name="connsiteX0" fmla="*/ 238342 w 1282165"/>
                    <a:gd name="connsiteY0" fmla="*/ 0 h 2193109"/>
                    <a:gd name="connsiteX1" fmla="*/ 1282165 w 1282165"/>
                    <a:gd name="connsiteY1" fmla="*/ 190500 h 2193109"/>
                    <a:gd name="connsiteX2" fmla="*/ 848370 w 1282165"/>
                    <a:gd name="connsiteY2" fmla="*/ 2193108 h 2193109"/>
                    <a:gd name="connsiteX3" fmla="*/ 0 w 1282165"/>
                    <a:gd name="connsiteY3" fmla="*/ 1518389 h 2193109"/>
                    <a:gd name="connsiteX4" fmla="*/ 238342 w 1282165"/>
                    <a:gd name="connsiteY4" fmla="*/ 0 h 2193109"/>
                    <a:gd name="connsiteX0" fmla="*/ 238342 w 848370"/>
                    <a:gd name="connsiteY0" fmla="*/ 0 h 2193108"/>
                    <a:gd name="connsiteX1" fmla="*/ 806119 w 848370"/>
                    <a:gd name="connsiteY1" fmla="*/ 949935 h 2193108"/>
                    <a:gd name="connsiteX2" fmla="*/ 848370 w 848370"/>
                    <a:gd name="connsiteY2" fmla="*/ 2193108 h 2193108"/>
                    <a:gd name="connsiteX3" fmla="*/ 0 w 848370"/>
                    <a:gd name="connsiteY3" fmla="*/ 1518389 h 2193108"/>
                    <a:gd name="connsiteX4" fmla="*/ 238342 w 848370"/>
                    <a:gd name="connsiteY4" fmla="*/ 0 h 2193108"/>
                    <a:gd name="connsiteX0" fmla="*/ 238342 w 1036162"/>
                    <a:gd name="connsiteY0" fmla="*/ 0 h 2193108"/>
                    <a:gd name="connsiteX1" fmla="*/ 1036162 w 1036162"/>
                    <a:gd name="connsiteY1" fmla="*/ 764337 h 2193108"/>
                    <a:gd name="connsiteX2" fmla="*/ 848370 w 1036162"/>
                    <a:gd name="connsiteY2" fmla="*/ 2193108 h 2193108"/>
                    <a:gd name="connsiteX3" fmla="*/ 0 w 1036162"/>
                    <a:gd name="connsiteY3" fmla="*/ 1518389 h 2193108"/>
                    <a:gd name="connsiteX4" fmla="*/ 238342 w 1036162"/>
                    <a:gd name="connsiteY4" fmla="*/ 0 h 2193108"/>
                    <a:gd name="connsiteX0" fmla="*/ 238342 w 1036162"/>
                    <a:gd name="connsiteY0" fmla="*/ 0 h 3503141"/>
                    <a:gd name="connsiteX1" fmla="*/ 1036162 w 1036162"/>
                    <a:gd name="connsiteY1" fmla="*/ 764337 h 3503141"/>
                    <a:gd name="connsiteX2" fmla="*/ 561473 w 1036162"/>
                    <a:gd name="connsiteY2" fmla="*/ 3503141 h 3503141"/>
                    <a:gd name="connsiteX3" fmla="*/ 0 w 1036162"/>
                    <a:gd name="connsiteY3" fmla="*/ 1518389 h 3503141"/>
                    <a:gd name="connsiteX4" fmla="*/ 238342 w 1036162"/>
                    <a:gd name="connsiteY4" fmla="*/ 0 h 3503141"/>
                    <a:gd name="connsiteX0" fmla="*/ 866340 w 1664160"/>
                    <a:gd name="connsiteY0" fmla="*/ 0 h 3503141"/>
                    <a:gd name="connsiteX1" fmla="*/ 1664160 w 1664160"/>
                    <a:gd name="connsiteY1" fmla="*/ 764337 h 3503141"/>
                    <a:gd name="connsiteX2" fmla="*/ 1189471 w 1664160"/>
                    <a:gd name="connsiteY2" fmla="*/ 3503141 h 3503141"/>
                    <a:gd name="connsiteX3" fmla="*/ 0 w 1664160"/>
                    <a:gd name="connsiteY3" fmla="*/ 2413125 h 3503141"/>
                    <a:gd name="connsiteX4" fmla="*/ 866340 w 1664160"/>
                    <a:gd name="connsiteY4" fmla="*/ 0 h 3503141"/>
                    <a:gd name="connsiteX0" fmla="*/ 511516 w 1664160"/>
                    <a:gd name="connsiteY0" fmla="*/ 0 h 3802366"/>
                    <a:gd name="connsiteX1" fmla="*/ 1664160 w 1664160"/>
                    <a:gd name="connsiteY1" fmla="*/ 1063562 h 3802366"/>
                    <a:gd name="connsiteX2" fmla="*/ 1189471 w 1664160"/>
                    <a:gd name="connsiteY2" fmla="*/ 3802366 h 3802366"/>
                    <a:gd name="connsiteX3" fmla="*/ 0 w 1664160"/>
                    <a:gd name="connsiteY3" fmla="*/ 2712350 h 3802366"/>
                    <a:gd name="connsiteX4" fmla="*/ 511516 w 1664160"/>
                    <a:gd name="connsiteY4" fmla="*/ 0 h 3802366"/>
                    <a:gd name="connsiteX0" fmla="*/ 511516 w 1664160"/>
                    <a:gd name="connsiteY0" fmla="*/ 6322 h 3808688"/>
                    <a:gd name="connsiteX1" fmla="*/ 1664160 w 1664160"/>
                    <a:gd name="connsiteY1" fmla="*/ 1069884 h 3808688"/>
                    <a:gd name="connsiteX2" fmla="*/ 1189471 w 1664160"/>
                    <a:gd name="connsiteY2" fmla="*/ 3808688 h 3808688"/>
                    <a:gd name="connsiteX3" fmla="*/ 0 w 1664160"/>
                    <a:gd name="connsiteY3" fmla="*/ 2718672 h 3808688"/>
                    <a:gd name="connsiteX4" fmla="*/ 511516 w 1664160"/>
                    <a:gd name="connsiteY4" fmla="*/ 6322 h 3808688"/>
                    <a:gd name="connsiteX0" fmla="*/ 507474 w 1664160"/>
                    <a:gd name="connsiteY0" fmla="*/ 6662 h 3765007"/>
                    <a:gd name="connsiteX1" fmla="*/ 1664160 w 1664160"/>
                    <a:gd name="connsiteY1" fmla="*/ 1026203 h 3765007"/>
                    <a:gd name="connsiteX2" fmla="*/ 1189471 w 1664160"/>
                    <a:gd name="connsiteY2" fmla="*/ 3765007 h 3765007"/>
                    <a:gd name="connsiteX3" fmla="*/ 0 w 1664160"/>
                    <a:gd name="connsiteY3" fmla="*/ 2674991 h 3765007"/>
                    <a:gd name="connsiteX4" fmla="*/ 507474 w 1664160"/>
                    <a:gd name="connsiteY4" fmla="*/ 6662 h 3765007"/>
                    <a:gd name="connsiteX0" fmla="*/ 507474 w 1664160"/>
                    <a:gd name="connsiteY0" fmla="*/ 24597 h 3782942"/>
                    <a:gd name="connsiteX1" fmla="*/ 1664160 w 1664160"/>
                    <a:gd name="connsiteY1" fmla="*/ 1044138 h 3782942"/>
                    <a:gd name="connsiteX2" fmla="*/ 1189471 w 1664160"/>
                    <a:gd name="connsiteY2" fmla="*/ 3782942 h 3782942"/>
                    <a:gd name="connsiteX3" fmla="*/ 0 w 1664160"/>
                    <a:gd name="connsiteY3" fmla="*/ 2692926 h 3782942"/>
                    <a:gd name="connsiteX4" fmla="*/ 507474 w 1664160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705353 w 1862039"/>
                    <a:gd name="connsiteY0" fmla="*/ 24597 h 3782942"/>
                    <a:gd name="connsiteX1" fmla="*/ 1862039 w 1862039"/>
                    <a:gd name="connsiteY1" fmla="*/ 1044138 h 3782942"/>
                    <a:gd name="connsiteX2" fmla="*/ 1387350 w 1862039"/>
                    <a:gd name="connsiteY2" fmla="*/ 3782942 h 3782942"/>
                    <a:gd name="connsiteX3" fmla="*/ 1 w 1862039"/>
                    <a:gd name="connsiteY3" fmla="*/ 2866441 h 3782942"/>
                    <a:gd name="connsiteX4" fmla="*/ 705353 w 1862039"/>
                    <a:gd name="connsiteY4" fmla="*/ 24597 h 3782942"/>
                    <a:gd name="connsiteX0" fmla="*/ 705352 w 1862038"/>
                    <a:gd name="connsiteY0" fmla="*/ 24597 h 3782942"/>
                    <a:gd name="connsiteX1" fmla="*/ 1862038 w 1862038"/>
                    <a:gd name="connsiteY1" fmla="*/ 1044138 h 3782942"/>
                    <a:gd name="connsiteX2" fmla="*/ 1387349 w 1862038"/>
                    <a:gd name="connsiteY2" fmla="*/ 3782942 h 3782942"/>
                    <a:gd name="connsiteX3" fmla="*/ 0 w 1862038"/>
                    <a:gd name="connsiteY3" fmla="*/ 2866441 h 3782942"/>
                    <a:gd name="connsiteX4" fmla="*/ 705352 w 1862038"/>
                    <a:gd name="connsiteY4" fmla="*/ 24597 h 3782942"/>
                    <a:gd name="connsiteX0" fmla="*/ 600389 w 1862038"/>
                    <a:gd name="connsiteY0" fmla="*/ 23713 h 3818959"/>
                    <a:gd name="connsiteX1" fmla="*/ 1862038 w 1862038"/>
                    <a:gd name="connsiteY1" fmla="*/ 1080155 h 3818959"/>
                    <a:gd name="connsiteX2" fmla="*/ 1387349 w 1862038"/>
                    <a:gd name="connsiteY2" fmla="*/ 3818959 h 3818959"/>
                    <a:gd name="connsiteX3" fmla="*/ 0 w 1862038"/>
                    <a:gd name="connsiteY3" fmla="*/ 2902458 h 3818959"/>
                    <a:gd name="connsiteX4" fmla="*/ 600389 w 1862038"/>
                    <a:gd name="connsiteY4" fmla="*/ 23713 h 3818959"/>
                    <a:gd name="connsiteX0" fmla="*/ 600389 w 1862038"/>
                    <a:gd name="connsiteY0" fmla="*/ 59532 h 3854778"/>
                    <a:gd name="connsiteX1" fmla="*/ 1862038 w 1862038"/>
                    <a:gd name="connsiteY1" fmla="*/ 1115974 h 3854778"/>
                    <a:gd name="connsiteX2" fmla="*/ 1387349 w 1862038"/>
                    <a:gd name="connsiteY2" fmla="*/ 3854778 h 3854778"/>
                    <a:gd name="connsiteX3" fmla="*/ 0 w 1862038"/>
                    <a:gd name="connsiteY3" fmla="*/ 2938277 h 3854778"/>
                    <a:gd name="connsiteX4" fmla="*/ 600389 w 1862038"/>
                    <a:gd name="connsiteY4" fmla="*/ 59532 h 3854778"/>
                    <a:gd name="connsiteX0" fmla="*/ 600389 w 1862038"/>
                    <a:gd name="connsiteY0" fmla="*/ 39456 h 3834702"/>
                    <a:gd name="connsiteX1" fmla="*/ 1862038 w 1862038"/>
                    <a:gd name="connsiteY1" fmla="*/ 1095898 h 3834702"/>
                    <a:gd name="connsiteX2" fmla="*/ 1387349 w 1862038"/>
                    <a:gd name="connsiteY2" fmla="*/ 3834702 h 3834702"/>
                    <a:gd name="connsiteX3" fmla="*/ 0 w 1862038"/>
                    <a:gd name="connsiteY3" fmla="*/ 2918201 h 3834702"/>
                    <a:gd name="connsiteX4" fmla="*/ 600389 w 1862038"/>
                    <a:gd name="connsiteY4" fmla="*/ 39456 h 3834702"/>
                    <a:gd name="connsiteX0" fmla="*/ 667454 w 1929103"/>
                    <a:gd name="connsiteY0" fmla="*/ 39454 h 3834700"/>
                    <a:gd name="connsiteX1" fmla="*/ 1929103 w 1929103"/>
                    <a:gd name="connsiteY1" fmla="*/ 1095896 h 3834700"/>
                    <a:gd name="connsiteX2" fmla="*/ 1454414 w 1929103"/>
                    <a:gd name="connsiteY2" fmla="*/ 3834700 h 3834700"/>
                    <a:gd name="connsiteX3" fmla="*/ -1 w 1929103"/>
                    <a:gd name="connsiteY3" fmla="*/ 2880475 h 3834700"/>
                    <a:gd name="connsiteX4" fmla="*/ 667454 w 1929103"/>
                    <a:gd name="connsiteY4" fmla="*/ 39454 h 3834700"/>
                    <a:gd name="connsiteX0" fmla="*/ 667455 w 1929104"/>
                    <a:gd name="connsiteY0" fmla="*/ 39454 h 3886974"/>
                    <a:gd name="connsiteX1" fmla="*/ 1929104 w 1929104"/>
                    <a:gd name="connsiteY1" fmla="*/ 1095896 h 3886974"/>
                    <a:gd name="connsiteX2" fmla="*/ 1459637 w 1929104"/>
                    <a:gd name="connsiteY2" fmla="*/ 3886973 h 3886974"/>
                    <a:gd name="connsiteX3" fmla="*/ 0 w 1929104"/>
                    <a:gd name="connsiteY3" fmla="*/ 2880475 h 3886974"/>
                    <a:gd name="connsiteX4" fmla="*/ 667455 w 1929104"/>
                    <a:gd name="connsiteY4" fmla="*/ 39454 h 3886974"/>
                    <a:gd name="connsiteX0" fmla="*/ 667455 w 1929104"/>
                    <a:gd name="connsiteY0" fmla="*/ 61432 h 3908950"/>
                    <a:gd name="connsiteX1" fmla="*/ 1929104 w 1929104"/>
                    <a:gd name="connsiteY1" fmla="*/ 1117874 h 3908950"/>
                    <a:gd name="connsiteX2" fmla="*/ 1459637 w 1929104"/>
                    <a:gd name="connsiteY2" fmla="*/ 3908951 h 3908950"/>
                    <a:gd name="connsiteX3" fmla="*/ 0 w 1929104"/>
                    <a:gd name="connsiteY3" fmla="*/ 2902453 h 3908950"/>
                    <a:gd name="connsiteX4" fmla="*/ 667455 w 1929104"/>
                    <a:gd name="connsiteY4" fmla="*/ 61432 h 3908950"/>
                    <a:gd name="connsiteX0" fmla="*/ 667455 w 1929104"/>
                    <a:gd name="connsiteY0" fmla="*/ 44322 h 3891841"/>
                    <a:gd name="connsiteX1" fmla="*/ 1929104 w 1929104"/>
                    <a:gd name="connsiteY1" fmla="*/ 1100764 h 3891841"/>
                    <a:gd name="connsiteX2" fmla="*/ 1459637 w 1929104"/>
                    <a:gd name="connsiteY2" fmla="*/ 3891841 h 3891841"/>
                    <a:gd name="connsiteX3" fmla="*/ 0 w 1929104"/>
                    <a:gd name="connsiteY3" fmla="*/ 2885343 h 3891841"/>
                    <a:gd name="connsiteX4" fmla="*/ 667455 w 1929104"/>
                    <a:gd name="connsiteY4" fmla="*/ 44322 h 389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9104" h="3891841">
                      <a:moveTo>
                        <a:pt x="667455" y="44322"/>
                      </a:moveTo>
                      <a:cubicBezTo>
                        <a:pt x="957898" y="-216818"/>
                        <a:pt x="1544889" y="746243"/>
                        <a:pt x="1929104" y="1100764"/>
                      </a:cubicBezTo>
                      <a:lnTo>
                        <a:pt x="1459637" y="3891841"/>
                      </a:lnTo>
                      <a:cubicBezTo>
                        <a:pt x="1003004" y="3560091"/>
                        <a:pt x="227609" y="2571965"/>
                        <a:pt x="0" y="2885343"/>
                      </a:cubicBezTo>
                      <a:lnTo>
                        <a:pt x="667455" y="443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76" name="Rektangel 1">
                  <a:extLst>
                    <a:ext uri="{FF2B5EF4-FFF2-40B4-BE49-F238E27FC236}">
                      <a16:creationId xmlns:a16="http://schemas.microsoft.com/office/drawing/2014/main" id="{CC00DD36-E1AD-8768-EC0D-A57BD0667009}"/>
                    </a:ext>
                  </a:extLst>
                </p:cNvPr>
                <p:cNvSpPr/>
                <p:nvPr/>
              </p:nvSpPr>
              <p:spPr>
                <a:xfrm rot="16638667">
                  <a:off x="4359278" y="4186771"/>
                  <a:ext cx="936120" cy="1626121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49897 w 1327058"/>
                    <a:gd name="connsiteY0" fmla="*/ 0 h 1604016"/>
                    <a:gd name="connsiteX1" fmla="*/ 1293720 w 1327058"/>
                    <a:gd name="connsiteY1" fmla="*/ 190500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1327058"/>
                    <a:gd name="connsiteY0" fmla="*/ 0 h 1604016"/>
                    <a:gd name="connsiteX1" fmla="*/ 902667 w 1327058"/>
                    <a:gd name="connsiteY1" fmla="*/ 534332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902667"/>
                    <a:gd name="connsiteY0" fmla="*/ 0 h 1918345"/>
                    <a:gd name="connsiteX1" fmla="*/ 902667 w 902667"/>
                    <a:gd name="connsiteY1" fmla="*/ 534332 h 1918345"/>
                    <a:gd name="connsiteX2" fmla="*/ 687887 w 902667"/>
                    <a:gd name="connsiteY2" fmla="*/ 1918345 h 1918345"/>
                    <a:gd name="connsiteX3" fmla="*/ 0 w 902667"/>
                    <a:gd name="connsiteY3" fmla="*/ 1310569 h 1918345"/>
                    <a:gd name="connsiteX4" fmla="*/ 249897 w 902667"/>
                    <a:gd name="connsiteY4" fmla="*/ 0 h 1918345"/>
                    <a:gd name="connsiteX0" fmla="*/ 249897 w 870447"/>
                    <a:gd name="connsiteY0" fmla="*/ 0 h 1918345"/>
                    <a:gd name="connsiteX1" fmla="*/ 870447 w 870447"/>
                    <a:gd name="connsiteY1" fmla="*/ 605640 h 1918345"/>
                    <a:gd name="connsiteX2" fmla="*/ 687887 w 870447"/>
                    <a:gd name="connsiteY2" fmla="*/ 1918345 h 1918345"/>
                    <a:gd name="connsiteX3" fmla="*/ 0 w 870447"/>
                    <a:gd name="connsiteY3" fmla="*/ 1310569 h 1918345"/>
                    <a:gd name="connsiteX4" fmla="*/ 249897 w 870447"/>
                    <a:gd name="connsiteY4" fmla="*/ 0 h 1918345"/>
                    <a:gd name="connsiteX0" fmla="*/ 249897 w 870447"/>
                    <a:gd name="connsiteY0" fmla="*/ 0 h 1933366"/>
                    <a:gd name="connsiteX1" fmla="*/ 870447 w 870447"/>
                    <a:gd name="connsiteY1" fmla="*/ 605640 h 1933366"/>
                    <a:gd name="connsiteX2" fmla="*/ 720479 w 870447"/>
                    <a:gd name="connsiteY2" fmla="*/ 1933366 h 1933366"/>
                    <a:gd name="connsiteX3" fmla="*/ 0 w 870447"/>
                    <a:gd name="connsiteY3" fmla="*/ 1310569 h 1933366"/>
                    <a:gd name="connsiteX4" fmla="*/ 249897 w 870447"/>
                    <a:gd name="connsiteY4" fmla="*/ 0 h 1933366"/>
                    <a:gd name="connsiteX0" fmla="*/ 217506 w 838056"/>
                    <a:gd name="connsiteY0" fmla="*/ 0 h 1933366"/>
                    <a:gd name="connsiteX1" fmla="*/ 838056 w 838056"/>
                    <a:gd name="connsiteY1" fmla="*/ 605640 h 1933366"/>
                    <a:gd name="connsiteX2" fmla="*/ 688088 w 838056"/>
                    <a:gd name="connsiteY2" fmla="*/ 1933366 h 1933366"/>
                    <a:gd name="connsiteX3" fmla="*/ 0 w 838056"/>
                    <a:gd name="connsiteY3" fmla="*/ 1341556 h 1933366"/>
                    <a:gd name="connsiteX4" fmla="*/ 217506 w 838056"/>
                    <a:gd name="connsiteY4" fmla="*/ 0 h 1933366"/>
                    <a:gd name="connsiteX0" fmla="*/ 183140 w 803690"/>
                    <a:gd name="connsiteY0" fmla="*/ 0 h 1933366"/>
                    <a:gd name="connsiteX1" fmla="*/ 803690 w 803690"/>
                    <a:gd name="connsiteY1" fmla="*/ 605640 h 1933366"/>
                    <a:gd name="connsiteX2" fmla="*/ 653722 w 803690"/>
                    <a:gd name="connsiteY2" fmla="*/ 1933366 h 1933366"/>
                    <a:gd name="connsiteX3" fmla="*/ 0 w 803690"/>
                    <a:gd name="connsiteY3" fmla="*/ 1377626 h 1933366"/>
                    <a:gd name="connsiteX4" fmla="*/ 183140 w 803690"/>
                    <a:gd name="connsiteY4" fmla="*/ 0 h 1933366"/>
                    <a:gd name="connsiteX0" fmla="*/ 183140 w 769495"/>
                    <a:gd name="connsiteY0" fmla="*/ 0 h 1933366"/>
                    <a:gd name="connsiteX1" fmla="*/ 769495 w 769495"/>
                    <a:gd name="connsiteY1" fmla="*/ 687908 h 1933366"/>
                    <a:gd name="connsiteX2" fmla="*/ 653722 w 769495"/>
                    <a:gd name="connsiteY2" fmla="*/ 1933366 h 1933366"/>
                    <a:gd name="connsiteX3" fmla="*/ 0 w 769495"/>
                    <a:gd name="connsiteY3" fmla="*/ 1377626 h 1933366"/>
                    <a:gd name="connsiteX4" fmla="*/ 183140 w 769495"/>
                    <a:gd name="connsiteY4" fmla="*/ 0 h 1933366"/>
                    <a:gd name="connsiteX0" fmla="*/ 183140 w 769495"/>
                    <a:gd name="connsiteY0" fmla="*/ 0 h 2023625"/>
                    <a:gd name="connsiteX1" fmla="*/ 769495 w 769495"/>
                    <a:gd name="connsiteY1" fmla="*/ 687908 h 2023625"/>
                    <a:gd name="connsiteX2" fmla="*/ 637897 w 769495"/>
                    <a:gd name="connsiteY2" fmla="*/ 2023625 h 2023625"/>
                    <a:gd name="connsiteX3" fmla="*/ 0 w 769495"/>
                    <a:gd name="connsiteY3" fmla="*/ 1377626 h 2023625"/>
                    <a:gd name="connsiteX4" fmla="*/ 183140 w 769495"/>
                    <a:gd name="connsiteY4" fmla="*/ 0 h 2023625"/>
                    <a:gd name="connsiteX0" fmla="*/ 271490 w 769495"/>
                    <a:gd name="connsiteY0" fmla="*/ 0 h 2005029"/>
                    <a:gd name="connsiteX1" fmla="*/ 769495 w 769495"/>
                    <a:gd name="connsiteY1" fmla="*/ 669312 h 2005029"/>
                    <a:gd name="connsiteX2" fmla="*/ 637897 w 769495"/>
                    <a:gd name="connsiteY2" fmla="*/ 2005029 h 2005029"/>
                    <a:gd name="connsiteX3" fmla="*/ 0 w 769495"/>
                    <a:gd name="connsiteY3" fmla="*/ 1359030 h 2005029"/>
                    <a:gd name="connsiteX4" fmla="*/ 271490 w 769495"/>
                    <a:gd name="connsiteY4" fmla="*/ 0 h 2005029"/>
                    <a:gd name="connsiteX0" fmla="*/ 230893 w 728898"/>
                    <a:gd name="connsiteY0" fmla="*/ 0 h 2005029"/>
                    <a:gd name="connsiteX1" fmla="*/ 728898 w 728898"/>
                    <a:gd name="connsiteY1" fmla="*/ 669312 h 2005029"/>
                    <a:gd name="connsiteX2" fmla="*/ 597300 w 728898"/>
                    <a:gd name="connsiteY2" fmla="*/ 2005029 h 2005029"/>
                    <a:gd name="connsiteX3" fmla="*/ 0 w 728898"/>
                    <a:gd name="connsiteY3" fmla="*/ 1359942 h 2005029"/>
                    <a:gd name="connsiteX4" fmla="*/ 230893 w 728898"/>
                    <a:gd name="connsiteY4" fmla="*/ 0 h 2005029"/>
                    <a:gd name="connsiteX0" fmla="*/ 230893 w 728898"/>
                    <a:gd name="connsiteY0" fmla="*/ 0 h 1950595"/>
                    <a:gd name="connsiteX1" fmla="*/ 728898 w 728898"/>
                    <a:gd name="connsiteY1" fmla="*/ 669312 h 1950595"/>
                    <a:gd name="connsiteX2" fmla="*/ 506027 w 728898"/>
                    <a:gd name="connsiteY2" fmla="*/ 1950595 h 1950595"/>
                    <a:gd name="connsiteX3" fmla="*/ 0 w 728898"/>
                    <a:gd name="connsiteY3" fmla="*/ 1359942 h 1950595"/>
                    <a:gd name="connsiteX4" fmla="*/ 230893 w 728898"/>
                    <a:gd name="connsiteY4" fmla="*/ 0 h 1950595"/>
                    <a:gd name="connsiteX0" fmla="*/ 230893 w 728898"/>
                    <a:gd name="connsiteY0" fmla="*/ 0 h 1991945"/>
                    <a:gd name="connsiteX1" fmla="*/ 728898 w 728898"/>
                    <a:gd name="connsiteY1" fmla="*/ 669312 h 1991945"/>
                    <a:gd name="connsiteX2" fmla="*/ 526766 w 728898"/>
                    <a:gd name="connsiteY2" fmla="*/ 1991945 h 1991945"/>
                    <a:gd name="connsiteX3" fmla="*/ 0 w 728898"/>
                    <a:gd name="connsiteY3" fmla="*/ 1359942 h 1991945"/>
                    <a:gd name="connsiteX4" fmla="*/ 230893 w 728898"/>
                    <a:gd name="connsiteY4" fmla="*/ 0 h 199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8898" h="1991945">
                      <a:moveTo>
                        <a:pt x="230893" y="0"/>
                      </a:moveTo>
                      <a:lnTo>
                        <a:pt x="728898" y="669312"/>
                      </a:lnTo>
                      <a:lnTo>
                        <a:pt x="526766" y="1991945"/>
                      </a:lnTo>
                      <a:lnTo>
                        <a:pt x="0" y="1359942"/>
                      </a:lnTo>
                      <a:lnTo>
                        <a:pt x="23089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377" name="Rektangel 1">
                  <a:extLst>
                    <a:ext uri="{FF2B5EF4-FFF2-40B4-BE49-F238E27FC236}">
                      <a16:creationId xmlns:a16="http://schemas.microsoft.com/office/drawing/2014/main" id="{1508156D-47F1-540B-4539-EF4E3BB8335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27376">
                  <a:off x="4473329" y="4366214"/>
                  <a:ext cx="724969" cy="1282785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196156 w 1273317"/>
                    <a:gd name="connsiteY0" fmla="*/ 0 h 1604016"/>
                    <a:gd name="connsiteX1" fmla="*/ 1239979 w 1273317"/>
                    <a:gd name="connsiteY1" fmla="*/ 190500 h 1604016"/>
                    <a:gd name="connsiteX2" fmla="*/ 1273317 w 1273317"/>
                    <a:gd name="connsiteY2" fmla="*/ 1604016 h 1604016"/>
                    <a:gd name="connsiteX3" fmla="*/ 0 w 1273317"/>
                    <a:gd name="connsiteY3" fmla="*/ 1329805 h 1604016"/>
                    <a:gd name="connsiteX4" fmla="*/ 196156 w 1273317"/>
                    <a:gd name="connsiteY4" fmla="*/ 0 h 1604016"/>
                    <a:gd name="connsiteX0" fmla="*/ 196156 w 1239979"/>
                    <a:gd name="connsiteY0" fmla="*/ 0 h 1895824"/>
                    <a:gd name="connsiteX1" fmla="*/ 1239979 w 1239979"/>
                    <a:gd name="connsiteY1" fmla="*/ 190500 h 1895824"/>
                    <a:gd name="connsiteX2" fmla="*/ 718656 w 1239979"/>
                    <a:gd name="connsiteY2" fmla="*/ 1895824 h 1895824"/>
                    <a:gd name="connsiteX3" fmla="*/ 0 w 1239979"/>
                    <a:gd name="connsiteY3" fmla="*/ 1329805 h 1895824"/>
                    <a:gd name="connsiteX4" fmla="*/ 196156 w 1239979"/>
                    <a:gd name="connsiteY4" fmla="*/ 0 h 1895824"/>
                    <a:gd name="connsiteX0" fmla="*/ 196156 w 910071"/>
                    <a:gd name="connsiteY0" fmla="*/ 0 h 1895824"/>
                    <a:gd name="connsiteX1" fmla="*/ 910071 w 910071"/>
                    <a:gd name="connsiteY1" fmla="*/ 639656 h 1895824"/>
                    <a:gd name="connsiteX2" fmla="*/ 718656 w 910071"/>
                    <a:gd name="connsiteY2" fmla="*/ 1895824 h 1895824"/>
                    <a:gd name="connsiteX3" fmla="*/ 0 w 910071"/>
                    <a:gd name="connsiteY3" fmla="*/ 1329805 h 1895824"/>
                    <a:gd name="connsiteX4" fmla="*/ 196156 w 910071"/>
                    <a:gd name="connsiteY4" fmla="*/ 0 h 1895824"/>
                    <a:gd name="connsiteX0" fmla="*/ 196156 w 910071"/>
                    <a:gd name="connsiteY0" fmla="*/ 0 h 1917541"/>
                    <a:gd name="connsiteX1" fmla="*/ 910071 w 910071"/>
                    <a:gd name="connsiteY1" fmla="*/ 639656 h 1917541"/>
                    <a:gd name="connsiteX2" fmla="*/ 736428 w 910071"/>
                    <a:gd name="connsiteY2" fmla="*/ 1917541 h 1917541"/>
                    <a:gd name="connsiteX3" fmla="*/ 0 w 910071"/>
                    <a:gd name="connsiteY3" fmla="*/ 1329805 h 1917541"/>
                    <a:gd name="connsiteX4" fmla="*/ 196156 w 910071"/>
                    <a:gd name="connsiteY4" fmla="*/ 0 h 1917541"/>
                    <a:gd name="connsiteX0" fmla="*/ 210413 w 910071"/>
                    <a:gd name="connsiteY0" fmla="*/ 0 h 1941220"/>
                    <a:gd name="connsiteX1" fmla="*/ 910071 w 910071"/>
                    <a:gd name="connsiteY1" fmla="*/ 663335 h 1941220"/>
                    <a:gd name="connsiteX2" fmla="*/ 736428 w 910071"/>
                    <a:gd name="connsiteY2" fmla="*/ 1941220 h 1941220"/>
                    <a:gd name="connsiteX3" fmla="*/ 0 w 910071"/>
                    <a:gd name="connsiteY3" fmla="*/ 1353484 h 1941220"/>
                    <a:gd name="connsiteX4" fmla="*/ 210413 w 910071"/>
                    <a:gd name="connsiteY4" fmla="*/ 0 h 1941220"/>
                    <a:gd name="connsiteX0" fmla="*/ 263181 w 910071"/>
                    <a:gd name="connsiteY0" fmla="*/ 0 h 1963807"/>
                    <a:gd name="connsiteX1" fmla="*/ 910071 w 910071"/>
                    <a:gd name="connsiteY1" fmla="*/ 685922 h 1963807"/>
                    <a:gd name="connsiteX2" fmla="*/ 736428 w 910071"/>
                    <a:gd name="connsiteY2" fmla="*/ 1963807 h 1963807"/>
                    <a:gd name="connsiteX3" fmla="*/ 0 w 910071"/>
                    <a:gd name="connsiteY3" fmla="*/ 1376071 h 1963807"/>
                    <a:gd name="connsiteX4" fmla="*/ 263181 w 910071"/>
                    <a:gd name="connsiteY4" fmla="*/ 0 h 1963807"/>
                    <a:gd name="connsiteX0" fmla="*/ 304451 w 951341"/>
                    <a:gd name="connsiteY0" fmla="*/ 0 h 1963807"/>
                    <a:gd name="connsiteX1" fmla="*/ 951341 w 951341"/>
                    <a:gd name="connsiteY1" fmla="*/ 685922 h 1963807"/>
                    <a:gd name="connsiteX2" fmla="*/ 777698 w 951341"/>
                    <a:gd name="connsiteY2" fmla="*/ 1963807 h 1963807"/>
                    <a:gd name="connsiteX3" fmla="*/ 0 w 951341"/>
                    <a:gd name="connsiteY3" fmla="*/ 1460345 h 1963807"/>
                    <a:gd name="connsiteX4" fmla="*/ 304451 w 951341"/>
                    <a:gd name="connsiteY4" fmla="*/ 0 h 1963807"/>
                    <a:gd name="connsiteX0" fmla="*/ 304451 w 951341"/>
                    <a:gd name="connsiteY0" fmla="*/ 0 h 2225322"/>
                    <a:gd name="connsiteX1" fmla="*/ 951341 w 951341"/>
                    <a:gd name="connsiteY1" fmla="*/ 685922 h 2225322"/>
                    <a:gd name="connsiteX2" fmla="*/ 687714 w 951341"/>
                    <a:gd name="connsiteY2" fmla="*/ 2225323 h 2225322"/>
                    <a:gd name="connsiteX3" fmla="*/ 0 w 951341"/>
                    <a:gd name="connsiteY3" fmla="*/ 1460345 h 2225322"/>
                    <a:gd name="connsiteX4" fmla="*/ 304451 w 951341"/>
                    <a:gd name="connsiteY4" fmla="*/ 0 h 2225322"/>
                    <a:gd name="connsiteX0" fmla="*/ 304451 w 951341"/>
                    <a:gd name="connsiteY0" fmla="*/ 0 h 2161895"/>
                    <a:gd name="connsiteX1" fmla="*/ 951341 w 951341"/>
                    <a:gd name="connsiteY1" fmla="*/ 685922 h 2161895"/>
                    <a:gd name="connsiteX2" fmla="*/ 687038 w 951341"/>
                    <a:gd name="connsiteY2" fmla="*/ 2161896 h 2161895"/>
                    <a:gd name="connsiteX3" fmla="*/ 0 w 951341"/>
                    <a:gd name="connsiteY3" fmla="*/ 1460345 h 2161895"/>
                    <a:gd name="connsiteX4" fmla="*/ 304451 w 951341"/>
                    <a:gd name="connsiteY4" fmla="*/ 0 h 216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341" h="2161895">
                      <a:moveTo>
                        <a:pt x="304451" y="0"/>
                      </a:moveTo>
                      <a:lnTo>
                        <a:pt x="951341" y="685922"/>
                      </a:lnTo>
                      <a:lnTo>
                        <a:pt x="687038" y="2161896"/>
                      </a:lnTo>
                      <a:lnTo>
                        <a:pt x="0" y="1460345"/>
                      </a:lnTo>
                      <a:lnTo>
                        <a:pt x="304451" y="0"/>
                      </a:lnTo>
                      <a:close/>
                    </a:path>
                  </a:pathLst>
                </a:custGeom>
                <a:solidFill>
                  <a:srgbClr val="B5D8B8">
                    <a:alpha val="46000"/>
                  </a:srgb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378" name="Picture 2" descr="http://fysikabbogen2.systime.dk/fileadmin/_processed_/csm_fig_10_02ny_0b7388a3ea.png">
                  <a:hlinkClick r:id="rId14"/>
                  <a:extLst>
                    <a:ext uri="{FF2B5EF4-FFF2-40B4-BE49-F238E27FC236}">
                      <a16:creationId xmlns:a16="http://schemas.microsoft.com/office/drawing/2014/main" id="{6C3B6D04-7A22-F7F9-FEFC-C6D00875CAC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5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4614" t="70882" r="10294" b="14708"/>
                <a:stretch/>
              </p:blipFill>
              <p:spPr bwMode="auto">
                <a:xfrm rot="1324148">
                  <a:off x="4384201" y="4766448"/>
                  <a:ext cx="1047379" cy="51338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4379" name="Gruppe 4378">
                  <a:extLst>
                    <a:ext uri="{FF2B5EF4-FFF2-40B4-BE49-F238E27FC236}">
                      <a16:creationId xmlns:a16="http://schemas.microsoft.com/office/drawing/2014/main" id="{77D5EF17-C801-5195-4C2A-FE9B22F6EF1E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373297">
                  <a:off x="5298645" y="5492213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393" name="Ellipse 4392">
                    <a:extLst>
                      <a:ext uri="{FF2B5EF4-FFF2-40B4-BE49-F238E27FC236}">
                        <a16:creationId xmlns:a16="http://schemas.microsoft.com/office/drawing/2014/main" id="{678A9B13-B8D5-0B08-A87C-D4A323E2E9FD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94" name="Ellipse 4393">
                    <a:extLst>
                      <a:ext uri="{FF2B5EF4-FFF2-40B4-BE49-F238E27FC236}">
                        <a16:creationId xmlns:a16="http://schemas.microsoft.com/office/drawing/2014/main" id="{D4C4270B-A2C4-6797-D479-B10BC26649F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95" name="Ellipse 4394">
                    <a:extLst>
                      <a:ext uri="{FF2B5EF4-FFF2-40B4-BE49-F238E27FC236}">
                        <a16:creationId xmlns:a16="http://schemas.microsoft.com/office/drawing/2014/main" id="{4B0FEC3A-5507-7151-DFF7-1DFBED8E46C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80" name="Gruppe 4379">
                  <a:extLst>
                    <a:ext uri="{FF2B5EF4-FFF2-40B4-BE49-F238E27FC236}">
                      <a16:creationId xmlns:a16="http://schemas.microsoft.com/office/drawing/2014/main" id="{B24DA5CB-B295-0643-4971-EBAADCF095FE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470192">
                  <a:off x="5428271" y="531162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390" name="Ellipse 4389">
                    <a:extLst>
                      <a:ext uri="{FF2B5EF4-FFF2-40B4-BE49-F238E27FC236}">
                        <a16:creationId xmlns:a16="http://schemas.microsoft.com/office/drawing/2014/main" id="{E5B3AAEA-D75D-038E-9EAD-104606F5DCD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91" name="Ellipse 4390">
                    <a:extLst>
                      <a:ext uri="{FF2B5EF4-FFF2-40B4-BE49-F238E27FC236}">
                        <a16:creationId xmlns:a16="http://schemas.microsoft.com/office/drawing/2014/main" id="{15A2DFD7-A6FE-2567-F164-E93C1A12F16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92" name="Ellipse 4391">
                    <a:extLst>
                      <a:ext uri="{FF2B5EF4-FFF2-40B4-BE49-F238E27FC236}">
                        <a16:creationId xmlns:a16="http://schemas.microsoft.com/office/drawing/2014/main" id="{8BB2F044-6B6A-0DCE-FED5-8D7D00DB965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81" name="Gruppe 4380">
                  <a:extLst>
                    <a:ext uri="{FF2B5EF4-FFF2-40B4-BE49-F238E27FC236}">
                      <a16:creationId xmlns:a16="http://schemas.microsoft.com/office/drawing/2014/main" id="{40A94C77-1054-1FED-15DB-13F1286D622C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796648">
                  <a:off x="5577620" y="5159104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387" name="Ellipse 4386">
                    <a:extLst>
                      <a:ext uri="{FF2B5EF4-FFF2-40B4-BE49-F238E27FC236}">
                        <a16:creationId xmlns:a16="http://schemas.microsoft.com/office/drawing/2014/main" id="{5558014A-2E01-7943-FEAE-0018DDC4670A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88" name="Ellipse 4387">
                    <a:extLst>
                      <a:ext uri="{FF2B5EF4-FFF2-40B4-BE49-F238E27FC236}">
                        <a16:creationId xmlns:a16="http://schemas.microsoft.com/office/drawing/2014/main" id="{D801BC15-7D3C-9373-9139-0D4C7B942E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89" name="Ellipse 4388">
                    <a:extLst>
                      <a:ext uri="{FF2B5EF4-FFF2-40B4-BE49-F238E27FC236}">
                        <a16:creationId xmlns:a16="http://schemas.microsoft.com/office/drawing/2014/main" id="{DF1FBBD6-6C66-1A1B-DC7F-5849DB815A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82" name="Gruppe 4381">
                  <a:extLst>
                    <a:ext uri="{FF2B5EF4-FFF2-40B4-BE49-F238E27FC236}">
                      <a16:creationId xmlns:a16="http://schemas.microsoft.com/office/drawing/2014/main" id="{2F9A9580-7232-0D76-ABDF-B24DBA766639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652618">
                  <a:off x="5730235" y="498998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384" name="Ellipse 4383">
                    <a:extLst>
                      <a:ext uri="{FF2B5EF4-FFF2-40B4-BE49-F238E27FC236}">
                        <a16:creationId xmlns:a16="http://schemas.microsoft.com/office/drawing/2014/main" id="{354F750E-2D5B-9282-B0C7-6E9503C8F3D4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85" name="Ellipse 4384">
                    <a:extLst>
                      <a:ext uri="{FF2B5EF4-FFF2-40B4-BE49-F238E27FC236}">
                        <a16:creationId xmlns:a16="http://schemas.microsoft.com/office/drawing/2014/main" id="{C71C28E7-C623-0C20-9001-6D187B15F71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386" name="Ellipse 4385">
                    <a:extLst>
                      <a:ext uri="{FF2B5EF4-FFF2-40B4-BE49-F238E27FC236}">
                        <a16:creationId xmlns:a16="http://schemas.microsoft.com/office/drawing/2014/main" id="{06538D5F-4915-2567-6A67-063B686C188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383" name="Tekstfelt 4382">
                  <a:extLst>
                    <a:ext uri="{FF2B5EF4-FFF2-40B4-BE49-F238E27FC236}">
                      <a16:creationId xmlns:a16="http://schemas.microsoft.com/office/drawing/2014/main" id="{5D8084B8-9511-9C30-51AA-DFF481D46C47}"/>
                    </a:ext>
                  </a:extLst>
                </p:cNvPr>
                <p:cNvSpPr txBox="1"/>
                <p:nvPr/>
              </p:nvSpPr>
              <p:spPr>
                <a:xfrm rot="1724704">
                  <a:off x="3990656" y="4678053"/>
                  <a:ext cx="1024796" cy="8307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800" dirty="0"/>
                    <a:t>A</a:t>
                  </a:r>
                </a:p>
              </p:txBody>
            </p:sp>
          </p:grpSp>
          <p:grpSp>
            <p:nvGrpSpPr>
              <p:cNvPr id="4368" name="Gruppe 4367">
                <a:extLst>
                  <a:ext uri="{FF2B5EF4-FFF2-40B4-BE49-F238E27FC236}">
                    <a16:creationId xmlns:a16="http://schemas.microsoft.com/office/drawing/2014/main" id="{ACDF2FE1-ED6C-8107-0896-298744FC2504}"/>
                  </a:ext>
                </a:extLst>
              </p:cNvPr>
              <p:cNvGrpSpPr/>
              <p:nvPr/>
            </p:nvGrpSpPr>
            <p:grpSpPr>
              <a:xfrm>
                <a:off x="2868651" y="3675624"/>
                <a:ext cx="85161" cy="135724"/>
                <a:chOff x="1893353" y="3714556"/>
                <a:chExt cx="107828" cy="201829"/>
              </a:xfrm>
            </p:grpSpPr>
            <p:sp>
              <p:nvSpPr>
                <p:cNvPr id="4372" name="Kombinationstegning 4371">
                  <a:extLst>
                    <a:ext uri="{FF2B5EF4-FFF2-40B4-BE49-F238E27FC236}">
                      <a16:creationId xmlns:a16="http://schemas.microsoft.com/office/drawing/2014/main" id="{134D90F7-01AD-F83A-9DBD-3E6D881DA164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73" name="Ellipse 4372">
                  <a:extLst>
                    <a:ext uri="{FF2B5EF4-FFF2-40B4-BE49-F238E27FC236}">
                      <a16:creationId xmlns:a16="http://schemas.microsoft.com/office/drawing/2014/main" id="{E56C7171-401F-3DE0-C4BB-556B40872D54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369" name="Gruppe 4368">
                <a:extLst>
                  <a:ext uri="{FF2B5EF4-FFF2-40B4-BE49-F238E27FC236}">
                    <a16:creationId xmlns:a16="http://schemas.microsoft.com/office/drawing/2014/main" id="{0D9A557F-82DB-9240-D858-C8DE04352406}"/>
                  </a:ext>
                </a:extLst>
              </p:cNvPr>
              <p:cNvGrpSpPr/>
              <p:nvPr/>
            </p:nvGrpSpPr>
            <p:grpSpPr>
              <a:xfrm>
                <a:off x="2979359" y="3538099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4370" name="Kombinationstegning 4369">
                  <a:extLst>
                    <a:ext uri="{FF2B5EF4-FFF2-40B4-BE49-F238E27FC236}">
                      <a16:creationId xmlns:a16="http://schemas.microsoft.com/office/drawing/2014/main" id="{77ADB42F-70F6-D9B3-27ED-402F4381C413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71" name="Ellipse 4370">
                  <a:extLst>
                    <a:ext uri="{FF2B5EF4-FFF2-40B4-BE49-F238E27FC236}">
                      <a16:creationId xmlns:a16="http://schemas.microsoft.com/office/drawing/2014/main" id="{D9BC1675-7CC9-45B2-8320-A91541BCBDA2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25" name="Gruppe 24">
              <a:extLst>
                <a:ext uri="{FF2B5EF4-FFF2-40B4-BE49-F238E27FC236}">
                  <a16:creationId xmlns:a16="http://schemas.microsoft.com/office/drawing/2014/main" id="{1DA47F43-5B21-2EB0-D455-4B4E44595FB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1467" y="3536525"/>
              <a:ext cx="767065" cy="374872"/>
              <a:chOff x="2655570" y="2187000"/>
              <a:chExt cx="6880860" cy="3362760"/>
            </a:xfrm>
          </p:grpSpPr>
          <p:sp>
            <p:nvSpPr>
              <p:cNvPr id="26" name="Rektangel 25">
                <a:extLst>
                  <a:ext uri="{FF2B5EF4-FFF2-40B4-BE49-F238E27FC236}">
                    <a16:creationId xmlns:a16="http://schemas.microsoft.com/office/drawing/2014/main" id="{EF65A3F4-17B2-2DD8-03B4-5CBEF72CEA1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7" name="Ligebenet trapez 26">
                <a:extLst>
                  <a:ext uri="{FF2B5EF4-FFF2-40B4-BE49-F238E27FC236}">
                    <a16:creationId xmlns:a16="http://schemas.microsoft.com/office/drawing/2014/main" id="{8AA02F28-864B-6A90-1DFA-C47A296DE6A5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" name="Gruppe 27">
                <a:extLst>
                  <a:ext uri="{FF2B5EF4-FFF2-40B4-BE49-F238E27FC236}">
                    <a16:creationId xmlns:a16="http://schemas.microsoft.com/office/drawing/2014/main" id="{31D0027D-0068-74F0-28D2-2718A9BDAA6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" name="Cylinder 31">
                  <a:extLst>
                    <a:ext uri="{FF2B5EF4-FFF2-40B4-BE49-F238E27FC236}">
                      <a16:creationId xmlns:a16="http://schemas.microsoft.com/office/drawing/2014/main" id="{08A646EA-BF18-5445-BAF3-37085C8F947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58D89AF-FAC1-D5BF-280B-DCD9BAA323B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9" name="Gruppe 28">
                <a:extLst>
                  <a:ext uri="{FF2B5EF4-FFF2-40B4-BE49-F238E27FC236}">
                    <a16:creationId xmlns:a16="http://schemas.microsoft.com/office/drawing/2014/main" id="{BB122E1E-FCB7-1321-F0B0-1223E40A940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0" name="Cylinder 29">
                  <a:extLst>
                    <a:ext uri="{FF2B5EF4-FFF2-40B4-BE49-F238E27FC236}">
                      <a16:creationId xmlns:a16="http://schemas.microsoft.com/office/drawing/2014/main" id="{3DFF552D-B0C6-995F-4046-7FB9505F148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" name="Cylinder 30">
                  <a:extLst>
                    <a:ext uri="{FF2B5EF4-FFF2-40B4-BE49-F238E27FC236}">
                      <a16:creationId xmlns:a16="http://schemas.microsoft.com/office/drawing/2014/main" id="{062C0707-516A-A942-017D-51577769ED8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178" name="Gruppe 4177">
              <a:extLst>
                <a:ext uri="{FF2B5EF4-FFF2-40B4-BE49-F238E27FC236}">
                  <a16:creationId xmlns:a16="http://schemas.microsoft.com/office/drawing/2014/main" id="{E75A8C40-338C-C4F8-3BEB-8B94143186B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005253" y="3936631"/>
              <a:ext cx="767065" cy="374872"/>
              <a:chOff x="2655570" y="2187000"/>
              <a:chExt cx="6880860" cy="3362760"/>
            </a:xfrm>
          </p:grpSpPr>
          <p:sp>
            <p:nvSpPr>
              <p:cNvPr id="4179" name="Rektangel 4178">
                <a:extLst>
                  <a:ext uri="{FF2B5EF4-FFF2-40B4-BE49-F238E27FC236}">
                    <a16:creationId xmlns:a16="http://schemas.microsoft.com/office/drawing/2014/main" id="{42D8AD8D-4082-D28A-95AF-145176C5439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80" name="Ligebenet trapez 4179">
                <a:extLst>
                  <a:ext uri="{FF2B5EF4-FFF2-40B4-BE49-F238E27FC236}">
                    <a16:creationId xmlns:a16="http://schemas.microsoft.com/office/drawing/2014/main" id="{48079BA0-5ADB-2CBF-30DF-0F7984B9C57E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81" name="Gruppe 4180">
                <a:extLst>
                  <a:ext uri="{FF2B5EF4-FFF2-40B4-BE49-F238E27FC236}">
                    <a16:creationId xmlns:a16="http://schemas.microsoft.com/office/drawing/2014/main" id="{7B621C25-0E81-09B0-2C1B-AF3AE69D036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85" name="Cylinder 4184">
                  <a:extLst>
                    <a:ext uri="{FF2B5EF4-FFF2-40B4-BE49-F238E27FC236}">
                      <a16:creationId xmlns:a16="http://schemas.microsoft.com/office/drawing/2014/main" id="{4D9BF9FF-9828-35CC-70C1-499902FE13EC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186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1E0F1B3F-EC71-29A5-6CC7-C7A71C27E96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82" name="Gruppe 4181">
                <a:extLst>
                  <a:ext uri="{FF2B5EF4-FFF2-40B4-BE49-F238E27FC236}">
                    <a16:creationId xmlns:a16="http://schemas.microsoft.com/office/drawing/2014/main" id="{BFC9A7E2-72E4-F78F-D2C3-F5A7E63BCC4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83" name="Cylinder 4182">
                  <a:extLst>
                    <a:ext uri="{FF2B5EF4-FFF2-40B4-BE49-F238E27FC236}">
                      <a16:creationId xmlns:a16="http://schemas.microsoft.com/office/drawing/2014/main" id="{E8C45FEB-7A17-CE52-F56C-F5A6B0F786D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84" name="Cylinder 4183">
                  <a:extLst>
                    <a:ext uri="{FF2B5EF4-FFF2-40B4-BE49-F238E27FC236}">
                      <a16:creationId xmlns:a16="http://schemas.microsoft.com/office/drawing/2014/main" id="{09FCB4CE-A4DA-6655-7AB8-379192AB2AC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190" name="Kombinationstegning 4189">
              <a:extLst>
                <a:ext uri="{FF2B5EF4-FFF2-40B4-BE49-F238E27FC236}">
                  <a16:creationId xmlns:a16="http://schemas.microsoft.com/office/drawing/2014/main" id="{29FB2F1C-FC23-BAFD-BAD1-716EDEED5E4F}"/>
                </a:ext>
              </a:extLst>
            </p:cNvPr>
            <p:cNvSpPr/>
            <p:nvPr/>
          </p:nvSpPr>
          <p:spPr>
            <a:xfrm>
              <a:off x="6079898" y="2586034"/>
              <a:ext cx="1424473" cy="394228"/>
            </a:xfrm>
            <a:custGeom>
              <a:avLst/>
              <a:gdLst>
                <a:gd name="connsiteX0" fmla="*/ 0 w 1424473"/>
                <a:gd name="connsiteY0" fmla="*/ 0 h 394228"/>
                <a:gd name="connsiteX1" fmla="*/ 242595 w 1424473"/>
                <a:gd name="connsiteY1" fmla="*/ 167951 h 394228"/>
                <a:gd name="connsiteX2" fmla="*/ 709126 w 1424473"/>
                <a:gd name="connsiteY2" fmla="*/ 205273 h 394228"/>
                <a:gd name="connsiteX3" fmla="*/ 1020147 w 1424473"/>
                <a:gd name="connsiteY3" fmla="*/ 391885 h 394228"/>
                <a:gd name="connsiteX4" fmla="*/ 1293844 w 1424473"/>
                <a:gd name="connsiteY4" fmla="*/ 298579 h 394228"/>
                <a:gd name="connsiteX5" fmla="*/ 1331167 w 1424473"/>
                <a:gd name="connsiteY5" fmla="*/ 130628 h 394228"/>
                <a:gd name="connsiteX6" fmla="*/ 1424473 w 1424473"/>
                <a:gd name="connsiteY6" fmla="*/ 199053 h 39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4473" h="394228">
                  <a:moveTo>
                    <a:pt x="0" y="0"/>
                  </a:moveTo>
                  <a:cubicBezTo>
                    <a:pt x="62203" y="66869"/>
                    <a:pt x="124407" y="133739"/>
                    <a:pt x="242595" y="167951"/>
                  </a:cubicBezTo>
                  <a:cubicBezTo>
                    <a:pt x="360783" y="202163"/>
                    <a:pt x="579534" y="167951"/>
                    <a:pt x="709126" y="205273"/>
                  </a:cubicBezTo>
                  <a:cubicBezTo>
                    <a:pt x="838718" y="242595"/>
                    <a:pt x="922694" y="376334"/>
                    <a:pt x="1020147" y="391885"/>
                  </a:cubicBezTo>
                  <a:cubicBezTo>
                    <a:pt x="1117600" y="407436"/>
                    <a:pt x="1242007" y="342122"/>
                    <a:pt x="1293844" y="298579"/>
                  </a:cubicBezTo>
                  <a:cubicBezTo>
                    <a:pt x="1345681" y="255036"/>
                    <a:pt x="1309396" y="147216"/>
                    <a:pt x="1331167" y="130628"/>
                  </a:cubicBezTo>
                  <a:cubicBezTo>
                    <a:pt x="1352938" y="114040"/>
                    <a:pt x="1388705" y="156546"/>
                    <a:pt x="1424473" y="199053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194" name="Kombinationstegning 4193">
              <a:extLst>
                <a:ext uri="{FF2B5EF4-FFF2-40B4-BE49-F238E27FC236}">
                  <a16:creationId xmlns:a16="http://schemas.microsoft.com/office/drawing/2014/main" id="{A1A95791-8684-5F04-7A8D-A592788AC9C2}"/>
                </a:ext>
              </a:extLst>
            </p:cNvPr>
            <p:cNvSpPr/>
            <p:nvPr/>
          </p:nvSpPr>
          <p:spPr>
            <a:xfrm>
              <a:off x="6533987" y="2597277"/>
              <a:ext cx="1438865" cy="703061"/>
            </a:xfrm>
            <a:custGeom>
              <a:avLst/>
              <a:gdLst>
                <a:gd name="connsiteX0" fmla="*/ 1057470 w 1438865"/>
                <a:gd name="connsiteY0" fmla="*/ 88283 h 703061"/>
                <a:gd name="connsiteX1" fmla="*/ 1119674 w 1438865"/>
                <a:gd name="connsiteY1" fmla="*/ 7418 h 703061"/>
                <a:gd name="connsiteX2" fmla="*/ 1281404 w 1438865"/>
                <a:gd name="connsiteY2" fmla="*/ 19859 h 703061"/>
                <a:gd name="connsiteX3" fmla="*/ 1418253 w 1438865"/>
                <a:gd name="connsiteY3" fmla="*/ 150487 h 703061"/>
                <a:gd name="connsiteX4" fmla="*/ 1430694 w 1438865"/>
                <a:gd name="connsiteY4" fmla="*/ 368202 h 703061"/>
                <a:gd name="connsiteX5" fmla="*/ 1343609 w 1438865"/>
                <a:gd name="connsiteY5" fmla="*/ 567255 h 703061"/>
                <a:gd name="connsiteX6" fmla="*/ 1076131 w 1438865"/>
                <a:gd name="connsiteY6" fmla="*/ 691663 h 703061"/>
                <a:gd name="connsiteX7" fmla="*/ 796213 w 1438865"/>
                <a:gd name="connsiteY7" fmla="*/ 685442 h 703061"/>
                <a:gd name="connsiteX8" fmla="*/ 559837 w 1438865"/>
                <a:gd name="connsiteY8" fmla="*/ 585916 h 703061"/>
                <a:gd name="connsiteX9" fmla="*/ 323462 w 1438865"/>
                <a:gd name="connsiteY9" fmla="*/ 498830 h 703061"/>
                <a:gd name="connsiteX10" fmla="*/ 111968 w 1438865"/>
                <a:gd name="connsiteY10" fmla="*/ 498830 h 703061"/>
                <a:gd name="connsiteX11" fmla="*/ 0 w 1438865"/>
                <a:gd name="connsiteY11" fmla="*/ 660561 h 70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865" h="703061">
                  <a:moveTo>
                    <a:pt x="1057470" y="88283"/>
                  </a:moveTo>
                  <a:cubicBezTo>
                    <a:pt x="1069911" y="53552"/>
                    <a:pt x="1082352" y="18822"/>
                    <a:pt x="1119674" y="7418"/>
                  </a:cubicBezTo>
                  <a:cubicBezTo>
                    <a:pt x="1156996" y="-3986"/>
                    <a:pt x="1231641" y="-3986"/>
                    <a:pt x="1281404" y="19859"/>
                  </a:cubicBezTo>
                  <a:cubicBezTo>
                    <a:pt x="1331167" y="43704"/>
                    <a:pt x="1393371" y="92430"/>
                    <a:pt x="1418253" y="150487"/>
                  </a:cubicBezTo>
                  <a:cubicBezTo>
                    <a:pt x="1443135" y="208544"/>
                    <a:pt x="1443135" y="298741"/>
                    <a:pt x="1430694" y="368202"/>
                  </a:cubicBezTo>
                  <a:cubicBezTo>
                    <a:pt x="1418253" y="437663"/>
                    <a:pt x="1402703" y="513345"/>
                    <a:pt x="1343609" y="567255"/>
                  </a:cubicBezTo>
                  <a:cubicBezTo>
                    <a:pt x="1284515" y="621165"/>
                    <a:pt x="1167364" y="671965"/>
                    <a:pt x="1076131" y="691663"/>
                  </a:cubicBezTo>
                  <a:cubicBezTo>
                    <a:pt x="984898" y="711361"/>
                    <a:pt x="882262" y="703066"/>
                    <a:pt x="796213" y="685442"/>
                  </a:cubicBezTo>
                  <a:cubicBezTo>
                    <a:pt x="710164" y="667818"/>
                    <a:pt x="638629" y="617018"/>
                    <a:pt x="559837" y="585916"/>
                  </a:cubicBezTo>
                  <a:cubicBezTo>
                    <a:pt x="481045" y="554814"/>
                    <a:pt x="398107" y="513344"/>
                    <a:pt x="323462" y="498830"/>
                  </a:cubicBezTo>
                  <a:cubicBezTo>
                    <a:pt x="248817" y="484316"/>
                    <a:pt x="165878" y="471875"/>
                    <a:pt x="111968" y="498830"/>
                  </a:cubicBezTo>
                  <a:cubicBezTo>
                    <a:pt x="58058" y="525785"/>
                    <a:pt x="29029" y="593173"/>
                    <a:pt x="0" y="660561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06" name="Kombinationstegning 4205">
              <a:extLst>
                <a:ext uri="{FF2B5EF4-FFF2-40B4-BE49-F238E27FC236}">
                  <a16:creationId xmlns:a16="http://schemas.microsoft.com/office/drawing/2014/main" id="{D3926827-E9BF-9C39-AEE4-3908EE4A9D9F}"/>
                </a:ext>
              </a:extLst>
            </p:cNvPr>
            <p:cNvSpPr/>
            <p:nvPr/>
          </p:nvSpPr>
          <p:spPr>
            <a:xfrm>
              <a:off x="6005253" y="2598475"/>
              <a:ext cx="162996" cy="653142"/>
            </a:xfrm>
            <a:custGeom>
              <a:avLst/>
              <a:gdLst>
                <a:gd name="connsiteX0" fmla="*/ 74645 w 162996"/>
                <a:gd name="connsiteY0" fmla="*/ 653142 h 653142"/>
                <a:gd name="connsiteX1" fmla="*/ 31102 w 162996"/>
                <a:gd name="connsiteY1" fmla="*/ 516293 h 653142"/>
                <a:gd name="connsiteX2" fmla="*/ 62204 w 162996"/>
                <a:gd name="connsiteY2" fmla="*/ 354563 h 653142"/>
                <a:gd name="connsiteX3" fmla="*/ 130628 w 162996"/>
                <a:gd name="connsiteY3" fmla="*/ 273698 h 653142"/>
                <a:gd name="connsiteX4" fmla="*/ 155510 w 162996"/>
                <a:gd name="connsiteY4" fmla="*/ 167951 h 653142"/>
                <a:gd name="connsiteX5" fmla="*/ 0 w 162996"/>
                <a:gd name="connsiteY5" fmla="*/ 0 h 65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996" h="653142">
                  <a:moveTo>
                    <a:pt x="74645" y="653142"/>
                  </a:moveTo>
                  <a:cubicBezTo>
                    <a:pt x="53910" y="609599"/>
                    <a:pt x="33175" y="566056"/>
                    <a:pt x="31102" y="516293"/>
                  </a:cubicBezTo>
                  <a:cubicBezTo>
                    <a:pt x="29029" y="466530"/>
                    <a:pt x="45616" y="394995"/>
                    <a:pt x="62204" y="354563"/>
                  </a:cubicBezTo>
                  <a:cubicBezTo>
                    <a:pt x="78792" y="314131"/>
                    <a:pt x="115077" y="304800"/>
                    <a:pt x="130628" y="273698"/>
                  </a:cubicBezTo>
                  <a:cubicBezTo>
                    <a:pt x="146179" y="242596"/>
                    <a:pt x="177281" y="213567"/>
                    <a:pt x="155510" y="167951"/>
                  </a:cubicBezTo>
                  <a:cubicBezTo>
                    <a:pt x="133739" y="122335"/>
                    <a:pt x="66869" y="61167"/>
                    <a:pt x="0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13" name="Kombinationstegning 4212">
              <a:extLst>
                <a:ext uri="{FF2B5EF4-FFF2-40B4-BE49-F238E27FC236}">
                  <a16:creationId xmlns:a16="http://schemas.microsoft.com/office/drawing/2014/main" id="{6C6DB79B-3E4E-6350-4348-7490EB5C4D4A}"/>
                </a:ext>
              </a:extLst>
            </p:cNvPr>
            <p:cNvSpPr/>
            <p:nvPr/>
          </p:nvSpPr>
          <p:spPr>
            <a:xfrm>
              <a:off x="5748018" y="3526470"/>
              <a:ext cx="421397" cy="676255"/>
            </a:xfrm>
            <a:custGeom>
              <a:avLst/>
              <a:gdLst>
                <a:gd name="connsiteX0" fmla="*/ 405042 w 421397"/>
                <a:gd name="connsiteY0" fmla="*/ 676255 h 676255"/>
                <a:gd name="connsiteX1" fmla="*/ 420991 w 421397"/>
                <a:gd name="connsiteY1" fmla="*/ 426390 h 676255"/>
                <a:gd name="connsiteX2" fmla="*/ 405042 w 421397"/>
                <a:gd name="connsiteY2" fmla="*/ 176525 h 676255"/>
                <a:gd name="connsiteX3" fmla="*/ 298716 w 421397"/>
                <a:gd name="connsiteY3" fmla="*/ 27669 h 676255"/>
                <a:gd name="connsiteX4" fmla="*/ 149860 w 421397"/>
                <a:gd name="connsiteY4" fmla="*/ 1088 h 676255"/>
                <a:gd name="connsiteX5" fmla="*/ 48851 w 421397"/>
                <a:gd name="connsiteY5" fmla="*/ 43618 h 676255"/>
                <a:gd name="connsiteX6" fmla="*/ 6321 w 421397"/>
                <a:gd name="connsiteY6" fmla="*/ 149943 h 676255"/>
                <a:gd name="connsiteX7" fmla="*/ 1004 w 421397"/>
                <a:gd name="connsiteY7" fmla="*/ 277534 h 6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397" h="676255">
                  <a:moveTo>
                    <a:pt x="405042" y="676255"/>
                  </a:moveTo>
                  <a:cubicBezTo>
                    <a:pt x="413016" y="592966"/>
                    <a:pt x="420991" y="509678"/>
                    <a:pt x="420991" y="426390"/>
                  </a:cubicBezTo>
                  <a:cubicBezTo>
                    <a:pt x="420991" y="343102"/>
                    <a:pt x="425421" y="242978"/>
                    <a:pt x="405042" y="176525"/>
                  </a:cubicBezTo>
                  <a:cubicBezTo>
                    <a:pt x="384663" y="110072"/>
                    <a:pt x="341246" y="56908"/>
                    <a:pt x="298716" y="27669"/>
                  </a:cubicBezTo>
                  <a:cubicBezTo>
                    <a:pt x="256186" y="-1571"/>
                    <a:pt x="191504" y="-1570"/>
                    <a:pt x="149860" y="1088"/>
                  </a:cubicBezTo>
                  <a:cubicBezTo>
                    <a:pt x="108216" y="3746"/>
                    <a:pt x="72774" y="18809"/>
                    <a:pt x="48851" y="43618"/>
                  </a:cubicBezTo>
                  <a:cubicBezTo>
                    <a:pt x="24928" y="68427"/>
                    <a:pt x="14295" y="110957"/>
                    <a:pt x="6321" y="149943"/>
                  </a:cubicBezTo>
                  <a:cubicBezTo>
                    <a:pt x="-1653" y="188929"/>
                    <a:pt x="-325" y="233231"/>
                    <a:pt x="1004" y="27753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14" name="Kombinationstegning 4213">
              <a:extLst>
                <a:ext uri="{FF2B5EF4-FFF2-40B4-BE49-F238E27FC236}">
                  <a16:creationId xmlns:a16="http://schemas.microsoft.com/office/drawing/2014/main" id="{537CAB5A-33E7-0F40-B2B3-961A5DE2739E}"/>
                </a:ext>
              </a:extLst>
            </p:cNvPr>
            <p:cNvSpPr/>
            <p:nvPr/>
          </p:nvSpPr>
          <p:spPr>
            <a:xfrm>
              <a:off x="5268111" y="3032474"/>
              <a:ext cx="805205" cy="782163"/>
            </a:xfrm>
            <a:custGeom>
              <a:avLst/>
              <a:gdLst>
                <a:gd name="connsiteX0" fmla="*/ 805205 w 805205"/>
                <a:gd name="connsiteY0" fmla="*/ 218637 h 782163"/>
                <a:gd name="connsiteX1" fmla="*/ 720144 w 805205"/>
                <a:gd name="connsiteY1" fmla="*/ 59149 h 782163"/>
                <a:gd name="connsiteX2" fmla="*/ 560656 w 805205"/>
                <a:gd name="connsiteY2" fmla="*/ 670 h 782163"/>
                <a:gd name="connsiteX3" fmla="*/ 358637 w 805205"/>
                <a:gd name="connsiteY3" fmla="*/ 43200 h 782163"/>
                <a:gd name="connsiteX4" fmla="*/ 103456 w 805205"/>
                <a:gd name="connsiteY4" fmla="*/ 250535 h 782163"/>
                <a:gd name="connsiteX5" fmla="*/ 13079 w 805205"/>
                <a:gd name="connsiteY5" fmla="*/ 521665 h 782163"/>
                <a:gd name="connsiteX6" fmla="*/ 2446 w 805205"/>
                <a:gd name="connsiteY6" fmla="*/ 782163 h 78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205" h="782163">
                  <a:moveTo>
                    <a:pt x="805205" y="218637"/>
                  </a:moveTo>
                  <a:cubicBezTo>
                    <a:pt x="783053" y="157057"/>
                    <a:pt x="760902" y="95477"/>
                    <a:pt x="720144" y="59149"/>
                  </a:cubicBezTo>
                  <a:cubicBezTo>
                    <a:pt x="679386" y="22821"/>
                    <a:pt x="620907" y="3328"/>
                    <a:pt x="560656" y="670"/>
                  </a:cubicBezTo>
                  <a:cubicBezTo>
                    <a:pt x="500405" y="-1988"/>
                    <a:pt x="434837" y="1556"/>
                    <a:pt x="358637" y="43200"/>
                  </a:cubicBezTo>
                  <a:cubicBezTo>
                    <a:pt x="282437" y="84844"/>
                    <a:pt x="161049" y="170791"/>
                    <a:pt x="103456" y="250535"/>
                  </a:cubicBezTo>
                  <a:cubicBezTo>
                    <a:pt x="45863" y="330279"/>
                    <a:pt x="29914" y="433060"/>
                    <a:pt x="13079" y="521665"/>
                  </a:cubicBezTo>
                  <a:cubicBezTo>
                    <a:pt x="-3756" y="610270"/>
                    <a:pt x="-655" y="696216"/>
                    <a:pt x="2446" y="782163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399" name="Tekstfelt 4398">
              <a:extLst>
                <a:ext uri="{FF2B5EF4-FFF2-40B4-BE49-F238E27FC236}">
                  <a16:creationId xmlns:a16="http://schemas.microsoft.com/office/drawing/2014/main" id="{A771CA79-073A-FD6B-DB0E-6FFB4C22DFC4}"/>
                </a:ext>
              </a:extLst>
            </p:cNvPr>
            <p:cNvSpPr txBox="1"/>
            <p:nvPr/>
          </p:nvSpPr>
          <p:spPr>
            <a:xfrm>
              <a:off x="5878408" y="1772423"/>
              <a:ext cx="59663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12 V</a:t>
              </a:r>
            </a:p>
          </p:txBody>
        </p:sp>
        <p:sp>
          <p:nvSpPr>
            <p:cNvPr id="4229" name="Kombinationstegning 4228">
              <a:extLst>
                <a:ext uri="{FF2B5EF4-FFF2-40B4-BE49-F238E27FC236}">
                  <a16:creationId xmlns:a16="http://schemas.microsoft.com/office/drawing/2014/main" id="{BF50ACEA-7361-5DE2-929A-95BABB538531}"/>
                </a:ext>
              </a:extLst>
            </p:cNvPr>
            <p:cNvSpPr/>
            <p:nvPr/>
          </p:nvSpPr>
          <p:spPr>
            <a:xfrm>
              <a:off x="6550429" y="3170942"/>
              <a:ext cx="334595" cy="1029756"/>
            </a:xfrm>
            <a:custGeom>
              <a:avLst/>
              <a:gdLst>
                <a:gd name="connsiteX0" fmla="*/ 0 w 334595"/>
                <a:gd name="connsiteY0" fmla="*/ 76563 h 1029756"/>
                <a:gd name="connsiteX1" fmla="*/ 99753 w 334595"/>
                <a:gd name="connsiteY1" fmla="*/ 4520 h 1029756"/>
                <a:gd name="connsiteX2" fmla="*/ 243840 w 334595"/>
                <a:gd name="connsiteY2" fmla="*/ 21145 h 1029756"/>
                <a:gd name="connsiteX3" fmla="*/ 321426 w 334595"/>
                <a:gd name="connsiteY3" fmla="*/ 131982 h 1029756"/>
                <a:gd name="connsiteX4" fmla="*/ 326967 w 334595"/>
                <a:gd name="connsiteY4" fmla="*/ 325945 h 1029756"/>
                <a:gd name="connsiteX5" fmla="*/ 243840 w 334595"/>
                <a:gd name="connsiteY5" fmla="*/ 525451 h 1029756"/>
                <a:gd name="connsiteX6" fmla="*/ 133004 w 334595"/>
                <a:gd name="connsiteY6" fmla="*/ 708331 h 1029756"/>
                <a:gd name="connsiteX7" fmla="*/ 77586 w 334595"/>
                <a:gd name="connsiteY7" fmla="*/ 1029756 h 10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595" h="1029756">
                  <a:moveTo>
                    <a:pt x="0" y="76563"/>
                  </a:moveTo>
                  <a:cubicBezTo>
                    <a:pt x="29556" y="45159"/>
                    <a:pt x="59113" y="13756"/>
                    <a:pt x="99753" y="4520"/>
                  </a:cubicBezTo>
                  <a:cubicBezTo>
                    <a:pt x="140393" y="-4716"/>
                    <a:pt x="206895" y="-99"/>
                    <a:pt x="243840" y="21145"/>
                  </a:cubicBezTo>
                  <a:cubicBezTo>
                    <a:pt x="280785" y="42389"/>
                    <a:pt x="307572" y="81182"/>
                    <a:pt x="321426" y="131982"/>
                  </a:cubicBezTo>
                  <a:cubicBezTo>
                    <a:pt x="335280" y="182782"/>
                    <a:pt x="339898" y="260367"/>
                    <a:pt x="326967" y="325945"/>
                  </a:cubicBezTo>
                  <a:cubicBezTo>
                    <a:pt x="314036" y="391523"/>
                    <a:pt x="276167" y="461720"/>
                    <a:pt x="243840" y="525451"/>
                  </a:cubicBezTo>
                  <a:cubicBezTo>
                    <a:pt x="211513" y="589182"/>
                    <a:pt x="160713" y="624280"/>
                    <a:pt x="133004" y="708331"/>
                  </a:cubicBezTo>
                  <a:cubicBezTo>
                    <a:pt x="105295" y="792382"/>
                    <a:pt x="91440" y="911069"/>
                    <a:pt x="77586" y="1029756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4" name="Tekstfelt 3">
            <a:extLst>
              <a:ext uri="{FF2B5EF4-FFF2-40B4-BE49-F238E27FC236}">
                <a16:creationId xmlns:a16="http://schemas.microsoft.com/office/drawing/2014/main" id="{443CEDEB-FC78-EF5F-EA27-41C60FDFDA09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27521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8BCC89-292D-E4AD-A5F3-4C48DEACC5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E502CF07-AE53-0D20-27B4-F7C49F3BBA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6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5FA967FD-E11B-294B-5595-0F79FDFDDD26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90F65962-B557-A553-8C7E-D73E206A2D04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166" name="Tekstfelt 4165">
            <a:extLst>
              <a:ext uri="{FF2B5EF4-FFF2-40B4-BE49-F238E27FC236}">
                <a16:creationId xmlns:a16="http://schemas.microsoft.com/office/drawing/2014/main" id="{71A748E5-8673-BEBB-9160-A969938F8AF6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parallelforbindelse i et kredsløb, vil spændingsforskellen være</a:t>
            </a:r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 det samme over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174" name="Tekstfelt 4173">
            <a:extLst>
              <a:ext uri="{FF2B5EF4-FFF2-40B4-BE49-F238E27FC236}">
                <a16:creationId xmlns:a16="http://schemas.microsoft.com/office/drawing/2014/main" id="{BD9D0982-95BD-A574-E42B-5D61E0474EDA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begge pærer.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Den strømstyrke, der løber gennem kredsløbet, vil være givet ved Ohms Lov. 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176" name="Tekstfelt 4175">
            <a:extLst>
              <a:ext uri="{FF2B5EF4-FFF2-40B4-BE49-F238E27FC236}">
                <a16:creationId xmlns:a16="http://schemas.microsoft.com/office/drawing/2014/main" id="{75A486CE-5E34-1F49-7303-5E4D86DBC491}"/>
              </a:ext>
            </a:extLst>
          </p:cNvPr>
          <p:cNvSpPr txBox="1"/>
          <p:nvPr/>
        </p:nvSpPr>
        <p:spPr>
          <a:xfrm>
            <a:off x="789123" y="1275608"/>
            <a:ext cx="8327755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Men den samlede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modstand vil være givet ved: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03C8A160-C197-DF64-FC40-FBC8BEC2F489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7E13CDFB-6C4E-830C-8300-0585A05BB40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8F6C9DFD-F704-F3A3-8693-A54D4C5F4F82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287E7DE2-BE69-11C2-4C4B-C0E0AA9B877B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2BE45338-B3E7-74A7-A972-E2E39F0D67EE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F16E2A18-AFC2-1919-1B0D-B73E4C5127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A3CF3AF6-ADF4-725C-651B-5A22B72E4DE0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E26C9E58-5113-70B1-3329-D910A4CA0793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D4B649E2-9303-0B30-32C3-7F2EC24C391A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AAA48C74-D419-48B6-68B2-08D3DB10CF07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6EFC0B56-7392-F342-BD4B-A6A7711BECED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E55EEBC5-C8E3-95E4-A4F8-7FB8DFEAA045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7F245862-095F-7912-D079-238C6A2EE187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3" action="ppaction://hlinksldjump"/>
              <a:extLst>
                <a:ext uri="{FF2B5EF4-FFF2-40B4-BE49-F238E27FC236}">
                  <a16:creationId xmlns:a16="http://schemas.microsoft.com/office/drawing/2014/main" id="{5DEF945E-216E-346A-9A2C-389C84E39750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V</a:t>
              </a:r>
            </a:p>
          </p:txBody>
        </p:sp>
        <p:sp>
          <p:nvSpPr>
            <p:cNvPr id="7" name="Afrundet rektangel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219B9CA-D8EA-28AC-9D76-0224450C8025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4,5 V</a:t>
              </a:r>
            </a:p>
          </p:txBody>
        </p:sp>
        <p:sp>
          <p:nvSpPr>
            <p:cNvPr id="8" name="Afrundet rektangel 7">
              <a:hlinkClick r:id="rId4" action="ppaction://hlinksldjump"/>
              <a:extLst>
                <a:ext uri="{FF2B5EF4-FFF2-40B4-BE49-F238E27FC236}">
                  <a16:creationId xmlns:a16="http://schemas.microsoft.com/office/drawing/2014/main" id="{2032A17F-7F26-D00D-B247-90172D96C900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8,5 V</a:t>
              </a:r>
            </a:p>
          </p:txBody>
        </p:sp>
        <p:sp>
          <p:nvSpPr>
            <p:cNvPr id="9" name="Afrundet rektangel 8">
              <a:hlinkClick r:id="rId4" action="ppaction://hlinksldjump"/>
              <a:extLst>
                <a:ext uri="{FF2B5EF4-FFF2-40B4-BE49-F238E27FC236}">
                  <a16:creationId xmlns:a16="http://schemas.microsoft.com/office/drawing/2014/main" id="{1C8F1FEB-39F6-4D92-D5D5-EB76D7523548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V</a:t>
              </a:r>
            </a:p>
          </p:txBody>
        </p:sp>
        <p:sp>
          <p:nvSpPr>
            <p:cNvPr id="10" name="Afrundet rektangel 9">
              <a:hlinkClick r:id="rId4" action="ppaction://hlinksldjump"/>
              <a:extLst>
                <a:ext uri="{FF2B5EF4-FFF2-40B4-BE49-F238E27FC236}">
                  <a16:creationId xmlns:a16="http://schemas.microsoft.com/office/drawing/2014/main" id="{D88AF92D-C0C7-A07E-A484-49B40870418D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V</a:t>
              </a:r>
            </a:p>
          </p:txBody>
        </p:sp>
        <p:sp>
          <p:nvSpPr>
            <p:cNvPr id="11" name="Afrundet rektangel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29EA6D1F-0E7E-1E7F-8419-08DCBB887E7F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2,5 V</a:t>
              </a:r>
            </a:p>
          </p:txBody>
        </p:sp>
        <p:sp>
          <p:nvSpPr>
            <p:cNvPr id="12" name="Afrundet rektangel 11">
              <a:hlinkClick r:id="rId4" action="ppaction://hlinksldjump"/>
              <a:extLst>
                <a:ext uri="{FF2B5EF4-FFF2-40B4-BE49-F238E27FC236}">
                  <a16:creationId xmlns:a16="http://schemas.microsoft.com/office/drawing/2014/main" id="{050831CF-0230-CD49-704C-6E0710D1281A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V </a:t>
              </a:r>
            </a:p>
          </p:txBody>
        </p:sp>
        <p:sp>
          <p:nvSpPr>
            <p:cNvPr id="13" name="Afrundet rektangel 12">
              <a:hlinkClick r:id="rId4" action="ppaction://hlinksldjump"/>
              <a:extLst>
                <a:ext uri="{FF2B5EF4-FFF2-40B4-BE49-F238E27FC236}">
                  <a16:creationId xmlns:a16="http://schemas.microsoft.com/office/drawing/2014/main" id="{CC3DF6EF-2275-3C51-D371-D4027562878B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6,5 V</a:t>
              </a:r>
            </a:p>
          </p:txBody>
        </p:sp>
        <p:sp>
          <p:nvSpPr>
            <p:cNvPr id="14" name="Afrundet rektangel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E2695F93-A80D-74D1-82CF-64A8CC65EE4F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V</a:t>
              </a:r>
            </a:p>
          </p:txBody>
        </p:sp>
        <p:sp>
          <p:nvSpPr>
            <p:cNvPr id="15" name="Afrundet rektangel 14">
              <a:hlinkClick r:id="rId4" action="ppaction://hlinksldjump"/>
              <a:extLst>
                <a:ext uri="{FF2B5EF4-FFF2-40B4-BE49-F238E27FC236}">
                  <a16:creationId xmlns:a16="http://schemas.microsoft.com/office/drawing/2014/main" id="{6F5F8068-696F-69BC-3540-A88A1A492E7D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V</a:t>
              </a:r>
            </a:p>
          </p:txBody>
        </p:sp>
      </p:grpSp>
      <p:sp>
        <p:nvSpPr>
          <p:cNvPr id="4163" name="Tekstfelt 4162">
            <a:extLst>
              <a:ext uri="{FF2B5EF4-FFF2-40B4-BE49-F238E27FC236}">
                <a16:creationId xmlns:a16="http://schemas.microsoft.com/office/drawing/2014/main" id="{01CCF41A-6BF0-790C-01AD-2ACAFAE5F21C}"/>
              </a:ext>
            </a:extLst>
          </p:cNvPr>
          <p:cNvSpPr txBox="1"/>
          <p:nvPr/>
        </p:nvSpPr>
        <p:spPr>
          <a:xfrm>
            <a:off x="4530449" y="4467418"/>
            <a:ext cx="8451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i="1" dirty="0">
                <a:solidFill>
                  <a:srgbClr val="B20404"/>
                </a:solidFill>
                <a:latin typeface="Comic Sans MS" panose="030F0902030302020204" pitchFamily="66" charset="0"/>
              </a:rPr>
              <a:t>V</a:t>
            </a:r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 = ? V</a:t>
            </a:r>
          </a:p>
        </p:txBody>
      </p:sp>
      <p:grpSp>
        <p:nvGrpSpPr>
          <p:cNvPr id="4219" name="Gruppe 4218">
            <a:extLst>
              <a:ext uri="{FF2B5EF4-FFF2-40B4-BE49-F238E27FC236}">
                <a16:creationId xmlns:a16="http://schemas.microsoft.com/office/drawing/2014/main" id="{E396CE65-03D6-C88A-FC90-7D989EF26FB3}"/>
              </a:ext>
            </a:extLst>
          </p:cNvPr>
          <p:cNvGrpSpPr/>
          <p:nvPr/>
        </p:nvGrpSpPr>
        <p:grpSpPr>
          <a:xfrm>
            <a:off x="3703895" y="1947820"/>
            <a:ext cx="1286350" cy="2709172"/>
            <a:chOff x="3703895" y="1653904"/>
            <a:chExt cx="1286350" cy="2709172"/>
          </a:xfrm>
        </p:grpSpPr>
        <p:cxnSp>
          <p:nvCxnSpPr>
            <p:cNvPr id="17" name="Lige pilforbindelse 16">
              <a:extLst>
                <a:ext uri="{FF2B5EF4-FFF2-40B4-BE49-F238E27FC236}">
                  <a16:creationId xmlns:a16="http://schemas.microsoft.com/office/drawing/2014/main" id="{267A871C-0924-5E90-9621-4584EA6D736F}"/>
                </a:ext>
              </a:extLst>
            </p:cNvPr>
            <p:cNvCxnSpPr>
              <a:cxnSpLocks/>
            </p:cNvCxnSpPr>
            <p:nvPr/>
          </p:nvCxnSpPr>
          <p:spPr>
            <a:xfrm rot="16200000" flipH="1" flipV="1">
              <a:off x="4522960" y="2163083"/>
              <a:ext cx="144000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4" name="AutoShape 2085">
              <a:extLst>
                <a:ext uri="{FF2B5EF4-FFF2-40B4-BE49-F238E27FC236}">
                  <a16:creationId xmlns:a16="http://schemas.microsoft.com/office/drawing/2014/main" id="{3879F2BE-EFEB-C1E9-A19E-E940E71F58CA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354143" y="2672921"/>
              <a:ext cx="23113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5" name="AutoShape 2086">
              <a:extLst>
                <a:ext uri="{FF2B5EF4-FFF2-40B4-BE49-F238E27FC236}">
                  <a16:creationId xmlns:a16="http://schemas.microsoft.com/office/drawing/2014/main" id="{A14CA386-EFA7-20CF-1B29-13ECA5AEA4BF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703895" y="2681723"/>
              <a:ext cx="23137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5" name="AutoShape 2088">
              <a:extLst>
                <a:ext uri="{FF2B5EF4-FFF2-40B4-BE49-F238E27FC236}">
                  <a16:creationId xmlns:a16="http://schemas.microsoft.com/office/drawing/2014/main" id="{AC84377C-E6A2-5AE5-A61E-E8C0E0F4735A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3716163" y="2094962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6" name="AutoShape 2089">
              <a:extLst>
                <a:ext uri="{FF2B5EF4-FFF2-40B4-BE49-F238E27FC236}">
                  <a16:creationId xmlns:a16="http://schemas.microsoft.com/office/drawing/2014/main" id="{6C4DA18E-5EA4-551B-7E2A-E78B19ECA179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30160" y="2092129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7" name="AutoShape 2090">
              <a:extLst>
                <a:ext uri="{FF2B5EF4-FFF2-40B4-BE49-F238E27FC236}">
                  <a16:creationId xmlns:a16="http://schemas.microsoft.com/office/drawing/2014/main" id="{80860479-6CC6-A97E-A5F8-D815A80271BA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123873" y="2069430"/>
              <a:ext cx="205428" cy="7145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8" name="AutoShape 2091">
              <a:extLst>
                <a:ext uri="{FF2B5EF4-FFF2-40B4-BE49-F238E27FC236}">
                  <a16:creationId xmlns:a16="http://schemas.microsoft.com/office/drawing/2014/main" id="{35682BAC-64CA-241C-15B7-857A1D0153E3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122978" y="2005707"/>
              <a:ext cx="0" cy="155842"/>
            </a:xfrm>
            <a:prstGeom prst="straightConnector1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" name="AutoShape 2092">
              <a:extLst>
                <a:ext uri="{FF2B5EF4-FFF2-40B4-BE49-F238E27FC236}">
                  <a16:creationId xmlns:a16="http://schemas.microsoft.com/office/drawing/2014/main" id="{CB5197C2-7BE6-C58D-892B-98125A698577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976734" y="1970289"/>
              <a:ext cx="74313" cy="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4200" name="Group 2093">
              <a:extLst>
                <a:ext uri="{FF2B5EF4-FFF2-40B4-BE49-F238E27FC236}">
                  <a16:creationId xmlns:a16="http://schemas.microsoft.com/office/drawing/2014/main" id="{CB92F44E-B9B7-3DB3-2E8D-7E72726E4F3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05902" y="1934870"/>
              <a:ext cx="74313" cy="73199"/>
              <a:chOff x="5765" y="2446"/>
              <a:chExt cx="384" cy="155"/>
            </a:xfrm>
          </p:grpSpPr>
          <p:cxnSp>
            <p:nvCxnSpPr>
              <p:cNvPr id="4201" name="AutoShape 2094">
                <a:extLst>
                  <a:ext uri="{FF2B5EF4-FFF2-40B4-BE49-F238E27FC236}">
                    <a16:creationId xmlns:a16="http://schemas.microsoft.com/office/drawing/2014/main" id="{20B50277-C581-C940-7B80-004529A616C1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765" y="2526"/>
                <a:ext cx="384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02" name="AutoShape 2095">
                <a:extLst>
                  <a:ext uri="{FF2B5EF4-FFF2-40B4-BE49-F238E27FC236}">
                    <a16:creationId xmlns:a16="http://schemas.microsoft.com/office/drawing/2014/main" id="{33FE9504-520B-BCC1-59D1-252259A53BA7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5943" y="2446"/>
                <a:ext cx="0" cy="15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4191" name="AutoShape 2525">
              <a:extLst>
                <a:ext uri="{FF2B5EF4-FFF2-40B4-BE49-F238E27FC236}">
                  <a16:creationId xmlns:a16="http://schemas.microsoft.com/office/drawing/2014/main" id="{6FBF5684-C93F-2C90-3F70-5530AEF5A807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708780" y="2091192"/>
              <a:ext cx="0" cy="108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2" name="AutoShape 2526">
              <a:extLst>
                <a:ext uri="{FF2B5EF4-FFF2-40B4-BE49-F238E27FC236}">
                  <a16:creationId xmlns:a16="http://schemas.microsoft.com/office/drawing/2014/main" id="{CA0E61A4-B278-5283-4EB3-8FEAAF167B7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592483" y="2091192"/>
              <a:ext cx="0" cy="108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400" name="Ellipse 4399">
              <a:extLst>
                <a:ext uri="{FF2B5EF4-FFF2-40B4-BE49-F238E27FC236}">
                  <a16:creationId xmlns:a16="http://schemas.microsoft.com/office/drawing/2014/main" id="{5BFFD942-489C-7852-391C-89FEDF8E461D}"/>
                </a:ext>
              </a:extLst>
            </p:cNvPr>
            <p:cNvSpPr/>
            <p:nvPr/>
          </p:nvSpPr>
          <p:spPr>
            <a:xfrm>
              <a:off x="4474756" y="2263918"/>
              <a:ext cx="247579" cy="247579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18" name="Tekstfelt 17">
              <a:extLst>
                <a:ext uri="{FF2B5EF4-FFF2-40B4-BE49-F238E27FC236}">
                  <a16:creationId xmlns:a16="http://schemas.microsoft.com/office/drawing/2014/main" id="{3A2F8D2D-63BB-E0A1-1F9C-A20C75A84B75}"/>
                </a:ext>
              </a:extLst>
            </p:cNvPr>
            <p:cNvSpPr txBox="1"/>
            <p:nvPr/>
          </p:nvSpPr>
          <p:spPr>
            <a:xfrm>
              <a:off x="4662286" y="2149978"/>
              <a:ext cx="327959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sp>
          <p:nvSpPr>
            <p:cNvPr id="19" name="Tekstfelt 18">
              <a:extLst>
                <a:ext uri="{FF2B5EF4-FFF2-40B4-BE49-F238E27FC236}">
                  <a16:creationId xmlns:a16="http://schemas.microsoft.com/office/drawing/2014/main" id="{4A4A48E4-7BE4-A7E0-DBEE-11922FEE37D2}"/>
                </a:ext>
              </a:extLst>
            </p:cNvPr>
            <p:cNvSpPr txBox="1"/>
            <p:nvPr/>
          </p:nvSpPr>
          <p:spPr>
            <a:xfrm>
              <a:off x="4009631" y="2381417"/>
              <a:ext cx="389760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9E5B3B82-2A57-172F-89AB-9E915FD9BF75}"/>
                </a:ext>
              </a:extLst>
            </p:cNvPr>
            <p:cNvSpPr txBox="1"/>
            <p:nvPr/>
          </p:nvSpPr>
          <p:spPr>
            <a:xfrm>
              <a:off x="4000567" y="1653904"/>
              <a:ext cx="358861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  <p:sp>
          <p:nvSpPr>
            <p:cNvPr id="2" name="Tekstfelt 1">
              <a:extLst>
                <a:ext uri="{FF2B5EF4-FFF2-40B4-BE49-F238E27FC236}">
                  <a16:creationId xmlns:a16="http://schemas.microsoft.com/office/drawing/2014/main" id="{86DC0BBE-5116-97E4-F46A-8B7C65751B2F}"/>
                </a:ext>
              </a:extLst>
            </p:cNvPr>
            <p:cNvSpPr txBox="1"/>
            <p:nvPr/>
          </p:nvSpPr>
          <p:spPr>
            <a:xfrm>
              <a:off x="3814712" y="3216733"/>
              <a:ext cx="408302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36" name="Tekstfelt 35">
              <a:extLst>
                <a:ext uri="{FF2B5EF4-FFF2-40B4-BE49-F238E27FC236}">
                  <a16:creationId xmlns:a16="http://schemas.microsoft.com/office/drawing/2014/main" id="{AC22AA13-98B8-9E5E-3EB2-DB624FEC9F0A}"/>
                </a:ext>
              </a:extLst>
            </p:cNvPr>
            <p:cNvSpPr txBox="1"/>
            <p:nvPr/>
          </p:nvSpPr>
          <p:spPr>
            <a:xfrm>
              <a:off x="3716163" y="3501302"/>
              <a:ext cx="902811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 </a:t>
              </a:r>
              <a:endParaRPr lang="da-DK" sz="1000" i="1" dirty="0">
                <a:latin typeface="Comic Sans MS" panose="030F0902030302020204" pitchFamily="66" charset="0"/>
              </a:endParaRPr>
            </a:p>
            <a:p>
              <a:endParaRPr lang="da-DK" sz="1000" i="1" dirty="0">
                <a:latin typeface="Comic Sans MS" panose="030F0902030302020204" pitchFamily="66" charset="0"/>
              </a:endParaRPr>
            </a:p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  <a:r>
                <a:rPr lang="da-DK" sz="1000" i="1" dirty="0">
                  <a:latin typeface="Comic Sans MS" panose="030F0902030302020204" pitchFamily="66" charset="0"/>
                </a:rPr>
                <a:t> = 2 ・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 </a:t>
              </a:r>
            </a:p>
            <a:p>
              <a:endParaRPr lang="da-DK" sz="1000" i="1" dirty="0">
                <a:latin typeface="Comic Sans MS" panose="030F0902030302020204" pitchFamily="66" charset="0"/>
              </a:endParaRPr>
            </a:p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2 </a:t>
              </a:r>
              <a:r>
                <a:rPr lang="da-DK" sz="1000" dirty="0">
                  <a:latin typeface="Comic Sans MS" panose="030F0902030302020204" pitchFamily="66" charset="0"/>
                </a:rPr>
                <a:t>Ω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grpSp>
          <p:nvGrpSpPr>
            <p:cNvPr id="4168" name="Gruppe 4167">
              <a:extLst>
                <a:ext uri="{FF2B5EF4-FFF2-40B4-BE49-F238E27FC236}">
                  <a16:creationId xmlns:a16="http://schemas.microsoft.com/office/drawing/2014/main" id="{EA04B029-03E1-FBCE-12C5-582E8A2286F5}"/>
                </a:ext>
              </a:extLst>
            </p:cNvPr>
            <p:cNvGrpSpPr/>
            <p:nvPr/>
          </p:nvGrpSpPr>
          <p:grpSpPr>
            <a:xfrm>
              <a:off x="3912456" y="2619307"/>
              <a:ext cx="493073" cy="114300"/>
              <a:chOff x="3646115" y="2948549"/>
              <a:chExt cx="493073" cy="114300"/>
            </a:xfrm>
          </p:grpSpPr>
          <p:cxnSp>
            <p:nvCxnSpPr>
              <p:cNvPr id="4169" name="AutoShape 2085">
                <a:extLst>
                  <a:ext uri="{FF2B5EF4-FFF2-40B4-BE49-F238E27FC236}">
                    <a16:creationId xmlns:a16="http://schemas.microsoft.com/office/drawing/2014/main" id="{F55F6E64-039B-1F7D-70C2-CB72E8F9A354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067188" y="3003371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70" name="AutoShape 2086">
                <a:extLst>
                  <a:ext uri="{FF2B5EF4-FFF2-40B4-BE49-F238E27FC236}">
                    <a16:creationId xmlns:a16="http://schemas.microsoft.com/office/drawing/2014/main" id="{BD3C3F42-3423-BC59-1E1F-C706E6431DB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46115" y="3010266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171" name="Rektangel 4170">
                <a:extLst>
                  <a:ext uri="{FF2B5EF4-FFF2-40B4-BE49-F238E27FC236}">
                    <a16:creationId xmlns:a16="http://schemas.microsoft.com/office/drawing/2014/main" id="{3DBDC71A-C965-2596-B8F6-D3FB9BDF11AE}"/>
                  </a:ext>
                </a:extLst>
              </p:cNvPr>
              <p:cNvSpPr/>
              <p:nvPr/>
            </p:nvSpPr>
            <p:spPr>
              <a:xfrm rot="5400000">
                <a:off x="3833650" y="2830776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73" name="Gruppe 4172">
              <a:extLst>
                <a:ext uri="{FF2B5EF4-FFF2-40B4-BE49-F238E27FC236}">
                  <a16:creationId xmlns:a16="http://schemas.microsoft.com/office/drawing/2014/main" id="{53A32326-0942-4C71-606F-B06D6691A75F}"/>
                </a:ext>
              </a:extLst>
            </p:cNvPr>
            <p:cNvGrpSpPr/>
            <p:nvPr/>
          </p:nvGrpSpPr>
          <p:grpSpPr>
            <a:xfrm>
              <a:off x="3712241" y="3103370"/>
              <a:ext cx="899217" cy="116628"/>
              <a:chOff x="2988550" y="3071434"/>
              <a:chExt cx="899217" cy="116628"/>
            </a:xfrm>
          </p:grpSpPr>
          <p:grpSp>
            <p:nvGrpSpPr>
              <p:cNvPr id="20" name="Gruppe 19">
                <a:extLst>
                  <a:ext uri="{FF2B5EF4-FFF2-40B4-BE49-F238E27FC236}">
                    <a16:creationId xmlns:a16="http://schemas.microsoft.com/office/drawing/2014/main" id="{64219CF0-E4D8-E057-57A4-C8F26CDDC82A}"/>
                  </a:ext>
                </a:extLst>
              </p:cNvPr>
              <p:cNvGrpSpPr/>
              <p:nvPr/>
            </p:nvGrpSpPr>
            <p:grpSpPr>
              <a:xfrm>
                <a:off x="2988550" y="3073762"/>
                <a:ext cx="493073" cy="114300"/>
                <a:chOff x="3646115" y="2948549"/>
                <a:chExt cx="493073" cy="114300"/>
              </a:xfrm>
            </p:grpSpPr>
            <p:cxnSp>
              <p:nvCxnSpPr>
                <p:cNvPr id="4152" name="AutoShape 2085">
                  <a:extLst>
                    <a:ext uri="{FF2B5EF4-FFF2-40B4-BE49-F238E27FC236}">
                      <a16:creationId xmlns:a16="http://schemas.microsoft.com/office/drawing/2014/main" id="{FA4EE9D9-1E81-EB03-18A7-69E61D08AA6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067188" y="3003371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61" name="AutoShape 2086">
                  <a:extLst>
                    <a:ext uri="{FF2B5EF4-FFF2-40B4-BE49-F238E27FC236}">
                      <a16:creationId xmlns:a16="http://schemas.microsoft.com/office/drawing/2014/main" id="{9A348E5A-EACB-4D92-E231-80CAB45B90B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646115" y="3010266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4165" name="Rektangel 4164">
                  <a:extLst>
                    <a:ext uri="{FF2B5EF4-FFF2-40B4-BE49-F238E27FC236}">
                      <a16:creationId xmlns:a16="http://schemas.microsoft.com/office/drawing/2014/main" id="{3E200624-A883-1FBB-6142-B2CB30AF21C7}"/>
                    </a:ext>
                  </a:extLst>
                </p:cNvPr>
                <p:cNvSpPr/>
                <p:nvPr/>
              </p:nvSpPr>
              <p:spPr>
                <a:xfrm rot="5400000">
                  <a:off x="3833650" y="2830776"/>
                  <a:ext cx="114300" cy="349846"/>
                </a:xfrm>
                <a:prstGeom prst="rec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67" name="Rektangel 4166">
                <a:extLst>
                  <a:ext uri="{FF2B5EF4-FFF2-40B4-BE49-F238E27FC236}">
                    <a16:creationId xmlns:a16="http://schemas.microsoft.com/office/drawing/2014/main" id="{E4FB2E3A-C158-9A61-ADB6-4729175D99EE}"/>
                  </a:ext>
                </a:extLst>
              </p:cNvPr>
              <p:cNvSpPr/>
              <p:nvPr/>
            </p:nvSpPr>
            <p:spPr>
              <a:xfrm rot="5400000">
                <a:off x="3587448" y="2953661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72" name="AutoShape 2086">
                <a:extLst>
                  <a:ext uri="{FF2B5EF4-FFF2-40B4-BE49-F238E27FC236}">
                    <a16:creationId xmlns:a16="http://schemas.microsoft.com/office/drawing/2014/main" id="{3139F6FD-047E-0290-5CF7-777BC075EB9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815767" y="3128159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75" name="Tekstfelt 4174">
              <a:extLst>
                <a:ext uri="{FF2B5EF4-FFF2-40B4-BE49-F238E27FC236}">
                  <a16:creationId xmlns:a16="http://schemas.microsoft.com/office/drawing/2014/main" id="{8A0C5D31-184C-A322-EA94-E1F9C1903E8E}"/>
                </a:ext>
              </a:extLst>
            </p:cNvPr>
            <p:cNvSpPr txBox="1"/>
            <p:nvPr/>
          </p:nvSpPr>
          <p:spPr>
            <a:xfrm>
              <a:off x="4216573" y="3215764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177" name="Tekstfelt 4176">
                <a:extLst>
                  <a:ext uri="{FF2B5EF4-FFF2-40B4-BE49-F238E27FC236}">
                    <a16:creationId xmlns:a16="http://schemas.microsoft.com/office/drawing/2014/main" id="{F7B774D2-B5B0-19EB-21DD-9EFBF667C214}"/>
                  </a:ext>
                </a:extLst>
              </p:cNvPr>
              <p:cNvSpPr txBox="1"/>
              <p:nvPr/>
            </p:nvSpPr>
            <p:spPr>
              <a:xfrm>
                <a:off x="4112232" y="1405843"/>
                <a:ext cx="1799916" cy="4410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𝑡𝑜𝑡𝑎𝑙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177" name="Tekstfelt 4176">
                <a:extLst>
                  <a:ext uri="{FF2B5EF4-FFF2-40B4-BE49-F238E27FC236}">
                    <a16:creationId xmlns:a16="http://schemas.microsoft.com/office/drawing/2014/main" id="{F7B774D2-B5B0-19EB-21DD-9EFBF667C21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2232" y="1405843"/>
                <a:ext cx="1799916" cy="441083"/>
              </a:xfrm>
              <a:prstGeom prst="rect">
                <a:avLst/>
              </a:prstGeom>
              <a:blipFill>
                <a:blip r:embed="rId5"/>
                <a:stretch>
                  <a:fillRect l="-2817" t="-2778" r="-704" b="-8333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41" name="Gruppe 4440">
            <a:extLst>
              <a:ext uri="{FF2B5EF4-FFF2-40B4-BE49-F238E27FC236}">
                <a16:creationId xmlns:a16="http://schemas.microsoft.com/office/drawing/2014/main" id="{DB210A5C-4B36-164B-9174-BE23981C3FE5}"/>
              </a:ext>
            </a:extLst>
          </p:cNvPr>
          <p:cNvGrpSpPr/>
          <p:nvPr/>
        </p:nvGrpSpPr>
        <p:grpSpPr>
          <a:xfrm>
            <a:off x="5499958" y="1824676"/>
            <a:ext cx="2841385" cy="2539080"/>
            <a:chOff x="5131467" y="1772423"/>
            <a:chExt cx="2841385" cy="2539080"/>
          </a:xfrm>
        </p:grpSpPr>
        <p:sp>
          <p:nvSpPr>
            <p:cNvPr id="4442" name="Tekstfelt 4441">
              <a:extLst>
                <a:ext uri="{FF2B5EF4-FFF2-40B4-BE49-F238E27FC236}">
                  <a16:creationId xmlns:a16="http://schemas.microsoft.com/office/drawing/2014/main" id="{F32C82BD-8B5D-6F57-53EF-4690C1E900D9}"/>
                </a:ext>
              </a:extLst>
            </p:cNvPr>
            <p:cNvSpPr txBox="1"/>
            <p:nvPr/>
          </p:nvSpPr>
          <p:spPr>
            <a:xfrm>
              <a:off x="6962881" y="2056800"/>
              <a:ext cx="85953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i="1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I</a:t>
              </a:r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 = 8 A</a:t>
              </a:r>
            </a:p>
          </p:txBody>
        </p:sp>
        <p:grpSp>
          <p:nvGrpSpPr>
            <p:cNvPr id="4443" name="Gruppe 4442">
              <a:extLst>
                <a:ext uri="{FF2B5EF4-FFF2-40B4-BE49-F238E27FC236}">
                  <a16:creationId xmlns:a16="http://schemas.microsoft.com/office/drawing/2014/main" id="{7A7104BC-C2AF-7CD9-24A2-F422D8D0B0C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509790" y="1947963"/>
              <a:ext cx="1310002" cy="937181"/>
              <a:chOff x="5175798" y="1871002"/>
              <a:chExt cx="5057331" cy="3618011"/>
            </a:xfrm>
          </p:grpSpPr>
          <p:grpSp>
            <p:nvGrpSpPr>
              <p:cNvPr id="4508" name="Gruppe 4507">
                <a:extLst>
                  <a:ext uri="{FF2B5EF4-FFF2-40B4-BE49-F238E27FC236}">
                    <a16:creationId xmlns:a16="http://schemas.microsoft.com/office/drawing/2014/main" id="{E6A2AD53-C074-E176-B362-1F109E31E6B0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4553" name="Picture 4">
                  <a:extLst>
                    <a:ext uri="{FF2B5EF4-FFF2-40B4-BE49-F238E27FC236}">
                      <a16:creationId xmlns:a16="http://schemas.microsoft.com/office/drawing/2014/main" id="{6D02DE47-5573-BA24-7287-DCD98CABBE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554" name="Rektangel 33">
                  <a:extLst>
                    <a:ext uri="{FF2B5EF4-FFF2-40B4-BE49-F238E27FC236}">
                      <a16:creationId xmlns:a16="http://schemas.microsoft.com/office/drawing/2014/main" id="{18317664-B119-DB4B-2D90-888C409EA7E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555" name="Afrundet rektangel 34">
                  <a:extLst>
                    <a:ext uri="{FF2B5EF4-FFF2-40B4-BE49-F238E27FC236}">
                      <a16:creationId xmlns:a16="http://schemas.microsoft.com/office/drawing/2014/main" id="{EAD93A1A-406B-0EEB-2A35-A5AF8B3B6706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09" name="Gruppe 4508">
                <a:extLst>
                  <a:ext uri="{FF2B5EF4-FFF2-40B4-BE49-F238E27FC236}">
                    <a16:creationId xmlns:a16="http://schemas.microsoft.com/office/drawing/2014/main" id="{94DD33C8-C877-011C-205E-B0FE207AD61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4550" name="Ellipse 4549">
                  <a:extLst>
                    <a:ext uri="{FF2B5EF4-FFF2-40B4-BE49-F238E27FC236}">
                      <a16:creationId xmlns:a16="http://schemas.microsoft.com/office/drawing/2014/main" id="{B57EBA56-8196-C24E-D91C-36533873C5C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51" name="Ellipse 4550">
                  <a:extLst>
                    <a:ext uri="{FF2B5EF4-FFF2-40B4-BE49-F238E27FC236}">
                      <a16:creationId xmlns:a16="http://schemas.microsoft.com/office/drawing/2014/main" id="{EFD49FA5-E51D-6B1E-372E-3E07CEC65CB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52" name="Ellipse 4551">
                  <a:extLst>
                    <a:ext uri="{FF2B5EF4-FFF2-40B4-BE49-F238E27FC236}">
                      <a16:creationId xmlns:a16="http://schemas.microsoft.com/office/drawing/2014/main" id="{BF842AB9-D96D-5CD2-4F3B-9D3504D11F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10" name="Gruppe 4509">
                <a:extLst>
                  <a:ext uri="{FF2B5EF4-FFF2-40B4-BE49-F238E27FC236}">
                    <a16:creationId xmlns:a16="http://schemas.microsoft.com/office/drawing/2014/main" id="{FF3C8653-6414-A3D1-D3C0-3184EABE2E5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7" name="Ellipse 4546">
                  <a:extLst>
                    <a:ext uri="{FF2B5EF4-FFF2-40B4-BE49-F238E27FC236}">
                      <a16:creationId xmlns:a16="http://schemas.microsoft.com/office/drawing/2014/main" id="{6BA5A840-90CD-B9BD-D79A-867FE05B003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8" name="Ellipse 4547">
                  <a:extLst>
                    <a:ext uri="{FF2B5EF4-FFF2-40B4-BE49-F238E27FC236}">
                      <a16:creationId xmlns:a16="http://schemas.microsoft.com/office/drawing/2014/main" id="{BA555047-AF37-0CF4-B063-5EE71C3530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9" name="Ellipse 4548">
                  <a:extLst>
                    <a:ext uri="{FF2B5EF4-FFF2-40B4-BE49-F238E27FC236}">
                      <a16:creationId xmlns:a16="http://schemas.microsoft.com/office/drawing/2014/main" id="{6F7DB138-901B-BA26-9C0D-3E337F59F8F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11" name="Gruppe 4510">
                <a:extLst>
                  <a:ext uri="{FF2B5EF4-FFF2-40B4-BE49-F238E27FC236}">
                    <a16:creationId xmlns:a16="http://schemas.microsoft.com/office/drawing/2014/main" id="{991744FD-1830-F7FB-BE09-E275C4499E4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4" name="Ellipse 4543">
                  <a:extLst>
                    <a:ext uri="{FF2B5EF4-FFF2-40B4-BE49-F238E27FC236}">
                      <a16:creationId xmlns:a16="http://schemas.microsoft.com/office/drawing/2014/main" id="{25928997-8C44-EA27-4848-8DABB2D556D7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5" name="Ellipse 4544">
                  <a:extLst>
                    <a:ext uri="{FF2B5EF4-FFF2-40B4-BE49-F238E27FC236}">
                      <a16:creationId xmlns:a16="http://schemas.microsoft.com/office/drawing/2014/main" id="{CAE5BB7B-8AB2-42F1-9A56-8777E138AA1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6" name="Ellipse 4545">
                  <a:extLst>
                    <a:ext uri="{FF2B5EF4-FFF2-40B4-BE49-F238E27FC236}">
                      <a16:creationId xmlns:a16="http://schemas.microsoft.com/office/drawing/2014/main" id="{0954BE25-DCAF-5AFC-1316-617BA555CB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12" name="Gruppe 4511">
                <a:extLst>
                  <a:ext uri="{FF2B5EF4-FFF2-40B4-BE49-F238E27FC236}">
                    <a16:creationId xmlns:a16="http://schemas.microsoft.com/office/drawing/2014/main" id="{0F3ED0AF-8EC1-D87A-1A38-8DCA5B29DB7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4541" name="Ellipse 4540">
                  <a:extLst>
                    <a:ext uri="{FF2B5EF4-FFF2-40B4-BE49-F238E27FC236}">
                      <a16:creationId xmlns:a16="http://schemas.microsoft.com/office/drawing/2014/main" id="{8E3ED13B-276D-7FB8-F4E9-9D11618D555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2" name="Ellipse 4541">
                  <a:extLst>
                    <a:ext uri="{FF2B5EF4-FFF2-40B4-BE49-F238E27FC236}">
                      <a16:creationId xmlns:a16="http://schemas.microsoft.com/office/drawing/2014/main" id="{C47F72E3-E207-C9A8-7A07-40EA7717465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3" name="Ellipse 4542">
                  <a:extLst>
                    <a:ext uri="{FF2B5EF4-FFF2-40B4-BE49-F238E27FC236}">
                      <a16:creationId xmlns:a16="http://schemas.microsoft.com/office/drawing/2014/main" id="{8E7F46A1-AACD-2549-22B9-FA63BF2B91F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513" name="Tekstfelt 4512">
                    <a:extLst>
                      <a:ext uri="{FF2B5EF4-FFF2-40B4-BE49-F238E27FC236}">
                        <a16:creationId xmlns:a16="http://schemas.microsoft.com/office/drawing/2014/main" id="{39715EE6-F211-F73E-D6CC-CFEF9C3CF31D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514" name="Tekstfelt 4513">
                    <a:extLst>
                      <a:ext uri="{FF2B5EF4-FFF2-40B4-BE49-F238E27FC236}">
                        <a16:creationId xmlns:a16="http://schemas.microsoft.com/office/drawing/2014/main" id="{4BD833C5-991E-BE53-BB71-0496C85FE836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515" name="Afrundet rektangel 34">
                <a:extLst>
                  <a:ext uri="{FF2B5EF4-FFF2-40B4-BE49-F238E27FC236}">
                    <a16:creationId xmlns:a16="http://schemas.microsoft.com/office/drawing/2014/main" id="{3A85A410-10B6-4B57-ECBC-9E147732801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516" name="Alternativ proces 56">
                <a:extLst>
                  <a:ext uri="{FF2B5EF4-FFF2-40B4-BE49-F238E27FC236}">
                    <a16:creationId xmlns:a16="http://schemas.microsoft.com/office/drawing/2014/main" id="{F64494DE-8A95-7DCD-53F7-14B8A4901214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517" name="Lige forbindelse 4516">
                <a:extLst>
                  <a:ext uri="{FF2B5EF4-FFF2-40B4-BE49-F238E27FC236}">
                    <a16:creationId xmlns:a16="http://schemas.microsoft.com/office/drawing/2014/main" id="{0C4B6A01-0DFC-55FD-958D-A323E507A5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8" name="Lige forbindelse 4517">
                <a:extLst>
                  <a:ext uri="{FF2B5EF4-FFF2-40B4-BE49-F238E27FC236}">
                    <a16:creationId xmlns:a16="http://schemas.microsoft.com/office/drawing/2014/main" id="{38B3B304-BC34-E258-01AA-3D16228F9F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9" name="Lige forbindelse 4518">
                <a:extLst>
                  <a:ext uri="{FF2B5EF4-FFF2-40B4-BE49-F238E27FC236}">
                    <a16:creationId xmlns:a16="http://schemas.microsoft.com/office/drawing/2014/main" id="{324D0FD5-0FAF-8151-58A7-7B6F7E6EDA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0" name="Lige forbindelse 4519">
                <a:extLst>
                  <a:ext uri="{FF2B5EF4-FFF2-40B4-BE49-F238E27FC236}">
                    <a16:creationId xmlns:a16="http://schemas.microsoft.com/office/drawing/2014/main" id="{7F49A7A7-3319-C51A-96F2-5E69B197BC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1" name="Lige forbindelse 4520">
                <a:extLst>
                  <a:ext uri="{FF2B5EF4-FFF2-40B4-BE49-F238E27FC236}">
                    <a16:creationId xmlns:a16="http://schemas.microsoft.com/office/drawing/2014/main" id="{1600252C-9690-F778-9B82-4E796E02106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2" name="Lige forbindelse 4521">
                <a:extLst>
                  <a:ext uri="{FF2B5EF4-FFF2-40B4-BE49-F238E27FC236}">
                    <a16:creationId xmlns:a16="http://schemas.microsoft.com/office/drawing/2014/main" id="{6DB2D1D2-ED7C-33B4-A2F9-3750FC3A96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3" name="Lige forbindelse 4522">
                <a:extLst>
                  <a:ext uri="{FF2B5EF4-FFF2-40B4-BE49-F238E27FC236}">
                    <a16:creationId xmlns:a16="http://schemas.microsoft.com/office/drawing/2014/main" id="{02D0BBF8-5F1E-E9A6-A318-4732AEEB9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4" name="Lige forbindelse 4523">
                <a:extLst>
                  <a:ext uri="{FF2B5EF4-FFF2-40B4-BE49-F238E27FC236}">
                    <a16:creationId xmlns:a16="http://schemas.microsoft.com/office/drawing/2014/main" id="{AF62D2D5-BD87-F936-4DA4-7414330D35B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5" name="Lige forbindelse 4524">
                <a:extLst>
                  <a:ext uri="{FF2B5EF4-FFF2-40B4-BE49-F238E27FC236}">
                    <a16:creationId xmlns:a16="http://schemas.microsoft.com/office/drawing/2014/main" id="{C2DAD3DE-8654-2B0A-0307-C4BF17BA81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6" name="Lige forbindelse 4525">
                <a:extLst>
                  <a:ext uri="{FF2B5EF4-FFF2-40B4-BE49-F238E27FC236}">
                    <a16:creationId xmlns:a16="http://schemas.microsoft.com/office/drawing/2014/main" id="{71394371-2E22-C3ED-4FED-2837B9C74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7" name="Lige forbindelse 4526">
                <a:extLst>
                  <a:ext uri="{FF2B5EF4-FFF2-40B4-BE49-F238E27FC236}">
                    <a16:creationId xmlns:a16="http://schemas.microsoft.com/office/drawing/2014/main" id="{26524120-5BFC-A014-8641-65B00FF84C4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8" name="Lige forbindelse 4527">
                <a:extLst>
                  <a:ext uri="{FF2B5EF4-FFF2-40B4-BE49-F238E27FC236}">
                    <a16:creationId xmlns:a16="http://schemas.microsoft.com/office/drawing/2014/main" id="{6EB65887-6E74-DFE3-123E-F1672A8B5B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9" name="Lige forbindelse 4528">
                <a:extLst>
                  <a:ext uri="{FF2B5EF4-FFF2-40B4-BE49-F238E27FC236}">
                    <a16:creationId xmlns:a16="http://schemas.microsoft.com/office/drawing/2014/main" id="{27DF9E54-E2A9-B81F-D33E-B93D2E6DEF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30" name="Ellipse 4529">
                <a:extLst>
                  <a:ext uri="{FF2B5EF4-FFF2-40B4-BE49-F238E27FC236}">
                    <a16:creationId xmlns:a16="http://schemas.microsoft.com/office/drawing/2014/main" id="{A57850C4-5361-D112-0FDF-E879CD6CC43E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531" name="Gruppe 4530">
                <a:extLst>
                  <a:ext uri="{FF2B5EF4-FFF2-40B4-BE49-F238E27FC236}">
                    <a16:creationId xmlns:a16="http://schemas.microsoft.com/office/drawing/2014/main" id="{78BF9BDB-8D6D-C03C-3901-6722934EAD28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4539" name="Kombinationstegning 4538">
                  <a:extLst>
                    <a:ext uri="{FF2B5EF4-FFF2-40B4-BE49-F238E27FC236}">
                      <a16:creationId xmlns:a16="http://schemas.microsoft.com/office/drawing/2014/main" id="{D23815D9-178D-0614-7ADB-A0E487BB48D4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40" name="Ellipse 4539">
                  <a:extLst>
                    <a:ext uri="{FF2B5EF4-FFF2-40B4-BE49-F238E27FC236}">
                      <a16:creationId xmlns:a16="http://schemas.microsoft.com/office/drawing/2014/main" id="{B287221F-36A1-C075-5FD7-93F580D4FBC7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532" name="Gruppe 4531">
                <a:extLst>
                  <a:ext uri="{FF2B5EF4-FFF2-40B4-BE49-F238E27FC236}">
                    <a16:creationId xmlns:a16="http://schemas.microsoft.com/office/drawing/2014/main" id="{08131BF7-9372-6BF0-F614-D39A06C8AA65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4536" name="Afrundet rektangel 4535">
                  <a:extLst>
                    <a:ext uri="{FF2B5EF4-FFF2-40B4-BE49-F238E27FC236}">
                      <a16:creationId xmlns:a16="http://schemas.microsoft.com/office/drawing/2014/main" id="{B1881F90-10A1-FF00-AB60-A3C211F1B8EE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7" name="Afrundet rektangel 1052">
                  <a:extLst>
                    <a:ext uri="{FF2B5EF4-FFF2-40B4-BE49-F238E27FC236}">
                      <a16:creationId xmlns:a16="http://schemas.microsoft.com/office/drawing/2014/main" id="{9309FA68-DD78-C5F0-1393-CC77007DB9E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38" name="Afrundet rektangel 1053">
                  <a:extLst>
                    <a:ext uri="{FF2B5EF4-FFF2-40B4-BE49-F238E27FC236}">
                      <a16:creationId xmlns:a16="http://schemas.microsoft.com/office/drawing/2014/main" id="{B4FFA61F-DB2D-B0C5-AF8A-89D3FC97216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533" name="Rektangel 1055">
                <a:extLst>
                  <a:ext uri="{FF2B5EF4-FFF2-40B4-BE49-F238E27FC236}">
                    <a16:creationId xmlns:a16="http://schemas.microsoft.com/office/drawing/2014/main" id="{79054A10-B42E-0F56-92AE-D4E7DBF5881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534" name="Tekstfelt 4533">
                <a:extLst>
                  <a:ext uri="{FF2B5EF4-FFF2-40B4-BE49-F238E27FC236}">
                    <a16:creationId xmlns:a16="http://schemas.microsoft.com/office/drawing/2014/main" id="{519FFA09-C8F6-B2D0-19E0-660C0F6FD92F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4535" name="Kombinationstegning 4534">
                <a:extLst>
                  <a:ext uri="{FF2B5EF4-FFF2-40B4-BE49-F238E27FC236}">
                    <a16:creationId xmlns:a16="http://schemas.microsoft.com/office/drawing/2014/main" id="{19170154-1D69-F741-66E7-CFCE2073386B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444" name="Gruppe 4443">
              <a:extLst>
                <a:ext uri="{FF2B5EF4-FFF2-40B4-BE49-F238E27FC236}">
                  <a16:creationId xmlns:a16="http://schemas.microsoft.com/office/drawing/2014/main" id="{98C6DC96-7350-6460-9437-7A9E122E9E0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923575" y="3000960"/>
              <a:ext cx="767065" cy="374872"/>
              <a:chOff x="2655570" y="2187000"/>
              <a:chExt cx="6880860" cy="3362760"/>
            </a:xfrm>
          </p:grpSpPr>
          <p:sp>
            <p:nvSpPr>
              <p:cNvPr id="4500" name="Rektangel 4499">
                <a:extLst>
                  <a:ext uri="{FF2B5EF4-FFF2-40B4-BE49-F238E27FC236}">
                    <a16:creationId xmlns:a16="http://schemas.microsoft.com/office/drawing/2014/main" id="{F5BA5E36-9745-32E5-96CA-9573EF116591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501" name="Ligebenet trapez 4500">
                <a:extLst>
                  <a:ext uri="{FF2B5EF4-FFF2-40B4-BE49-F238E27FC236}">
                    <a16:creationId xmlns:a16="http://schemas.microsoft.com/office/drawing/2014/main" id="{7504CE92-08E1-1C7F-548A-78848C5275F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502" name="Gruppe 4501">
                <a:extLst>
                  <a:ext uri="{FF2B5EF4-FFF2-40B4-BE49-F238E27FC236}">
                    <a16:creationId xmlns:a16="http://schemas.microsoft.com/office/drawing/2014/main" id="{8075F6C0-1CD9-A4E6-91B3-A134CE51A2E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506" name="Cylinder 4505">
                  <a:extLst>
                    <a:ext uri="{FF2B5EF4-FFF2-40B4-BE49-F238E27FC236}">
                      <a16:creationId xmlns:a16="http://schemas.microsoft.com/office/drawing/2014/main" id="{DE814C30-F37A-C4D4-DB7C-8FC9DC58BBE1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507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0AFE40CA-CFD1-E5AF-D3DF-0D6225766BD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503" name="Gruppe 4502">
                <a:extLst>
                  <a:ext uri="{FF2B5EF4-FFF2-40B4-BE49-F238E27FC236}">
                    <a16:creationId xmlns:a16="http://schemas.microsoft.com/office/drawing/2014/main" id="{45A2D6AB-2474-B9B3-9EFD-E58CF3EE152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504" name="Cylinder 4503">
                  <a:extLst>
                    <a:ext uri="{FF2B5EF4-FFF2-40B4-BE49-F238E27FC236}">
                      <a16:creationId xmlns:a16="http://schemas.microsoft.com/office/drawing/2014/main" id="{4544433B-8383-DCE9-1643-0B453DF6EC8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505" name="Cylinder 4504">
                  <a:extLst>
                    <a:ext uri="{FF2B5EF4-FFF2-40B4-BE49-F238E27FC236}">
                      <a16:creationId xmlns:a16="http://schemas.microsoft.com/office/drawing/2014/main" id="{3E05F502-F0EC-7929-5D0B-8B3075871E4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445" name="Gruppe 4444">
              <a:extLst>
                <a:ext uri="{FF2B5EF4-FFF2-40B4-BE49-F238E27FC236}">
                  <a16:creationId xmlns:a16="http://schemas.microsoft.com/office/drawing/2014/main" id="{9097DA5A-A848-BF38-10CA-393CB978B24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59500" y="2361774"/>
              <a:ext cx="884134" cy="868920"/>
              <a:chOff x="2180952" y="3134725"/>
              <a:chExt cx="1196011" cy="1175428"/>
            </a:xfrm>
          </p:grpSpPr>
          <p:grpSp>
            <p:nvGrpSpPr>
              <p:cNvPr id="4471" name="Gruppe 4470">
                <a:extLst>
                  <a:ext uri="{FF2B5EF4-FFF2-40B4-BE49-F238E27FC236}">
                    <a16:creationId xmlns:a16="http://schemas.microsoft.com/office/drawing/2014/main" id="{C2C03141-C76F-75C8-C96E-72E06CCB121F}"/>
                  </a:ext>
                </a:extLst>
              </p:cNvPr>
              <p:cNvGrpSpPr/>
              <p:nvPr/>
            </p:nvGrpSpPr>
            <p:grpSpPr>
              <a:xfrm>
                <a:off x="2180952" y="3134725"/>
                <a:ext cx="1196011" cy="1175428"/>
                <a:chOff x="3592902" y="4041830"/>
                <a:chExt cx="3004533" cy="2728589"/>
              </a:xfrm>
            </p:grpSpPr>
            <p:pic>
              <p:nvPicPr>
                <p:cNvPr id="4478" name="Picture 16" descr="GRM316C81C225MA12J Murata Electronics | Kondensatorer | DigiKey">
                  <a:extLst>
                    <a:ext uri="{FF2B5EF4-FFF2-40B4-BE49-F238E27FC236}">
                      <a16:creationId xmlns:a16="http://schemas.microsoft.com/office/drawing/2014/main" id="{BDF4CA1F-288B-D005-EFE0-96883F3AED6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2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ackgroundRemoval t="10000" b="90000" l="7031" r="90000">
                              <a14:foregroundMark x1="7031" y1="36250" x2="7031" y2="36250"/>
                              <a14:foregroundMark x1="66875" y1="62656" x2="66875" y2="62656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7003" r="5860" b="16429"/>
                <a:stretch/>
              </p:blipFill>
              <p:spPr bwMode="auto">
                <a:xfrm rot="20511810">
                  <a:off x="3592902" y="4041830"/>
                  <a:ext cx="3004533" cy="2728589"/>
                </a:xfrm>
                <a:prstGeom prst="rect">
                  <a:avLst/>
                </a:prstGeom>
                <a:solidFill>
                  <a:srgbClr val="FFFFFF"/>
                </a:solidFill>
              </p:spPr>
            </p:pic>
            <p:sp>
              <p:nvSpPr>
                <p:cNvPr id="4479" name="Rektangel 1">
                  <a:extLst>
                    <a:ext uri="{FF2B5EF4-FFF2-40B4-BE49-F238E27FC236}">
                      <a16:creationId xmlns:a16="http://schemas.microsoft.com/office/drawing/2014/main" id="{495C18A8-42B7-1719-5AC3-39EF793A16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38667">
                  <a:off x="4252478" y="4028108"/>
                  <a:ext cx="1463337" cy="2298683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38342 w 1315503"/>
                    <a:gd name="connsiteY0" fmla="*/ 0 h 1604016"/>
                    <a:gd name="connsiteX1" fmla="*/ 1282165 w 1315503"/>
                    <a:gd name="connsiteY1" fmla="*/ 190500 h 1604016"/>
                    <a:gd name="connsiteX2" fmla="*/ 1315503 w 1315503"/>
                    <a:gd name="connsiteY2" fmla="*/ 1604016 h 1604016"/>
                    <a:gd name="connsiteX3" fmla="*/ 0 w 1315503"/>
                    <a:gd name="connsiteY3" fmla="*/ 1518389 h 1604016"/>
                    <a:gd name="connsiteX4" fmla="*/ 238342 w 1315503"/>
                    <a:gd name="connsiteY4" fmla="*/ 0 h 1604016"/>
                    <a:gd name="connsiteX0" fmla="*/ 238342 w 1282165"/>
                    <a:gd name="connsiteY0" fmla="*/ 0 h 2193109"/>
                    <a:gd name="connsiteX1" fmla="*/ 1282165 w 1282165"/>
                    <a:gd name="connsiteY1" fmla="*/ 190500 h 2193109"/>
                    <a:gd name="connsiteX2" fmla="*/ 848370 w 1282165"/>
                    <a:gd name="connsiteY2" fmla="*/ 2193108 h 2193109"/>
                    <a:gd name="connsiteX3" fmla="*/ 0 w 1282165"/>
                    <a:gd name="connsiteY3" fmla="*/ 1518389 h 2193109"/>
                    <a:gd name="connsiteX4" fmla="*/ 238342 w 1282165"/>
                    <a:gd name="connsiteY4" fmla="*/ 0 h 2193109"/>
                    <a:gd name="connsiteX0" fmla="*/ 238342 w 848370"/>
                    <a:gd name="connsiteY0" fmla="*/ 0 h 2193108"/>
                    <a:gd name="connsiteX1" fmla="*/ 806119 w 848370"/>
                    <a:gd name="connsiteY1" fmla="*/ 949935 h 2193108"/>
                    <a:gd name="connsiteX2" fmla="*/ 848370 w 848370"/>
                    <a:gd name="connsiteY2" fmla="*/ 2193108 h 2193108"/>
                    <a:gd name="connsiteX3" fmla="*/ 0 w 848370"/>
                    <a:gd name="connsiteY3" fmla="*/ 1518389 h 2193108"/>
                    <a:gd name="connsiteX4" fmla="*/ 238342 w 848370"/>
                    <a:gd name="connsiteY4" fmla="*/ 0 h 2193108"/>
                    <a:gd name="connsiteX0" fmla="*/ 238342 w 1036162"/>
                    <a:gd name="connsiteY0" fmla="*/ 0 h 2193108"/>
                    <a:gd name="connsiteX1" fmla="*/ 1036162 w 1036162"/>
                    <a:gd name="connsiteY1" fmla="*/ 764337 h 2193108"/>
                    <a:gd name="connsiteX2" fmla="*/ 848370 w 1036162"/>
                    <a:gd name="connsiteY2" fmla="*/ 2193108 h 2193108"/>
                    <a:gd name="connsiteX3" fmla="*/ 0 w 1036162"/>
                    <a:gd name="connsiteY3" fmla="*/ 1518389 h 2193108"/>
                    <a:gd name="connsiteX4" fmla="*/ 238342 w 1036162"/>
                    <a:gd name="connsiteY4" fmla="*/ 0 h 2193108"/>
                    <a:gd name="connsiteX0" fmla="*/ 238342 w 1036162"/>
                    <a:gd name="connsiteY0" fmla="*/ 0 h 3503141"/>
                    <a:gd name="connsiteX1" fmla="*/ 1036162 w 1036162"/>
                    <a:gd name="connsiteY1" fmla="*/ 764337 h 3503141"/>
                    <a:gd name="connsiteX2" fmla="*/ 561473 w 1036162"/>
                    <a:gd name="connsiteY2" fmla="*/ 3503141 h 3503141"/>
                    <a:gd name="connsiteX3" fmla="*/ 0 w 1036162"/>
                    <a:gd name="connsiteY3" fmla="*/ 1518389 h 3503141"/>
                    <a:gd name="connsiteX4" fmla="*/ 238342 w 1036162"/>
                    <a:gd name="connsiteY4" fmla="*/ 0 h 3503141"/>
                    <a:gd name="connsiteX0" fmla="*/ 866340 w 1664160"/>
                    <a:gd name="connsiteY0" fmla="*/ 0 h 3503141"/>
                    <a:gd name="connsiteX1" fmla="*/ 1664160 w 1664160"/>
                    <a:gd name="connsiteY1" fmla="*/ 764337 h 3503141"/>
                    <a:gd name="connsiteX2" fmla="*/ 1189471 w 1664160"/>
                    <a:gd name="connsiteY2" fmla="*/ 3503141 h 3503141"/>
                    <a:gd name="connsiteX3" fmla="*/ 0 w 1664160"/>
                    <a:gd name="connsiteY3" fmla="*/ 2413125 h 3503141"/>
                    <a:gd name="connsiteX4" fmla="*/ 866340 w 1664160"/>
                    <a:gd name="connsiteY4" fmla="*/ 0 h 3503141"/>
                    <a:gd name="connsiteX0" fmla="*/ 511516 w 1664160"/>
                    <a:gd name="connsiteY0" fmla="*/ 0 h 3802366"/>
                    <a:gd name="connsiteX1" fmla="*/ 1664160 w 1664160"/>
                    <a:gd name="connsiteY1" fmla="*/ 1063562 h 3802366"/>
                    <a:gd name="connsiteX2" fmla="*/ 1189471 w 1664160"/>
                    <a:gd name="connsiteY2" fmla="*/ 3802366 h 3802366"/>
                    <a:gd name="connsiteX3" fmla="*/ 0 w 1664160"/>
                    <a:gd name="connsiteY3" fmla="*/ 2712350 h 3802366"/>
                    <a:gd name="connsiteX4" fmla="*/ 511516 w 1664160"/>
                    <a:gd name="connsiteY4" fmla="*/ 0 h 3802366"/>
                    <a:gd name="connsiteX0" fmla="*/ 511516 w 1664160"/>
                    <a:gd name="connsiteY0" fmla="*/ 6322 h 3808688"/>
                    <a:gd name="connsiteX1" fmla="*/ 1664160 w 1664160"/>
                    <a:gd name="connsiteY1" fmla="*/ 1069884 h 3808688"/>
                    <a:gd name="connsiteX2" fmla="*/ 1189471 w 1664160"/>
                    <a:gd name="connsiteY2" fmla="*/ 3808688 h 3808688"/>
                    <a:gd name="connsiteX3" fmla="*/ 0 w 1664160"/>
                    <a:gd name="connsiteY3" fmla="*/ 2718672 h 3808688"/>
                    <a:gd name="connsiteX4" fmla="*/ 511516 w 1664160"/>
                    <a:gd name="connsiteY4" fmla="*/ 6322 h 3808688"/>
                    <a:gd name="connsiteX0" fmla="*/ 507474 w 1664160"/>
                    <a:gd name="connsiteY0" fmla="*/ 6662 h 3765007"/>
                    <a:gd name="connsiteX1" fmla="*/ 1664160 w 1664160"/>
                    <a:gd name="connsiteY1" fmla="*/ 1026203 h 3765007"/>
                    <a:gd name="connsiteX2" fmla="*/ 1189471 w 1664160"/>
                    <a:gd name="connsiteY2" fmla="*/ 3765007 h 3765007"/>
                    <a:gd name="connsiteX3" fmla="*/ 0 w 1664160"/>
                    <a:gd name="connsiteY3" fmla="*/ 2674991 h 3765007"/>
                    <a:gd name="connsiteX4" fmla="*/ 507474 w 1664160"/>
                    <a:gd name="connsiteY4" fmla="*/ 6662 h 3765007"/>
                    <a:gd name="connsiteX0" fmla="*/ 507474 w 1664160"/>
                    <a:gd name="connsiteY0" fmla="*/ 24597 h 3782942"/>
                    <a:gd name="connsiteX1" fmla="*/ 1664160 w 1664160"/>
                    <a:gd name="connsiteY1" fmla="*/ 1044138 h 3782942"/>
                    <a:gd name="connsiteX2" fmla="*/ 1189471 w 1664160"/>
                    <a:gd name="connsiteY2" fmla="*/ 3782942 h 3782942"/>
                    <a:gd name="connsiteX3" fmla="*/ 0 w 1664160"/>
                    <a:gd name="connsiteY3" fmla="*/ 2692926 h 3782942"/>
                    <a:gd name="connsiteX4" fmla="*/ 507474 w 1664160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705353 w 1862039"/>
                    <a:gd name="connsiteY0" fmla="*/ 24597 h 3782942"/>
                    <a:gd name="connsiteX1" fmla="*/ 1862039 w 1862039"/>
                    <a:gd name="connsiteY1" fmla="*/ 1044138 h 3782942"/>
                    <a:gd name="connsiteX2" fmla="*/ 1387350 w 1862039"/>
                    <a:gd name="connsiteY2" fmla="*/ 3782942 h 3782942"/>
                    <a:gd name="connsiteX3" fmla="*/ 1 w 1862039"/>
                    <a:gd name="connsiteY3" fmla="*/ 2866441 h 3782942"/>
                    <a:gd name="connsiteX4" fmla="*/ 705353 w 1862039"/>
                    <a:gd name="connsiteY4" fmla="*/ 24597 h 3782942"/>
                    <a:gd name="connsiteX0" fmla="*/ 705352 w 1862038"/>
                    <a:gd name="connsiteY0" fmla="*/ 24597 h 3782942"/>
                    <a:gd name="connsiteX1" fmla="*/ 1862038 w 1862038"/>
                    <a:gd name="connsiteY1" fmla="*/ 1044138 h 3782942"/>
                    <a:gd name="connsiteX2" fmla="*/ 1387349 w 1862038"/>
                    <a:gd name="connsiteY2" fmla="*/ 3782942 h 3782942"/>
                    <a:gd name="connsiteX3" fmla="*/ 0 w 1862038"/>
                    <a:gd name="connsiteY3" fmla="*/ 2866441 h 3782942"/>
                    <a:gd name="connsiteX4" fmla="*/ 705352 w 1862038"/>
                    <a:gd name="connsiteY4" fmla="*/ 24597 h 3782942"/>
                    <a:gd name="connsiteX0" fmla="*/ 600389 w 1862038"/>
                    <a:gd name="connsiteY0" fmla="*/ 23713 h 3818959"/>
                    <a:gd name="connsiteX1" fmla="*/ 1862038 w 1862038"/>
                    <a:gd name="connsiteY1" fmla="*/ 1080155 h 3818959"/>
                    <a:gd name="connsiteX2" fmla="*/ 1387349 w 1862038"/>
                    <a:gd name="connsiteY2" fmla="*/ 3818959 h 3818959"/>
                    <a:gd name="connsiteX3" fmla="*/ 0 w 1862038"/>
                    <a:gd name="connsiteY3" fmla="*/ 2902458 h 3818959"/>
                    <a:gd name="connsiteX4" fmla="*/ 600389 w 1862038"/>
                    <a:gd name="connsiteY4" fmla="*/ 23713 h 3818959"/>
                    <a:gd name="connsiteX0" fmla="*/ 600389 w 1862038"/>
                    <a:gd name="connsiteY0" fmla="*/ 59532 h 3854778"/>
                    <a:gd name="connsiteX1" fmla="*/ 1862038 w 1862038"/>
                    <a:gd name="connsiteY1" fmla="*/ 1115974 h 3854778"/>
                    <a:gd name="connsiteX2" fmla="*/ 1387349 w 1862038"/>
                    <a:gd name="connsiteY2" fmla="*/ 3854778 h 3854778"/>
                    <a:gd name="connsiteX3" fmla="*/ 0 w 1862038"/>
                    <a:gd name="connsiteY3" fmla="*/ 2938277 h 3854778"/>
                    <a:gd name="connsiteX4" fmla="*/ 600389 w 1862038"/>
                    <a:gd name="connsiteY4" fmla="*/ 59532 h 3854778"/>
                    <a:gd name="connsiteX0" fmla="*/ 600389 w 1862038"/>
                    <a:gd name="connsiteY0" fmla="*/ 39456 h 3834702"/>
                    <a:gd name="connsiteX1" fmla="*/ 1862038 w 1862038"/>
                    <a:gd name="connsiteY1" fmla="*/ 1095898 h 3834702"/>
                    <a:gd name="connsiteX2" fmla="*/ 1387349 w 1862038"/>
                    <a:gd name="connsiteY2" fmla="*/ 3834702 h 3834702"/>
                    <a:gd name="connsiteX3" fmla="*/ 0 w 1862038"/>
                    <a:gd name="connsiteY3" fmla="*/ 2918201 h 3834702"/>
                    <a:gd name="connsiteX4" fmla="*/ 600389 w 1862038"/>
                    <a:gd name="connsiteY4" fmla="*/ 39456 h 3834702"/>
                    <a:gd name="connsiteX0" fmla="*/ 667454 w 1929103"/>
                    <a:gd name="connsiteY0" fmla="*/ 39454 h 3834700"/>
                    <a:gd name="connsiteX1" fmla="*/ 1929103 w 1929103"/>
                    <a:gd name="connsiteY1" fmla="*/ 1095896 h 3834700"/>
                    <a:gd name="connsiteX2" fmla="*/ 1454414 w 1929103"/>
                    <a:gd name="connsiteY2" fmla="*/ 3834700 h 3834700"/>
                    <a:gd name="connsiteX3" fmla="*/ -1 w 1929103"/>
                    <a:gd name="connsiteY3" fmla="*/ 2880475 h 3834700"/>
                    <a:gd name="connsiteX4" fmla="*/ 667454 w 1929103"/>
                    <a:gd name="connsiteY4" fmla="*/ 39454 h 3834700"/>
                    <a:gd name="connsiteX0" fmla="*/ 667455 w 1929104"/>
                    <a:gd name="connsiteY0" fmla="*/ 39454 h 3886974"/>
                    <a:gd name="connsiteX1" fmla="*/ 1929104 w 1929104"/>
                    <a:gd name="connsiteY1" fmla="*/ 1095896 h 3886974"/>
                    <a:gd name="connsiteX2" fmla="*/ 1459637 w 1929104"/>
                    <a:gd name="connsiteY2" fmla="*/ 3886973 h 3886974"/>
                    <a:gd name="connsiteX3" fmla="*/ 0 w 1929104"/>
                    <a:gd name="connsiteY3" fmla="*/ 2880475 h 3886974"/>
                    <a:gd name="connsiteX4" fmla="*/ 667455 w 1929104"/>
                    <a:gd name="connsiteY4" fmla="*/ 39454 h 3886974"/>
                    <a:gd name="connsiteX0" fmla="*/ 667455 w 1929104"/>
                    <a:gd name="connsiteY0" fmla="*/ 61432 h 3908950"/>
                    <a:gd name="connsiteX1" fmla="*/ 1929104 w 1929104"/>
                    <a:gd name="connsiteY1" fmla="*/ 1117874 h 3908950"/>
                    <a:gd name="connsiteX2" fmla="*/ 1459637 w 1929104"/>
                    <a:gd name="connsiteY2" fmla="*/ 3908951 h 3908950"/>
                    <a:gd name="connsiteX3" fmla="*/ 0 w 1929104"/>
                    <a:gd name="connsiteY3" fmla="*/ 2902453 h 3908950"/>
                    <a:gd name="connsiteX4" fmla="*/ 667455 w 1929104"/>
                    <a:gd name="connsiteY4" fmla="*/ 61432 h 3908950"/>
                    <a:gd name="connsiteX0" fmla="*/ 667455 w 1929104"/>
                    <a:gd name="connsiteY0" fmla="*/ 44322 h 3891841"/>
                    <a:gd name="connsiteX1" fmla="*/ 1929104 w 1929104"/>
                    <a:gd name="connsiteY1" fmla="*/ 1100764 h 3891841"/>
                    <a:gd name="connsiteX2" fmla="*/ 1459637 w 1929104"/>
                    <a:gd name="connsiteY2" fmla="*/ 3891841 h 3891841"/>
                    <a:gd name="connsiteX3" fmla="*/ 0 w 1929104"/>
                    <a:gd name="connsiteY3" fmla="*/ 2885343 h 3891841"/>
                    <a:gd name="connsiteX4" fmla="*/ 667455 w 1929104"/>
                    <a:gd name="connsiteY4" fmla="*/ 44322 h 389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9104" h="3891841">
                      <a:moveTo>
                        <a:pt x="667455" y="44322"/>
                      </a:moveTo>
                      <a:cubicBezTo>
                        <a:pt x="957898" y="-216818"/>
                        <a:pt x="1544889" y="746243"/>
                        <a:pt x="1929104" y="1100764"/>
                      </a:cubicBezTo>
                      <a:lnTo>
                        <a:pt x="1459637" y="3891841"/>
                      </a:lnTo>
                      <a:cubicBezTo>
                        <a:pt x="1003004" y="3560091"/>
                        <a:pt x="227609" y="2571965"/>
                        <a:pt x="0" y="2885343"/>
                      </a:cubicBezTo>
                      <a:lnTo>
                        <a:pt x="667455" y="443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80" name="Rektangel 1">
                  <a:extLst>
                    <a:ext uri="{FF2B5EF4-FFF2-40B4-BE49-F238E27FC236}">
                      <a16:creationId xmlns:a16="http://schemas.microsoft.com/office/drawing/2014/main" id="{8C0C31AB-2F0C-91F9-86FE-883414A81D8A}"/>
                    </a:ext>
                  </a:extLst>
                </p:cNvPr>
                <p:cNvSpPr/>
                <p:nvPr/>
              </p:nvSpPr>
              <p:spPr>
                <a:xfrm rot="16638667">
                  <a:off x="4359278" y="4186771"/>
                  <a:ext cx="936120" cy="1626121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49897 w 1327058"/>
                    <a:gd name="connsiteY0" fmla="*/ 0 h 1604016"/>
                    <a:gd name="connsiteX1" fmla="*/ 1293720 w 1327058"/>
                    <a:gd name="connsiteY1" fmla="*/ 190500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1327058"/>
                    <a:gd name="connsiteY0" fmla="*/ 0 h 1604016"/>
                    <a:gd name="connsiteX1" fmla="*/ 902667 w 1327058"/>
                    <a:gd name="connsiteY1" fmla="*/ 534332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902667"/>
                    <a:gd name="connsiteY0" fmla="*/ 0 h 1918345"/>
                    <a:gd name="connsiteX1" fmla="*/ 902667 w 902667"/>
                    <a:gd name="connsiteY1" fmla="*/ 534332 h 1918345"/>
                    <a:gd name="connsiteX2" fmla="*/ 687887 w 902667"/>
                    <a:gd name="connsiteY2" fmla="*/ 1918345 h 1918345"/>
                    <a:gd name="connsiteX3" fmla="*/ 0 w 902667"/>
                    <a:gd name="connsiteY3" fmla="*/ 1310569 h 1918345"/>
                    <a:gd name="connsiteX4" fmla="*/ 249897 w 902667"/>
                    <a:gd name="connsiteY4" fmla="*/ 0 h 1918345"/>
                    <a:gd name="connsiteX0" fmla="*/ 249897 w 870447"/>
                    <a:gd name="connsiteY0" fmla="*/ 0 h 1918345"/>
                    <a:gd name="connsiteX1" fmla="*/ 870447 w 870447"/>
                    <a:gd name="connsiteY1" fmla="*/ 605640 h 1918345"/>
                    <a:gd name="connsiteX2" fmla="*/ 687887 w 870447"/>
                    <a:gd name="connsiteY2" fmla="*/ 1918345 h 1918345"/>
                    <a:gd name="connsiteX3" fmla="*/ 0 w 870447"/>
                    <a:gd name="connsiteY3" fmla="*/ 1310569 h 1918345"/>
                    <a:gd name="connsiteX4" fmla="*/ 249897 w 870447"/>
                    <a:gd name="connsiteY4" fmla="*/ 0 h 1918345"/>
                    <a:gd name="connsiteX0" fmla="*/ 249897 w 870447"/>
                    <a:gd name="connsiteY0" fmla="*/ 0 h 1933366"/>
                    <a:gd name="connsiteX1" fmla="*/ 870447 w 870447"/>
                    <a:gd name="connsiteY1" fmla="*/ 605640 h 1933366"/>
                    <a:gd name="connsiteX2" fmla="*/ 720479 w 870447"/>
                    <a:gd name="connsiteY2" fmla="*/ 1933366 h 1933366"/>
                    <a:gd name="connsiteX3" fmla="*/ 0 w 870447"/>
                    <a:gd name="connsiteY3" fmla="*/ 1310569 h 1933366"/>
                    <a:gd name="connsiteX4" fmla="*/ 249897 w 870447"/>
                    <a:gd name="connsiteY4" fmla="*/ 0 h 1933366"/>
                    <a:gd name="connsiteX0" fmla="*/ 217506 w 838056"/>
                    <a:gd name="connsiteY0" fmla="*/ 0 h 1933366"/>
                    <a:gd name="connsiteX1" fmla="*/ 838056 w 838056"/>
                    <a:gd name="connsiteY1" fmla="*/ 605640 h 1933366"/>
                    <a:gd name="connsiteX2" fmla="*/ 688088 w 838056"/>
                    <a:gd name="connsiteY2" fmla="*/ 1933366 h 1933366"/>
                    <a:gd name="connsiteX3" fmla="*/ 0 w 838056"/>
                    <a:gd name="connsiteY3" fmla="*/ 1341556 h 1933366"/>
                    <a:gd name="connsiteX4" fmla="*/ 217506 w 838056"/>
                    <a:gd name="connsiteY4" fmla="*/ 0 h 1933366"/>
                    <a:gd name="connsiteX0" fmla="*/ 183140 w 803690"/>
                    <a:gd name="connsiteY0" fmla="*/ 0 h 1933366"/>
                    <a:gd name="connsiteX1" fmla="*/ 803690 w 803690"/>
                    <a:gd name="connsiteY1" fmla="*/ 605640 h 1933366"/>
                    <a:gd name="connsiteX2" fmla="*/ 653722 w 803690"/>
                    <a:gd name="connsiteY2" fmla="*/ 1933366 h 1933366"/>
                    <a:gd name="connsiteX3" fmla="*/ 0 w 803690"/>
                    <a:gd name="connsiteY3" fmla="*/ 1377626 h 1933366"/>
                    <a:gd name="connsiteX4" fmla="*/ 183140 w 803690"/>
                    <a:gd name="connsiteY4" fmla="*/ 0 h 1933366"/>
                    <a:gd name="connsiteX0" fmla="*/ 183140 w 769495"/>
                    <a:gd name="connsiteY0" fmla="*/ 0 h 1933366"/>
                    <a:gd name="connsiteX1" fmla="*/ 769495 w 769495"/>
                    <a:gd name="connsiteY1" fmla="*/ 687908 h 1933366"/>
                    <a:gd name="connsiteX2" fmla="*/ 653722 w 769495"/>
                    <a:gd name="connsiteY2" fmla="*/ 1933366 h 1933366"/>
                    <a:gd name="connsiteX3" fmla="*/ 0 w 769495"/>
                    <a:gd name="connsiteY3" fmla="*/ 1377626 h 1933366"/>
                    <a:gd name="connsiteX4" fmla="*/ 183140 w 769495"/>
                    <a:gd name="connsiteY4" fmla="*/ 0 h 1933366"/>
                    <a:gd name="connsiteX0" fmla="*/ 183140 w 769495"/>
                    <a:gd name="connsiteY0" fmla="*/ 0 h 2023625"/>
                    <a:gd name="connsiteX1" fmla="*/ 769495 w 769495"/>
                    <a:gd name="connsiteY1" fmla="*/ 687908 h 2023625"/>
                    <a:gd name="connsiteX2" fmla="*/ 637897 w 769495"/>
                    <a:gd name="connsiteY2" fmla="*/ 2023625 h 2023625"/>
                    <a:gd name="connsiteX3" fmla="*/ 0 w 769495"/>
                    <a:gd name="connsiteY3" fmla="*/ 1377626 h 2023625"/>
                    <a:gd name="connsiteX4" fmla="*/ 183140 w 769495"/>
                    <a:gd name="connsiteY4" fmla="*/ 0 h 2023625"/>
                    <a:gd name="connsiteX0" fmla="*/ 271490 w 769495"/>
                    <a:gd name="connsiteY0" fmla="*/ 0 h 2005029"/>
                    <a:gd name="connsiteX1" fmla="*/ 769495 w 769495"/>
                    <a:gd name="connsiteY1" fmla="*/ 669312 h 2005029"/>
                    <a:gd name="connsiteX2" fmla="*/ 637897 w 769495"/>
                    <a:gd name="connsiteY2" fmla="*/ 2005029 h 2005029"/>
                    <a:gd name="connsiteX3" fmla="*/ 0 w 769495"/>
                    <a:gd name="connsiteY3" fmla="*/ 1359030 h 2005029"/>
                    <a:gd name="connsiteX4" fmla="*/ 271490 w 769495"/>
                    <a:gd name="connsiteY4" fmla="*/ 0 h 2005029"/>
                    <a:gd name="connsiteX0" fmla="*/ 230893 w 728898"/>
                    <a:gd name="connsiteY0" fmla="*/ 0 h 2005029"/>
                    <a:gd name="connsiteX1" fmla="*/ 728898 w 728898"/>
                    <a:gd name="connsiteY1" fmla="*/ 669312 h 2005029"/>
                    <a:gd name="connsiteX2" fmla="*/ 597300 w 728898"/>
                    <a:gd name="connsiteY2" fmla="*/ 2005029 h 2005029"/>
                    <a:gd name="connsiteX3" fmla="*/ 0 w 728898"/>
                    <a:gd name="connsiteY3" fmla="*/ 1359942 h 2005029"/>
                    <a:gd name="connsiteX4" fmla="*/ 230893 w 728898"/>
                    <a:gd name="connsiteY4" fmla="*/ 0 h 2005029"/>
                    <a:gd name="connsiteX0" fmla="*/ 230893 w 728898"/>
                    <a:gd name="connsiteY0" fmla="*/ 0 h 1950595"/>
                    <a:gd name="connsiteX1" fmla="*/ 728898 w 728898"/>
                    <a:gd name="connsiteY1" fmla="*/ 669312 h 1950595"/>
                    <a:gd name="connsiteX2" fmla="*/ 506027 w 728898"/>
                    <a:gd name="connsiteY2" fmla="*/ 1950595 h 1950595"/>
                    <a:gd name="connsiteX3" fmla="*/ 0 w 728898"/>
                    <a:gd name="connsiteY3" fmla="*/ 1359942 h 1950595"/>
                    <a:gd name="connsiteX4" fmla="*/ 230893 w 728898"/>
                    <a:gd name="connsiteY4" fmla="*/ 0 h 1950595"/>
                    <a:gd name="connsiteX0" fmla="*/ 230893 w 728898"/>
                    <a:gd name="connsiteY0" fmla="*/ 0 h 1991945"/>
                    <a:gd name="connsiteX1" fmla="*/ 728898 w 728898"/>
                    <a:gd name="connsiteY1" fmla="*/ 669312 h 1991945"/>
                    <a:gd name="connsiteX2" fmla="*/ 526766 w 728898"/>
                    <a:gd name="connsiteY2" fmla="*/ 1991945 h 1991945"/>
                    <a:gd name="connsiteX3" fmla="*/ 0 w 728898"/>
                    <a:gd name="connsiteY3" fmla="*/ 1359942 h 1991945"/>
                    <a:gd name="connsiteX4" fmla="*/ 230893 w 728898"/>
                    <a:gd name="connsiteY4" fmla="*/ 0 h 199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8898" h="1991945">
                      <a:moveTo>
                        <a:pt x="230893" y="0"/>
                      </a:moveTo>
                      <a:lnTo>
                        <a:pt x="728898" y="669312"/>
                      </a:lnTo>
                      <a:lnTo>
                        <a:pt x="526766" y="1991945"/>
                      </a:lnTo>
                      <a:lnTo>
                        <a:pt x="0" y="1359942"/>
                      </a:lnTo>
                      <a:lnTo>
                        <a:pt x="23089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481" name="Rektangel 1">
                  <a:extLst>
                    <a:ext uri="{FF2B5EF4-FFF2-40B4-BE49-F238E27FC236}">
                      <a16:creationId xmlns:a16="http://schemas.microsoft.com/office/drawing/2014/main" id="{D0C9291E-A213-C4EA-38E5-B25A9CC7415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27376">
                  <a:off x="4473329" y="4366214"/>
                  <a:ext cx="724969" cy="1282785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196156 w 1273317"/>
                    <a:gd name="connsiteY0" fmla="*/ 0 h 1604016"/>
                    <a:gd name="connsiteX1" fmla="*/ 1239979 w 1273317"/>
                    <a:gd name="connsiteY1" fmla="*/ 190500 h 1604016"/>
                    <a:gd name="connsiteX2" fmla="*/ 1273317 w 1273317"/>
                    <a:gd name="connsiteY2" fmla="*/ 1604016 h 1604016"/>
                    <a:gd name="connsiteX3" fmla="*/ 0 w 1273317"/>
                    <a:gd name="connsiteY3" fmla="*/ 1329805 h 1604016"/>
                    <a:gd name="connsiteX4" fmla="*/ 196156 w 1273317"/>
                    <a:gd name="connsiteY4" fmla="*/ 0 h 1604016"/>
                    <a:gd name="connsiteX0" fmla="*/ 196156 w 1239979"/>
                    <a:gd name="connsiteY0" fmla="*/ 0 h 1895824"/>
                    <a:gd name="connsiteX1" fmla="*/ 1239979 w 1239979"/>
                    <a:gd name="connsiteY1" fmla="*/ 190500 h 1895824"/>
                    <a:gd name="connsiteX2" fmla="*/ 718656 w 1239979"/>
                    <a:gd name="connsiteY2" fmla="*/ 1895824 h 1895824"/>
                    <a:gd name="connsiteX3" fmla="*/ 0 w 1239979"/>
                    <a:gd name="connsiteY3" fmla="*/ 1329805 h 1895824"/>
                    <a:gd name="connsiteX4" fmla="*/ 196156 w 1239979"/>
                    <a:gd name="connsiteY4" fmla="*/ 0 h 1895824"/>
                    <a:gd name="connsiteX0" fmla="*/ 196156 w 910071"/>
                    <a:gd name="connsiteY0" fmla="*/ 0 h 1895824"/>
                    <a:gd name="connsiteX1" fmla="*/ 910071 w 910071"/>
                    <a:gd name="connsiteY1" fmla="*/ 639656 h 1895824"/>
                    <a:gd name="connsiteX2" fmla="*/ 718656 w 910071"/>
                    <a:gd name="connsiteY2" fmla="*/ 1895824 h 1895824"/>
                    <a:gd name="connsiteX3" fmla="*/ 0 w 910071"/>
                    <a:gd name="connsiteY3" fmla="*/ 1329805 h 1895824"/>
                    <a:gd name="connsiteX4" fmla="*/ 196156 w 910071"/>
                    <a:gd name="connsiteY4" fmla="*/ 0 h 1895824"/>
                    <a:gd name="connsiteX0" fmla="*/ 196156 w 910071"/>
                    <a:gd name="connsiteY0" fmla="*/ 0 h 1917541"/>
                    <a:gd name="connsiteX1" fmla="*/ 910071 w 910071"/>
                    <a:gd name="connsiteY1" fmla="*/ 639656 h 1917541"/>
                    <a:gd name="connsiteX2" fmla="*/ 736428 w 910071"/>
                    <a:gd name="connsiteY2" fmla="*/ 1917541 h 1917541"/>
                    <a:gd name="connsiteX3" fmla="*/ 0 w 910071"/>
                    <a:gd name="connsiteY3" fmla="*/ 1329805 h 1917541"/>
                    <a:gd name="connsiteX4" fmla="*/ 196156 w 910071"/>
                    <a:gd name="connsiteY4" fmla="*/ 0 h 1917541"/>
                    <a:gd name="connsiteX0" fmla="*/ 210413 w 910071"/>
                    <a:gd name="connsiteY0" fmla="*/ 0 h 1941220"/>
                    <a:gd name="connsiteX1" fmla="*/ 910071 w 910071"/>
                    <a:gd name="connsiteY1" fmla="*/ 663335 h 1941220"/>
                    <a:gd name="connsiteX2" fmla="*/ 736428 w 910071"/>
                    <a:gd name="connsiteY2" fmla="*/ 1941220 h 1941220"/>
                    <a:gd name="connsiteX3" fmla="*/ 0 w 910071"/>
                    <a:gd name="connsiteY3" fmla="*/ 1353484 h 1941220"/>
                    <a:gd name="connsiteX4" fmla="*/ 210413 w 910071"/>
                    <a:gd name="connsiteY4" fmla="*/ 0 h 1941220"/>
                    <a:gd name="connsiteX0" fmla="*/ 263181 w 910071"/>
                    <a:gd name="connsiteY0" fmla="*/ 0 h 1963807"/>
                    <a:gd name="connsiteX1" fmla="*/ 910071 w 910071"/>
                    <a:gd name="connsiteY1" fmla="*/ 685922 h 1963807"/>
                    <a:gd name="connsiteX2" fmla="*/ 736428 w 910071"/>
                    <a:gd name="connsiteY2" fmla="*/ 1963807 h 1963807"/>
                    <a:gd name="connsiteX3" fmla="*/ 0 w 910071"/>
                    <a:gd name="connsiteY3" fmla="*/ 1376071 h 1963807"/>
                    <a:gd name="connsiteX4" fmla="*/ 263181 w 910071"/>
                    <a:gd name="connsiteY4" fmla="*/ 0 h 1963807"/>
                    <a:gd name="connsiteX0" fmla="*/ 304451 w 951341"/>
                    <a:gd name="connsiteY0" fmla="*/ 0 h 1963807"/>
                    <a:gd name="connsiteX1" fmla="*/ 951341 w 951341"/>
                    <a:gd name="connsiteY1" fmla="*/ 685922 h 1963807"/>
                    <a:gd name="connsiteX2" fmla="*/ 777698 w 951341"/>
                    <a:gd name="connsiteY2" fmla="*/ 1963807 h 1963807"/>
                    <a:gd name="connsiteX3" fmla="*/ 0 w 951341"/>
                    <a:gd name="connsiteY3" fmla="*/ 1460345 h 1963807"/>
                    <a:gd name="connsiteX4" fmla="*/ 304451 w 951341"/>
                    <a:gd name="connsiteY4" fmla="*/ 0 h 1963807"/>
                    <a:gd name="connsiteX0" fmla="*/ 304451 w 951341"/>
                    <a:gd name="connsiteY0" fmla="*/ 0 h 2225322"/>
                    <a:gd name="connsiteX1" fmla="*/ 951341 w 951341"/>
                    <a:gd name="connsiteY1" fmla="*/ 685922 h 2225322"/>
                    <a:gd name="connsiteX2" fmla="*/ 687714 w 951341"/>
                    <a:gd name="connsiteY2" fmla="*/ 2225323 h 2225322"/>
                    <a:gd name="connsiteX3" fmla="*/ 0 w 951341"/>
                    <a:gd name="connsiteY3" fmla="*/ 1460345 h 2225322"/>
                    <a:gd name="connsiteX4" fmla="*/ 304451 w 951341"/>
                    <a:gd name="connsiteY4" fmla="*/ 0 h 2225322"/>
                    <a:gd name="connsiteX0" fmla="*/ 304451 w 951341"/>
                    <a:gd name="connsiteY0" fmla="*/ 0 h 2161895"/>
                    <a:gd name="connsiteX1" fmla="*/ 951341 w 951341"/>
                    <a:gd name="connsiteY1" fmla="*/ 685922 h 2161895"/>
                    <a:gd name="connsiteX2" fmla="*/ 687038 w 951341"/>
                    <a:gd name="connsiteY2" fmla="*/ 2161896 h 2161895"/>
                    <a:gd name="connsiteX3" fmla="*/ 0 w 951341"/>
                    <a:gd name="connsiteY3" fmla="*/ 1460345 h 2161895"/>
                    <a:gd name="connsiteX4" fmla="*/ 304451 w 951341"/>
                    <a:gd name="connsiteY4" fmla="*/ 0 h 216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341" h="2161895">
                      <a:moveTo>
                        <a:pt x="304451" y="0"/>
                      </a:moveTo>
                      <a:lnTo>
                        <a:pt x="951341" y="685922"/>
                      </a:lnTo>
                      <a:lnTo>
                        <a:pt x="687038" y="2161896"/>
                      </a:lnTo>
                      <a:lnTo>
                        <a:pt x="0" y="1460345"/>
                      </a:lnTo>
                      <a:lnTo>
                        <a:pt x="304451" y="0"/>
                      </a:lnTo>
                      <a:close/>
                    </a:path>
                  </a:pathLst>
                </a:custGeom>
                <a:solidFill>
                  <a:srgbClr val="B5D8B8">
                    <a:alpha val="46000"/>
                  </a:srgb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482" name="Picture 2" descr="http://fysikabbogen2.systime.dk/fileadmin/_processed_/csm_fig_10_02ny_0b7388a3ea.png">
                  <a:hlinkClick r:id="rId14"/>
                  <a:extLst>
                    <a:ext uri="{FF2B5EF4-FFF2-40B4-BE49-F238E27FC236}">
                      <a16:creationId xmlns:a16="http://schemas.microsoft.com/office/drawing/2014/main" id="{9D9DBDBD-A929-ACB0-CE12-FC9D9AD76B2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5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4614" t="70882" r="10294" b="14708"/>
                <a:stretch/>
              </p:blipFill>
              <p:spPr bwMode="auto">
                <a:xfrm rot="1324148">
                  <a:off x="4384201" y="4766448"/>
                  <a:ext cx="1047379" cy="51338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4483" name="Gruppe 4482">
                  <a:extLst>
                    <a:ext uri="{FF2B5EF4-FFF2-40B4-BE49-F238E27FC236}">
                      <a16:creationId xmlns:a16="http://schemas.microsoft.com/office/drawing/2014/main" id="{AE82EF61-FE46-955D-5B45-8B883009999A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373297">
                  <a:off x="5298645" y="5492213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97" name="Ellipse 4496">
                    <a:extLst>
                      <a:ext uri="{FF2B5EF4-FFF2-40B4-BE49-F238E27FC236}">
                        <a16:creationId xmlns:a16="http://schemas.microsoft.com/office/drawing/2014/main" id="{47A7D8AB-9941-3224-525F-3BA54FACCBD2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8" name="Ellipse 4497">
                    <a:extLst>
                      <a:ext uri="{FF2B5EF4-FFF2-40B4-BE49-F238E27FC236}">
                        <a16:creationId xmlns:a16="http://schemas.microsoft.com/office/drawing/2014/main" id="{3D3E2B8E-1A8F-FDFE-29B7-002901AF94C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9" name="Ellipse 4498">
                    <a:extLst>
                      <a:ext uri="{FF2B5EF4-FFF2-40B4-BE49-F238E27FC236}">
                        <a16:creationId xmlns:a16="http://schemas.microsoft.com/office/drawing/2014/main" id="{B4F67FF4-6BB6-4B9C-4F30-6AC91FDCF4E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84" name="Gruppe 4483">
                  <a:extLst>
                    <a:ext uri="{FF2B5EF4-FFF2-40B4-BE49-F238E27FC236}">
                      <a16:creationId xmlns:a16="http://schemas.microsoft.com/office/drawing/2014/main" id="{256C5568-AC1E-0B11-E356-7C9D0F280314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470192">
                  <a:off x="5428271" y="531162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94" name="Ellipse 4493">
                    <a:extLst>
                      <a:ext uri="{FF2B5EF4-FFF2-40B4-BE49-F238E27FC236}">
                        <a16:creationId xmlns:a16="http://schemas.microsoft.com/office/drawing/2014/main" id="{9F9E27D8-C3CF-0776-5166-FFA93D1B9DD6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5" name="Ellipse 4494">
                    <a:extLst>
                      <a:ext uri="{FF2B5EF4-FFF2-40B4-BE49-F238E27FC236}">
                        <a16:creationId xmlns:a16="http://schemas.microsoft.com/office/drawing/2014/main" id="{C5C8DD30-E8D3-3A5F-1CC1-8C5261BF05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6" name="Ellipse 4495">
                    <a:extLst>
                      <a:ext uri="{FF2B5EF4-FFF2-40B4-BE49-F238E27FC236}">
                        <a16:creationId xmlns:a16="http://schemas.microsoft.com/office/drawing/2014/main" id="{E4D9638A-C89C-4FAA-28B0-7A300BEE72A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85" name="Gruppe 4484">
                  <a:extLst>
                    <a:ext uri="{FF2B5EF4-FFF2-40B4-BE49-F238E27FC236}">
                      <a16:creationId xmlns:a16="http://schemas.microsoft.com/office/drawing/2014/main" id="{DDCEAA1E-4493-26DC-F341-C4DBF82CAD36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796648">
                  <a:off x="5577620" y="5159104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91" name="Ellipse 4490">
                    <a:extLst>
                      <a:ext uri="{FF2B5EF4-FFF2-40B4-BE49-F238E27FC236}">
                        <a16:creationId xmlns:a16="http://schemas.microsoft.com/office/drawing/2014/main" id="{CED2C6A0-FA95-19FE-4F49-BF0A714D0E91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2" name="Ellipse 4491">
                    <a:extLst>
                      <a:ext uri="{FF2B5EF4-FFF2-40B4-BE49-F238E27FC236}">
                        <a16:creationId xmlns:a16="http://schemas.microsoft.com/office/drawing/2014/main" id="{631B2C5B-00D2-D556-AB08-488A7D79335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3" name="Ellipse 4492">
                    <a:extLst>
                      <a:ext uri="{FF2B5EF4-FFF2-40B4-BE49-F238E27FC236}">
                        <a16:creationId xmlns:a16="http://schemas.microsoft.com/office/drawing/2014/main" id="{F6177B71-BC92-DD32-560A-5A65B41BC77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486" name="Gruppe 4485">
                  <a:extLst>
                    <a:ext uri="{FF2B5EF4-FFF2-40B4-BE49-F238E27FC236}">
                      <a16:creationId xmlns:a16="http://schemas.microsoft.com/office/drawing/2014/main" id="{F7AB0CD2-802B-7CB0-399C-AE6DEFA5EF5E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652618">
                  <a:off x="5730235" y="498998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488" name="Ellipse 4487">
                    <a:extLst>
                      <a:ext uri="{FF2B5EF4-FFF2-40B4-BE49-F238E27FC236}">
                        <a16:creationId xmlns:a16="http://schemas.microsoft.com/office/drawing/2014/main" id="{BCCA3F6F-B228-F053-CBC9-A66BB626574F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89" name="Ellipse 4488">
                    <a:extLst>
                      <a:ext uri="{FF2B5EF4-FFF2-40B4-BE49-F238E27FC236}">
                        <a16:creationId xmlns:a16="http://schemas.microsoft.com/office/drawing/2014/main" id="{84EEF48E-28AB-FB1B-2E69-92B6D2262E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490" name="Ellipse 4489">
                    <a:extLst>
                      <a:ext uri="{FF2B5EF4-FFF2-40B4-BE49-F238E27FC236}">
                        <a16:creationId xmlns:a16="http://schemas.microsoft.com/office/drawing/2014/main" id="{FF2EC785-C17C-294D-7723-1AD5C16C73A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487" name="Tekstfelt 4486">
                  <a:extLst>
                    <a:ext uri="{FF2B5EF4-FFF2-40B4-BE49-F238E27FC236}">
                      <a16:creationId xmlns:a16="http://schemas.microsoft.com/office/drawing/2014/main" id="{C203FE24-863A-F8F2-6294-0F707A5757E6}"/>
                    </a:ext>
                  </a:extLst>
                </p:cNvPr>
                <p:cNvSpPr txBox="1"/>
                <p:nvPr/>
              </p:nvSpPr>
              <p:spPr>
                <a:xfrm rot="1724704">
                  <a:off x="3990656" y="4678053"/>
                  <a:ext cx="1024796" cy="8307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800" dirty="0"/>
                    <a:t>A</a:t>
                  </a:r>
                </a:p>
              </p:txBody>
            </p:sp>
          </p:grpSp>
          <p:grpSp>
            <p:nvGrpSpPr>
              <p:cNvPr id="4472" name="Gruppe 4471">
                <a:extLst>
                  <a:ext uri="{FF2B5EF4-FFF2-40B4-BE49-F238E27FC236}">
                    <a16:creationId xmlns:a16="http://schemas.microsoft.com/office/drawing/2014/main" id="{FC4F16BC-E74D-BD10-92CE-3C17C8251EA7}"/>
                  </a:ext>
                </a:extLst>
              </p:cNvPr>
              <p:cNvGrpSpPr/>
              <p:nvPr/>
            </p:nvGrpSpPr>
            <p:grpSpPr>
              <a:xfrm>
                <a:off x="2868651" y="3675624"/>
                <a:ext cx="85161" cy="135724"/>
                <a:chOff x="1893353" y="3714556"/>
                <a:chExt cx="107828" cy="201829"/>
              </a:xfrm>
            </p:grpSpPr>
            <p:sp>
              <p:nvSpPr>
                <p:cNvPr id="4476" name="Kombinationstegning 4475">
                  <a:extLst>
                    <a:ext uri="{FF2B5EF4-FFF2-40B4-BE49-F238E27FC236}">
                      <a16:creationId xmlns:a16="http://schemas.microsoft.com/office/drawing/2014/main" id="{2DD6D595-B8EC-6995-2E09-C51C8EDA9E0D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77" name="Ellipse 4476">
                  <a:extLst>
                    <a:ext uri="{FF2B5EF4-FFF2-40B4-BE49-F238E27FC236}">
                      <a16:creationId xmlns:a16="http://schemas.microsoft.com/office/drawing/2014/main" id="{279DC56C-0F5C-60D8-D583-5797F77B44F2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473" name="Gruppe 4472">
                <a:extLst>
                  <a:ext uri="{FF2B5EF4-FFF2-40B4-BE49-F238E27FC236}">
                    <a16:creationId xmlns:a16="http://schemas.microsoft.com/office/drawing/2014/main" id="{F144748E-5E26-E1AB-61B7-60AE05AD4A46}"/>
                  </a:ext>
                </a:extLst>
              </p:cNvPr>
              <p:cNvGrpSpPr/>
              <p:nvPr/>
            </p:nvGrpSpPr>
            <p:grpSpPr>
              <a:xfrm>
                <a:off x="2979359" y="3538099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4474" name="Kombinationstegning 4473">
                  <a:extLst>
                    <a:ext uri="{FF2B5EF4-FFF2-40B4-BE49-F238E27FC236}">
                      <a16:creationId xmlns:a16="http://schemas.microsoft.com/office/drawing/2014/main" id="{F34C392A-5C41-586A-BF32-4DB4DE664CD5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475" name="Ellipse 4474">
                  <a:extLst>
                    <a:ext uri="{FF2B5EF4-FFF2-40B4-BE49-F238E27FC236}">
                      <a16:creationId xmlns:a16="http://schemas.microsoft.com/office/drawing/2014/main" id="{ECE3E12F-E904-53D4-EADE-217F8AD1FF9E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446" name="Gruppe 4445">
              <a:extLst>
                <a:ext uri="{FF2B5EF4-FFF2-40B4-BE49-F238E27FC236}">
                  <a16:creationId xmlns:a16="http://schemas.microsoft.com/office/drawing/2014/main" id="{4AA84054-DCDC-E014-284B-A1A8A4B39C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131467" y="3536525"/>
              <a:ext cx="767065" cy="374872"/>
              <a:chOff x="2655570" y="2187000"/>
              <a:chExt cx="6880860" cy="3362760"/>
            </a:xfrm>
          </p:grpSpPr>
          <p:sp>
            <p:nvSpPr>
              <p:cNvPr id="4463" name="Rektangel 4462">
                <a:extLst>
                  <a:ext uri="{FF2B5EF4-FFF2-40B4-BE49-F238E27FC236}">
                    <a16:creationId xmlns:a16="http://schemas.microsoft.com/office/drawing/2014/main" id="{9F431631-9257-E649-A383-7EAF0555FA84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464" name="Ligebenet trapez 4463">
                <a:extLst>
                  <a:ext uri="{FF2B5EF4-FFF2-40B4-BE49-F238E27FC236}">
                    <a16:creationId xmlns:a16="http://schemas.microsoft.com/office/drawing/2014/main" id="{45B027C6-6535-9256-9191-288BD6871DDC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465" name="Gruppe 4464">
                <a:extLst>
                  <a:ext uri="{FF2B5EF4-FFF2-40B4-BE49-F238E27FC236}">
                    <a16:creationId xmlns:a16="http://schemas.microsoft.com/office/drawing/2014/main" id="{BFFCBA23-7D1B-359F-8A1E-42D1684AA42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469" name="Cylinder 4468">
                  <a:extLst>
                    <a:ext uri="{FF2B5EF4-FFF2-40B4-BE49-F238E27FC236}">
                      <a16:creationId xmlns:a16="http://schemas.microsoft.com/office/drawing/2014/main" id="{914B96AE-515D-795E-F25D-EF19875913BD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47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A688C8A3-148E-54C6-21ED-E016FD486BD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466" name="Gruppe 4465">
                <a:extLst>
                  <a:ext uri="{FF2B5EF4-FFF2-40B4-BE49-F238E27FC236}">
                    <a16:creationId xmlns:a16="http://schemas.microsoft.com/office/drawing/2014/main" id="{60A3F9F9-2762-0D1F-F2C3-03D342B6B3E9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467" name="Cylinder 4466">
                  <a:extLst>
                    <a:ext uri="{FF2B5EF4-FFF2-40B4-BE49-F238E27FC236}">
                      <a16:creationId xmlns:a16="http://schemas.microsoft.com/office/drawing/2014/main" id="{38224993-A47F-1129-26BD-D56AC0008A5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468" name="Cylinder 4467">
                  <a:extLst>
                    <a:ext uri="{FF2B5EF4-FFF2-40B4-BE49-F238E27FC236}">
                      <a16:creationId xmlns:a16="http://schemas.microsoft.com/office/drawing/2014/main" id="{159D3EE1-62D1-0B0E-97C3-1D1D83CC261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447" name="Gruppe 4446">
              <a:extLst>
                <a:ext uri="{FF2B5EF4-FFF2-40B4-BE49-F238E27FC236}">
                  <a16:creationId xmlns:a16="http://schemas.microsoft.com/office/drawing/2014/main" id="{5DAAC55B-1F8F-BF34-D30E-000AF5450D3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005253" y="3936631"/>
              <a:ext cx="767065" cy="374872"/>
              <a:chOff x="2655570" y="2187000"/>
              <a:chExt cx="6880860" cy="3362760"/>
            </a:xfrm>
          </p:grpSpPr>
          <p:sp>
            <p:nvSpPr>
              <p:cNvPr id="4455" name="Rektangel 4454">
                <a:extLst>
                  <a:ext uri="{FF2B5EF4-FFF2-40B4-BE49-F238E27FC236}">
                    <a16:creationId xmlns:a16="http://schemas.microsoft.com/office/drawing/2014/main" id="{9245A754-FD99-FC53-28E8-3A1C5C08F4F8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456" name="Ligebenet trapez 4455">
                <a:extLst>
                  <a:ext uri="{FF2B5EF4-FFF2-40B4-BE49-F238E27FC236}">
                    <a16:creationId xmlns:a16="http://schemas.microsoft.com/office/drawing/2014/main" id="{EB9118DB-3E03-E896-82EE-1968C0C748CD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457" name="Gruppe 4456">
                <a:extLst>
                  <a:ext uri="{FF2B5EF4-FFF2-40B4-BE49-F238E27FC236}">
                    <a16:creationId xmlns:a16="http://schemas.microsoft.com/office/drawing/2014/main" id="{C02D6CA4-59B0-8F4F-563F-C7BDF1BC9C3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461" name="Cylinder 4460">
                  <a:extLst>
                    <a:ext uri="{FF2B5EF4-FFF2-40B4-BE49-F238E27FC236}">
                      <a16:creationId xmlns:a16="http://schemas.microsoft.com/office/drawing/2014/main" id="{4AEE1E54-9BEB-B976-C683-F60CDC25084B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46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68B5F070-6112-44B1-B2D1-930BB3BA797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458" name="Gruppe 4457">
                <a:extLst>
                  <a:ext uri="{FF2B5EF4-FFF2-40B4-BE49-F238E27FC236}">
                    <a16:creationId xmlns:a16="http://schemas.microsoft.com/office/drawing/2014/main" id="{0B207988-3826-1A70-A435-FA40E5163435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459" name="Cylinder 4458">
                  <a:extLst>
                    <a:ext uri="{FF2B5EF4-FFF2-40B4-BE49-F238E27FC236}">
                      <a16:creationId xmlns:a16="http://schemas.microsoft.com/office/drawing/2014/main" id="{200A88F0-133E-BF56-BFFA-39C4E678A87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460" name="Cylinder 4459">
                  <a:extLst>
                    <a:ext uri="{FF2B5EF4-FFF2-40B4-BE49-F238E27FC236}">
                      <a16:creationId xmlns:a16="http://schemas.microsoft.com/office/drawing/2014/main" id="{0E610CDB-7941-3672-AC2B-8388C7554A5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448" name="Kombinationstegning 4447">
              <a:extLst>
                <a:ext uri="{FF2B5EF4-FFF2-40B4-BE49-F238E27FC236}">
                  <a16:creationId xmlns:a16="http://schemas.microsoft.com/office/drawing/2014/main" id="{9D523FA1-2AC0-E330-EDC3-0D428E9BAA28}"/>
                </a:ext>
              </a:extLst>
            </p:cNvPr>
            <p:cNvSpPr/>
            <p:nvPr/>
          </p:nvSpPr>
          <p:spPr>
            <a:xfrm>
              <a:off x="6079898" y="2586034"/>
              <a:ext cx="1424473" cy="394228"/>
            </a:xfrm>
            <a:custGeom>
              <a:avLst/>
              <a:gdLst>
                <a:gd name="connsiteX0" fmla="*/ 0 w 1424473"/>
                <a:gd name="connsiteY0" fmla="*/ 0 h 394228"/>
                <a:gd name="connsiteX1" fmla="*/ 242595 w 1424473"/>
                <a:gd name="connsiteY1" fmla="*/ 167951 h 394228"/>
                <a:gd name="connsiteX2" fmla="*/ 709126 w 1424473"/>
                <a:gd name="connsiteY2" fmla="*/ 205273 h 394228"/>
                <a:gd name="connsiteX3" fmla="*/ 1020147 w 1424473"/>
                <a:gd name="connsiteY3" fmla="*/ 391885 h 394228"/>
                <a:gd name="connsiteX4" fmla="*/ 1293844 w 1424473"/>
                <a:gd name="connsiteY4" fmla="*/ 298579 h 394228"/>
                <a:gd name="connsiteX5" fmla="*/ 1331167 w 1424473"/>
                <a:gd name="connsiteY5" fmla="*/ 130628 h 394228"/>
                <a:gd name="connsiteX6" fmla="*/ 1424473 w 1424473"/>
                <a:gd name="connsiteY6" fmla="*/ 199053 h 39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4473" h="394228">
                  <a:moveTo>
                    <a:pt x="0" y="0"/>
                  </a:moveTo>
                  <a:cubicBezTo>
                    <a:pt x="62203" y="66869"/>
                    <a:pt x="124407" y="133739"/>
                    <a:pt x="242595" y="167951"/>
                  </a:cubicBezTo>
                  <a:cubicBezTo>
                    <a:pt x="360783" y="202163"/>
                    <a:pt x="579534" y="167951"/>
                    <a:pt x="709126" y="205273"/>
                  </a:cubicBezTo>
                  <a:cubicBezTo>
                    <a:pt x="838718" y="242595"/>
                    <a:pt x="922694" y="376334"/>
                    <a:pt x="1020147" y="391885"/>
                  </a:cubicBezTo>
                  <a:cubicBezTo>
                    <a:pt x="1117600" y="407436"/>
                    <a:pt x="1242007" y="342122"/>
                    <a:pt x="1293844" y="298579"/>
                  </a:cubicBezTo>
                  <a:cubicBezTo>
                    <a:pt x="1345681" y="255036"/>
                    <a:pt x="1309396" y="147216"/>
                    <a:pt x="1331167" y="130628"/>
                  </a:cubicBezTo>
                  <a:cubicBezTo>
                    <a:pt x="1352938" y="114040"/>
                    <a:pt x="1388705" y="156546"/>
                    <a:pt x="1424473" y="199053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49" name="Kombinationstegning 4448">
              <a:extLst>
                <a:ext uri="{FF2B5EF4-FFF2-40B4-BE49-F238E27FC236}">
                  <a16:creationId xmlns:a16="http://schemas.microsoft.com/office/drawing/2014/main" id="{BCC17F45-467E-8589-A687-4D3836ED8492}"/>
                </a:ext>
              </a:extLst>
            </p:cNvPr>
            <p:cNvSpPr/>
            <p:nvPr/>
          </p:nvSpPr>
          <p:spPr>
            <a:xfrm>
              <a:off x="6533987" y="2597277"/>
              <a:ext cx="1438865" cy="703061"/>
            </a:xfrm>
            <a:custGeom>
              <a:avLst/>
              <a:gdLst>
                <a:gd name="connsiteX0" fmla="*/ 1057470 w 1438865"/>
                <a:gd name="connsiteY0" fmla="*/ 88283 h 703061"/>
                <a:gd name="connsiteX1" fmla="*/ 1119674 w 1438865"/>
                <a:gd name="connsiteY1" fmla="*/ 7418 h 703061"/>
                <a:gd name="connsiteX2" fmla="*/ 1281404 w 1438865"/>
                <a:gd name="connsiteY2" fmla="*/ 19859 h 703061"/>
                <a:gd name="connsiteX3" fmla="*/ 1418253 w 1438865"/>
                <a:gd name="connsiteY3" fmla="*/ 150487 h 703061"/>
                <a:gd name="connsiteX4" fmla="*/ 1430694 w 1438865"/>
                <a:gd name="connsiteY4" fmla="*/ 368202 h 703061"/>
                <a:gd name="connsiteX5" fmla="*/ 1343609 w 1438865"/>
                <a:gd name="connsiteY5" fmla="*/ 567255 h 703061"/>
                <a:gd name="connsiteX6" fmla="*/ 1076131 w 1438865"/>
                <a:gd name="connsiteY6" fmla="*/ 691663 h 703061"/>
                <a:gd name="connsiteX7" fmla="*/ 796213 w 1438865"/>
                <a:gd name="connsiteY7" fmla="*/ 685442 h 703061"/>
                <a:gd name="connsiteX8" fmla="*/ 559837 w 1438865"/>
                <a:gd name="connsiteY8" fmla="*/ 585916 h 703061"/>
                <a:gd name="connsiteX9" fmla="*/ 323462 w 1438865"/>
                <a:gd name="connsiteY9" fmla="*/ 498830 h 703061"/>
                <a:gd name="connsiteX10" fmla="*/ 111968 w 1438865"/>
                <a:gd name="connsiteY10" fmla="*/ 498830 h 703061"/>
                <a:gd name="connsiteX11" fmla="*/ 0 w 1438865"/>
                <a:gd name="connsiteY11" fmla="*/ 660561 h 70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865" h="703061">
                  <a:moveTo>
                    <a:pt x="1057470" y="88283"/>
                  </a:moveTo>
                  <a:cubicBezTo>
                    <a:pt x="1069911" y="53552"/>
                    <a:pt x="1082352" y="18822"/>
                    <a:pt x="1119674" y="7418"/>
                  </a:cubicBezTo>
                  <a:cubicBezTo>
                    <a:pt x="1156996" y="-3986"/>
                    <a:pt x="1231641" y="-3986"/>
                    <a:pt x="1281404" y="19859"/>
                  </a:cubicBezTo>
                  <a:cubicBezTo>
                    <a:pt x="1331167" y="43704"/>
                    <a:pt x="1393371" y="92430"/>
                    <a:pt x="1418253" y="150487"/>
                  </a:cubicBezTo>
                  <a:cubicBezTo>
                    <a:pt x="1443135" y="208544"/>
                    <a:pt x="1443135" y="298741"/>
                    <a:pt x="1430694" y="368202"/>
                  </a:cubicBezTo>
                  <a:cubicBezTo>
                    <a:pt x="1418253" y="437663"/>
                    <a:pt x="1402703" y="513345"/>
                    <a:pt x="1343609" y="567255"/>
                  </a:cubicBezTo>
                  <a:cubicBezTo>
                    <a:pt x="1284515" y="621165"/>
                    <a:pt x="1167364" y="671965"/>
                    <a:pt x="1076131" y="691663"/>
                  </a:cubicBezTo>
                  <a:cubicBezTo>
                    <a:pt x="984898" y="711361"/>
                    <a:pt x="882262" y="703066"/>
                    <a:pt x="796213" y="685442"/>
                  </a:cubicBezTo>
                  <a:cubicBezTo>
                    <a:pt x="710164" y="667818"/>
                    <a:pt x="638629" y="617018"/>
                    <a:pt x="559837" y="585916"/>
                  </a:cubicBezTo>
                  <a:cubicBezTo>
                    <a:pt x="481045" y="554814"/>
                    <a:pt x="398107" y="513344"/>
                    <a:pt x="323462" y="498830"/>
                  </a:cubicBezTo>
                  <a:cubicBezTo>
                    <a:pt x="248817" y="484316"/>
                    <a:pt x="165878" y="471875"/>
                    <a:pt x="111968" y="498830"/>
                  </a:cubicBezTo>
                  <a:cubicBezTo>
                    <a:pt x="58058" y="525785"/>
                    <a:pt x="29029" y="593173"/>
                    <a:pt x="0" y="660561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0" name="Kombinationstegning 4449">
              <a:extLst>
                <a:ext uri="{FF2B5EF4-FFF2-40B4-BE49-F238E27FC236}">
                  <a16:creationId xmlns:a16="http://schemas.microsoft.com/office/drawing/2014/main" id="{BE8F1353-8EC3-BA4F-DB38-3E9C6754B3D4}"/>
                </a:ext>
              </a:extLst>
            </p:cNvPr>
            <p:cNvSpPr/>
            <p:nvPr/>
          </p:nvSpPr>
          <p:spPr>
            <a:xfrm>
              <a:off x="6005253" y="2598475"/>
              <a:ext cx="162996" cy="653142"/>
            </a:xfrm>
            <a:custGeom>
              <a:avLst/>
              <a:gdLst>
                <a:gd name="connsiteX0" fmla="*/ 74645 w 162996"/>
                <a:gd name="connsiteY0" fmla="*/ 653142 h 653142"/>
                <a:gd name="connsiteX1" fmla="*/ 31102 w 162996"/>
                <a:gd name="connsiteY1" fmla="*/ 516293 h 653142"/>
                <a:gd name="connsiteX2" fmla="*/ 62204 w 162996"/>
                <a:gd name="connsiteY2" fmla="*/ 354563 h 653142"/>
                <a:gd name="connsiteX3" fmla="*/ 130628 w 162996"/>
                <a:gd name="connsiteY3" fmla="*/ 273698 h 653142"/>
                <a:gd name="connsiteX4" fmla="*/ 155510 w 162996"/>
                <a:gd name="connsiteY4" fmla="*/ 167951 h 653142"/>
                <a:gd name="connsiteX5" fmla="*/ 0 w 162996"/>
                <a:gd name="connsiteY5" fmla="*/ 0 h 65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996" h="653142">
                  <a:moveTo>
                    <a:pt x="74645" y="653142"/>
                  </a:moveTo>
                  <a:cubicBezTo>
                    <a:pt x="53910" y="609599"/>
                    <a:pt x="33175" y="566056"/>
                    <a:pt x="31102" y="516293"/>
                  </a:cubicBezTo>
                  <a:cubicBezTo>
                    <a:pt x="29029" y="466530"/>
                    <a:pt x="45616" y="394995"/>
                    <a:pt x="62204" y="354563"/>
                  </a:cubicBezTo>
                  <a:cubicBezTo>
                    <a:pt x="78792" y="314131"/>
                    <a:pt x="115077" y="304800"/>
                    <a:pt x="130628" y="273698"/>
                  </a:cubicBezTo>
                  <a:cubicBezTo>
                    <a:pt x="146179" y="242596"/>
                    <a:pt x="177281" y="213567"/>
                    <a:pt x="155510" y="167951"/>
                  </a:cubicBezTo>
                  <a:cubicBezTo>
                    <a:pt x="133739" y="122335"/>
                    <a:pt x="66869" y="61167"/>
                    <a:pt x="0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1" name="Kombinationstegning 4450">
              <a:extLst>
                <a:ext uri="{FF2B5EF4-FFF2-40B4-BE49-F238E27FC236}">
                  <a16:creationId xmlns:a16="http://schemas.microsoft.com/office/drawing/2014/main" id="{99FF4C03-B18E-46E2-5C66-08F21621ED53}"/>
                </a:ext>
              </a:extLst>
            </p:cNvPr>
            <p:cNvSpPr/>
            <p:nvPr/>
          </p:nvSpPr>
          <p:spPr>
            <a:xfrm>
              <a:off x="5748018" y="3526470"/>
              <a:ext cx="421397" cy="676255"/>
            </a:xfrm>
            <a:custGeom>
              <a:avLst/>
              <a:gdLst>
                <a:gd name="connsiteX0" fmla="*/ 405042 w 421397"/>
                <a:gd name="connsiteY0" fmla="*/ 676255 h 676255"/>
                <a:gd name="connsiteX1" fmla="*/ 420991 w 421397"/>
                <a:gd name="connsiteY1" fmla="*/ 426390 h 676255"/>
                <a:gd name="connsiteX2" fmla="*/ 405042 w 421397"/>
                <a:gd name="connsiteY2" fmla="*/ 176525 h 676255"/>
                <a:gd name="connsiteX3" fmla="*/ 298716 w 421397"/>
                <a:gd name="connsiteY3" fmla="*/ 27669 h 676255"/>
                <a:gd name="connsiteX4" fmla="*/ 149860 w 421397"/>
                <a:gd name="connsiteY4" fmla="*/ 1088 h 676255"/>
                <a:gd name="connsiteX5" fmla="*/ 48851 w 421397"/>
                <a:gd name="connsiteY5" fmla="*/ 43618 h 676255"/>
                <a:gd name="connsiteX6" fmla="*/ 6321 w 421397"/>
                <a:gd name="connsiteY6" fmla="*/ 149943 h 676255"/>
                <a:gd name="connsiteX7" fmla="*/ 1004 w 421397"/>
                <a:gd name="connsiteY7" fmla="*/ 277534 h 6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397" h="676255">
                  <a:moveTo>
                    <a:pt x="405042" y="676255"/>
                  </a:moveTo>
                  <a:cubicBezTo>
                    <a:pt x="413016" y="592966"/>
                    <a:pt x="420991" y="509678"/>
                    <a:pt x="420991" y="426390"/>
                  </a:cubicBezTo>
                  <a:cubicBezTo>
                    <a:pt x="420991" y="343102"/>
                    <a:pt x="425421" y="242978"/>
                    <a:pt x="405042" y="176525"/>
                  </a:cubicBezTo>
                  <a:cubicBezTo>
                    <a:pt x="384663" y="110072"/>
                    <a:pt x="341246" y="56908"/>
                    <a:pt x="298716" y="27669"/>
                  </a:cubicBezTo>
                  <a:cubicBezTo>
                    <a:pt x="256186" y="-1571"/>
                    <a:pt x="191504" y="-1570"/>
                    <a:pt x="149860" y="1088"/>
                  </a:cubicBezTo>
                  <a:cubicBezTo>
                    <a:pt x="108216" y="3746"/>
                    <a:pt x="72774" y="18809"/>
                    <a:pt x="48851" y="43618"/>
                  </a:cubicBezTo>
                  <a:cubicBezTo>
                    <a:pt x="24928" y="68427"/>
                    <a:pt x="14295" y="110957"/>
                    <a:pt x="6321" y="149943"/>
                  </a:cubicBezTo>
                  <a:cubicBezTo>
                    <a:pt x="-1653" y="188929"/>
                    <a:pt x="-325" y="233231"/>
                    <a:pt x="1004" y="277534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2" name="Kombinationstegning 4451">
              <a:extLst>
                <a:ext uri="{FF2B5EF4-FFF2-40B4-BE49-F238E27FC236}">
                  <a16:creationId xmlns:a16="http://schemas.microsoft.com/office/drawing/2014/main" id="{DBE696B1-4ADA-6DC0-209F-D7A372258AC3}"/>
                </a:ext>
              </a:extLst>
            </p:cNvPr>
            <p:cNvSpPr/>
            <p:nvPr/>
          </p:nvSpPr>
          <p:spPr>
            <a:xfrm>
              <a:off x="5268111" y="3032474"/>
              <a:ext cx="805205" cy="782163"/>
            </a:xfrm>
            <a:custGeom>
              <a:avLst/>
              <a:gdLst>
                <a:gd name="connsiteX0" fmla="*/ 805205 w 805205"/>
                <a:gd name="connsiteY0" fmla="*/ 218637 h 782163"/>
                <a:gd name="connsiteX1" fmla="*/ 720144 w 805205"/>
                <a:gd name="connsiteY1" fmla="*/ 59149 h 782163"/>
                <a:gd name="connsiteX2" fmla="*/ 560656 w 805205"/>
                <a:gd name="connsiteY2" fmla="*/ 670 h 782163"/>
                <a:gd name="connsiteX3" fmla="*/ 358637 w 805205"/>
                <a:gd name="connsiteY3" fmla="*/ 43200 h 782163"/>
                <a:gd name="connsiteX4" fmla="*/ 103456 w 805205"/>
                <a:gd name="connsiteY4" fmla="*/ 250535 h 782163"/>
                <a:gd name="connsiteX5" fmla="*/ 13079 w 805205"/>
                <a:gd name="connsiteY5" fmla="*/ 521665 h 782163"/>
                <a:gd name="connsiteX6" fmla="*/ 2446 w 805205"/>
                <a:gd name="connsiteY6" fmla="*/ 782163 h 78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5205" h="782163">
                  <a:moveTo>
                    <a:pt x="805205" y="218637"/>
                  </a:moveTo>
                  <a:cubicBezTo>
                    <a:pt x="783053" y="157057"/>
                    <a:pt x="760902" y="95477"/>
                    <a:pt x="720144" y="59149"/>
                  </a:cubicBezTo>
                  <a:cubicBezTo>
                    <a:pt x="679386" y="22821"/>
                    <a:pt x="620907" y="3328"/>
                    <a:pt x="560656" y="670"/>
                  </a:cubicBezTo>
                  <a:cubicBezTo>
                    <a:pt x="500405" y="-1988"/>
                    <a:pt x="434837" y="1556"/>
                    <a:pt x="358637" y="43200"/>
                  </a:cubicBezTo>
                  <a:cubicBezTo>
                    <a:pt x="282437" y="84844"/>
                    <a:pt x="161049" y="170791"/>
                    <a:pt x="103456" y="250535"/>
                  </a:cubicBezTo>
                  <a:cubicBezTo>
                    <a:pt x="45863" y="330279"/>
                    <a:pt x="29914" y="433060"/>
                    <a:pt x="13079" y="521665"/>
                  </a:cubicBezTo>
                  <a:cubicBezTo>
                    <a:pt x="-3756" y="610270"/>
                    <a:pt x="-655" y="696216"/>
                    <a:pt x="2446" y="782163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453" name="Tekstfelt 4452">
              <a:extLst>
                <a:ext uri="{FF2B5EF4-FFF2-40B4-BE49-F238E27FC236}">
                  <a16:creationId xmlns:a16="http://schemas.microsoft.com/office/drawing/2014/main" id="{36F780FE-7B82-C47B-665A-97CE6A039E55}"/>
                </a:ext>
              </a:extLst>
            </p:cNvPr>
            <p:cNvSpPr txBox="1"/>
            <p:nvPr/>
          </p:nvSpPr>
          <p:spPr>
            <a:xfrm>
              <a:off x="5878408" y="1772423"/>
              <a:ext cx="84510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V = ? V</a:t>
              </a:r>
            </a:p>
          </p:txBody>
        </p:sp>
        <p:sp>
          <p:nvSpPr>
            <p:cNvPr id="4454" name="Kombinationstegning 4453">
              <a:extLst>
                <a:ext uri="{FF2B5EF4-FFF2-40B4-BE49-F238E27FC236}">
                  <a16:creationId xmlns:a16="http://schemas.microsoft.com/office/drawing/2014/main" id="{9FD4F617-C1D1-B8B2-C951-3CC8DF32E7EB}"/>
                </a:ext>
              </a:extLst>
            </p:cNvPr>
            <p:cNvSpPr/>
            <p:nvPr/>
          </p:nvSpPr>
          <p:spPr>
            <a:xfrm>
              <a:off x="6550429" y="3170942"/>
              <a:ext cx="334595" cy="1029756"/>
            </a:xfrm>
            <a:custGeom>
              <a:avLst/>
              <a:gdLst>
                <a:gd name="connsiteX0" fmla="*/ 0 w 334595"/>
                <a:gd name="connsiteY0" fmla="*/ 76563 h 1029756"/>
                <a:gd name="connsiteX1" fmla="*/ 99753 w 334595"/>
                <a:gd name="connsiteY1" fmla="*/ 4520 h 1029756"/>
                <a:gd name="connsiteX2" fmla="*/ 243840 w 334595"/>
                <a:gd name="connsiteY2" fmla="*/ 21145 h 1029756"/>
                <a:gd name="connsiteX3" fmla="*/ 321426 w 334595"/>
                <a:gd name="connsiteY3" fmla="*/ 131982 h 1029756"/>
                <a:gd name="connsiteX4" fmla="*/ 326967 w 334595"/>
                <a:gd name="connsiteY4" fmla="*/ 325945 h 1029756"/>
                <a:gd name="connsiteX5" fmla="*/ 243840 w 334595"/>
                <a:gd name="connsiteY5" fmla="*/ 525451 h 1029756"/>
                <a:gd name="connsiteX6" fmla="*/ 133004 w 334595"/>
                <a:gd name="connsiteY6" fmla="*/ 708331 h 1029756"/>
                <a:gd name="connsiteX7" fmla="*/ 77586 w 334595"/>
                <a:gd name="connsiteY7" fmla="*/ 1029756 h 10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595" h="1029756">
                  <a:moveTo>
                    <a:pt x="0" y="76563"/>
                  </a:moveTo>
                  <a:cubicBezTo>
                    <a:pt x="29556" y="45159"/>
                    <a:pt x="59113" y="13756"/>
                    <a:pt x="99753" y="4520"/>
                  </a:cubicBezTo>
                  <a:cubicBezTo>
                    <a:pt x="140393" y="-4716"/>
                    <a:pt x="206895" y="-99"/>
                    <a:pt x="243840" y="21145"/>
                  </a:cubicBezTo>
                  <a:cubicBezTo>
                    <a:pt x="280785" y="42389"/>
                    <a:pt x="307572" y="81182"/>
                    <a:pt x="321426" y="131982"/>
                  </a:cubicBezTo>
                  <a:cubicBezTo>
                    <a:pt x="335280" y="182782"/>
                    <a:pt x="339898" y="260367"/>
                    <a:pt x="326967" y="325945"/>
                  </a:cubicBezTo>
                  <a:cubicBezTo>
                    <a:pt x="314036" y="391523"/>
                    <a:pt x="276167" y="461720"/>
                    <a:pt x="243840" y="525451"/>
                  </a:cubicBezTo>
                  <a:cubicBezTo>
                    <a:pt x="211513" y="589182"/>
                    <a:pt x="160713" y="624280"/>
                    <a:pt x="133004" y="708331"/>
                  </a:cubicBezTo>
                  <a:cubicBezTo>
                    <a:pt x="105295" y="792382"/>
                    <a:pt x="91440" y="911069"/>
                    <a:pt x="77586" y="1029756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4" name="Tekstfelt 3">
            <a:extLst>
              <a:ext uri="{FF2B5EF4-FFF2-40B4-BE49-F238E27FC236}">
                <a16:creationId xmlns:a16="http://schemas.microsoft.com/office/drawing/2014/main" id="{FB80976F-5CE6-1558-9EF9-D0B6079D274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77699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240AF3-BA18-F55A-C2A6-AE57A99A7D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Titel 1">
            <a:extLst>
              <a:ext uri="{FF2B5EF4-FFF2-40B4-BE49-F238E27FC236}">
                <a16:creationId xmlns:a16="http://schemas.microsoft.com/office/drawing/2014/main" id="{B3FFB947-6654-0D13-B040-F11C8FDF0D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846" y="-1606"/>
            <a:ext cx="8543925" cy="1325563"/>
          </a:xfrm>
        </p:spPr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 7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8B2FE78E-5227-14CC-8C91-C3ABE70C23E0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Ellipse 2">
            <a:extLst>
              <a:ext uri="{FF2B5EF4-FFF2-40B4-BE49-F238E27FC236}">
                <a16:creationId xmlns:a16="http://schemas.microsoft.com/office/drawing/2014/main" id="{5CB27BCC-F1EA-6698-3823-04A36099FADB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4237" name="Tekstfelt 4236">
            <a:extLst>
              <a:ext uri="{FF2B5EF4-FFF2-40B4-BE49-F238E27FC236}">
                <a16:creationId xmlns:a16="http://schemas.microsoft.com/office/drawing/2014/main" id="{ED84277A-1FBE-D561-4F57-A2D59A38EC42}"/>
              </a:ext>
            </a:extLst>
          </p:cNvPr>
          <p:cNvSpPr txBox="1"/>
          <p:nvPr/>
        </p:nvSpPr>
        <p:spPr>
          <a:xfrm>
            <a:off x="502604" y="812379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Når 2 pærer sidder i parallelforbindelse i et kredsløb, vil spændingsforskellen være</a:t>
            </a:r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 det samme over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38" name="Tekstfelt 4237">
            <a:extLst>
              <a:ext uri="{FF2B5EF4-FFF2-40B4-BE49-F238E27FC236}">
                <a16:creationId xmlns:a16="http://schemas.microsoft.com/office/drawing/2014/main" id="{8A4F8C61-B37B-7E48-3CFC-4DD947F43166}"/>
              </a:ext>
            </a:extLst>
          </p:cNvPr>
          <p:cNvSpPr txBox="1"/>
          <p:nvPr/>
        </p:nvSpPr>
        <p:spPr>
          <a:xfrm>
            <a:off x="679626" y="1040578"/>
            <a:ext cx="8546749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b="0" i="0" dirty="0">
                <a:solidFill>
                  <a:srgbClr val="C00000"/>
                </a:solidFill>
                <a:effectLst/>
                <a:latin typeface="Comic Sans MS" panose="030F0902030302020204" pitchFamily="66" charset="0"/>
              </a:rPr>
              <a:t>begge pærer.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Den strømstyrke, der løber gennem kredsløbet, vil være givet ved Ohms Lov. </a:t>
            </a:r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</p:txBody>
      </p:sp>
      <p:sp>
        <p:nvSpPr>
          <p:cNvPr id="4239" name="Tekstfelt 4238">
            <a:extLst>
              <a:ext uri="{FF2B5EF4-FFF2-40B4-BE49-F238E27FC236}">
                <a16:creationId xmlns:a16="http://schemas.microsoft.com/office/drawing/2014/main" id="{37CF01E9-1484-A586-1673-5992490F15FA}"/>
              </a:ext>
            </a:extLst>
          </p:cNvPr>
          <p:cNvSpPr txBox="1"/>
          <p:nvPr/>
        </p:nvSpPr>
        <p:spPr>
          <a:xfrm>
            <a:off x="789123" y="1275608"/>
            <a:ext cx="8327755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</a:rPr>
              <a:t>Men den samlede </a:t>
            </a:r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modstand vil være givet ved:</a:t>
            </a:r>
          </a:p>
        </p:txBody>
      </p:sp>
      <p:grpSp>
        <p:nvGrpSpPr>
          <p:cNvPr id="4419" name="Gruppe 4418">
            <a:extLst>
              <a:ext uri="{FF2B5EF4-FFF2-40B4-BE49-F238E27FC236}">
                <a16:creationId xmlns:a16="http://schemas.microsoft.com/office/drawing/2014/main" id="{642C4A40-96C7-D773-4D7A-8A44757D39A4}"/>
              </a:ext>
            </a:extLst>
          </p:cNvPr>
          <p:cNvGrpSpPr/>
          <p:nvPr/>
        </p:nvGrpSpPr>
        <p:grpSpPr>
          <a:xfrm>
            <a:off x="1335668" y="2211637"/>
            <a:ext cx="1589975" cy="1394130"/>
            <a:chOff x="1335668" y="2211637"/>
            <a:chExt cx="1589975" cy="1394130"/>
          </a:xfrm>
        </p:grpSpPr>
        <p:grpSp>
          <p:nvGrpSpPr>
            <p:cNvPr id="4413" name="Gruppe 4412">
              <a:extLst>
                <a:ext uri="{FF2B5EF4-FFF2-40B4-BE49-F238E27FC236}">
                  <a16:creationId xmlns:a16="http://schemas.microsoft.com/office/drawing/2014/main" id="{96F5E864-946D-B338-22B2-8DB652688D3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335668" y="2211637"/>
              <a:ext cx="1584000" cy="1375380"/>
              <a:chOff x="4092911" y="2883988"/>
              <a:chExt cx="1635271" cy="1419898"/>
            </a:xfrm>
          </p:grpSpPr>
          <p:grpSp>
            <p:nvGrpSpPr>
              <p:cNvPr id="4409" name="Gruppe 4408">
                <a:extLst>
                  <a:ext uri="{FF2B5EF4-FFF2-40B4-BE49-F238E27FC236}">
                    <a16:creationId xmlns:a16="http://schemas.microsoft.com/office/drawing/2014/main" id="{0E6B33A3-240F-4115-95B1-75DF58AF3783}"/>
                  </a:ext>
                </a:extLst>
              </p:cNvPr>
              <p:cNvGrpSpPr/>
              <p:nvPr/>
            </p:nvGrpSpPr>
            <p:grpSpPr>
              <a:xfrm>
                <a:off x="4092911" y="2883988"/>
                <a:ext cx="1635271" cy="1419898"/>
                <a:chOff x="4092911" y="2883988"/>
                <a:chExt cx="1635271" cy="1419898"/>
              </a:xfrm>
            </p:grpSpPr>
            <p:sp>
              <p:nvSpPr>
                <p:cNvPr id="4404" name="Trekant 4403">
                  <a:extLst>
                    <a:ext uri="{FF2B5EF4-FFF2-40B4-BE49-F238E27FC236}">
                      <a16:creationId xmlns:a16="http://schemas.microsoft.com/office/drawing/2014/main" id="{45747040-572D-D081-1960-FA99B7C9BCF3}"/>
                    </a:ext>
                  </a:extLst>
                </p:cNvPr>
                <p:cNvSpPr/>
                <p:nvPr/>
              </p:nvSpPr>
              <p:spPr>
                <a:xfrm>
                  <a:off x="4092911" y="2883988"/>
                  <a:ext cx="1635271" cy="1409716"/>
                </a:xfrm>
                <a:prstGeom prst="triangle">
                  <a:avLst/>
                </a:prstGeom>
                <a:solidFill>
                  <a:schemeClr val="bg1"/>
                </a:solidFill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4406" name="Lige forbindelse 4405">
                  <a:extLst>
                    <a:ext uri="{FF2B5EF4-FFF2-40B4-BE49-F238E27FC236}">
                      <a16:creationId xmlns:a16="http://schemas.microsoft.com/office/drawing/2014/main" id="{FFE78DA6-29B8-2558-BCE6-7F7401F2A7F0}"/>
                    </a:ext>
                  </a:extLst>
                </p:cNvPr>
                <p:cNvCxnSpPr/>
                <p:nvPr/>
              </p:nvCxnSpPr>
              <p:spPr>
                <a:xfrm>
                  <a:off x="4458811" y="3648482"/>
                  <a:ext cx="883930" cy="0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8" name="Lige forbindelse 4407">
                  <a:extLst>
                    <a:ext uri="{FF2B5EF4-FFF2-40B4-BE49-F238E27FC236}">
                      <a16:creationId xmlns:a16="http://schemas.microsoft.com/office/drawing/2014/main" id="{AE38FD03-4EB6-DB0F-6CBA-6F8BAE5622B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4904547" y="3640939"/>
                  <a:ext cx="0" cy="662947"/>
                </a:xfrm>
                <a:prstGeom prst="line">
                  <a:avLst/>
                </a:prstGeom>
                <a:ln w="28575" cap="rnd" cmpd="sng">
                  <a:solidFill>
                    <a:srgbClr val="C00000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10" name="Tekstfelt 4409">
                <a:extLst>
                  <a:ext uri="{FF2B5EF4-FFF2-40B4-BE49-F238E27FC236}">
                    <a16:creationId xmlns:a16="http://schemas.microsoft.com/office/drawing/2014/main" id="{94920584-6125-E997-CBDE-23B244948220}"/>
                  </a:ext>
                </a:extLst>
              </p:cNvPr>
              <p:cNvSpPr txBox="1"/>
              <p:nvPr/>
            </p:nvSpPr>
            <p:spPr>
              <a:xfrm>
                <a:off x="4722259" y="3119963"/>
                <a:ext cx="3545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U</a:t>
                </a:r>
              </a:p>
            </p:txBody>
          </p:sp>
          <p:sp>
            <p:nvSpPr>
              <p:cNvPr id="4411" name="Tekstfelt 4410">
                <a:extLst>
                  <a:ext uri="{FF2B5EF4-FFF2-40B4-BE49-F238E27FC236}">
                    <a16:creationId xmlns:a16="http://schemas.microsoft.com/office/drawing/2014/main" id="{CB8E3CAA-35B6-BAB5-B82A-4B121D717B4C}"/>
                  </a:ext>
                </a:extLst>
              </p:cNvPr>
              <p:cNvSpPr txBox="1"/>
              <p:nvPr/>
            </p:nvSpPr>
            <p:spPr>
              <a:xfrm>
                <a:off x="4458238" y="3753939"/>
                <a:ext cx="3289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R</a:t>
                </a:r>
              </a:p>
            </p:txBody>
          </p:sp>
          <p:sp>
            <p:nvSpPr>
              <p:cNvPr id="4412" name="Tekstfelt 4411">
                <a:extLst>
                  <a:ext uri="{FF2B5EF4-FFF2-40B4-BE49-F238E27FC236}">
                    <a16:creationId xmlns:a16="http://schemas.microsoft.com/office/drawing/2014/main" id="{F3187466-9135-4867-A48D-C3D5BEA93C68}"/>
                  </a:ext>
                </a:extLst>
              </p:cNvPr>
              <p:cNvSpPr txBox="1"/>
              <p:nvPr/>
            </p:nvSpPr>
            <p:spPr>
              <a:xfrm>
                <a:off x="5022766" y="3756084"/>
                <a:ext cx="31130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dirty="0">
                    <a:latin typeface="Comic Sans MS" panose="030F0902030302020204" pitchFamily="66" charset="0"/>
                  </a:rPr>
                  <a:t>I</a:t>
                </a:r>
              </a:p>
            </p:txBody>
          </p:sp>
        </p:grpSp>
        <p:sp>
          <p:nvSpPr>
            <p:cNvPr id="4416" name="Tekstfelt 4415">
              <a:extLst>
                <a:ext uri="{FF2B5EF4-FFF2-40B4-BE49-F238E27FC236}">
                  <a16:creationId xmlns:a16="http://schemas.microsoft.com/office/drawing/2014/main" id="{D54DF887-0EDA-5C59-57D5-DCBDF3C22638}"/>
                </a:ext>
              </a:extLst>
            </p:cNvPr>
            <p:cNvSpPr txBox="1"/>
            <p:nvPr/>
          </p:nvSpPr>
          <p:spPr>
            <a:xfrm>
              <a:off x="1770462" y="2739020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Spænding</a:t>
              </a:r>
            </a:p>
          </p:txBody>
        </p:sp>
        <p:sp>
          <p:nvSpPr>
            <p:cNvPr id="4417" name="Tekstfelt 4416">
              <a:extLst>
                <a:ext uri="{FF2B5EF4-FFF2-40B4-BE49-F238E27FC236}">
                  <a16:creationId xmlns:a16="http://schemas.microsoft.com/office/drawing/2014/main" id="{CCCAD3BF-6644-FA27-25C0-FF5ADBFBEAE1}"/>
                </a:ext>
              </a:extLst>
            </p:cNvPr>
            <p:cNvSpPr txBox="1"/>
            <p:nvPr/>
          </p:nvSpPr>
          <p:spPr>
            <a:xfrm>
              <a:off x="1415184" y="3374935"/>
              <a:ext cx="71365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Modstand</a:t>
              </a:r>
            </a:p>
          </p:txBody>
        </p:sp>
        <p:sp>
          <p:nvSpPr>
            <p:cNvPr id="4418" name="Tekstfelt 4417">
              <a:extLst>
                <a:ext uri="{FF2B5EF4-FFF2-40B4-BE49-F238E27FC236}">
                  <a16:creationId xmlns:a16="http://schemas.microsoft.com/office/drawing/2014/main" id="{F61667C1-2D03-6E43-7B00-68D43467F735}"/>
                </a:ext>
              </a:extLst>
            </p:cNvPr>
            <p:cNvSpPr txBox="1"/>
            <p:nvPr/>
          </p:nvSpPr>
          <p:spPr>
            <a:xfrm>
              <a:off x="2048480" y="337330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900" dirty="0">
                  <a:latin typeface="Comic Sans MS" panose="030F0902030302020204" pitchFamily="66" charset="0"/>
                </a:rPr>
                <a:t>Strømstyrke</a:t>
              </a:r>
            </a:p>
          </p:txBody>
        </p:sp>
      </p:grpSp>
      <p:grpSp>
        <p:nvGrpSpPr>
          <p:cNvPr id="5" name="Gruppe 4">
            <a:extLst>
              <a:ext uri="{FF2B5EF4-FFF2-40B4-BE49-F238E27FC236}">
                <a16:creationId xmlns:a16="http://schemas.microsoft.com/office/drawing/2014/main" id="{C521AEA1-765D-850F-CCFA-F760C2A0816E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6" name="Afrundet rektangel 5">
              <a:hlinkClick r:id="rId3" action="ppaction://hlinksldjump"/>
              <a:extLst>
                <a:ext uri="{FF2B5EF4-FFF2-40B4-BE49-F238E27FC236}">
                  <a16:creationId xmlns:a16="http://schemas.microsoft.com/office/drawing/2014/main" id="{12615A4A-B640-1D7B-4813-F00C1F926AF9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10 A</a:t>
              </a:r>
            </a:p>
          </p:txBody>
        </p:sp>
        <p:sp>
          <p:nvSpPr>
            <p:cNvPr id="7" name="Afrundet rektangel 6">
              <a:hlinkClick r:id="rId3" action="ppaction://hlinksldjump"/>
              <a:extLst>
                <a:ext uri="{FF2B5EF4-FFF2-40B4-BE49-F238E27FC236}">
                  <a16:creationId xmlns:a16="http://schemas.microsoft.com/office/drawing/2014/main" id="{EF18DF93-CFF9-7A9A-BB44-18F553E4DF46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 A</a:t>
              </a:r>
            </a:p>
          </p:txBody>
        </p:sp>
        <p:sp>
          <p:nvSpPr>
            <p:cNvPr id="8" name="Afrundet rektangel 7">
              <a:hlinkClick r:id="rId3" action="ppaction://hlinksldjump"/>
              <a:extLst>
                <a:ext uri="{FF2B5EF4-FFF2-40B4-BE49-F238E27FC236}">
                  <a16:creationId xmlns:a16="http://schemas.microsoft.com/office/drawing/2014/main" id="{5EE6AE7A-9E05-C15C-206F-D74FF24DA88A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 A</a:t>
              </a:r>
            </a:p>
          </p:txBody>
        </p:sp>
        <p:sp>
          <p:nvSpPr>
            <p:cNvPr id="9" name="Afrundet rektangel 8">
              <a:hlinkClick r:id="rId3" action="ppaction://hlinksldjump"/>
              <a:extLst>
                <a:ext uri="{FF2B5EF4-FFF2-40B4-BE49-F238E27FC236}">
                  <a16:creationId xmlns:a16="http://schemas.microsoft.com/office/drawing/2014/main" id="{397985E3-0EAB-55AA-5F74-4F38BD12ECB1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 A</a:t>
              </a:r>
            </a:p>
          </p:txBody>
        </p:sp>
        <p:sp>
          <p:nvSpPr>
            <p:cNvPr id="10" name="Afrundet rektangel 9">
              <a:hlinkClick r:id="rId3" action="ppaction://hlinksldjump"/>
              <a:extLst>
                <a:ext uri="{FF2B5EF4-FFF2-40B4-BE49-F238E27FC236}">
                  <a16:creationId xmlns:a16="http://schemas.microsoft.com/office/drawing/2014/main" id="{AEF6053A-7B43-6322-6655-75D40E7301B3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 A</a:t>
              </a:r>
            </a:p>
          </p:txBody>
        </p:sp>
        <p:sp>
          <p:nvSpPr>
            <p:cNvPr id="11" name="Afrundet rektangel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1C34B78-917F-2F0F-73F2-451E32739780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 A</a:t>
              </a:r>
            </a:p>
          </p:txBody>
        </p:sp>
        <p:sp>
          <p:nvSpPr>
            <p:cNvPr id="12" name="Afrundet rektangel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619E4391-78C7-4199-CDB7-972839F51BF9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12 A </a:t>
              </a:r>
            </a:p>
          </p:txBody>
        </p:sp>
        <p:sp>
          <p:nvSpPr>
            <p:cNvPr id="13" name="Afrundet rektangel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2E8A5770-FF9D-BC16-5676-3141BF7EA799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 A</a:t>
              </a:r>
            </a:p>
          </p:txBody>
        </p:sp>
        <p:sp>
          <p:nvSpPr>
            <p:cNvPr id="14" name="Afrundet rektangel 13">
              <a:hlinkClick r:id="rId3" action="ppaction://hlinksldjump"/>
              <a:extLst>
                <a:ext uri="{FF2B5EF4-FFF2-40B4-BE49-F238E27FC236}">
                  <a16:creationId xmlns:a16="http://schemas.microsoft.com/office/drawing/2014/main" id="{3405AD71-301D-390D-B703-02157ECB9178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 A</a:t>
              </a:r>
            </a:p>
          </p:txBody>
        </p:sp>
        <p:sp>
          <p:nvSpPr>
            <p:cNvPr id="15" name="Afrundet rektangel 14">
              <a:hlinkClick r:id="rId3" action="ppaction://hlinksldjump"/>
              <a:extLst>
                <a:ext uri="{FF2B5EF4-FFF2-40B4-BE49-F238E27FC236}">
                  <a16:creationId xmlns:a16="http://schemas.microsoft.com/office/drawing/2014/main" id="{BD4B4448-2354-386D-A2B8-9147524BA8B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5,5 A</a:t>
              </a:r>
            </a:p>
          </p:txBody>
        </p:sp>
      </p:grpSp>
      <p:sp>
        <p:nvSpPr>
          <p:cNvPr id="19" name="Tekstfelt 18">
            <a:extLst>
              <a:ext uri="{FF2B5EF4-FFF2-40B4-BE49-F238E27FC236}">
                <a16:creationId xmlns:a16="http://schemas.microsoft.com/office/drawing/2014/main" id="{AE64E989-8C91-2006-10B7-1AB89D480DA7}"/>
              </a:ext>
            </a:extLst>
          </p:cNvPr>
          <p:cNvSpPr txBox="1"/>
          <p:nvPr/>
        </p:nvSpPr>
        <p:spPr>
          <a:xfrm>
            <a:off x="4665520" y="2865111"/>
            <a:ext cx="389760" cy="3164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000" i="1" dirty="0">
                <a:latin typeface="Comic Sans MS" panose="030F0902030302020204" pitchFamily="66" charset="0"/>
              </a:rPr>
              <a:t>R</a:t>
            </a:r>
            <a:r>
              <a:rPr lang="da-DK" sz="1000" i="1" baseline="-25000" dirty="0">
                <a:latin typeface="Comic Sans MS" panose="030F0902030302020204" pitchFamily="66" charset="0"/>
              </a:rPr>
              <a:t>1</a:t>
            </a:r>
            <a:endParaRPr lang="da-DK" sz="1000" i="1" dirty="0">
              <a:latin typeface="Comic Sans MS" panose="030F0902030302020204" pitchFamily="66" charset="0"/>
            </a:endParaRPr>
          </a:p>
        </p:txBody>
      </p:sp>
      <p:grpSp>
        <p:nvGrpSpPr>
          <p:cNvPr id="4243" name="Gruppe 4242">
            <a:extLst>
              <a:ext uri="{FF2B5EF4-FFF2-40B4-BE49-F238E27FC236}">
                <a16:creationId xmlns:a16="http://schemas.microsoft.com/office/drawing/2014/main" id="{BA0CBCCD-4583-E7A4-F1FF-0196E00496D6}"/>
              </a:ext>
            </a:extLst>
          </p:cNvPr>
          <p:cNvGrpSpPr/>
          <p:nvPr/>
        </p:nvGrpSpPr>
        <p:grpSpPr>
          <a:xfrm>
            <a:off x="5463421" y="1789631"/>
            <a:ext cx="2676847" cy="2388446"/>
            <a:chOff x="5025271" y="1732481"/>
            <a:chExt cx="2676847" cy="2388446"/>
          </a:xfrm>
        </p:grpSpPr>
        <p:grpSp>
          <p:nvGrpSpPr>
            <p:cNvPr id="60" name="Gruppe 59">
              <a:extLst>
                <a:ext uri="{FF2B5EF4-FFF2-40B4-BE49-F238E27FC236}">
                  <a16:creationId xmlns:a16="http://schemas.microsoft.com/office/drawing/2014/main" id="{59B3379E-E5E6-F394-04DE-28550FC6E41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483722" y="1908010"/>
              <a:ext cx="1310002" cy="937181"/>
              <a:chOff x="5175798" y="1871002"/>
              <a:chExt cx="5057331" cy="3618011"/>
            </a:xfrm>
          </p:grpSpPr>
          <p:grpSp>
            <p:nvGrpSpPr>
              <p:cNvPr id="61" name="Gruppe 60">
                <a:extLst>
                  <a:ext uri="{FF2B5EF4-FFF2-40B4-BE49-F238E27FC236}">
                    <a16:creationId xmlns:a16="http://schemas.microsoft.com/office/drawing/2014/main" id="{77ADBDB0-5E2F-14A0-22AB-1D84319BD880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4139" name="Picture 4">
                  <a:extLst>
                    <a:ext uri="{FF2B5EF4-FFF2-40B4-BE49-F238E27FC236}">
                      <a16:creationId xmlns:a16="http://schemas.microsoft.com/office/drawing/2014/main" id="{44B0DF09-347D-1695-D66E-06FDB1E2D9B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140" name="Rektangel 33">
                  <a:extLst>
                    <a:ext uri="{FF2B5EF4-FFF2-40B4-BE49-F238E27FC236}">
                      <a16:creationId xmlns:a16="http://schemas.microsoft.com/office/drawing/2014/main" id="{020789F5-BFC8-6AC4-E3F1-E9E679951F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1" name="Afrundet rektangel 34">
                  <a:extLst>
                    <a:ext uri="{FF2B5EF4-FFF2-40B4-BE49-F238E27FC236}">
                      <a16:creationId xmlns:a16="http://schemas.microsoft.com/office/drawing/2014/main" id="{E9FC589C-7C99-AA23-220C-97AD79493076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2" name="Gruppe 61">
                <a:extLst>
                  <a:ext uri="{FF2B5EF4-FFF2-40B4-BE49-F238E27FC236}">
                    <a16:creationId xmlns:a16="http://schemas.microsoft.com/office/drawing/2014/main" id="{AD143ED4-CD23-FF89-78B1-9C4BEDB8B55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6" name="Ellipse 4135">
                  <a:extLst>
                    <a:ext uri="{FF2B5EF4-FFF2-40B4-BE49-F238E27FC236}">
                      <a16:creationId xmlns:a16="http://schemas.microsoft.com/office/drawing/2014/main" id="{5E90AD75-F041-57AA-DD5A-6D51C17FE083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7" name="Ellipse 4136">
                  <a:extLst>
                    <a:ext uri="{FF2B5EF4-FFF2-40B4-BE49-F238E27FC236}">
                      <a16:creationId xmlns:a16="http://schemas.microsoft.com/office/drawing/2014/main" id="{9A4B97FF-3A9C-7D40-80CC-F6F190DE12D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8" name="Ellipse 4137">
                  <a:extLst>
                    <a:ext uri="{FF2B5EF4-FFF2-40B4-BE49-F238E27FC236}">
                      <a16:creationId xmlns:a16="http://schemas.microsoft.com/office/drawing/2014/main" id="{55396B94-3020-5989-E25F-119FA7B585D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63" name="Gruppe 62">
                <a:extLst>
                  <a:ext uri="{FF2B5EF4-FFF2-40B4-BE49-F238E27FC236}">
                    <a16:creationId xmlns:a16="http://schemas.microsoft.com/office/drawing/2014/main" id="{AC5D71FB-2E41-E8CC-31A0-B20AAD2CD2F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3" name="Ellipse 4132">
                  <a:extLst>
                    <a:ext uri="{FF2B5EF4-FFF2-40B4-BE49-F238E27FC236}">
                      <a16:creationId xmlns:a16="http://schemas.microsoft.com/office/drawing/2014/main" id="{4B6C14B0-2233-F6F1-734D-4F4E549143C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4" name="Ellipse 4133">
                  <a:extLst>
                    <a:ext uri="{FF2B5EF4-FFF2-40B4-BE49-F238E27FC236}">
                      <a16:creationId xmlns:a16="http://schemas.microsoft.com/office/drawing/2014/main" id="{E33BC295-CED1-FADF-F11F-7DAD74FF8C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5" name="Ellipse 4134">
                  <a:extLst>
                    <a:ext uri="{FF2B5EF4-FFF2-40B4-BE49-F238E27FC236}">
                      <a16:creationId xmlns:a16="http://schemas.microsoft.com/office/drawing/2014/main" id="{6402164E-610B-A16C-31E9-3BB1E0B2BB6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6" name="Gruppe 4095">
                <a:extLst>
                  <a:ext uri="{FF2B5EF4-FFF2-40B4-BE49-F238E27FC236}">
                    <a16:creationId xmlns:a16="http://schemas.microsoft.com/office/drawing/2014/main" id="{EBABB2B0-92C3-8E94-391B-0FF750092B9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4130" name="Ellipse 4129">
                  <a:extLst>
                    <a:ext uri="{FF2B5EF4-FFF2-40B4-BE49-F238E27FC236}">
                      <a16:creationId xmlns:a16="http://schemas.microsoft.com/office/drawing/2014/main" id="{3DFEA08F-617A-E0C4-D96D-B2D5DE9EDAE2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1" name="Ellipse 4130">
                  <a:extLst>
                    <a:ext uri="{FF2B5EF4-FFF2-40B4-BE49-F238E27FC236}">
                      <a16:creationId xmlns:a16="http://schemas.microsoft.com/office/drawing/2014/main" id="{873DE163-6058-7EC6-245A-F1E55FE5DCA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32" name="Ellipse 4131">
                  <a:extLst>
                    <a:ext uri="{FF2B5EF4-FFF2-40B4-BE49-F238E27FC236}">
                      <a16:creationId xmlns:a16="http://schemas.microsoft.com/office/drawing/2014/main" id="{AFB1BF7B-BC4E-A694-4336-054C9D5BA9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097" name="Gruppe 4096">
                <a:extLst>
                  <a:ext uri="{FF2B5EF4-FFF2-40B4-BE49-F238E27FC236}">
                    <a16:creationId xmlns:a16="http://schemas.microsoft.com/office/drawing/2014/main" id="{9477DC9A-DF35-FCEE-49B2-4562AB112DF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4127" name="Ellipse 4126">
                  <a:extLst>
                    <a:ext uri="{FF2B5EF4-FFF2-40B4-BE49-F238E27FC236}">
                      <a16:creationId xmlns:a16="http://schemas.microsoft.com/office/drawing/2014/main" id="{1BFA36ED-04A6-C2F4-9DCB-64EC7597B855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8" name="Ellipse 4127">
                  <a:extLst>
                    <a:ext uri="{FF2B5EF4-FFF2-40B4-BE49-F238E27FC236}">
                      <a16:creationId xmlns:a16="http://schemas.microsoft.com/office/drawing/2014/main" id="{F5ABCDFD-4197-5DD1-33B8-98977A850EA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9" name="Ellipse 4128">
                  <a:extLst>
                    <a:ext uri="{FF2B5EF4-FFF2-40B4-BE49-F238E27FC236}">
                      <a16:creationId xmlns:a16="http://schemas.microsoft.com/office/drawing/2014/main" id="{84A0F6D3-499E-7884-D569-CCC2706729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99" name="Tekstfelt 4098">
                    <a:extLst>
                      <a:ext uri="{FF2B5EF4-FFF2-40B4-BE49-F238E27FC236}">
                        <a16:creationId xmlns:a16="http://schemas.microsoft.com/office/drawing/2014/main" id="{55038AE8-5DCF-7DEC-957F-128F465DFF21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61" name="Tekstfelt 1060">
                    <a:extLst>
                      <a:ext uri="{FF2B5EF4-FFF2-40B4-BE49-F238E27FC236}">
                        <a16:creationId xmlns:a16="http://schemas.microsoft.com/office/drawing/2014/main" id="{A195358A-11E0-1C3C-36C3-8FF4CF7E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100" name="Tekstfelt 4099">
                    <a:extLst>
                      <a:ext uri="{FF2B5EF4-FFF2-40B4-BE49-F238E27FC236}">
                        <a16:creationId xmlns:a16="http://schemas.microsoft.com/office/drawing/2014/main" id="{DB5A238A-EC4A-6898-FF40-C29E290A17FA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140" name="Tekstfelt 1139">
                    <a:extLst>
                      <a:ext uri="{FF2B5EF4-FFF2-40B4-BE49-F238E27FC236}">
                        <a16:creationId xmlns:a16="http://schemas.microsoft.com/office/drawing/2014/main" id="{F0706B23-4C86-7826-C9F1-16F516BBC3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101" name="Afrundet rektangel 34">
                <a:extLst>
                  <a:ext uri="{FF2B5EF4-FFF2-40B4-BE49-F238E27FC236}">
                    <a16:creationId xmlns:a16="http://schemas.microsoft.com/office/drawing/2014/main" id="{F1C73301-2BE6-0F8E-2519-C96F17C409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02" name="Alternativ proces 56">
                <a:extLst>
                  <a:ext uri="{FF2B5EF4-FFF2-40B4-BE49-F238E27FC236}">
                    <a16:creationId xmlns:a16="http://schemas.microsoft.com/office/drawing/2014/main" id="{F080853A-4A0F-8F61-42C6-6FABFAF86D85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03" name="Lige forbindelse 4102">
                <a:extLst>
                  <a:ext uri="{FF2B5EF4-FFF2-40B4-BE49-F238E27FC236}">
                    <a16:creationId xmlns:a16="http://schemas.microsoft.com/office/drawing/2014/main" id="{FCB200E8-8058-CFB8-DA9D-09524B3159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4" name="Lige forbindelse 4103">
                <a:extLst>
                  <a:ext uri="{FF2B5EF4-FFF2-40B4-BE49-F238E27FC236}">
                    <a16:creationId xmlns:a16="http://schemas.microsoft.com/office/drawing/2014/main" id="{45739BC8-4307-AD15-9333-D5F2B0A94C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5" name="Lige forbindelse 4104">
                <a:extLst>
                  <a:ext uri="{FF2B5EF4-FFF2-40B4-BE49-F238E27FC236}">
                    <a16:creationId xmlns:a16="http://schemas.microsoft.com/office/drawing/2014/main" id="{09BF65E8-A8A9-8922-61F3-349D326AD4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6" name="Lige forbindelse 4105">
                <a:extLst>
                  <a:ext uri="{FF2B5EF4-FFF2-40B4-BE49-F238E27FC236}">
                    <a16:creationId xmlns:a16="http://schemas.microsoft.com/office/drawing/2014/main" id="{699D91D9-3410-3E00-1ADC-749CFE720B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7" name="Lige forbindelse 4106">
                <a:extLst>
                  <a:ext uri="{FF2B5EF4-FFF2-40B4-BE49-F238E27FC236}">
                    <a16:creationId xmlns:a16="http://schemas.microsoft.com/office/drawing/2014/main" id="{49644109-FBAA-1F16-9572-AD2EC9BFA5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8" name="Lige forbindelse 4107">
                <a:extLst>
                  <a:ext uri="{FF2B5EF4-FFF2-40B4-BE49-F238E27FC236}">
                    <a16:creationId xmlns:a16="http://schemas.microsoft.com/office/drawing/2014/main" id="{C325F661-88B4-BC44-400C-07C6A1CE80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9" name="Lige forbindelse 4108">
                <a:extLst>
                  <a:ext uri="{FF2B5EF4-FFF2-40B4-BE49-F238E27FC236}">
                    <a16:creationId xmlns:a16="http://schemas.microsoft.com/office/drawing/2014/main" id="{221152EC-F325-202C-4DD0-65C94647FA0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0" name="Lige forbindelse 4109">
                <a:extLst>
                  <a:ext uri="{FF2B5EF4-FFF2-40B4-BE49-F238E27FC236}">
                    <a16:creationId xmlns:a16="http://schemas.microsoft.com/office/drawing/2014/main" id="{9E1A282C-4F31-1A14-799B-5D6FDD9014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1" name="Lige forbindelse 4110">
                <a:extLst>
                  <a:ext uri="{FF2B5EF4-FFF2-40B4-BE49-F238E27FC236}">
                    <a16:creationId xmlns:a16="http://schemas.microsoft.com/office/drawing/2014/main" id="{60B72348-34F6-683B-EF09-D7BB3824E0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2" name="Lige forbindelse 4111">
                <a:extLst>
                  <a:ext uri="{FF2B5EF4-FFF2-40B4-BE49-F238E27FC236}">
                    <a16:creationId xmlns:a16="http://schemas.microsoft.com/office/drawing/2014/main" id="{468C2927-02ED-66DF-407B-DBDE38FC817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3" name="Lige forbindelse 4112">
                <a:extLst>
                  <a:ext uri="{FF2B5EF4-FFF2-40B4-BE49-F238E27FC236}">
                    <a16:creationId xmlns:a16="http://schemas.microsoft.com/office/drawing/2014/main" id="{69813FE8-7A66-F995-98A7-5B10A245C1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4" name="Lige forbindelse 4113">
                <a:extLst>
                  <a:ext uri="{FF2B5EF4-FFF2-40B4-BE49-F238E27FC236}">
                    <a16:creationId xmlns:a16="http://schemas.microsoft.com/office/drawing/2014/main" id="{733B6572-36D3-BD59-95CC-12AD910EE9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5" name="Lige forbindelse 4114">
                <a:extLst>
                  <a:ext uri="{FF2B5EF4-FFF2-40B4-BE49-F238E27FC236}">
                    <a16:creationId xmlns:a16="http://schemas.microsoft.com/office/drawing/2014/main" id="{4C2842ED-E0F0-ED45-8759-98D48A7499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171FB614-EAE2-D5F2-220C-399E3F303C8C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17" name="Gruppe 4116">
                <a:extLst>
                  <a:ext uri="{FF2B5EF4-FFF2-40B4-BE49-F238E27FC236}">
                    <a16:creationId xmlns:a16="http://schemas.microsoft.com/office/drawing/2014/main" id="{E5110358-0356-AC32-32F6-A00F4CDC3498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4125" name="Kombinationstegning 4124">
                  <a:extLst>
                    <a:ext uri="{FF2B5EF4-FFF2-40B4-BE49-F238E27FC236}">
                      <a16:creationId xmlns:a16="http://schemas.microsoft.com/office/drawing/2014/main" id="{6B895998-C37D-4918-0344-145003EEFFAC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6" name="Ellipse 4125">
                  <a:extLst>
                    <a:ext uri="{FF2B5EF4-FFF2-40B4-BE49-F238E27FC236}">
                      <a16:creationId xmlns:a16="http://schemas.microsoft.com/office/drawing/2014/main" id="{04867F2C-E4DF-4BF6-7642-13258619D562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18" name="Gruppe 4117">
                <a:extLst>
                  <a:ext uri="{FF2B5EF4-FFF2-40B4-BE49-F238E27FC236}">
                    <a16:creationId xmlns:a16="http://schemas.microsoft.com/office/drawing/2014/main" id="{D6A7816D-95A5-E292-79DE-7CEBCB26C242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4122" name="Afrundet rektangel 4121">
                  <a:extLst>
                    <a:ext uri="{FF2B5EF4-FFF2-40B4-BE49-F238E27FC236}">
                      <a16:creationId xmlns:a16="http://schemas.microsoft.com/office/drawing/2014/main" id="{61B7F0A1-8CE6-0B2C-8A1D-DEF79ADE8E8A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3" name="Afrundet rektangel 1052">
                  <a:extLst>
                    <a:ext uri="{FF2B5EF4-FFF2-40B4-BE49-F238E27FC236}">
                      <a16:creationId xmlns:a16="http://schemas.microsoft.com/office/drawing/2014/main" id="{F4B30455-3E1D-36F1-81A2-11E62910B7D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124" name="Afrundet rektangel 1053">
                  <a:extLst>
                    <a:ext uri="{FF2B5EF4-FFF2-40B4-BE49-F238E27FC236}">
                      <a16:creationId xmlns:a16="http://schemas.microsoft.com/office/drawing/2014/main" id="{59D954A8-2B1C-BA9C-AA28-7A8908D2E9A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19" name="Rektangel 1055">
                <a:extLst>
                  <a:ext uri="{FF2B5EF4-FFF2-40B4-BE49-F238E27FC236}">
                    <a16:creationId xmlns:a16="http://schemas.microsoft.com/office/drawing/2014/main" id="{F472BB5E-CF7E-B274-A5A8-BB604D5DAC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4120" name="Tekstfelt 4119">
                <a:extLst>
                  <a:ext uri="{FF2B5EF4-FFF2-40B4-BE49-F238E27FC236}">
                    <a16:creationId xmlns:a16="http://schemas.microsoft.com/office/drawing/2014/main" id="{7093542E-ED29-E9DE-4C0F-58654C75CCB3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4121" name="Kombinationstegning 4120">
                <a:extLst>
                  <a:ext uri="{FF2B5EF4-FFF2-40B4-BE49-F238E27FC236}">
                    <a16:creationId xmlns:a16="http://schemas.microsoft.com/office/drawing/2014/main" id="{BDFDDF2D-4FA2-9DDE-8183-CBFFE223B994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42" name="Gruppe 4141">
              <a:extLst>
                <a:ext uri="{FF2B5EF4-FFF2-40B4-BE49-F238E27FC236}">
                  <a16:creationId xmlns:a16="http://schemas.microsoft.com/office/drawing/2014/main" id="{4DDA038E-FD87-7DFB-643D-727EAF7E099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234307" y="3091105"/>
              <a:ext cx="767065" cy="374872"/>
              <a:chOff x="2655570" y="2187000"/>
              <a:chExt cx="6880860" cy="3362760"/>
            </a:xfrm>
          </p:grpSpPr>
          <p:sp>
            <p:nvSpPr>
              <p:cNvPr id="4143" name="Rektangel 4142">
                <a:extLst>
                  <a:ext uri="{FF2B5EF4-FFF2-40B4-BE49-F238E27FC236}">
                    <a16:creationId xmlns:a16="http://schemas.microsoft.com/office/drawing/2014/main" id="{6B32301C-B0E4-92AF-CBB6-C25DBED6759B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44" name="Ligebenet trapez 4143">
                <a:extLst>
                  <a:ext uri="{FF2B5EF4-FFF2-40B4-BE49-F238E27FC236}">
                    <a16:creationId xmlns:a16="http://schemas.microsoft.com/office/drawing/2014/main" id="{8E7FF24F-6524-6800-0A69-005CE6CA53A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45" name="Gruppe 4144">
                <a:extLst>
                  <a:ext uri="{FF2B5EF4-FFF2-40B4-BE49-F238E27FC236}">
                    <a16:creationId xmlns:a16="http://schemas.microsoft.com/office/drawing/2014/main" id="{79A02390-90A9-B0D3-715E-72704AD206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49" name="Cylinder 4148">
                  <a:extLst>
                    <a:ext uri="{FF2B5EF4-FFF2-40B4-BE49-F238E27FC236}">
                      <a16:creationId xmlns:a16="http://schemas.microsoft.com/office/drawing/2014/main" id="{6EE92012-CB28-BC19-5BE4-6FA33A073014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150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353E2171-ADF9-9724-1E1F-86C0E1FF29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46" name="Gruppe 4145">
                <a:extLst>
                  <a:ext uri="{FF2B5EF4-FFF2-40B4-BE49-F238E27FC236}">
                    <a16:creationId xmlns:a16="http://schemas.microsoft.com/office/drawing/2014/main" id="{7491B61F-A909-CE5C-7A97-266143347631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47" name="Cylinder 4146">
                  <a:extLst>
                    <a:ext uri="{FF2B5EF4-FFF2-40B4-BE49-F238E27FC236}">
                      <a16:creationId xmlns:a16="http://schemas.microsoft.com/office/drawing/2014/main" id="{22E8C3E5-FF9A-3C6A-03A2-7BA0317BEF3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48" name="Cylinder 4147">
                  <a:extLst>
                    <a:ext uri="{FF2B5EF4-FFF2-40B4-BE49-F238E27FC236}">
                      <a16:creationId xmlns:a16="http://schemas.microsoft.com/office/drawing/2014/main" id="{72600B70-A73A-97AC-3D3F-AD42FFF2E5E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398" name="Tekstfelt 4397">
              <a:extLst>
                <a:ext uri="{FF2B5EF4-FFF2-40B4-BE49-F238E27FC236}">
                  <a16:creationId xmlns:a16="http://schemas.microsoft.com/office/drawing/2014/main" id="{BA34329A-88AD-AC06-D480-F0B0F28003DC}"/>
                </a:ext>
              </a:extLst>
            </p:cNvPr>
            <p:cNvSpPr txBox="1"/>
            <p:nvPr/>
          </p:nvSpPr>
          <p:spPr>
            <a:xfrm>
              <a:off x="5785779" y="1732481"/>
              <a:ext cx="59663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600" dirty="0">
                  <a:solidFill>
                    <a:srgbClr val="B20404"/>
                  </a:solidFill>
                  <a:latin typeface="Comic Sans MS" panose="030F0902030302020204" pitchFamily="66" charset="0"/>
                </a:rPr>
                <a:t>12 V</a:t>
              </a:r>
            </a:p>
          </p:txBody>
        </p:sp>
        <p:grpSp>
          <p:nvGrpSpPr>
            <p:cNvPr id="25" name="Gruppe 24">
              <a:extLst>
                <a:ext uri="{FF2B5EF4-FFF2-40B4-BE49-F238E27FC236}">
                  <a16:creationId xmlns:a16="http://schemas.microsoft.com/office/drawing/2014/main" id="{3FD770AD-C267-309E-7859-E2E38AC7D1C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883198" y="2475249"/>
              <a:ext cx="767065" cy="374872"/>
              <a:chOff x="2655570" y="2187000"/>
              <a:chExt cx="6880860" cy="3362760"/>
            </a:xfrm>
          </p:grpSpPr>
          <p:sp>
            <p:nvSpPr>
              <p:cNvPr id="26" name="Rektangel 25">
                <a:extLst>
                  <a:ext uri="{FF2B5EF4-FFF2-40B4-BE49-F238E27FC236}">
                    <a16:creationId xmlns:a16="http://schemas.microsoft.com/office/drawing/2014/main" id="{27A9E28F-71AE-246D-E280-75CD077B2DDF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27" name="Ligebenet trapez 26">
                <a:extLst>
                  <a:ext uri="{FF2B5EF4-FFF2-40B4-BE49-F238E27FC236}">
                    <a16:creationId xmlns:a16="http://schemas.microsoft.com/office/drawing/2014/main" id="{90F55DED-0E76-BACE-99B6-9506CBBF8A8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28" name="Gruppe 27">
                <a:extLst>
                  <a:ext uri="{FF2B5EF4-FFF2-40B4-BE49-F238E27FC236}">
                    <a16:creationId xmlns:a16="http://schemas.microsoft.com/office/drawing/2014/main" id="{7065C29C-5BB6-1C60-A51E-DAE32C03D6F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32" name="Cylinder 31">
                  <a:extLst>
                    <a:ext uri="{FF2B5EF4-FFF2-40B4-BE49-F238E27FC236}">
                      <a16:creationId xmlns:a16="http://schemas.microsoft.com/office/drawing/2014/main" id="{A5C62217-D080-8BE1-8801-41EF32A2E5BA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3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C66E7E83-B5C6-7C00-52C6-C27A5EAE29E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29" name="Gruppe 28">
                <a:extLst>
                  <a:ext uri="{FF2B5EF4-FFF2-40B4-BE49-F238E27FC236}">
                    <a16:creationId xmlns:a16="http://schemas.microsoft.com/office/drawing/2014/main" id="{AF5797A2-3166-1872-71DE-A08A6674053E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30" name="Cylinder 29">
                  <a:extLst>
                    <a:ext uri="{FF2B5EF4-FFF2-40B4-BE49-F238E27FC236}">
                      <a16:creationId xmlns:a16="http://schemas.microsoft.com/office/drawing/2014/main" id="{D8F2194E-7A4A-9959-D208-0D851C3A1B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31" name="Cylinder 30">
                  <a:extLst>
                    <a:ext uri="{FF2B5EF4-FFF2-40B4-BE49-F238E27FC236}">
                      <a16:creationId xmlns:a16="http://schemas.microsoft.com/office/drawing/2014/main" id="{E47EDC52-0481-7C55-9471-15BDAF70DCF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38" name="Gruppe 37">
              <a:extLst>
                <a:ext uri="{FF2B5EF4-FFF2-40B4-BE49-F238E27FC236}">
                  <a16:creationId xmlns:a16="http://schemas.microsoft.com/office/drawing/2014/main" id="{2E09F4E1-38BD-282F-D3B9-82C468C634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25271" y="2830459"/>
              <a:ext cx="884134" cy="868920"/>
              <a:chOff x="2180952" y="3134725"/>
              <a:chExt cx="1196011" cy="1175428"/>
            </a:xfrm>
          </p:grpSpPr>
          <p:grpSp>
            <p:nvGrpSpPr>
              <p:cNvPr id="39" name="Gruppe 38">
                <a:extLst>
                  <a:ext uri="{FF2B5EF4-FFF2-40B4-BE49-F238E27FC236}">
                    <a16:creationId xmlns:a16="http://schemas.microsoft.com/office/drawing/2014/main" id="{8EAD6D6F-3B4B-A018-1107-E387F70D5950}"/>
                  </a:ext>
                </a:extLst>
              </p:cNvPr>
              <p:cNvGrpSpPr/>
              <p:nvPr/>
            </p:nvGrpSpPr>
            <p:grpSpPr>
              <a:xfrm>
                <a:off x="2180952" y="3134725"/>
                <a:ext cx="1196011" cy="1175428"/>
                <a:chOff x="3592902" y="4041830"/>
                <a:chExt cx="3004533" cy="2728589"/>
              </a:xfrm>
            </p:grpSpPr>
            <p:pic>
              <p:nvPicPr>
                <p:cNvPr id="46" name="Picture 16" descr="GRM316C81C225MA12J Murata Electronics | Kondensatorer | DigiKey">
                  <a:extLst>
                    <a:ext uri="{FF2B5EF4-FFF2-40B4-BE49-F238E27FC236}">
                      <a16:creationId xmlns:a16="http://schemas.microsoft.com/office/drawing/2014/main" id="{A9E1AA6C-B7D1-6A78-B81B-FE7D6B7DCA6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2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ackgroundRemoval t="10000" b="90000" l="7031" r="90000">
                              <a14:foregroundMark x1="7031" y1="36250" x2="7031" y2="36250"/>
                              <a14:foregroundMark x1="66875" y1="62656" x2="66875" y2="62656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17003" r="5860" b="16429"/>
                <a:stretch/>
              </p:blipFill>
              <p:spPr bwMode="auto">
                <a:xfrm rot="20511810">
                  <a:off x="3592902" y="4041830"/>
                  <a:ext cx="3004533" cy="2728589"/>
                </a:xfrm>
                <a:prstGeom prst="rect">
                  <a:avLst/>
                </a:prstGeom>
                <a:solidFill>
                  <a:srgbClr val="FFFFFF"/>
                </a:solidFill>
              </p:spPr>
            </p:pic>
            <p:sp>
              <p:nvSpPr>
                <p:cNvPr id="47" name="Rektangel 1">
                  <a:extLst>
                    <a:ext uri="{FF2B5EF4-FFF2-40B4-BE49-F238E27FC236}">
                      <a16:creationId xmlns:a16="http://schemas.microsoft.com/office/drawing/2014/main" id="{C311E6B1-FC57-0EFD-1670-DAC485F2566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38667">
                  <a:off x="4252478" y="4028108"/>
                  <a:ext cx="1463337" cy="2298683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38342 w 1315503"/>
                    <a:gd name="connsiteY0" fmla="*/ 0 h 1604016"/>
                    <a:gd name="connsiteX1" fmla="*/ 1282165 w 1315503"/>
                    <a:gd name="connsiteY1" fmla="*/ 190500 h 1604016"/>
                    <a:gd name="connsiteX2" fmla="*/ 1315503 w 1315503"/>
                    <a:gd name="connsiteY2" fmla="*/ 1604016 h 1604016"/>
                    <a:gd name="connsiteX3" fmla="*/ 0 w 1315503"/>
                    <a:gd name="connsiteY3" fmla="*/ 1518389 h 1604016"/>
                    <a:gd name="connsiteX4" fmla="*/ 238342 w 1315503"/>
                    <a:gd name="connsiteY4" fmla="*/ 0 h 1604016"/>
                    <a:gd name="connsiteX0" fmla="*/ 238342 w 1282165"/>
                    <a:gd name="connsiteY0" fmla="*/ 0 h 2193109"/>
                    <a:gd name="connsiteX1" fmla="*/ 1282165 w 1282165"/>
                    <a:gd name="connsiteY1" fmla="*/ 190500 h 2193109"/>
                    <a:gd name="connsiteX2" fmla="*/ 848370 w 1282165"/>
                    <a:gd name="connsiteY2" fmla="*/ 2193108 h 2193109"/>
                    <a:gd name="connsiteX3" fmla="*/ 0 w 1282165"/>
                    <a:gd name="connsiteY3" fmla="*/ 1518389 h 2193109"/>
                    <a:gd name="connsiteX4" fmla="*/ 238342 w 1282165"/>
                    <a:gd name="connsiteY4" fmla="*/ 0 h 2193109"/>
                    <a:gd name="connsiteX0" fmla="*/ 238342 w 848370"/>
                    <a:gd name="connsiteY0" fmla="*/ 0 h 2193108"/>
                    <a:gd name="connsiteX1" fmla="*/ 806119 w 848370"/>
                    <a:gd name="connsiteY1" fmla="*/ 949935 h 2193108"/>
                    <a:gd name="connsiteX2" fmla="*/ 848370 w 848370"/>
                    <a:gd name="connsiteY2" fmla="*/ 2193108 h 2193108"/>
                    <a:gd name="connsiteX3" fmla="*/ 0 w 848370"/>
                    <a:gd name="connsiteY3" fmla="*/ 1518389 h 2193108"/>
                    <a:gd name="connsiteX4" fmla="*/ 238342 w 848370"/>
                    <a:gd name="connsiteY4" fmla="*/ 0 h 2193108"/>
                    <a:gd name="connsiteX0" fmla="*/ 238342 w 1036162"/>
                    <a:gd name="connsiteY0" fmla="*/ 0 h 2193108"/>
                    <a:gd name="connsiteX1" fmla="*/ 1036162 w 1036162"/>
                    <a:gd name="connsiteY1" fmla="*/ 764337 h 2193108"/>
                    <a:gd name="connsiteX2" fmla="*/ 848370 w 1036162"/>
                    <a:gd name="connsiteY2" fmla="*/ 2193108 h 2193108"/>
                    <a:gd name="connsiteX3" fmla="*/ 0 w 1036162"/>
                    <a:gd name="connsiteY3" fmla="*/ 1518389 h 2193108"/>
                    <a:gd name="connsiteX4" fmla="*/ 238342 w 1036162"/>
                    <a:gd name="connsiteY4" fmla="*/ 0 h 2193108"/>
                    <a:gd name="connsiteX0" fmla="*/ 238342 w 1036162"/>
                    <a:gd name="connsiteY0" fmla="*/ 0 h 3503141"/>
                    <a:gd name="connsiteX1" fmla="*/ 1036162 w 1036162"/>
                    <a:gd name="connsiteY1" fmla="*/ 764337 h 3503141"/>
                    <a:gd name="connsiteX2" fmla="*/ 561473 w 1036162"/>
                    <a:gd name="connsiteY2" fmla="*/ 3503141 h 3503141"/>
                    <a:gd name="connsiteX3" fmla="*/ 0 w 1036162"/>
                    <a:gd name="connsiteY3" fmla="*/ 1518389 h 3503141"/>
                    <a:gd name="connsiteX4" fmla="*/ 238342 w 1036162"/>
                    <a:gd name="connsiteY4" fmla="*/ 0 h 3503141"/>
                    <a:gd name="connsiteX0" fmla="*/ 866340 w 1664160"/>
                    <a:gd name="connsiteY0" fmla="*/ 0 h 3503141"/>
                    <a:gd name="connsiteX1" fmla="*/ 1664160 w 1664160"/>
                    <a:gd name="connsiteY1" fmla="*/ 764337 h 3503141"/>
                    <a:gd name="connsiteX2" fmla="*/ 1189471 w 1664160"/>
                    <a:gd name="connsiteY2" fmla="*/ 3503141 h 3503141"/>
                    <a:gd name="connsiteX3" fmla="*/ 0 w 1664160"/>
                    <a:gd name="connsiteY3" fmla="*/ 2413125 h 3503141"/>
                    <a:gd name="connsiteX4" fmla="*/ 866340 w 1664160"/>
                    <a:gd name="connsiteY4" fmla="*/ 0 h 3503141"/>
                    <a:gd name="connsiteX0" fmla="*/ 511516 w 1664160"/>
                    <a:gd name="connsiteY0" fmla="*/ 0 h 3802366"/>
                    <a:gd name="connsiteX1" fmla="*/ 1664160 w 1664160"/>
                    <a:gd name="connsiteY1" fmla="*/ 1063562 h 3802366"/>
                    <a:gd name="connsiteX2" fmla="*/ 1189471 w 1664160"/>
                    <a:gd name="connsiteY2" fmla="*/ 3802366 h 3802366"/>
                    <a:gd name="connsiteX3" fmla="*/ 0 w 1664160"/>
                    <a:gd name="connsiteY3" fmla="*/ 2712350 h 3802366"/>
                    <a:gd name="connsiteX4" fmla="*/ 511516 w 1664160"/>
                    <a:gd name="connsiteY4" fmla="*/ 0 h 3802366"/>
                    <a:gd name="connsiteX0" fmla="*/ 511516 w 1664160"/>
                    <a:gd name="connsiteY0" fmla="*/ 6322 h 3808688"/>
                    <a:gd name="connsiteX1" fmla="*/ 1664160 w 1664160"/>
                    <a:gd name="connsiteY1" fmla="*/ 1069884 h 3808688"/>
                    <a:gd name="connsiteX2" fmla="*/ 1189471 w 1664160"/>
                    <a:gd name="connsiteY2" fmla="*/ 3808688 h 3808688"/>
                    <a:gd name="connsiteX3" fmla="*/ 0 w 1664160"/>
                    <a:gd name="connsiteY3" fmla="*/ 2718672 h 3808688"/>
                    <a:gd name="connsiteX4" fmla="*/ 511516 w 1664160"/>
                    <a:gd name="connsiteY4" fmla="*/ 6322 h 3808688"/>
                    <a:gd name="connsiteX0" fmla="*/ 507474 w 1664160"/>
                    <a:gd name="connsiteY0" fmla="*/ 6662 h 3765007"/>
                    <a:gd name="connsiteX1" fmla="*/ 1664160 w 1664160"/>
                    <a:gd name="connsiteY1" fmla="*/ 1026203 h 3765007"/>
                    <a:gd name="connsiteX2" fmla="*/ 1189471 w 1664160"/>
                    <a:gd name="connsiteY2" fmla="*/ 3765007 h 3765007"/>
                    <a:gd name="connsiteX3" fmla="*/ 0 w 1664160"/>
                    <a:gd name="connsiteY3" fmla="*/ 2674991 h 3765007"/>
                    <a:gd name="connsiteX4" fmla="*/ 507474 w 1664160"/>
                    <a:gd name="connsiteY4" fmla="*/ 6662 h 3765007"/>
                    <a:gd name="connsiteX0" fmla="*/ 507474 w 1664160"/>
                    <a:gd name="connsiteY0" fmla="*/ 24597 h 3782942"/>
                    <a:gd name="connsiteX1" fmla="*/ 1664160 w 1664160"/>
                    <a:gd name="connsiteY1" fmla="*/ 1044138 h 3782942"/>
                    <a:gd name="connsiteX2" fmla="*/ 1189471 w 1664160"/>
                    <a:gd name="connsiteY2" fmla="*/ 3782942 h 3782942"/>
                    <a:gd name="connsiteX3" fmla="*/ 0 w 1664160"/>
                    <a:gd name="connsiteY3" fmla="*/ 2692926 h 3782942"/>
                    <a:gd name="connsiteX4" fmla="*/ 507474 w 1664160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687901 w 1844587"/>
                    <a:gd name="connsiteY0" fmla="*/ 24597 h 3782942"/>
                    <a:gd name="connsiteX1" fmla="*/ 1844587 w 1844587"/>
                    <a:gd name="connsiteY1" fmla="*/ 1044138 h 3782942"/>
                    <a:gd name="connsiteX2" fmla="*/ 1369898 w 1844587"/>
                    <a:gd name="connsiteY2" fmla="*/ 3782942 h 3782942"/>
                    <a:gd name="connsiteX3" fmla="*/ 0 w 1844587"/>
                    <a:gd name="connsiteY3" fmla="*/ 2787691 h 3782942"/>
                    <a:gd name="connsiteX4" fmla="*/ 687901 w 1844587"/>
                    <a:gd name="connsiteY4" fmla="*/ 24597 h 3782942"/>
                    <a:gd name="connsiteX0" fmla="*/ 705353 w 1862039"/>
                    <a:gd name="connsiteY0" fmla="*/ 24597 h 3782942"/>
                    <a:gd name="connsiteX1" fmla="*/ 1862039 w 1862039"/>
                    <a:gd name="connsiteY1" fmla="*/ 1044138 h 3782942"/>
                    <a:gd name="connsiteX2" fmla="*/ 1387350 w 1862039"/>
                    <a:gd name="connsiteY2" fmla="*/ 3782942 h 3782942"/>
                    <a:gd name="connsiteX3" fmla="*/ 1 w 1862039"/>
                    <a:gd name="connsiteY3" fmla="*/ 2866441 h 3782942"/>
                    <a:gd name="connsiteX4" fmla="*/ 705353 w 1862039"/>
                    <a:gd name="connsiteY4" fmla="*/ 24597 h 3782942"/>
                    <a:gd name="connsiteX0" fmla="*/ 705352 w 1862038"/>
                    <a:gd name="connsiteY0" fmla="*/ 24597 h 3782942"/>
                    <a:gd name="connsiteX1" fmla="*/ 1862038 w 1862038"/>
                    <a:gd name="connsiteY1" fmla="*/ 1044138 h 3782942"/>
                    <a:gd name="connsiteX2" fmla="*/ 1387349 w 1862038"/>
                    <a:gd name="connsiteY2" fmla="*/ 3782942 h 3782942"/>
                    <a:gd name="connsiteX3" fmla="*/ 0 w 1862038"/>
                    <a:gd name="connsiteY3" fmla="*/ 2866441 h 3782942"/>
                    <a:gd name="connsiteX4" fmla="*/ 705352 w 1862038"/>
                    <a:gd name="connsiteY4" fmla="*/ 24597 h 3782942"/>
                    <a:gd name="connsiteX0" fmla="*/ 600389 w 1862038"/>
                    <a:gd name="connsiteY0" fmla="*/ 23713 h 3818959"/>
                    <a:gd name="connsiteX1" fmla="*/ 1862038 w 1862038"/>
                    <a:gd name="connsiteY1" fmla="*/ 1080155 h 3818959"/>
                    <a:gd name="connsiteX2" fmla="*/ 1387349 w 1862038"/>
                    <a:gd name="connsiteY2" fmla="*/ 3818959 h 3818959"/>
                    <a:gd name="connsiteX3" fmla="*/ 0 w 1862038"/>
                    <a:gd name="connsiteY3" fmla="*/ 2902458 h 3818959"/>
                    <a:gd name="connsiteX4" fmla="*/ 600389 w 1862038"/>
                    <a:gd name="connsiteY4" fmla="*/ 23713 h 3818959"/>
                    <a:gd name="connsiteX0" fmla="*/ 600389 w 1862038"/>
                    <a:gd name="connsiteY0" fmla="*/ 59532 h 3854778"/>
                    <a:gd name="connsiteX1" fmla="*/ 1862038 w 1862038"/>
                    <a:gd name="connsiteY1" fmla="*/ 1115974 h 3854778"/>
                    <a:gd name="connsiteX2" fmla="*/ 1387349 w 1862038"/>
                    <a:gd name="connsiteY2" fmla="*/ 3854778 h 3854778"/>
                    <a:gd name="connsiteX3" fmla="*/ 0 w 1862038"/>
                    <a:gd name="connsiteY3" fmla="*/ 2938277 h 3854778"/>
                    <a:gd name="connsiteX4" fmla="*/ 600389 w 1862038"/>
                    <a:gd name="connsiteY4" fmla="*/ 59532 h 3854778"/>
                    <a:gd name="connsiteX0" fmla="*/ 600389 w 1862038"/>
                    <a:gd name="connsiteY0" fmla="*/ 39456 h 3834702"/>
                    <a:gd name="connsiteX1" fmla="*/ 1862038 w 1862038"/>
                    <a:gd name="connsiteY1" fmla="*/ 1095898 h 3834702"/>
                    <a:gd name="connsiteX2" fmla="*/ 1387349 w 1862038"/>
                    <a:gd name="connsiteY2" fmla="*/ 3834702 h 3834702"/>
                    <a:gd name="connsiteX3" fmla="*/ 0 w 1862038"/>
                    <a:gd name="connsiteY3" fmla="*/ 2918201 h 3834702"/>
                    <a:gd name="connsiteX4" fmla="*/ 600389 w 1862038"/>
                    <a:gd name="connsiteY4" fmla="*/ 39456 h 3834702"/>
                    <a:gd name="connsiteX0" fmla="*/ 667454 w 1929103"/>
                    <a:gd name="connsiteY0" fmla="*/ 39454 h 3834700"/>
                    <a:gd name="connsiteX1" fmla="*/ 1929103 w 1929103"/>
                    <a:gd name="connsiteY1" fmla="*/ 1095896 h 3834700"/>
                    <a:gd name="connsiteX2" fmla="*/ 1454414 w 1929103"/>
                    <a:gd name="connsiteY2" fmla="*/ 3834700 h 3834700"/>
                    <a:gd name="connsiteX3" fmla="*/ -1 w 1929103"/>
                    <a:gd name="connsiteY3" fmla="*/ 2880475 h 3834700"/>
                    <a:gd name="connsiteX4" fmla="*/ 667454 w 1929103"/>
                    <a:gd name="connsiteY4" fmla="*/ 39454 h 3834700"/>
                    <a:gd name="connsiteX0" fmla="*/ 667455 w 1929104"/>
                    <a:gd name="connsiteY0" fmla="*/ 39454 h 3886974"/>
                    <a:gd name="connsiteX1" fmla="*/ 1929104 w 1929104"/>
                    <a:gd name="connsiteY1" fmla="*/ 1095896 h 3886974"/>
                    <a:gd name="connsiteX2" fmla="*/ 1459637 w 1929104"/>
                    <a:gd name="connsiteY2" fmla="*/ 3886973 h 3886974"/>
                    <a:gd name="connsiteX3" fmla="*/ 0 w 1929104"/>
                    <a:gd name="connsiteY3" fmla="*/ 2880475 h 3886974"/>
                    <a:gd name="connsiteX4" fmla="*/ 667455 w 1929104"/>
                    <a:gd name="connsiteY4" fmla="*/ 39454 h 3886974"/>
                    <a:gd name="connsiteX0" fmla="*/ 667455 w 1929104"/>
                    <a:gd name="connsiteY0" fmla="*/ 61432 h 3908950"/>
                    <a:gd name="connsiteX1" fmla="*/ 1929104 w 1929104"/>
                    <a:gd name="connsiteY1" fmla="*/ 1117874 h 3908950"/>
                    <a:gd name="connsiteX2" fmla="*/ 1459637 w 1929104"/>
                    <a:gd name="connsiteY2" fmla="*/ 3908951 h 3908950"/>
                    <a:gd name="connsiteX3" fmla="*/ 0 w 1929104"/>
                    <a:gd name="connsiteY3" fmla="*/ 2902453 h 3908950"/>
                    <a:gd name="connsiteX4" fmla="*/ 667455 w 1929104"/>
                    <a:gd name="connsiteY4" fmla="*/ 61432 h 3908950"/>
                    <a:gd name="connsiteX0" fmla="*/ 667455 w 1929104"/>
                    <a:gd name="connsiteY0" fmla="*/ 44322 h 3891841"/>
                    <a:gd name="connsiteX1" fmla="*/ 1929104 w 1929104"/>
                    <a:gd name="connsiteY1" fmla="*/ 1100764 h 3891841"/>
                    <a:gd name="connsiteX2" fmla="*/ 1459637 w 1929104"/>
                    <a:gd name="connsiteY2" fmla="*/ 3891841 h 3891841"/>
                    <a:gd name="connsiteX3" fmla="*/ 0 w 1929104"/>
                    <a:gd name="connsiteY3" fmla="*/ 2885343 h 3891841"/>
                    <a:gd name="connsiteX4" fmla="*/ 667455 w 1929104"/>
                    <a:gd name="connsiteY4" fmla="*/ 44322 h 389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9104" h="3891841">
                      <a:moveTo>
                        <a:pt x="667455" y="44322"/>
                      </a:moveTo>
                      <a:cubicBezTo>
                        <a:pt x="957898" y="-216818"/>
                        <a:pt x="1544889" y="746243"/>
                        <a:pt x="1929104" y="1100764"/>
                      </a:cubicBezTo>
                      <a:lnTo>
                        <a:pt x="1459637" y="3891841"/>
                      </a:lnTo>
                      <a:cubicBezTo>
                        <a:pt x="1003004" y="3560091"/>
                        <a:pt x="227609" y="2571965"/>
                        <a:pt x="0" y="2885343"/>
                      </a:cubicBezTo>
                      <a:lnTo>
                        <a:pt x="667455" y="4432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8" name="Rektangel 1">
                  <a:extLst>
                    <a:ext uri="{FF2B5EF4-FFF2-40B4-BE49-F238E27FC236}">
                      <a16:creationId xmlns:a16="http://schemas.microsoft.com/office/drawing/2014/main" id="{93C7A5DE-E068-C2A4-3EBC-924A6A4500D6}"/>
                    </a:ext>
                  </a:extLst>
                </p:cNvPr>
                <p:cNvSpPr/>
                <p:nvPr/>
              </p:nvSpPr>
              <p:spPr>
                <a:xfrm rot="16638667">
                  <a:off x="4359278" y="4186771"/>
                  <a:ext cx="936120" cy="1626121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249897 w 1327058"/>
                    <a:gd name="connsiteY0" fmla="*/ 0 h 1604016"/>
                    <a:gd name="connsiteX1" fmla="*/ 1293720 w 1327058"/>
                    <a:gd name="connsiteY1" fmla="*/ 190500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1327058"/>
                    <a:gd name="connsiteY0" fmla="*/ 0 h 1604016"/>
                    <a:gd name="connsiteX1" fmla="*/ 902667 w 1327058"/>
                    <a:gd name="connsiteY1" fmla="*/ 534332 h 1604016"/>
                    <a:gd name="connsiteX2" fmla="*/ 1327058 w 1327058"/>
                    <a:gd name="connsiteY2" fmla="*/ 1604016 h 1604016"/>
                    <a:gd name="connsiteX3" fmla="*/ 0 w 1327058"/>
                    <a:gd name="connsiteY3" fmla="*/ 1310569 h 1604016"/>
                    <a:gd name="connsiteX4" fmla="*/ 249897 w 1327058"/>
                    <a:gd name="connsiteY4" fmla="*/ 0 h 1604016"/>
                    <a:gd name="connsiteX0" fmla="*/ 249897 w 902667"/>
                    <a:gd name="connsiteY0" fmla="*/ 0 h 1918345"/>
                    <a:gd name="connsiteX1" fmla="*/ 902667 w 902667"/>
                    <a:gd name="connsiteY1" fmla="*/ 534332 h 1918345"/>
                    <a:gd name="connsiteX2" fmla="*/ 687887 w 902667"/>
                    <a:gd name="connsiteY2" fmla="*/ 1918345 h 1918345"/>
                    <a:gd name="connsiteX3" fmla="*/ 0 w 902667"/>
                    <a:gd name="connsiteY3" fmla="*/ 1310569 h 1918345"/>
                    <a:gd name="connsiteX4" fmla="*/ 249897 w 902667"/>
                    <a:gd name="connsiteY4" fmla="*/ 0 h 1918345"/>
                    <a:gd name="connsiteX0" fmla="*/ 249897 w 870447"/>
                    <a:gd name="connsiteY0" fmla="*/ 0 h 1918345"/>
                    <a:gd name="connsiteX1" fmla="*/ 870447 w 870447"/>
                    <a:gd name="connsiteY1" fmla="*/ 605640 h 1918345"/>
                    <a:gd name="connsiteX2" fmla="*/ 687887 w 870447"/>
                    <a:gd name="connsiteY2" fmla="*/ 1918345 h 1918345"/>
                    <a:gd name="connsiteX3" fmla="*/ 0 w 870447"/>
                    <a:gd name="connsiteY3" fmla="*/ 1310569 h 1918345"/>
                    <a:gd name="connsiteX4" fmla="*/ 249897 w 870447"/>
                    <a:gd name="connsiteY4" fmla="*/ 0 h 1918345"/>
                    <a:gd name="connsiteX0" fmla="*/ 249897 w 870447"/>
                    <a:gd name="connsiteY0" fmla="*/ 0 h 1933366"/>
                    <a:gd name="connsiteX1" fmla="*/ 870447 w 870447"/>
                    <a:gd name="connsiteY1" fmla="*/ 605640 h 1933366"/>
                    <a:gd name="connsiteX2" fmla="*/ 720479 w 870447"/>
                    <a:gd name="connsiteY2" fmla="*/ 1933366 h 1933366"/>
                    <a:gd name="connsiteX3" fmla="*/ 0 w 870447"/>
                    <a:gd name="connsiteY3" fmla="*/ 1310569 h 1933366"/>
                    <a:gd name="connsiteX4" fmla="*/ 249897 w 870447"/>
                    <a:gd name="connsiteY4" fmla="*/ 0 h 1933366"/>
                    <a:gd name="connsiteX0" fmla="*/ 217506 w 838056"/>
                    <a:gd name="connsiteY0" fmla="*/ 0 h 1933366"/>
                    <a:gd name="connsiteX1" fmla="*/ 838056 w 838056"/>
                    <a:gd name="connsiteY1" fmla="*/ 605640 h 1933366"/>
                    <a:gd name="connsiteX2" fmla="*/ 688088 w 838056"/>
                    <a:gd name="connsiteY2" fmla="*/ 1933366 h 1933366"/>
                    <a:gd name="connsiteX3" fmla="*/ 0 w 838056"/>
                    <a:gd name="connsiteY3" fmla="*/ 1341556 h 1933366"/>
                    <a:gd name="connsiteX4" fmla="*/ 217506 w 838056"/>
                    <a:gd name="connsiteY4" fmla="*/ 0 h 1933366"/>
                    <a:gd name="connsiteX0" fmla="*/ 183140 w 803690"/>
                    <a:gd name="connsiteY0" fmla="*/ 0 h 1933366"/>
                    <a:gd name="connsiteX1" fmla="*/ 803690 w 803690"/>
                    <a:gd name="connsiteY1" fmla="*/ 605640 h 1933366"/>
                    <a:gd name="connsiteX2" fmla="*/ 653722 w 803690"/>
                    <a:gd name="connsiteY2" fmla="*/ 1933366 h 1933366"/>
                    <a:gd name="connsiteX3" fmla="*/ 0 w 803690"/>
                    <a:gd name="connsiteY3" fmla="*/ 1377626 h 1933366"/>
                    <a:gd name="connsiteX4" fmla="*/ 183140 w 803690"/>
                    <a:gd name="connsiteY4" fmla="*/ 0 h 1933366"/>
                    <a:gd name="connsiteX0" fmla="*/ 183140 w 769495"/>
                    <a:gd name="connsiteY0" fmla="*/ 0 h 1933366"/>
                    <a:gd name="connsiteX1" fmla="*/ 769495 w 769495"/>
                    <a:gd name="connsiteY1" fmla="*/ 687908 h 1933366"/>
                    <a:gd name="connsiteX2" fmla="*/ 653722 w 769495"/>
                    <a:gd name="connsiteY2" fmla="*/ 1933366 h 1933366"/>
                    <a:gd name="connsiteX3" fmla="*/ 0 w 769495"/>
                    <a:gd name="connsiteY3" fmla="*/ 1377626 h 1933366"/>
                    <a:gd name="connsiteX4" fmla="*/ 183140 w 769495"/>
                    <a:gd name="connsiteY4" fmla="*/ 0 h 1933366"/>
                    <a:gd name="connsiteX0" fmla="*/ 183140 w 769495"/>
                    <a:gd name="connsiteY0" fmla="*/ 0 h 2023625"/>
                    <a:gd name="connsiteX1" fmla="*/ 769495 w 769495"/>
                    <a:gd name="connsiteY1" fmla="*/ 687908 h 2023625"/>
                    <a:gd name="connsiteX2" fmla="*/ 637897 w 769495"/>
                    <a:gd name="connsiteY2" fmla="*/ 2023625 h 2023625"/>
                    <a:gd name="connsiteX3" fmla="*/ 0 w 769495"/>
                    <a:gd name="connsiteY3" fmla="*/ 1377626 h 2023625"/>
                    <a:gd name="connsiteX4" fmla="*/ 183140 w 769495"/>
                    <a:gd name="connsiteY4" fmla="*/ 0 h 2023625"/>
                    <a:gd name="connsiteX0" fmla="*/ 271490 w 769495"/>
                    <a:gd name="connsiteY0" fmla="*/ 0 h 2005029"/>
                    <a:gd name="connsiteX1" fmla="*/ 769495 w 769495"/>
                    <a:gd name="connsiteY1" fmla="*/ 669312 h 2005029"/>
                    <a:gd name="connsiteX2" fmla="*/ 637897 w 769495"/>
                    <a:gd name="connsiteY2" fmla="*/ 2005029 h 2005029"/>
                    <a:gd name="connsiteX3" fmla="*/ 0 w 769495"/>
                    <a:gd name="connsiteY3" fmla="*/ 1359030 h 2005029"/>
                    <a:gd name="connsiteX4" fmla="*/ 271490 w 769495"/>
                    <a:gd name="connsiteY4" fmla="*/ 0 h 2005029"/>
                    <a:gd name="connsiteX0" fmla="*/ 230893 w 728898"/>
                    <a:gd name="connsiteY0" fmla="*/ 0 h 2005029"/>
                    <a:gd name="connsiteX1" fmla="*/ 728898 w 728898"/>
                    <a:gd name="connsiteY1" fmla="*/ 669312 h 2005029"/>
                    <a:gd name="connsiteX2" fmla="*/ 597300 w 728898"/>
                    <a:gd name="connsiteY2" fmla="*/ 2005029 h 2005029"/>
                    <a:gd name="connsiteX3" fmla="*/ 0 w 728898"/>
                    <a:gd name="connsiteY3" fmla="*/ 1359942 h 2005029"/>
                    <a:gd name="connsiteX4" fmla="*/ 230893 w 728898"/>
                    <a:gd name="connsiteY4" fmla="*/ 0 h 2005029"/>
                    <a:gd name="connsiteX0" fmla="*/ 230893 w 728898"/>
                    <a:gd name="connsiteY0" fmla="*/ 0 h 1950595"/>
                    <a:gd name="connsiteX1" fmla="*/ 728898 w 728898"/>
                    <a:gd name="connsiteY1" fmla="*/ 669312 h 1950595"/>
                    <a:gd name="connsiteX2" fmla="*/ 506027 w 728898"/>
                    <a:gd name="connsiteY2" fmla="*/ 1950595 h 1950595"/>
                    <a:gd name="connsiteX3" fmla="*/ 0 w 728898"/>
                    <a:gd name="connsiteY3" fmla="*/ 1359942 h 1950595"/>
                    <a:gd name="connsiteX4" fmla="*/ 230893 w 728898"/>
                    <a:gd name="connsiteY4" fmla="*/ 0 h 1950595"/>
                    <a:gd name="connsiteX0" fmla="*/ 230893 w 728898"/>
                    <a:gd name="connsiteY0" fmla="*/ 0 h 1991945"/>
                    <a:gd name="connsiteX1" fmla="*/ 728898 w 728898"/>
                    <a:gd name="connsiteY1" fmla="*/ 669312 h 1991945"/>
                    <a:gd name="connsiteX2" fmla="*/ 526766 w 728898"/>
                    <a:gd name="connsiteY2" fmla="*/ 1991945 h 1991945"/>
                    <a:gd name="connsiteX3" fmla="*/ 0 w 728898"/>
                    <a:gd name="connsiteY3" fmla="*/ 1359942 h 1991945"/>
                    <a:gd name="connsiteX4" fmla="*/ 230893 w 728898"/>
                    <a:gd name="connsiteY4" fmla="*/ 0 h 199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8898" h="1991945">
                      <a:moveTo>
                        <a:pt x="230893" y="0"/>
                      </a:moveTo>
                      <a:lnTo>
                        <a:pt x="728898" y="669312"/>
                      </a:lnTo>
                      <a:lnTo>
                        <a:pt x="526766" y="1991945"/>
                      </a:lnTo>
                      <a:lnTo>
                        <a:pt x="0" y="1359942"/>
                      </a:lnTo>
                      <a:lnTo>
                        <a:pt x="23089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9" name="Rektangel 1">
                  <a:extLst>
                    <a:ext uri="{FF2B5EF4-FFF2-40B4-BE49-F238E27FC236}">
                      <a16:creationId xmlns:a16="http://schemas.microsoft.com/office/drawing/2014/main" id="{7D954184-8662-FC42-01DE-55FE5A75C4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627376">
                  <a:off x="4473329" y="4366214"/>
                  <a:ext cx="724969" cy="1282785"/>
                </a:xfrm>
                <a:custGeom>
                  <a:avLst/>
                  <a:gdLst>
                    <a:gd name="connsiteX0" fmla="*/ 0 w 1081923"/>
                    <a:gd name="connsiteY0" fmla="*/ 0 h 1361129"/>
                    <a:gd name="connsiteX1" fmla="*/ 1081923 w 1081923"/>
                    <a:gd name="connsiteY1" fmla="*/ 0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81923"/>
                    <a:gd name="connsiteY0" fmla="*/ 0 h 1361129"/>
                    <a:gd name="connsiteX1" fmla="*/ 1067636 w 1081923"/>
                    <a:gd name="connsiteY1" fmla="*/ 185738 h 1361129"/>
                    <a:gd name="connsiteX2" fmla="*/ 1081923 w 1081923"/>
                    <a:gd name="connsiteY2" fmla="*/ 1361129 h 1361129"/>
                    <a:gd name="connsiteX3" fmla="*/ 0 w 1081923"/>
                    <a:gd name="connsiteY3" fmla="*/ 1361129 h 1361129"/>
                    <a:gd name="connsiteX4" fmla="*/ 0 w 1081923"/>
                    <a:gd name="connsiteY4" fmla="*/ 0 h 1361129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0 w 1077161"/>
                    <a:gd name="connsiteY3" fmla="*/ 136112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104775 w 1077161"/>
                    <a:gd name="connsiteY3" fmla="*/ 1380179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67636 w 1077161"/>
                    <a:gd name="connsiteY1" fmla="*/ 185738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0 w 1077161"/>
                    <a:gd name="connsiteY0" fmla="*/ 0 h 1604016"/>
                    <a:gd name="connsiteX1" fmla="*/ 1043823 w 1077161"/>
                    <a:gd name="connsiteY1" fmla="*/ 190500 h 1604016"/>
                    <a:gd name="connsiteX2" fmla="*/ 1077161 w 1077161"/>
                    <a:gd name="connsiteY2" fmla="*/ 1604016 h 1604016"/>
                    <a:gd name="connsiteX3" fmla="*/ 85725 w 1077161"/>
                    <a:gd name="connsiteY3" fmla="*/ 1384941 h 1604016"/>
                    <a:gd name="connsiteX4" fmla="*/ 0 w 1077161"/>
                    <a:gd name="connsiteY4" fmla="*/ 0 h 1604016"/>
                    <a:gd name="connsiteX0" fmla="*/ 196156 w 1273317"/>
                    <a:gd name="connsiteY0" fmla="*/ 0 h 1604016"/>
                    <a:gd name="connsiteX1" fmla="*/ 1239979 w 1273317"/>
                    <a:gd name="connsiteY1" fmla="*/ 190500 h 1604016"/>
                    <a:gd name="connsiteX2" fmla="*/ 1273317 w 1273317"/>
                    <a:gd name="connsiteY2" fmla="*/ 1604016 h 1604016"/>
                    <a:gd name="connsiteX3" fmla="*/ 0 w 1273317"/>
                    <a:gd name="connsiteY3" fmla="*/ 1329805 h 1604016"/>
                    <a:gd name="connsiteX4" fmla="*/ 196156 w 1273317"/>
                    <a:gd name="connsiteY4" fmla="*/ 0 h 1604016"/>
                    <a:gd name="connsiteX0" fmla="*/ 196156 w 1239979"/>
                    <a:gd name="connsiteY0" fmla="*/ 0 h 1895824"/>
                    <a:gd name="connsiteX1" fmla="*/ 1239979 w 1239979"/>
                    <a:gd name="connsiteY1" fmla="*/ 190500 h 1895824"/>
                    <a:gd name="connsiteX2" fmla="*/ 718656 w 1239979"/>
                    <a:gd name="connsiteY2" fmla="*/ 1895824 h 1895824"/>
                    <a:gd name="connsiteX3" fmla="*/ 0 w 1239979"/>
                    <a:gd name="connsiteY3" fmla="*/ 1329805 h 1895824"/>
                    <a:gd name="connsiteX4" fmla="*/ 196156 w 1239979"/>
                    <a:gd name="connsiteY4" fmla="*/ 0 h 1895824"/>
                    <a:gd name="connsiteX0" fmla="*/ 196156 w 910071"/>
                    <a:gd name="connsiteY0" fmla="*/ 0 h 1895824"/>
                    <a:gd name="connsiteX1" fmla="*/ 910071 w 910071"/>
                    <a:gd name="connsiteY1" fmla="*/ 639656 h 1895824"/>
                    <a:gd name="connsiteX2" fmla="*/ 718656 w 910071"/>
                    <a:gd name="connsiteY2" fmla="*/ 1895824 h 1895824"/>
                    <a:gd name="connsiteX3" fmla="*/ 0 w 910071"/>
                    <a:gd name="connsiteY3" fmla="*/ 1329805 h 1895824"/>
                    <a:gd name="connsiteX4" fmla="*/ 196156 w 910071"/>
                    <a:gd name="connsiteY4" fmla="*/ 0 h 1895824"/>
                    <a:gd name="connsiteX0" fmla="*/ 196156 w 910071"/>
                    <a:gd name="connsiteY0" fmla="*/ 0 h 1917541"/>
                    <a:gd name="connsiteX1" fmla="*/ 910071 w 910071"/>
                    <a:gd name="connsiteY1" fmla="*/ 639656 h 1917541"/>
                    <a:gd name="connsiteX2" fmla="*/ 736428 w 910071"/>
                    <a:gd name="connsiteY2" fmla="*/ 1917541 h 1917541"/>
                    <a:gd name="connsiteX3" fmla="*/ 0 w 910071"/>
                    <a:gd name="connsiteY3" fmla="*/ 1329805 h 1917541"/>
                    <a:gd name="connsiteX4" fmla="*/ 196156 w 910071"/>
                    <a:gd name="connsiteY4" fmla="*/ 0 h 1917541"/>
                    <a:gd name="connsiteX0" fmla="*/ 210413 w 910071"/>
                    <a:gd name="connsiteY0" fmla="*/ 0 h 1941220"/>
                    <a:gd name="connsiteX1" fmla="*/ 910071 w 910071"/>
                    <a:gd name="connsiteY1" fmla="*/ 663335 h 1941220"/>
                    <a:gd name="connsiteX2" fmla="*/ 736428 w 910071"/>
                    <a:gd name="connsiteY2" fmla="*/ 1941220 h 1941220"/>
                    <a:gd name="connsiteX3" fmla="*/ 0 w 910071"/>
                    <a:gd name="connsiteY3" fmla="*/ 1353484 h 1941220"/>
                    <a:gd name="connsiteX4" fmla="*/ 210413 w 910071"/>
                    <a:gd name="connsiteY4" fmla="*/ 0 h 1941220"/>
                    <a:gd name="connsiteX0" fmla="*/ 263181 w 910071"/>
                    <a:gd name="connsiteY0" fmla="*/ 0 h 1963807"/>
                    <a:gd name="connsiteX1" fmla="*/ 910071 w 910071"/>
                    <a:gd name="connsiteY1" fmla="*/ 685922 h 1963807"/>
                    <a:gd name="connsiteX2" fmla="*/ 736428 w 910071"/>
                    <a:gd name="connsiteY2" fmla="*/ 1963807 h 1963807"/>
                    <a:gd name="connsiteX3" fmla="*/ 0 w 910071"/>
                    <a:gd name="connsiteY3" fmla="*/ 1376071 h 1963807"/>
                    <a:gd name="connsiteX4" fmla="*/ 263181 w 910071"/>
                    <a:gd name="connsiteY4" fmla="*/ 0 h 1963807"/>
                    <a:gd name="connsiteX0" fmla="*/ 304451 w 951341"/>
                    <a:gd name="connsiteY0" fmla="*/ 0 h 1963807"/>
                    <a:gd name="connsiteX1" fmla="*/ 951341 w 951341"/>
                    <a:gd name="connsiteY1" fmla="*/ 685922 h 1963807"/>
                    <a:gd name="connsiteX2" fmla="*/ 777698 w 951341"/>
                    <a:gd name="connsiteY2" fmla="*/ 1963807 h 1963807"/>
                    <a:gd name="connsiteX3" fmla="*/ 0 w 951341"/>
                    <a:gd name="connsiteY3" fmla="*/ 1460345 h 1963807"/>
                    <a:gd name="connsiteX4" fmla="*/ 304451 w 951341"/>
                    <a:gd name="connsiteY4" fmla="*/ 0 h 1963807"/>
                    <a:gd name="connsiteX0" fmla="*/ 304451 w 951341"/>
                    <a:gd name="connsiteY0" fmla="*/ 0 h 2225322"/>
                    <a:gd name="connsiteX1" fmla="*/ 951341 w 951341"/>
                    <a:gd name="connsiteY1" fmla="*/ 685922 h 2225322"/>
                    <a:gd name="connsiteX2" fmla="*/ 687714 w 951341"/>
                    <a:gd name="connsiteY2" fmla="*/ 2225323 h 2225322"/>
                    <a:gd name="connsiteX3" fmla="*/ 0 w 951341"/>
                    <a:gd name="connsiteY3" fmla="*/ 1460345 h 2225322"/>
                    <a:gd name="connsiteX4" fmla="*/ 304451 w 951341"/>
                    <a:gd name="connsiteY4" fmla="*/ 0 h 2225322"/>
                    <a:gd name="connsiteX0" fmla="*/ 304451 w 951341"/>
                    <a:gd name="connsiteY0" fmla="*/ 0 h 2161895"/>
                    <a:gd name="connsiteX1" fmla="*/ 951341 w 951341"/>
                    <a:gd name="connsiteY1" fmla="*/ 685922 h 2161895"/>
                    <a:gd name="connsiteX2" fmla="*/ 687038 w 951341"/>
                    <a:gd name="connsiteY2" fmla="*/ 2161896 h 2161895"/>
                    <a:gd name="connsiteX3" fmla="*/ 0 w 951341"/>
                    <a:gd name="connsiteY3" fmla="*/ 1460345 h 2161895"/>
                    <a:gd name="connsiteX4" fmla="*/ 304451 w 951341"/>
                    <a:gd name="connsiteY4" fmla="*/ 0 h 216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1341" h="2161895">
                      <a:moveTo>
                        <a:pt x="304451" y="0"/>
                      </a:moveTo>
                      <a:lnTo>
                        <a:pt x="951341" y="685922"/>
                      </a:lnTo>
                      <a:lnTo>
                        <a:pt x="687038" y="2161896"/>
                      </a:lnTo>
                      <a:lnTo>
                        <a:pt x="0" y="1460345"/>
                      </a:lnTo>
                      <a:lnTo>
                        <a:pt x="304451" y="0"/>
                      </a:lnTo>
                      <a:close/>
                    </a:path>
                  </a:pathLst>
                </a:custGeom>
                <a:solidFill>
                  <a:srgbClr val="B5D8B8">
                    <a:alpha val="46000"/>
                  </a:srgb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50" name="Picture 2" descr="http://fysikabbogen2.systime.dk/fileadmin/_processed_/csm_fig_10_02ny_0b7388a3ea.png">
                  <a:hlinkClick r:id="rId14"/>
                  <a:extLst>
                    <a:ext uri="{FF2B5EF4-FFF2-40B4-BE49-F238E27FC236}">
                      <a16:creationId xmlns:a16="http://schemas.microsoft.com/office/drawing/2014/main" id="{CD1B6A7D-D680-F967-115B-9AA7A3672B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5">
                  <a:clrChange>
                    <a:clrFrom>
                      <a:srgbClr val="FFFFFF">
                        <a:alpha val="0"/>
                      </a:srgbClr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4614" t="70882" r="10294" b="14708"/>
                <a:stretch/>
              </p:blipFill>
              <p:spPr bwMode="auto">
                <a:xfrm rot="1324148">
                  <a:off x="4384201" y="4766448"/>
                  <a:ext cx="1047379" cy="51338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51" name="Gruppe 50">
                  <a:extLst>
                    <a:ext uri="{FF2B5EF4-FFF2-40B4-BE49-F238E27FC236}">
                      <a16:creationId xmlns:a16="http://schemas.microsoft.com/office/drawing/2014/main" id="{162169AE-BCDB-FB56-1AE1-47E216B4E357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373297">
                  <a:off x="5298645" y="5492213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157" name="Ellipse 4156">
                    <a:extLst>
                      <a:ext uri="{FF2B5EF4-FFF2-40B4-BE49-F238E27FC236}">
                        <a16:creationId xmlns:a16="http://schemas.microsoft.com/office/drawing/2014/main" id="{B5AD5CAF-6EDC-CDA0-843E-31322A999F1B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8" name="Ellipse 4157">
                    <a:extLst>
                      <a:ext uri="{FF2B5EF4-FFF2-40B4-BE49-F238E27FC236}">
                        <a16:creationId xmlns:a16="http://schemas.microsoft.com/office/drawing/2014/main" id="{80E59BB8-E6B3-55DD-A9DD-2C314CC26F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9" name="Ellipse 4158">
                    <a:extLst>
                      <a:ext uri="{FF2B5EF4-FFF2-40B4-BE49-F238E27FC236}">
                        <a16:creationId xmlns:a16="http://schemas.microsoft.com/office/drawing/2014/main" id="{E4281EB8-A3DA-615C-02B9-15CB27C7BBD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52" name="Gruppe 51">
                  <a:extLst>
                    <a:ext uri="{FF2B5EF4-FFF2-40B4-BE49-F238E27FC236}">
                      <a16:creationId xmlns:a16="http://schemas.microsoft.com/office/drawing/2014/main" id="{5DACF1B8-D18A-183A-2F8F-681AAE617383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470192">
                  <a:off x="5428271" y="531162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4154" name="Ellipse 4153">
                    <a:extLst>
                      <a:ext uri="{FF2B5EF4-FFF2-40B4-BE49-F238E27FC236}">
                        <a16:creationId xmlns:a16="http://schemas.microsoft.com/office/drawing/2014/main" id="{84E07EF1-C3AE-CBA8-4B7B-DD6603302A81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5" name="Ellipse 4154">
                    <a:extLst>
                      <a:ext uri="{FF2B5EF4-FFF2-40B4-BE49-F238E27FC236}">
                        <a16:creationId xmlns:a16="http://schemas.microsoft.com/office/drawing/2014/main" id="{7A8A00CD-BDFD-F950-EE59-341D0AB40D1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6" name="Ellipse 4155">
                    <a:extLst>
                      <a:ext uri="{FF2B5EF4-FFF2-40B4-BE49-F238E27FC236}">
                        <a16:creationId xmlns:a16="http://schemas.microsoft.com/office/drawing/2014/main" id="{CB18A6D6-D0FD-A236-5363-301B65DBB1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53" name="Gruppe 52">
                  <a:extLst>
                    <a:ext uri="{FF2B5EF4-FFF2-40B4-BE49-F238E27FC236}">
                      <a16:creationId xmlns:a16="http://schemas.microsoft.com/office/drawing/2014/main" id="{A3ED1AB9-2764-0900-A60D-C8ED9665EF70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796648">
                  <a:off x="5577620" y="5159104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59" name="Ellipse 58">
                    <a:extLst>
                      <a:ext uri="{FF2B5EF4-FFF2-40B4-BE49-F238E27FC236}">
                        <a16:creationId xmlns:a16="http://schemas.microsoft.com/office/drawing/2014/main" id="{52FB644E-EB00-352C-7A2B-56160652A06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1" name="Ellipse 4150">
                    <a:extLst>
                      <a:ext uri="{FF2B5EF4-FFF2-40B4-BE49-F238E27FC236}">
                        <a16:creationId xmlns:a16="http://schemas.microsoft.com/office/drawing/2014/main" id="{4836079C-0C08-378F-FDD4-27BFFD6101D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153" name="Ellipse 4152">
                    <a:extLst>
                      <a:ext uri="{FF2B5EF4-FFF2-40B4-BE49-F238E27FC236}">
                        <a16:creationId xmlns:a16="http://schemas.microsoft.com/office/drawing/2014/main" id="{21FFE9EA-FAD2-0016-1611-AA73376FE2A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54" name="Gruppe 53">
                  <a:extLst>
                    <a:ext uri="{FF2B5EF4-FFF2-40B4-BE49-F238E27FC236}">
                      <a16:creationId xmlns:a16="http://schemas.microsoft.com/office/drawing/2014/main" id="{E8F80B85-4DA3-38FB-93E6-70E36E69B120}"/>
                    </a:ext>
                  </a:extLst>
                </p:cNvPr>
                <p:cNvGrpSpPr>
                  <a:grpSpLocks/>
                </p:cNvGrpSpPr>
                <p:nvPr/>
              </p:nvGrpSpPr>
              <p:grpSpPr>
                <a:xfrm rot="2652618">
                  <a:off x="5730235" y="4989988"/>
                  <a:ext cx="180000" cy="144000"/>
                  <a:chOff x="6144081" y="1466132"/>
                  <a:chExt cx="344181" cy="342263"/>
                </a:xfrm>
              </p:grpSpPr>
              <p:sp>
                <p:nvSpPr>
                  <p:cNvPr id="56" name="Ellipse 55">
                    <a:extLst>
                      <a:ext uri="{FF2B5EF4-FFF2-40B4-BE49-F238E27FC236}">
                        <a16:creationId xmlns:a16="http://schemas.microsoft.com/office/drawing/2014/main" id="{956EC694-DBDB-45DD-016C-C502F3AE736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7" name="Ellipse 56">
                    <a:extLst>
                      <a:ext uri="{FF2B5EF4-FFF2-40B4-BE49-F238E27FC236}">
                        <a16:creationId xmlns:a16="http://schemas.microsoft.com/office/drawing/2014/main" id="{63091A27-C88C-5834-D2F2-B1C088E91D8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8" name="Ellipse 57">
                    <a:extLst>
                      <a:ext uri="{FF2B5EF4-FFF2-40B4-BE49-F238E27FC236}">
                        <a16:creationId xmlns:a16="http://schemas.microsoft.com/office/drawing/2014/main" id="{DC99C9DD-DB96-8DEA-3A8B-51BEA36ADC6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B20404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55" name="Tekstfelt 54">
                  <a:extLst>
                    <a:ext uri="{FF2B5EF4-FFF2-40B4-BE49-F238E27FC236}">
                      <a16:creationId xmlns:a16="http://schemas.microsoft.com/office/drawing/2014/main" id="{48A47559-BCD2-8A42-3F66-FF7DCAEE0278}"/>
                    </a:ext>
                  </a:extLst>
                </p:cNvPr>
                <p:cNvSpPr txBox="1"/>
                <p:nvPr/>
              </p:nvSpPr>
              <p:spPr>
                <a:xfrm rot="1724704">
                  <a:off x="4088503" y="4668157"/>
                  <a:ext cx="829105" cy="67653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800" dirty="0"/>
                    <a:t>A</a:t>
                  </a:r>
                </a:p>
              </p:txBody>
            </p:sp>
          </p:grpSp>
          <p:grpSp>
            <p:nvGrpSpPr>
              <p:cNvPr id="40" name="Gruppe 39">
                <a:extLst>
                  <a:ext uri="{FF2B5EF4-FFF2-40B4-BE49-F238E27FC236}">
                    <a16:creationId xmlns:a16="http://schemas.microsoft.com/office/drawing/2014/main" id="{9CAAD286-CDD8-030A-C690-B23B641198E5}"/>
                  </a:ext>
                </a:extLst>
              </p:cNvPr>
              <p:cNvGrpSpPr/>
              <p:nvPr/>
            </p:nvGrpSpPr>
            <p:grpSpPr>
              <a:xfrm>
                <a:off x="2868651" y="3675624"/>
                <a:ext cx="85161" cy="135724"/>
                <a:chOff x="1893353" y="3714556"/>
                <a:chExt cx="107828" cy="201829"/>
              </a:xfrm>
            </p:grpSpPr>
            <p:sp>
              <p:nvSpPr>
                <p:cNvPr id="44" name="Kombinationstegning 43">
                  <a:extLst>
                    <a:ext uri="{FF2B5EF4-FFF2-40B4-BE49-F238E27FC236}">
                      <a16:creationId xmlns:a16="http://schemas.microsoft.com/office/drawing/2014/main" id="{1A97614D-E789-5D42-9C26-9B67D46CA911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5" name="Ellipse 44">
                  <a:extLst>
                    <a:ext uri="{FF2B5EF4-FFF2-40B4-BE49-F238E27FC236}">
                      <a16:creationId xmlns:a16="http://schemas.microsoft.com/office/drawing/2014/main" id="{50592CB5-557D-8A22-A420-A9228169A787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41" name="Gruppe 40">
                <a:extLst>
                  <a:ext uri="{FF2B5EF4-FFF2-40B4-BE49-F238E27FC236}">
                    <a16:creationId xmlns:a16="http://schemas.microsoft.com/office/drawing/2014/main" id="{4C5554AC-962F-0339-09A6-B5783FE93E94}"/>
                  </a:ext>
                </a:extLst>
              </p:cNvPr>
              <p:cNvGrpSpPr/>
              <p:nvPr/>
            </p:nvGrpSpPr>
            <p:grpSpPr>
              <a:xfrm>
                <a:off x="2979359" y="3538099"/>
                <a:ext cx="85161" cy="135724"/>
                <a:chOff x="1893353" y="3714556"/>
                <a:chExt cx="107828" cy="201829"/>
              </a:xfrm>
              <a:solidFill>
                <a:srgbClr val="C00000"/>
              </a:solidFill>
            </p:grpSpPr>
            <p:sp>
              <p:nvSpPr>
                <p:cNvPr id="42" name="Kombinationstegning 41">
                  <a:extLst>
                    <a:ext uri="{FF2B5EF4-FFF2-40B4-BE49-F238E27FC236}">
                      <a16:creationId xmlns:a16="http://schemas.microsoft.com/office/drawing/2014/main" id="{00E289DC-7831-E306-1AEA-38F6A544C616}"/>
                    </a:ext>
                  </a:extLst>
                </p:cNvPr>
                <p:cNvSpPr/>
                <p:nvPr/>
              </p:nvSpPr>
              <p:spPr>
                <a:xfrm rot="17086880">
                  <a:off x="1852253" y="3784192"/>
                  <a:ext cx="173293" cy="91094"/>
                </a:xfrm>
                <a:custGeom>
                  <a:avLst/>
                  <a:gdLst>
                    <a:gd name="connsiteX0" fmla="*/ 158750 w 454025"/>
                    <a:gd name="connsiteY0" fmla="*/ 0 h 1584325"/>
                    <a:gd name="connsiteX1" fmla="*/ 454025 w 454025"/>
                    <a:gd name="connsiteY1" fmla="*/ 73025 h 1584325"/>
                    <a:gd name="connsiteX2" fmla="*/ 412750 w 454025"/>
                    <a:gd name="connsiteY2" fmla="*/ 111125 h 1584325"/>
                    <a:gd name="connsiteX3" fmla="*/ 400050 w 454025"/>
                    <a:gd name="connsiteY3" fmla="*/ 177800 h 1584325"/>
                    <a:gd name="connsiteX4" fmla="*/ 381000 w 454025"/>
                    <a:gd name="connsiteY4" fmla="*/ 317500 h 1584325"/>
                    <a:gd name="connsiteX5" fmla="*/ 352425 w 454025"/>
                    <a:gd name="connsiteY5" fmla="*/ 530225 h 1584325"/>
                    <a:gd name="connsiteX6" fmla="*/ 339725 w 454025"/>
                    <a:gd name="connsiteY6" fmla="*/ 828675 h 1584325"/>
                    <a:gd name="connsiteX7" fmla="*/ 355600 w 454025"/>
                    <a:gd name="connsiteY7" fmla="*/ 1044575 h 1584325"/>
                    <a:gd name="connsiteX8" fmla="*/ 381000 w 454025"/>
                    <a:gd name="connsiteY8" fmla="*/ 1276350 h 1584325"/>
                    <a:gd name="connsiteX9" fmla="*/ 400050 w 454025"/>
                    <a:gd name="connsiteY9" fmla="*/ 1419225 h 1584325"/>
                    <a:gd name="connsiteX10" fmla="*/ 422275 w 454025"/>
                    <a:gd name="connsiteY10" fmla="*/ 1476375 h 1584325"/>
                    <a:gd name="connsiteX11" fmla="*/ 441325 w 454025"/>
                    <a:gd name="connsiteY11" fmla="*/ 1517650 h 1584325"/>
                    <a:gd name="connsiteX12" fmla="*/ 441325 w 454025"/>
                    <a:gd name="connsiteY12" fmla="*/ 1517650 h 1584325"/>
                    <a:gd name="connsiteX13" fmla="*/ 184150 w 454025"/>
                    <a:gd name="connsiteY13" fmla="*/ 1584325 h 1584325"/>
                    <a:gd name="connsiteX14" fmla="*/ 155575 w 454025"/>
                    <a:gd name="connsiteY14" fmla="*/ 1584325 h 1584325"/>
                    <a:gd name="connsiteX15" fmla="*/ 155575 w 454025"/>
                    <a:gd name="connsiteY15" fmla="*/ 1584325 h 1584325"/>
                    <a:gd name="connsiteX16" fmla="*/ 111125 w 454025"/>
                    <a:gd name="connsiteY16" fmla="*/ 1549400 h 1584325"/>
                    <a:gd name="connsiteX17" fmla="*/ 79375 w 454025"/>
                    <a:gd name="connsiteY17" fmla="*/ 1482725 h 1584325"/>
                    <a:gd name="connsiteX18" fmla="*/ 28575 w 454025"/>
                    <a:gd name="connsiteY18" fmla="*/ 1279525 h 1584325"/>
                    <a:gd name="connsiteX19" fmla="*/ 0 w 454025"/>
                    <a:gd name="connsiteY19" fmla="*/ 955675 h 1584325"/>
                    <a:gd name="connsiteX20" fmla="*/ 3175 w 454025"/>
                    <a:gd name="connsiteY20" fmla="*/ 571500 h 1584325"/>
                    <a:gd name="connsiteX21" fmla="*/ 19050 w 454025"/>
                    <a:gd name="connsiteY21" fmla="*/ 412750 h 1584325"/>
                    <a:gd name="connsiteX22" fmla="*/ 38100 w 454025"/>
                    <a:gd name="connsiteY22" fmla="*/ 288925 h 1584325"/>
                    <a:gd name="connsiteX23" fmla="*/ 63500 w 454025"/>
                    <a:gd name="connsiteY23" fmla="*/ 161925 h 1584325"/>
                    <a:gd name="connsiteX24" fmla="*/ 98425 w 454025"/>
                    <a:gd name="connsiteY24" fmla="*/ 76200 h 1584325"/>
                    <a:gd name="connsiteX25" fmla="*/ 158750 w 454025"/>
                    <a:gd name="connsiteY25" fmla="*/ 0 h 1584325"/>
                    <a:gd name="connsiteX0" fmla="*/ 155606 w 450881"/>
                    <a:gd name="connsiteY0" fmla="*/ 0 h 1584325"/>
                    <a:gd name="connsiteX1" fmla="*/ 450881 w 450881"/>
                    <a:gd name="connsiteY1" fmla="*/ 73025 h 1584325"/>
                    <a:gd name="connsiteX2" fmla="*/ 409606 w 450881"/>
                    <a:gd name="connsiteY2" fmla="*/ 111125 h 1584325"/>
                    <a:gd name="connsiteX3" fmla="*/ 396906 w 450881"/>
                    <a:gd name="connsiteY3" fmla="*/ 177800 h 1584325"/>
                    <a:gd name="connsiteX4" fmla="*/ 377856 w 450881"/>
                    <a:gd name="connsiteY4" fmla="*/ 317500 h 1584325"/>
                    <a:gd name="connsiteX5" fmla="*/ 349281 w 450881"/>
                    <a:gd name="connsiteY5" fmla="*/ 530225 h 1584325"/>
                    <a:gd name="connsiteX6" fmla="*/ 336581 w 450881"/>
                    <a:gd name="connsiteY6" fmla="*/ 828675 h 1584325"/>
                    <a:gd name="connsiteX7" fmla="*/ 352456 w 450881"/>
                    <a:gd name="connsiteY7" fmla="*/ 1044575 h 1584325"/>
                    <a:gd name="connsiteX8" fmla="*/ 377856 w 450881"/>
                    <a:gd name="connsiteY8" fmla="*/ 1276350 h 1584325"/>
                    <a:gd name="connsiteX9" fmla="*/ 396906 w 450881"/>
                    <a:gd name="connsiteY9" fmla="*/ 1419225 h 1584325"/>
                    <a:gd name="connsiteX10" fmla="*/ 419131 w 450881"/>
                    <a:gd name="connsiteY10" fmla="*/ 1476375 h 1584325"/>
                    <a:gd name="connsiteX11" fmla="*/ 438181 w 450881"/>
                    <a:gd name="connsiteY11" fmla="*/ 1517650 h 1584325"/>
                    <a:gd name="connsiteX12" fmla="*/ 438181 w 450881"/>
                    <a:gd name="connsiteY12" fmla="*/ 1517650 h 1584325"/>
                    <a:gd name="connsiteX13" fmla="*/ 181006 w 450881"/>
                    <a:gd name="connsiteY13" fmla="*/ 1584325 h 1584325"/>
                    <a:gd name="connsiteX14" fmla="*/ 152431 w 450881"/>
                    <a:gd name="connsiteY14" fmla="*/ 1584325 h 1584325"/>
                    <a:gd name="connsiteX15" fmla="*/ 152431 w 450881"/>
                    <a:gd name="connsiteY15" fmla="*/ 1584325 h 1584325"/>
                    <a:gd name="connsiteX16" fmla="*/ 107981 w 450881"/>
                    <a:gd name="connsiteY16" fmla="*/ 1549400 h 1584325"/>
                    <a:gd name="connsiteX17" fmla="*/ 76231 w 450881"/>
                    <a:gd name="connsiteY17" fmla="*/ 1482725 h 1584325"/>
                    <a:gd name="connsiteX18" fmla="*/ 25431 w 450881"/>
                    <a:gd name="connsiteY18" fmla="*/ 1279525 h 1584325"/>
                    <a:gd name="connsiteX19" fmla="*/ 25994 w 450881"/>
                    <a:gd name="connsiteY19" fmla="*/ 933408 h 1584325"/>
                    <a:gd name="connsiteX20" fmla="*/ 31 w 450881"/>
                    <a:gd name="connsiteY20" fmla="*/ 571500 h 1584325"/>
                    <a:gd name="connsiteX21" fmla="*/ 15906 w 450881"/>
                    <a:gd name="connsiteY21" fmla="*/ 412750 h 1584325"/>
                    <a:gd name="connsiteX22" fmla="*/ 34956 w 450881"/>
                    <a:gd name="connsiteY22" fmla="*/ 288925 h 1584325"/>
                    <a:gd name="connsiteX23" fmla="*/ 60356 w 450881"/>
                    <a:gd name="connsiteY23" fmla="*/ 161925 h 1584325"/>
                    <a:gd name="connsiteX24" fmla="*/ 95281 w 450881"/>
                    <a:gd name="connsiteY24" fmla="*/ 76200 h 1584325"/>
                    <a:gd name="connsiteX25" fmla="*/ 155606 w 450881"/>
                    <a:gd name="connsiteY25" fmla="*/ 0 h 1584325"/>
                    <a:gd name="connsiteX0" fmla="*/ 155604 w 450879"/>
                    <a:gd name="connsiteY0" fmla="*/ 0 h 1584325"/>
                    <a:gd name="connsiteX1" fmla="*/ 450879 w 450879"/>
                    <a:gd name="connsiteY1" fmla="*/ 73025 h 1584325"/>
                    <a:gd name="connsiteX2" fmla="*/ 409604 w 450879"/>
                    <a:gd name="connsiteY2" fmla="*/ 111125 h 1584325"/>
                    <a:gd name="connsiteX3" fmla="*/ 396904 w 450879"/>
                    <a:gd name="connsiteY3" fmla="*/ 177800 h 1584325"/>
                    <a:gd name="connsiteX4" fmla="*/ 377854 w 450879"/>
                    <a:gd name="connsiteY4" fmla="*/ 317500 h 1584325"/>
                    <a:gd name="connsiteX5" fmla="*/ 349279 w 450879"/>
                    <a:gd name="connsiteY5" fmla="*/ 530225 h 1584325"/>
                    <a:gd name="connsiteX6" fmla="*/ 336579 w 450879"/>
                    <a:gd name="connsiteY6" fmla="*/ 828675 h 1584325"/>
                    <a:gd name="connsiteX7" fmla="*/ 352454 w 450879"/>
                    <a:gd name="connsiteY7" fmla="*/ 1044575 h 1584325"/>
                    <a:gd name="connsiteX8" fmla="*/ 377854 w 450879"/>
                    <a:gd name="connsiteY8" fmla="*/ 1276350 h 1584325"/>
                    <a:gd name="connsiteX9" fmla="*/ 396904 w 450879"/>
                    <a:gd name="connsiteY9" fmla="*/ 1419225 h 1584325"/>
                    <a:gd name="connsiteX10" fmla="*/ 419129 w 450879"/>
                    <a:gd name="connsiteY10" fmla="*/ 1476375 h 1584325"/>
                    <a:gd name="connsiteX11" fmla="*/ 438179 w 450879"/>
                    <a:gd name="connsiteY11" fmla="*/ 1517650 h 1584325"/>
                    <a:gd name="connsiteX12" fmla="*/ 438179 w 450879"/>
                    <a:gd name="connsiteY12" fmla="*/ 1517650 h 1584325"/>
                    <a:gd name="connsiteX13" fmla="*/ 181004 w 450879"/>
                    <a:gd name="connsiteY13" fmla="*/ 1584325 h 1584325"/>
                    <a:gd name="connsiteX14" fmla="*/ 152429 w 450879"/>
                    <a:gd name="connsiteY14" fmla="*/ 1584325 h 1584325"/>
                    <a:gd name="connsiteX15" fmla="*/ 152429 w 450879"/>
                    <a:gd name="connsiteY15" fmla="*/ 1584325 h 1584325"/>
                    <a:gd name="connsiteX16" fmla="*/ 107979 w 450879"/>
                    <a:gd name="connsiteY16" fmla="*/ 1549400 h 1584325"/>
                    <a:gd name="connsiteX17" fmla="*/ 76229 w 450879"/>
                    <a:gd name="connsiteY17" fmla="*/ 1482725 h 1584325"/>
                    <a:gd name="connsiteX18" fmla="*/ 25429 w 450879"/>
                    <a:gd name="connsiteY18" fmla="*/ 1279525 h 1584325"/>
                    <a:gd name="connsiteX19" fmla="*/ 25992 w 450879"/>
                    <a:gd name="connsiteY19" fmla="*/ 933408 h 1584325"/>
                    <a:gd name="connsiteX20" fmla="*/ 29 w 450879"/>
                    <a:gd name="connsiteY20" fmla="*/ 571500 h 1584325"/>
                    <a:gd name="connsiteX21" fmla="*/ 45560 w 450879"/>
                    <a:gd name="connsiteY21" fmla="*/ 425224 h 1584325"/>
                    <a:gd name="connsiteX22" fmla="*/ 34954 w 450879"/>
                    <a:gd name="connsiteY22" fmla="*/ 288925 h 1584325"/>
                    <a:gd name="connsiteX23" fmla="*/ 60354 w 450879"/>
                    <a:gd name="connsiteY23" fmla="*/ 161925 h 1584325"/>
                    <a:gd name="connsiteX24" fmla="*/ 95279 w 450879"/>
                    <a:gd name="connsiteY24" fmla="*/ 76200 h 1584325"/>
                    <a:gd name="connsiteX25" fmla="*/ 155604 w 450879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55112 w 428137"/>
                    <a:gd name="connsiteY4" fmla="*/ 3175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9712 w 428137"/>
                    <a:gd name="connsiteY7" fmla="*/ 1044575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5112 w 428137"/>
                    <a:gd name="connsiteY8" fmla="*/ 1276350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2608 w 428137"/>
                    <a:gd name="connsiteY20" fmla="*/ 622409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12212 w 428137"/>
                    <a:gd name="connsiteY22" fmla="*/ 288925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0835 w 428137"/>
                    <a:gd name="connsiteY20" fmla="*/ 632623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62 w 428137"/>
                    <a:gd name="connsiteY0" fmla="*/ 0 h 1584325"/>
                    <a:gd name="connsiteX1" fmla="*/ 428137 w 428137"/>
                    <a:gd name="connsiteY1" fmla="*/ 73025 h 1584325"/>
                    <a:gd name="connsiteX2" fmla="*/ 386862 w 428137"/>
                    <a:gd name="connsiteY2" fmla="*/ 111125 h 1584325"/>
                    <a:gd name="connsiteX3" fmla="*/ 374162 w 428137"/>
                    <a:gd name="connsiteY3" fmla="*/ 177800 h 1584325"/>
                    <a:gd name="connsiteX4" fmla="*/ 345623 w 428137"/>
                    <a:gd name="connsiteY4" fmla="*/ 300000 h 1584325"/>
                    <a:gd name="connsiteX5" fmla="*/ 326537 w 428137"/>
                    <a:gd name="connsiteY5" fmla="*/ 530225 h 1584325"/>
                    <a:gd name="connsiteX6" fmla="*/ 313837 w 428137"/>
                    <a:gd name="connsiteY6" fmla="*/ 828675 h 1584325"/>
                    <a:gd name="connsiteX7" fmla="*/ 325881 w 428137"/>
                    <a:gd name="connsiteY7" fmla="*/ 1097001 h 1584325"/>
                    <a:gd name="connsiteX8" fmla="*/ 352178 w 428137"/>
                    <a:gd name="connsiteY8" fmla="*/ 1311592 h 1584325"/>
                    <a:gd name="connsiteX9" fmla="*/ 374162 w 428137"/>
                    <a:gd name="connsiteY9" fmla="*/ 1419225 h 1584325"/>
                    <a:gd name="connsiteX10" fmla="*/ 396387 w 428137"/>
                    <a:gd name="connsiteY10" fmla="*/ 1476375 h 1584325"/>
                    <a:gd name="connsiteX11" fmla="*/ 415437 w 428137"/>
                    <a:gd name="connsiteY11" fmla="*/ 1517650 h 1584325"/>
                    <a:gd name="connsiteX12" fmla="*/ 415437 w 428137"/>
                    <a:gd name="connsiteY12" fmla="*/ 1517650 h 1584325"/>
                    <a:gd name="connsiteX13" fmla="*/ 158262 w 428137"/>
                    <a:gd name="connsiteY13" fmla="*/ 1584325 h 1584325"/>
                    <a:gd name="connsiteX14" fmla="*/ 129687 w 428137"/>
                    <a:gd name="connsiteY14" fmla="*/ 1584325 h 1584325"/>
                    <a:gd name="connsiteX15" fmla="*/ 129687 w 428137"/>
                    <a:gd name="connsiteY15" fmla="*/ 1584325 h 1584325"/>
                    <a:gd name="connsiteX16" fmla="*/ 85237 w 428137"/>
                    <a:gd name="connsiteY16" fmla="*/ 1549400 h 1584325"/>
                    <a:gd name="connsiteX17" fmla="*/ 53487 w 428137"/>
                    <a:gd name="connsiteY17" fmla="*/ 1482725 h 1584325"/>
                    <a:gd name="connsiteX18" fmla="*/ 2687 w 428137"/>
                    <a:gd name="connsiteY18" fmla="*/ 1279525 h 1584325"/>
                    <a:gd name="connsiteX19" fmla="*/ 3250 w 428137"/>
                    <a:gd name="connsiteY19" fmla="*/ 933408 h 1584325"/>
                    <a:gd name="connsiteX20" fmla="*/ 11810 w 428137"/>
                    <a:gd name="connsiteY20" fmla="*/ 697875 h 1584325"/>
                    <a:gd name="connsiteX21" fmla="*/ 22818 w 428137"/>
                    <a:gd name="connsiteY21" fmla="*/ 425224 h 1584325"/>
                    <a:gd name="connsiteX22" fmla="*/ 27281 w 428137"/>
                    <a:gd name="connsiteY22" fmla="*/ 293911 h 1584325"/>
                    <a:gd name="connsiteX23" fmla="*/ 37612 w 428137"/>
                    <a:gd name="connsiteY23" fmla="*/ 161925 h 1584325"/>
                    <a:gd name="connsiteX24" fmla="*/ 72537 w 428137"/>
                    <a:gd name="connsiteY24" fmla="*/ 76200 h 1584325"/>
                    <a:gd name="connsiteX25" fmla="*/ 132862 w 428137"/>
                    <a:gd name="connsiteY25" fmla="*/ 0 h 1584325"/>
                    <a:gd name="connsiteX0" fmla="*/ 132840 w 428115"/>
                    <a:gd name="connsiteY0" fmla="*/ 0 h 1584325"/>
                    <a:gd name="connsiteX1" fmla="*/ 428115 w 428115"/>
                    <a:gd name="connsiteY1" fmla="*/ 73025 h 1584325"/>
                    <a:gd name="connsiteX2" fmla="*/ 386840 w 428115"/>
                    <a:gd name="connsiteY2" fmla="*/ 111125 h 1584325"/>
                    <a:gd name="connsiteX3" fmla="*/ 374140 w 428115"/>
                    <a:gd name="connsiteY3" fmla="*/ 177800 h 1584325"/>
                    <a:gd name="connsiteX4" fmla="*/ 345601 w 428115"/>
                    <a:gd name="connsiteY4" fmla="*/ 300000 h 1584325"/>
                    <a:gd name="connsiteX5" fmla="*/ 326515 w 428115"/>
                    <a:gd name="connsiteY5" fmla="*/ 530225 h 1584325"/>
                    <a:gd name="connsiteX6" fmla="*/ 313815 w 428115"/>
                    <a:gd name="connsiteY6" fmla="*/ 828675 h 1584325"/>
                    <a:gd name="connsiteX7" fmla="*/ 325859 w 428115"/>
                    <a:gd name="connsiteY7" fmla="*/ 1097001 h 1584325"/>
                    <a:gd name="connsiteX8" fmla="*/ 352156 w 428115"/>
                    <a:gd name="connsiteY8" fmla="*/ 1311592 h 1584325"/>
                    <a:gd name="connsiteX9" fmla="*/ 374140 w 428115"/>
                    <a:gd name="connsiteY9" fmla="*/ 1419225 h 1584325"/>
                    <a:gd name="connsiteX10" fmla="*/ 396365 w 428115"/>
                    <a:gd name="connsiteY10" fmla="*/ 1476375 h 1584325"/>
                    <a:gd name="connsiteX11" fmla="*/ 415415 w 428115"/>
                    <a:gd name="connsiteY11" fmla="*/ 1517650 h 1584325"/>
                    <a:gd name="connsiteX12" fmla="*/ 415415 w 428115"/>
                    <a:gd name="connsiteY12" fmla="*/ 1517650 h 1584325"/>
                    <a:gd name="connsiteX13" fmla="*/ 158240 w 428115"/>
                    <a:gd name="connsiteY13" fmla="*/ 1584325 h 1584325"/>
                    <a:gd name="connsiteX14" fmla="*/ 129665 w 428115"/>
                    <a:gd name="connsiteY14" fmla="*/ 1584325 h 1584325"/>
                    <a:gd name="connsiteX15" fmla="*/ 129665 w 428115"/>
                    <a:gd name="connsiteY15" fmla="*/ 1584325 h 1584325"/>
                    <a:gd name="connsiteX16" fmla="*/ 85215 w 428115"/>
                    <a:gd name="connsiteY16" fmla="*/ 1549400 h 1584325"/>
                    <a:gd name="connsiteX17" fmla="*/ 53465 w 428115"/>
                    <a:gd name="connsiteY17" fmla="*/ 1482725 h 1584325"/>
                    <a:gd name="connsiteX18" fmla="*/ 2665 w 428115"/>
                    <a:gd name="connsiteY18" fmla="*/ 1279525 h 1584325"/>
                    <a:gd name="connsiteX19" fmla="*/ 3428 w 428115"/>
                    <a:gd name="connsiteY19" fmla="*/ 1024001 h 1584325"/>
                    <a:gd name="connsiteX20" fmla="*/ 11788 w 428115"/>
                    <a:gd name="connsiteY20" fmla="*/ 697875 h 1584325"/>
                    <a:gd name="connsiteX21" fmla="*/ 22796 w 428115"/>
                    <a:gd name="connsiteY21" fmla="*/ 425224 h 1584325"/>
                    <a:gd name="connsiteX22" fmla="*/ 27259 w 428115"/>
                    <a:gd name="connsiteY22" fmla="*/ 293911 h 1584325"/>
                    <a:gd name="connsiteX23" fmla="*/ 37590 w 428115"/>
                    <a:gd name="connsiteY23" fmla="*/ 161925 h 1584325"/>
                    <a:gd name="connsiteX24" fmla="*/ 72515 w 428115"/>
                    <a:gd name="connsiteY24" fmla="*/ 76200 h 1584325"/>
                    <a:gd name="connsiteX25" fmla="*/ 132840 w 428115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9412 w 424687"/>
                    <a:gd name="connsiteY0" fmla="*/ 0 h 1584325"/>
                    <a:gd name="connsiteX1" fmla="*/ 424687 w 424687"/>
                    <a:gd name="connsiteY1" fmla="*/ 73025 h 1584325"/>
                    <a:gd name="connsiteX2" fmla="*/ 383412 w 424687"/>
                    <a:gd name="connsiteY2" fmla="*/ 111125 h 1584325"/>
                    <a:gd name="connsiteX3" fmla="*/ 370712 w 424687"/>
                    <a:gd name="connsiteY3" fmla="*/ 177800 h 1584325"/>
                    <a:gd name="connsiteX4" fmla="*/ 342173 w 424687"/>
                    <a:gd name="connsiteY4" fmla="*/ 300000 h 1584325"/>
                    <a:gd name="connsiteX5" fmla="*/ 323087 w 424687"/>
                    <a:gd name="connsiteY5" fmla="*/ 530225 h 1584325"/>
                    <a:gd name="connsiteX6" fmla="*/ 310387 w 424687"/>
                    <a:gd name="connsiteY6" fmla="*/ 828675 h 1584325"/>
                    <a:gd name="connsiteX7" fmla="*/ 322431 w 424687"/>
                    <a:gd name="connsiteY7" fmla="*/ 1097001 h 1584325"/>
                    <a:gd name="connsiteX8" fmla="*/ 348728 w 424687"/>
                    <a:gd name="connsiteY8" fmla="*/ 1311592 h 1584325"/>
                    <a:gd name="connsiteX9" fmla="*/ 370712 w 424687"/>
                    <a:gd name="connsiteY9" fmla="*/ 1419225 h 1584325"/>
                    <a:gd name="connsiteX10" fmla="*/ 392937 w 424687"/>
                    <a:gd name="connsiteY10" fmla="*/ 1476375 h 1584325"/>
                    <a:gd name="connsiteX11" fmla="*/ 411987 w 424687"/>
                    <a:gd name="connsiteY11" fmla="*/ 1517650 h 1584325"/>
                    <a:gd name="connsiteX12" fmla="*/ 411987 w 424687"/>
                    <a:gd name="connsiteY12" fmla="*/ 1517650 h 1584325"/>
                    <a:gd name="connsiteX13" fmla="*/ 154812 w 424687"/>
                    <a:gd name="connsiteY13" fmla="*/ 1584325 h 1584325"/>
                    <a:gd name="connsiteX14" fmla="*/ 126237 w 424687"/>
                    <a:gd name="connsiteY14" fmla="*/ 1584325 h 1584325"/>
                    <a:gd name="connsiteX15" fmla="*/ 126237 w 424687"/>
                    <a:gd name="connsiteY15" fmla="*/ 1584325 h 1584325"/>
                    <a:gd name="connsiteX16" fmla="*/ 81787 w 424687"/>
                    <a:gd name="connsiteY16" fmla="*/ 1549400 h 1584325"/>
                    <a:gd name="connsiteX17" fmla="*/ 50037 w 424687"/>
                    <a:gd name="connsiteY17" fmla="*/ 1482725 h 1584325"/>
                    <a:gd name="connsiteX18" fmla="*/ 3799 w 424687"/>
                    <a:gd name="connsiteY18" fmla="*/ 1276040 h 1584325"/>
                    <a:gd name="connsiteX19" fmla="*/ 0 w 424687"/>
                    <a:gd name="connsiteY19" fmla="*/ 1024001 h 1584325"/>
                    <a:gd name="connsiteX20" fmla="*/ 8360 w 424687"/>
                    <a:gd name="connsiteY20" fmla="*/ 697875 h 1584325"/>
                    <a:gd name="connsiteX21" fmla="*/ 19368 w 424687"/>
                    <a:gd name="connsiteY21" fmla="*/ 425224 h 1584325"/>
                    <a:gd name="connsiteX22" fmla="*/ 23831 w 424687"/>
                    <a:gd name="connsiteY22" fmla="*/ 293911 h 1584325"/>
                    <a:gd name="connsiteX23" fmla="*/ 34162 w 424687"/>
                    <a:gd name="connsiteY23" fmla="*/ 161925 h 1584325"/>
                    <a:gd name="connsiteX24" fmla="*/ 69087 w 424687"/>
                    <a:gd name="connsiteY24" fmla="*/ 76200 h 1584325"/>
                    <a:gd name="connsiteX25" fmla="*/ 129412 w 424687"/>
                    <a:gd name="connsiteY25" fmla="*/ 0 h 1584325"/>
                    <a:gd name="connsiteX0" fmla="*/ 127009 w 422284"/>
                    <a:gd name="connsiteY0" fmla="*/ 0 h 1584325"/>
                    <a:gd name="connsiteX1" fmla="*/ 422284 w 422284"/>
                    <a:gd name="connsiteY1" fmla="*/ 73025 h 1584325"/>
                    <a:gd name="connsiteX2" fmla="*/ 381009 w 422284"/>
                    <a:gd name="connsiteY2" fmla="*/ 111125 h 1584325"/>
                    <a:gd name="connsiteX3" fmla="*/ 368309 w 422284"/>
                    <a:gd name="connsiteY3" fmla="*/ 177800 h 1584325"/>
                    <a:gd name="connsiteX4" fmla="*/ 339770 w 422284"/>
                    <a:gd name="connsiteY4" fmla="*/ 300000 h 1584325"/>
                    <a:gd name="connsiteX5" fmla="*/ 320684 w 422284"/>
                    <a:gd name="connsiteY5" fmla="*/ 530225 h 1584325"/>
                    <a:gd name="connsiteX6" fmla="*/ 307984 w 422284"/>
                    <a:gd name="connsiteY6" fmla="*/ 828675 h 1584325"/>
                    <a:gd name="connsiteX7" fmla="*/ 320028 w 422284"/>
                    <a:gd name="connsiteY7" fmla="*/ 1097001 h 1584325"/>
                    <a:gd name="connsiteX8" fmla="*/ 346325 w 422284"/>
                    <a:gd name="connsiteY8" fmla="*/ 1311592 h 1584325"/>
                    <a:gd name="connsiteX9" fmla="*/ 368309 w 422284"/>
                    <a:gd name="connsiteY9" fmla="*/ 1419225 h 1584325"/>
                    <a:gd name="connsiteX10" fmla="*/ 390534 w 422284"/>
                    <a:gd name="connsiteY10" fmla="*/ 1476375 h 1584325"/>
                    <a:gd name="connsiteX11" fmla="*/ 409584 w 422284"/>
                    <a:gd name="connsiteY11" fmla="*/ 1517650 h 1584325"/>
                    <a:gd name="connsiteX12" fmla="*/ 409584 w 422284"/>
                    <a:gd name="connsiteY12" fmla="*/ 1517650 h 1584325"/>
                    <a:gd name="connsiteX13" fmla="*/ 152409 w 422284"/>
                    <a:gd name="connsiteY13" fmla="*/ 1584325 h 1584325"/>
                    <a:gd name="connsiteX14" fmla="*/ 123834 w 422284"/>
                    <a:gd name="connsiteY14" fmla="*/ 1584325 h 1584325"/>
                    <a:gd name="connsiteX15" fmla="*/ 123834 w 422284"/>
                    <a:gd name="connsiteY15" fmla="*/ 1584325 h 1584325"/>
                    <a:gd name="connsiteX16" fmla="*/ 79384 w 422284"/>
                    <a:gd name="connsiteY16" fmla="*/ 1549400 h 1584325"/>
                    <a:gd name="connsiteX17" fmla="*/ 47634 w 422284"/>
                    <a:gd name="connsiteY17" fmla="*/ 1482725 h 1584325"/>
                    <a:gd name="connsiteX18" fmla="*/ 1396 w 422284"/>
                    <a:gd name="connsiteY18" fmla="*/ 1276040 h 1584325"/>
                    <a:gd name="connsiteX19" fmla="*/ 0 w 422284"/>
                    <a:gd name="connsiteY19" fmla="*/ 1030412 h 1584325"/>
                    <a:gd name="connsiteX20" fmla="*/ 5957 w 422284"/>
                    <a:gd name="connsiteY20" fmla="*/ 697875 h 1584325"/>
                    <a:gd name="connsiteX21" fmla="*/ 16965 w 422284"/>
                    <a:gd name="connsiteY21" fmla="*/ 425224 h 1584325"/>
                    <a:gd name="connsiteX22" fmla="*/ 21428 w 422284"/>
                    <a:gd name="connsiteY22" fmla="*/ 293911 h 1584325"/>
                    <a:gd name="connsiteX23" fmla="*/ 31759 w 422284"/>
                    <a:gd name="connsiteY23" fmla="*/ 161925 h 1584325"/>
                    <a:gd name="connsiteX24" fmla="*/ 66684 w 422284"/>
                    <a:gd name="connsiteY24" fmla="*/ 76200 h 1584325"/>
                    <a:gd name="connsiteX25" fmla="*/ 127009 w 422284"/>
                    <a:gd name="connsiteY25" fmla="*/ 0 h 1584325"/>
                    <a:gd name="connsiteX0" fmla="*/ 125954 w 421229"/>
                    <a:gd name="connsiteY0" fmla="*/ 0 h 1584325"/>
                    <a:gd name="connsiteX1" fmla="*/ 421229 w 421229"/>
                    <a:gd name="connsiteY1" fmla="*/ 73025 h 1584325"/>
                    <a:gd name="connsiteX2" fmla="*/ 379954 w 421229"/>
                    <a:gd name="connsiteY2" fmla="*/ 111125 h 1584325"/>
                    <a:gd name="connsiteX3" fmla="*/ 367254 w 421229"/>
                    <a:gd name="connsiteY3" fmla="*/ 177800 h 1584325"/>
                    <a:gd name="connsiteX4" fmla="*/ 338715 w 421229"/>
                    <a:gd name="connsiteY4" fmla="*/ 300000 h 1584325"/>
                    <a:gd name="connsiteX5" fmla="*/ 319629 w 421229"/>
                    <a:gd name="connsiteY5" fmla="*/ 530225 h 1584325"/>
                    <a:gd name="connsiteX6" fmla="*/ 306929 w 421229"/>
                    <a:gd name="connsiteY6" fmla="*/ 828675 h 1584325"/>
                    <a:gd name="connsiteX7" fmla="*/ 318973 w 421229"/>
                    <a:gd name="connsiteY7" fmla="*/ 1097001 h 1584325"/>
                    <a:gd name="connsiteX8" fmla="*/ 345270 w 421229"/>
                    <a:gd name="connsiteY8" fmla="*/ 1311592 h 1584325"/>
                    <a:gd name="connsiteX9" fmla="*/ 367254 w 421229"/>
                    <a:gd name="connsiteY9" fmla="*/ 1419225 h 1584325"/>
                    <a:gd name="connsiteX10" fmla="*/ 389479 w 421229"/>
                    <a:gd name="connsiteY10" fmla="*/ 1476375 h 1584325"/>
                    <a:gd name="connsiteX11" fmla="*/ 408529 w 421229"/>
                    <a:gd name="connsiteY11" fmla="*/ 1517650 h 1584325"/>
                    <a:gd name="connsiteX12" fmla="*/ 408529 w 421229"/>
                    <a:gd name="connsiteY12" fmla="*/ 1517650 h 1584325"/>
                    <a:gd name="connsiteX13" fmla="*/ 151354 w 421229"/>
                    <a:gd name="connsiteY13" fmla="*/ 1584325 h 1584325"/>
                    <a:gd name="connsiteX14" fmla="*/ 122779 w 421229"/>
                    <a:gd name="connsiteY14" fmla="*/ 1584325 h 1584325"/>
                    <a:gd name="connsiteX15" fmla="*/ 122779 w 421229"/>
                    <a:gd name="connsiteY15" fmla="*/ 1584325 h 1584325"/>
                    <a:gd name="connsiteX16" fmla="*/ 78329 w 421229"/>
                    <a:gd name="connsiteY16" fmla="*/ 1549400 h 1584325"/>
                    <a:gd name="connsiteX17" fmla="*/ 46579 w 421229"/>
                    <a:gd name="connsiteY17" fmla="*/ 1482725 h 1584325"/>
                    <a:gd name="connsiteX18" fmla="*/ 341 w 421229"/>
                    <a:gd name="connsiteY18" fmla="*/ 1276040 h 1584325"/>
                    <a:gd name="connsiteX19" fmla="*/ 2488 w 421229"/>
                    <a:gd name="connsiteY19" fmla="*/ 1035955 h 1584325"/>
                    <a:gd name="connsiteX20" fmla="*/ 4902 w 421229"/>
                    <a:gd name="connsiteY20" fmla="*/ 697875 h 1584325"/>
                    <a:gd name="connsiteX21" fmla="*/ 15910 w 421229"/>
                    <a:gd name="connsiteY21" fmla="*/ 425224 h 1584325"/>
                    <a:gd name="connsiteX22" fmla="*/ 20373 w 421229"/>
                    <a:gd name="connsiteY22" fmla="*/ 293911 h 1584325"/>
                    <a:gd name="connsiteX23" fmla="*/ 30704 w 421229"/>
                    <a:gd name="connsiteY23" fmla="*/ 161925 h 1584325"/>
                    <a:gd name="connsiteX24" fmla="*/ 65629 w 421229"/>
                    <a:gd name="connsiteY24" fmla="*/ 76200 h 1584325"/>
                    <a:gd name="connsiteX25" fmla="*/ 125954 w 421229"/>
                    <a:gd name="connsiteY25" fmla="*/ 0 h 1584325"/>
                    <a:gd name="connsiteX0" fmla="*/ 126132 w 421407"/>
                    <a:gd name="connsiteY0" fmla="*/ 0 h 1584325"/>
                    <a:gd name="connsiteX1" fmla="*/ 421407 w 421407"/>
                    <a:gd name="connsiteY1" fmla="*/ 73025 h 1584325"/>
                    <a:gd name="connsiteX2" fmla="*/ 380132 w 421407"/>
                    <a:gd name="connsiteY2" fmla="*/ 111125 h 1584325"/>
                    <a:gd name="connsiteX3" fmla="*/ 367432 w 421407"/>
                    <a:gd name="connsiteY3" fmla="*/ 177800 h 1584325"/>
                    <a:gd name="connsiteX4" fmla="*/ 338893 w 421407"/>
                    <a:gd name="connsiteY4" fmla="*/ 300000 h 1584325"/>
                    <a:gd name="connsiteX5" fmla="*/ 319807 w 421407"/>
                    <a:gd name="connsiteY5" fmla="*/ 530225 h 1584325"/>
                    <a:gd name="connsiteX6" fmla="*/ 307107 w 421407"/>
                    <a:gd name="connsiteY6" fmla="*/ 828675 h 1584325"/>
                    <a:gd name="connsiteX7" fmla="*/ 319151 w 421407"/>
                    <a:gd name="connsiteY7" fmla="*/ 1097001 h 1584325"/>
                    <a:gd name="connsiteX8" fmla="*/ 345448 w 421407"/>
                    <a:gd name="connsiteY8" fmla="*/ 1311592 h 1584325"/>
                    <a:gd name="connsiteX9" fmla="*/ 367432 w 421407"/>
                    <a:gd name="connsiteY9" fmla="*/ 1419225 h 1584325"/>
                    <a:gd name="connsiteX10" fmla="*/ 389657 w 421407"/>
                    <a:gd name="connsiteY10" fmla="*/ 1476375 h 1584325"/>
                    <a:gd name="connsiteX11" fmla="*/ 408707 w 421407"/>
                    <a:gd name="connsiteY11" fmla="*/ 1517650 h 1584325"/>
                    <a:gd name="connsiteX12" fmla="*/ 408707 w 421407"/>
                    <a:gd name="connsiteY12" fmla="*/ 1517650 h 1584325"/>
                    <a:gd name="connsiteX13" fmla="*/ 151532 w 421407"/>
                    <a:gd name="connsiteY13" fmla="*/ 1584325 h 1584325"/>
                    <a:gd name="connsiteX14" fmla="*/ 122957 w 421407"/>
                    <a:gd name="connsiteY14" fmla="*/ 1584325 h 1584325"/>
                    <a:gd name="connsiteX15" fmla="*/ 122957 w 421407"/>
                    <a:gd name="connsiteY15" fmla="*/ 1584325 h 1584325"/>
                    <a:gd name="connsiteX16" fmla="*/ 78507 w 421407"/>
                    <a:gd name="connsiteY16" fmla="*/ 1549400 h 1584325"/>
                    <a:gd name="connsiteX17" fmla="*/ 46757 w 421407"/>
                    <a:gd name="connsiteY17" fmla="*/ 1482725 h 1584325"/>
                    <a:gd name="connsiteX18" fmla="*/ 519 w 421407"/>
                    <a:gd name="connsiteY18" fmla="*/ 1276040 h 1584325"/>
                    <a:gd name="connsiteX19" fmla="*/ 2666 w 421407"/>
                    <a:gd name="connsiteY19" fmla="*/ 1035955 h 1584325"/>
                    <a:gd name="connsiteX20" fmla="*/ 5080 w 421407"/>
                    <a:gd name="connsiteY20" fmla="*/ 697875 h 1584325"/>
                    <a:gd name="connsiteX21" fmla="*/ 16088 w 421407"/>
                    <a:gd name="connsiteY21" fmla="*/ 425224 h 1584325"/>
                    <a:gd name="connsiteX22" fmla="*/ 20551 w 421407"/>
                    <a:gd name="connsiteY22" fmla="*/ 293911 h 1584325"/>
                    <a:gd name="connsiteX23" fmla="*/ 30882 w 421407"/>
                    <a:gd name="connsiteY23" fmla="*/ 161925 h 1584325"/>
                    <a:gd name="connsiteX24" fmla="*/ 65807 w 421407"/>
                    <a:gd name="connsiteY24" fmla="*/ 76200 h 1584325"/>
                    <a:gd name="connsiteX25" fmla="*/ 126132 w 421407"/>
                    <a:gd name="connsiteY25" fmla="*/ 0 h 158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1407" h="1584325">
                      <a:moveTo>
                        <a:pt x="126132" y="0"/>
                      </a:moveTo>
                      <a:lnTo>
                        <a:pt x="421407" y="73025"/>
                      </a:lnTo>
                      <a:lnTo>
                        <a:pt x="380132" y="111125"/>
                      </a:lnTo>
                      <a:lnTo>
                        <a:pt x="367432" y="177800"/>
                      </a:lnTo>
                      <a:lnTo>
                        <a:pt x="338893" y="300000"/>
                      </a:lnTo>
                      <a:lnTo>
                        <a:pt x="319807" y="530225"/>
                      </a:lnTo>
                      <a:lnTo>
                        <a:pt x="307107" y="828675"/>
                      </a:lnTo>
                      <a:lnTo>
                        <a:pt x="319151" y="1097001"/>
                      </a:lnTo>
                      <a:lnTo>
                        <a:pt x="345448" y="1311592"/>
                      </a:lnTo>
                      <a:lnTo>
                        <a:pt x="367432" y="1419225"/>
                      </a:lnTo>
                      <a:lnTo>
                        <a:pt x="389657" y="1476375"/>
                      </a:lnTo>
                      <a:lnTo>
                        <a:pt x="408707" y="1517650"/>
                      </a:lnTo>
                      <a:lnTo>
                        <a:pt x="408707" y="1517650"/>
                      </a:lnTo>
                      <a:lnTo>
                        <a:pt x="151532" y="1584325"/>
                      </a:lnTo>
                      <a:lnTo>
                        <a:pt x="122957" y="1584325"/>
                      </a:lnTo>
                      <a:lnTo>
                        <a:pt x="122957" y="1584325"/>
                      </a:lnTo>
                      <a:lnTo>
                        <a:pt x="78507" y="1549400"/>
                      </a:lnTo>
                      <a:lnTo>
                        <a:pt x="46757" y="1482725"/>
                      </a:lnTo>
                      <a:lnTo>
                        <a:pt x="519" y="1276040"/>
                      </a:lnTo>
                      <a:cubicBezTo>
                        <a:pt x="-2163" y="1162859"/>
                        <a:pt x="6611" y="1156417"/>
                        <a:pt x="2666" y="1035955"/>
                      </a:cubicBezTo>
                      <a:cubicBezTo>
                        <a:pt x="3724" y="907897"/>
                        <a:pt x="4022" y="825933"/>
                        <a:pt x="5080" y="697875"/>
                      </a:cubicBezTo>
                      <a:lnTo>
                        <a:pt x="16088" y="425224"/>
                      </a:lnTo>
                      <a:lnTo>
                        <a:pt x="20551" y="293911"/>
                      </a:lnTo>
                      <a:lnTo>
                        <a:pt x="30882" y="161925"/>
                      </a:lnTo>
                      <a:lnTo>
                        <a:pt x="65807" y="76200"/>
                      </a:lnTo>
                      <a:lnTo>
                        <a:pt x="126132" y="0"/>
                      </a:lnTo>
                      <a:close/>
                    </a:path>
                  </a:pathLst>
                </a:custGeom>
                <a:grpFill/>
              </p:spPr>
              <p:style>
                <a:lnRef idx="2">
                  <a:schemeClr val="dk1">
                    <a:shade val="50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3" name="Ellipse 42">
                  <a:extLst>
                    <a:ext uri="{FF2B5EF4-FFF2-40B4-BE49-F238E27FC236}">
                      <a16:creationId xmlns:a16="http://schemas.microsoft.com/office/drawing/2014/main" id="{F8E28F5E-EEFB-D682-D331-EA258FBC517B}"/>
                    </a:ext>
                  </a:extLst>
                </p:cNvPr>
                <p:cNvSpPr/>
                <p:nvPr/>
              </p:nvSpPr>
              <p:spPr>
                <a:xfrm rot="17086880">
                  <a:off x="1920573" y="3712285"/>
                  <a:ext cx="78338" cy="82879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slop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164" name="Gruppe 4163">
              <a:extLst>
                <a:ext uri="{FF2B5EF4-FFF2-40B4-BE49-F238E27FC236}">
                  <a16:creationId xmlns:a16="http://schemas.microsoft.com/office/drawing/2014/main" id="{5F867161-2F4D-2FB1-1D4A-8F19C04823D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759412" y="3746055"/>
              <a:ext cx="767065" cy="374872"/>
              <a:chOff x="2655570" y="2187000"/>
              <a:chExt cx="6880860" cy="3362760"/>
            </a:xfrm>
          </p:grpSpPr>
          <p:sp>
            <p:nvSpPr>
              <p:cNvPr id="4166" name="Rektangel 4165">
                <a:extLst>
                  <a:ext uri="{FF2B5EF4-FFF2-40B4-BE49-F238E27FC236}">
                    <a16:creationId xmlns:a16="http://schemas.microsoft.com/office/drawing/2014/main" id="{76667556-59E6-B38A-A3E3-A428FE07F096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77" name="Ligebenet trapez 4176">
                <a:extLst>
                  <a:ext uri="{FF2B5EF4-FFF2-40B4-BE49-F238E27FC236}">
                    <a16:creationId xmlns:a16="http://schemas.microsoft.com/office/drawing/2014/main" id="{6B3C453B-D9B3-B1CF-205F-0E55051F4809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78" name="Gruppe 4177">
                <a:extLst>
                  <a:ext uri="{FF2B5EF4-FFF2-40B4-BE49-F238E27FC236}">
                    <a16:creationId xmlns:a16="http://schemas.microsoft.com/office/drawing/2014/main" id="{D8784D30-21E3-DE0F-2AFF-962E4BFB035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82" name="Cylinder 4181">
                  <a:extLst>
                    <a:ext uri="{FF2B5EF4-FFF2-40B4-BE49-F238E27FC236}">
                      <a16:creationId xmlns:a16="http://schemas.microsoft.com/office/drawing/2014/main" id="{ACF2D73B-131D-84E5-9AE9-16C2B81AC758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18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7B308821-D8C3-72E3-D02F-6F046D7E5F6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79" name="Gruppe 4178">
                <a:extLst>
                  <a:ext uri="{FF2B5EF4-FFF2-40B4-BE49-F238E27FC236}">
                    <a16:creationId xmlns:a16="http://schemas.microsoft.com/office/drawing/2014/main" id="{681DFD81-BDAB-3A5D-7D85-513015A7A197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80" name="Cylinder 4179">
                  <a:extLst>
                    <a:ext uri="{FF2B5EF4-FFF2-40B4-BE49-F238E27FC236}">
                      <a16:creationId xmlns:a16="http://schemas.microsoft.com/office/drawing/2014/main" id="{2169C527-1B81-BC30-A061-11D91B7DB14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81" name="Cylinder 4180">
                  <a:extLst>
                    <a:ext uri="{FF2B5EF4-FFF2-40B4-BE49-F238E27FC236}">
                      <a16:creationId xmlns:a16="http://schemas.microsoft.com/office/drawing/2014/main" id="{BA1B19DD-465A-4D9F-5850-6DF85A462F5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4184" name="Gruppe 4183">
              <a:extLst>
                <a:ext uri="{FF2B5EF4-FFF2-40B4-BE49-F238E27FC236}">
                  <a16:creationId xmlns:a16="http://schemas.microsoft.com/office/drawing/2014/main" id="{753ED9B0-73B8-44D0-378F-89418E431F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35053" y="3732148"/>
              <a:ext cx="767065" cy="374872"/>
              <a:chOff x="2655570" y="2187000"/>
              <a:chExt cx="6880860" cy="3362760"/>
            </a:xfrm>
          </p:grpSpPr>
          <p:sp>
            <p:nvSpPr>
              <p:cNvPr id="4185" name="Rektangel 4184">
                <a:extLst>
                  <a:ext uri="{FF2B5EF4-FFF2-40B4-BE49-F238E27FC236}">
                    <a16:creationId xmlns:a16="http://schemas.microsoft.com/office/drawing/2014/main" id="{AAB8C0A6-93F0-7B9B-3133-725C75735C1E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4186" name="Ligebenet trapez 4185">
                <a:extLst>
                  <a:ext uri="{FF2B5EF4-FFF2-40B4-BE49-F238E27FC236}">
                    <a16:creationId xmlns:a16="http://schemas.microsoft.com/office/drawing/2014/main" id="{18D2D9BB-99A2-8EDE-A337-914D63713956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4187" name="Gruppe 4186">
                <a:extLst>
                  <a:ext uri="{FF2B5EF4-FFF2-40B4-BE49-F238E27FC236}">
                    <a16:creationId xmlns:a16="http://schemas.microsoft.com/office/drawing/2014/main" id="{909796CC-AB4A-F64C-6090-DC26583E44E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4194" name="Cylinder 4193">
                  <a:extLst>
                    <a:ext uri="{FF2B5EF4-FFF2-40B4-BE49-F238E27FC236}">
                      <a16:creationId xmlns:a16="http://schemas.microsoft.com/office/drawing/2014/main" id="{5F39FA7E-B873-A4E9-85DA-F06282BA74C3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4203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575A5C64-8446-0F6C-D0D7-E1AA43D99A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4188" name="Gruppe 4187">
                <a:extLst>
                  <a:ext uri="{FF2B5EF4-FFF2-40B4-BE49-F238E27FC236}">
                    <a16:creationId xmlns:a16="http://schemas.microsoft.com/office/drawing/2014/main" id="{408F1D11-35BC-32B9-A680-5FC8E268E39D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4189" name="Cylinder 4188">
                  <a:extLst>
                    <a:ext uri="{FF2B5EF4-FFF2-40B4-BE49-F238E27FC236}">
                      <a16:creationId xmlns:a16="http://schemas.microsoft.com/office/drawing/2014/main" id="{5F0567C8-CA92-1A62-EEB4-42D09626953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4190" name="Cylinder 4189">
                  <a:extLst>
                    <a:ext uri="{FF2B5EF4-FFF2-40B4-BE49-F238E27FC236}">
                      <a16:creationId xmlns:a16="http://schemas.microsoft.com/office/drawing/2014/main" id="{83FFF6A6-4B7E-FF72-89DB-E7A746B07C2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sp>
          <p:nvSpPr>
            <p:cNvPr id="4206" name="Kombinationstegning 4205">
              <a:extLst>
                <a:ext uri="{FF2B5EF4-FFF2-40B4-BE49-F238E27FC236}">
                  <a16:creationId xmlns:a16="http://schemas.microsoft.com/office/drawing/2014/main" id="{12777DA2-9508-EE3A-D61F-822AA4CAF9AC}"/>
                </a:ext>
              </a:extLst>
            </p:cNvPr>
            <p:cNvSpPr/>
            <p:nvPr/>
          </p:nvSpPr>
          <p:spPr>
            <a:xfrm>
              <a:off x="6073542" y="2252726"/>
              <a:ext cx="1505210" cy="479967"/>
            </a:xfrm>
            <a:custGeom>
              <a:avLst/>
              <a:gdLst>
                <a:gd name="connsiteX0" fmla="*/ 0 w 1505210"/>
                <a:gd name="connsiteY0" fmla="*/ 288437 h 479967"/>
                <a:gd name="connsiteX1" fmla="*/ 142102 w 1505210"/>
                <a:gd name="connsiteY1" fmla="*/ 436718 h 479967"/>
                <a:gd name="connsiteX2" fmla="*/ 438664 w 1505210"/>
                <a:gd name="connsiteY2" fmla="*/ 424362 h 479967"/>
                <a:gd name="connsiteX3" fmla="*/ 753762 w 1505210"/>
                <a:gd name="connsiteY3" fmla="*/ 263724 h 479967"/>
                <a:gd name="connsiteX4" fmla="*/ 1019432 w 1505210"/>
                <a:gd name="connsiteY4" fmla="*/ 22767 h 479967"/>
                <a:gd name="connsiteX5" fmla="*/ 1340708 w 1505210"/>
                <a:gd name="connsiteY5" fmla="*/ 28945 h 479967"/>
                <a:gd name="connsiteX6" fmla="*/ 1501345 w 1505210"/>
                <a:gd name="connsiteY6" fmla="*/ 189583 h 479967"/>
                <a:gd name="connsiteX7" fmla="*/ 1439562 w 1505210"/>
                <a:gd name="connsiteY7" fmla="*/ 479967 h 47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5210" h="479967">
                  <a:moveTo>
                    <a:pt x="0" y="288437"/>
                  </a:moveTo>
                  <a:cubicBezTo>
                    <a:pt x="34495" y="351250"/>
                    <a:pt x="68991" y="414064"/>
                    <a:pt x="142102" y="436718"/>
                  </a:cubicBezTo>
                  <a:cubicBezTo>
                    <a:pt x="215213" y="459372"/>
                    <a:pt x="336721" y="453194"/>
                    <a:pt x="438664" y="424362"/>
                  </a:cubicBezTo>
                  <a:cubicBezTo>
                    <a:pt x="540607" y="395530"/>
                    <a:pt x="656967" y="330656"/>
                    <a:pt x="753762" y="263724"/>
                  </a:cubicBezTo>
                  <a:cubicBezTo>
                    <a:pt x="850557" y="196792"/>
                    <a:pt x="921608" y="61897"/>
                    <a:pt x="1019432" y="22767"/>
                  </a:cubicBezTo>
                  <a:cubicBezTo>
                    <a:pt x="1117256" y="-16363"/>
                    <a:pt x="1260389" y="1142"/>
                    <a:pt x="1340708" y="28945"/>
                  </a:cubicBezTo>
                  <a:cubicBezTo>
                    <a:pt x="1421027" y="56748"/>
                    <a:pt x="1484869" y="114413"/>
                    <a:pt x="1501345" y="189583"/>
                  </a:cubicBezTo>
                  <a:cubicBezTo>
                    <a:pt x="1517821" y="264753"/>
                    <a:pt x="1478691" y="372360"/>
                    <a:pt x="1439562" y="479967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18" name="Kombinationstegning 4217">
              <a:extLst>
                <a:ext uri="{FF2B5EF4-FFF2-40B4-BE49-F238E27FC236}">
                  <a16:creationId xmlns:a16="http://schemas.microsoft.com/office/drawing/2014/main" id="{8FB3D266-AC2D-6049-23D8-CAD4510C6A37}"/>
                </a:ext>
              </a:extLst>
            </p:cNvPr>
            <p:cNvSpPr/>
            <p:nvPr/>
          </p:nvSpPr>
          <p:spPr>
            <a:xfrm>
              <a:off x="6693609" y="2599432"/>
              <a:ext cx="342830" cy="721992"/>
            </a:xfrm>
            <a:custGeom>
              <a:avLst/>
              <a:gdLst>
                <a:gd name="connsiteX0" fmla="*/ 332479 w 342830"/>
                <a:gd name="connsiteY0" fmla="*/ 137044 h 721992"/>
                <a:gd name="connsiteX1" fmla="*/ 332479 w 342830"/>
                <a:gd name="connsiteY1" fmla="*/ 36192 h 721992"/>
                <a:gd name="connsiteX2" fmla="*/ 224903 w 342830"/>
                <a:gd name="connsiteY2" fmla="*/ 2574 h 721992"/>
                <a:gd name="connsiteX3" fmla="*/ 97156 w 342830"/>
                <a:gd name="connsiteY3" fmla="*/ 96703 h 721992"/>
                <a:gd name="connsiteX4" fmla="*/ 9750 w 342830"/>
                <a:gd name="connsiteY4" fmla="*/ 244621 h 721992"/>
                <a:gd name="connsiteX5" fmla="*/ 16473 w 342830"/>
                <a:gd name="connsiteY5" fmla="*/ 372368 h 721992"/>
                <a:gd name="connsiteX6" fmla="*/ 137497 w 342830"/>
                <a:gd name="connsiteY6" fmla="*/ 479944 h 721992"/>
                <a:gd name="connsiteX7" fmla="*/ 164391 w 342830"/>
                <a:gd name="connsiteY7" fmla="*/ 721992 h 7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830" h="721992">
                  <a:moveTo>
                    <a:pt x="332479" y="137044"/>
                  </a:moveTo>
                  <a:cubicBezTo>
                    <a:pt x="341443" y="97824"/>
                    <a:pt x="350408" y="58604"/>
                    <a:pt x="332479" y="36192"/>
                  </a:cubicBezTo>
                  <a:cubicBezTo>
                    <a:pt x="314550" y="13780"/>
                    <a:pt x="264123" y="-7511"/>
                    <a:pt x="224903" y="2574"/>
                  </a:cubicBezTo>
                  <a:cubicBezTo>
                    <a:pt x="185683" y="12659"/>
                    <a:pt x="133015" y="56362"/>
                    <a:pt x="97156" y="96703"/>
                  </a:cubicBezTo>
                  <a:cubicBezTo>
                    <a:pt x="61297" y="137044"/>
                    <a:pt x="23197" y="198677"/>
                    <a:pt x="9750" y="244621"/>
                  </a:cubicBezTo>
                  <a:cubicBezTo>
                    <a:pt x="-3697" y="290565"/>
                    <a:pt x="-4818" y="333148"/>
                    <a:pt x="16473" y="372368"/>
                  </a:cubicBezTo>
                  <a:cubicBezTo>
                    <a:pt x="37764" y="411588"/>
                    <a:pt x="112844" y="421673"/>
                    <a:pt x="137497" y="479944"/>
                  </a:cubicBezTo>
                  <a:cubicBezTo>
                    <a:pt x="162150" y="538215"/>
                    <a:pt x="163270" y="630103"/>
                    <a:pt x="164391" y="721992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19" name="Kombinationstegning 4218">
              <a:extLst>
                <a:ext uri="{FF2B5EF4-FFF2-40B4-BE49-F238E27FC236}">
                  <a16:creationId xmlns:a16="http://schemas.microsoft.com/office/drawing/2014/main" id="{7947FDC4-D079-7617-DC41-2D6BD85E3297}"/>
                </a:ext>
              </a:extLst>
            </p:cNvPr>
            <p:cNvSpPr/>
            <p:nvPr/>
          </p:nvSpPr>
          <p:spPr>
            <a:xfrm>
              <a:off x="6858000" y="3105580"/>
              <a:ext cx="697991" cy="888196"/>
            </a:xfrm>
            <a:custGeom>
              <a:avLst/>
              <a:gdLst>
                <a:gd name="connsiteX0" fmla="*/ 0 w 697991"/>
                <a:gd name="connsiteY0" fmla="*/ 256185 h 888196"/>
                <a:gd name="connsiteX1" fmla="*/ 87406 w 697991"/>
                <a:gd name="connsiteY1" fmla="*/ 47755 h 888196"/>
                <a:gd name="connsiteX2" fmla="*/ 369794 w 697991"/>
                <a:gd name="connsiteY2" fmla="*/ 691 h 888196"/>
                <a:gd name="connsiteX3" fmla="*/ 510988 w 697991"/>
                <a:gd name="connsiteY3" fmla="*/ 67926 h 888196"/>
                <a:gd name="connsiteX4" fmla="*/ 584947 w 697991"/>
                <a:gd name="connsiteY4" fmla="*/ 128438 h 888196"/>
                <a:gd name="connsiteX5" fmla="*/ 685800 w 697991"/>
                <a:gd name="connsiteY5" fmla="*/ 350314 h 888196"/>
                <a:gd name="connsiteX6" fmla="*/ 692524 w 697991"/>
                <a:gd name="connsiteY6" fmla="*/ 888196 h 88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991" h="888196">
                  <a:moveTo>
                    <a:pt x="0" y="256185"/>
                  </a:moveTo>
                  <a:cubicBezTo>
                    <a:pt x="12887" y="173261"/>
                    <a:pt x="25774" y="90337"/>
                    <a:pt x="87406" y="47755"/>
                  </a:cubicBezTo>
                  <a:cubicBezTo>
                    <a:pt x="149038" y="5173"/>
                    <a:pt x="299197" y="-2671"/>
                    <a:pt x="369794" y="691"/>
                  </a:cubicBezTo>
                  <a:cubicBezTo>
                    <a:pt x="440391" y="4053"/>
                    <a:pt x="475129" y="46635"/>
                    <a:pt x="510988" y="67926"/>
                  </a:cubicBezTo>
                  <a:cubicBezTo>
                    <a:pt x="546847" y="89217"/>
                    <a:pt x="555812" y="81373"/>
                    <a:pt x="584947" y="128438"/>
                  </a:cubicBezTo>
                  <a:cubicBezTo>
                    <a:pt x="614082" y="175503"/>
                    <a:pt x="667871" y="223688"/>
                    <a:pt x="685800" y="350314"/>
                  </a:cubicBezTo>
                  <a:cubicBezTo>
                    <a:pt x="703730" y="476940"/>
                    <a:pt x="698127" y="682568"/>
                    <a:pt x="692524" y="888196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20" name="Kombinationstegning 4219">
              <a:extLst>
                <a:ext uri="{FF2B5EF4-FFF2-40B4-BE49-F238E27FC236}">
                  <a16:creationId xmlns:a16="http://schemas.microsoft.com/office/drawing/2014/main" id="{5A0CECDD-07ED-AD44-0D57-7B833CC85522}"/>
                </a:ext>
              </a:extLst>
            </p:cNvPr>
            <p:cNvSpPr/>
            <p:nvPr/>
          </p:nvSpPr>
          <p:spPr>
            <a:xfrm>
              <a:off x="6373906" y="3618252"/>
              <a:ext cx="709629" cy="402419"/>
            </a:xfrm>
            <a:custGeom>
              <a:avLst/>
              <a:gdLst>
                <a:gd name="connsiteX0" fmla="*/ 705970 w 709629"/>
                <a:gd name="connsiteY0" fmla="*/ 382248 h 402419"/>
                <a:gd name="connsiteX1" fmla="*/ 692523 w 709629"/>
                <a:gd name="connsiteY1" fmla="*/ 180542 h 402419"/>
                <a:gd name="connsiteX2" fmla="*/ 571500 w 709629"/>
                <a:gd name="connsiteY2" fmla="*/ 32624 h 402419"/>
                <a:gd name="connsiteX3" fmla="*/ 248770 w 709629"/>
                <a:gd name="connsiteY3" fmla="*/ 12454 h 402419"/>
                <a:gd name="connsiteX4" fmla="*/ 73959 w 709629"/>
                <a:gd name="connsiteY4" fmla="*/ 187266 h 402419"/>
                <a:gd name="connsiteX5" fmla="*/ 0 w 709629"/>
                <a:gd name="connsiteY5" fmla="*/ 402419 h 4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9629" h="402419">
                  <a:moveTo>
                    <a:pt x="705970" y="382248"/>
                  </a:moveTo>
                  <a:cubicBezTo>
                    <a:pt x="710452" y="310530"/>
                    <a:pt x="714935" y="238813"/>
                    <a:pt x="692523" y="180542"/>
                  </a:cubicBezTo>
                  <a:cubicBezTo>
                    <a:pt x="670111" y="122271"/>
                    <a:pt x="645459" y="60639"/>
                    <a:pt x="571500" y="32624"/>
                  </a:cubicBezTo>
                  <a:cubicBezTo>
                    <a:pt x="497541" y="4609"/>
                    <a:pt x="331693" y="-13320"/>
                    <a:pt x="248770" y="12454"/>
                  </a:cubicBezTo>
                  <a:cubicBezTo>
                    <a:pt x="165847" y="38228"/>
                    <a:pt x="115421" y="122272"/>
                    <a:pt x="73959" y="187266"/>
                  </a:cubicBezTo>
                  <a:cubicBezTo>
                    <a:pt x="32497" y="252260"/>
                    <a:pt x="16248" y="327339"/>
                    <a:pt x="0" y="40241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21" name="Kombinationstegning 4220">
              <a:extLst>
                <a:ext uri="{FF2B5EF4-FFF2-40B4-BE49-F238E27FC236}">
                  <a16:creationId xmlns:a16="http://schemas.microsoft.com/office/drawing/2014/main" id="{6535A231-D43E-AA3E-5D6A-A19282DA6A95}"/>
                </a:ext>
              </a:extLst>
            </p:cNvPr>
            <p:cNvSpPr/>
            <p:nvPr/>
          </p:nvSpPr>
          <p:spPr>
            <a:xfrm>
              <a:off x="5889812" y="3144658"/>
              <a:ext cx="487187" cy="869289"/>
            </a:xfrm>
            <a:custGeom>
              <a:avLst/>
              <a:gdLst>
                <a:gd name="connsiteX0" fmla="*/ 0 w 487187"/>
                <a:gd name="connsiteY0" fmla="*/ 869289 h 869289"/>
                <a:gd name="connsiteX1" fmla="*/ 26894 w 487187"/>
                <a:gd name="connsiteY1" fmla="*/ 627242 h 869289"/>
                <a:gd name="connsiteX2" fmla="*/ 147917 w 487187"/>
                <a:gd name="connsiteY2" fmla="*/ 344854 h 869289"/>
                <a:gd name="connsiteX3" fmla="*/ 228600 w 487187"/>
                <a:gd name="connsiteY3" fmla="*/ 129701 h 869289"/>
                <a:gd name="connsiteX4" fmla="*/ 356347 w 487187"/>
                <a:gd name="connsiteY4" fmla="*/ 1954 h 869289"/>
                <a:gd name="connsiteX5" fmla="*/ 470647 w 487187"/>
                <a:gd name="connsiteY5" fmla="*/ 62466 h 869289"/>
                <a:gd name="connsiteX6" fmla="*/ 484094 w 487187"/>
                <a:gd name="connsiteY6" fmla="*/ 196936 h 86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187" h="869289">
                  <a:moveTo>
                    <a:pt x="0" y="869289"/>
                  </a:moveTo>
                  <a:cubicBezTo>
                    <a:pt x="1120" y="791968"/>
                    <a:pt x="2241" y="714648"/>
                    <a:pt x="26894" y="627242"/>
                  </a:cubicBezTo>
                  <a:cubicBezTo>
                    <a:pt x="51547" y="539836"/>
                    <a:pt x="114299" y="427777"/>
                    <a:pt x="147917" y="344854"/>
                  </a:cubicBezTo>
                  <a:cubicBezTo>
                    <a:pt x="181535" y="261931"/>
                    <a:pt x="193862" y="186851"/>
                    <a:pt x="228600" y="129701"/>
                  </a:cubicBezTo>
                  <a:cubicBezTo>
                    <a:pt x="263338" y="72551"/>
                    <a:pt x="316006" y="13160"/>
                    <a:pt x="356347" y="1954"/>
                  </a:cubicBezTo>
                  <a:cubicBezTo>
                    <a:pt x="396688" y="-9252"/>
                    <a:pt x="449356" y="29969"/>
                    <a:pt x="470647" y="62466"/>
                  </a:cubicBezTo>
                  <a:cubicBezTo>
                    <a:pt x="491938" y="94963"/>
                    <a:pt x="488016" y="145949"/>
                    <a:pt x="484094" y="196936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22" name="Kombinationstegning 4221">
              <a:extLst>
                <a:ext uri="{FF2B5EF4-FFF2-40B4-BE49-F238E27FC236}">
                  <a16:creationId xmlns:a16="http://schemas.microsoft.com/office/drawing/2014/main" id="{5F3940A0-970F-0210-F333-BD76C0DA74F5}"/>
                </a:ext>
              </a:extLst>
            </p:cNvPr>
            <p:cNvSpPr/>
            <p:nvPr/>
          </p:nvSpPr>
          <p:spPr>
            <a:xfrm>
              <a:off x="5580529" y="2964733"/>
              <a:ext cx="826888" cy="397458"/>
            </a:xfrm>
            <a:custGeom>
              <a:avLst/>
              <a:gdLst>
                <a:gd name="connsiteX0" fmla="*/ 820271 w 826888"/>
                <a:gd name="connsiteY0" fmla="*/ 376861 h 397458"/>
                <a:gd name="connsiteX1" fmla="*/ 806824 w 826888"/>
                <a:gd name="connsiteY1" fmla="*/ 121367 h 397458"/>
                <a:gd name="connsiteX2" fmla="*/ 652183 w 826888"/>
                <a:gd name="connsiteY2" fmla="*/ 343 h 397458"/>
                <a:gd name="connsiteX3" fmla="*/ 443753 w 826888"/>
                <a:gd name="connsiteY3" fmla="*/ 154985 h 397458"/>
                <a:gd name="connsiteX4" fmla="*/ 396689 w 826888"/>
                <a:gd name="connsiteY4" fmla="*/ 329796 h 397458"/>
                <a:gd name="connsiteX5" fmla="*/ 168089 w 826888"/>
                <a:gd name="connsiteY5" fmla="*/ 397032 h 397458"/>
                <a:gd name="connsiteX6" fmla="*/ 0 w 826888"/>
                <a:gd name="connsiteY6" fmla="*/ 302902 h 39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888" h="397458">
                  <a:moveTo>
                    <a:pt x="820271" y="376861"/>
                  </a:moveTo>
                  <a:cubicBezTo>
                    <a:pt x="827555" y="280490"/>
                    <a:pt x="834839" y="184120"/>
                    <a:pt x="806824" y="121367"/>
                  </a:cubicBezTo>
                  <a:cubicBezTo>
                    <a:pt x="778809" y="58614"/>
                    <a:pt x="712695" y="-5260"/>
                    <a:pt x="652183" y="343"/>
                  </a:cubicBezTo>
                  <a:cubicBezTo>
                    <a:pt x="591671" y="5946"/>
                    <a:pt x="486335" y="100076"/>
                    <a:pt x="443753" y="154985"/>
                  </a:cubicBezTo>
                  <a:cubicBezTo>
                    <a:pt x="401171" y="209894"/>
                    <a:pt x="442633" y="289455"/>
                    <a:pt x="396689" y="329796"/>
                  </a:cubicBezTo>
                  <a:cubicBezTo>
                    <a:pt x="350745" y="370137"/>
                    <a:pt x="234204" y="401514"/>
                    <a:pt x="168089" y="397032"/>
                  </a:cubicBezTo>
                  <a:cubicBezTo>
                    <a:pt x="101974" y="392550"/>
                    <a:pt x="50987" y="347726"/>
                    <a:pt x="0" y="302902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223" name="Kombinationstegning 4222">
              <a:extLst>
                <a:ext uri="{FF2B5EF4-FFF2-40B4-BE49-F238E27FC236}">
                  <a16:creationId xmlns:a16="http://schemas.microsoft.com/office/drawing/2014/main" id="{339685C6-6F57-8752-B256-04B442D9FBA2}"/>
                </a:ext>
              </a:extLst>
            </p:cNvPr>
            <p:cNvSpPr/>
            <p:nvPr/>
          </p:nvSpPr>
          <p:spPr>
            <a:xfrm>
              <a:off x="5661212" y="2595282"/>
              <a:ext cx="389986" cy="558053"/>
            </a:xfrm>
            <a:custGeom>
              <a:avLst/>
              <a:gdLst>
                <a:gd name="connsiteX0" fmla="*/ 0 w 389986"/>
                <a:gd name="connsiteY0" fmla="*/ 558053 h 558053"/>
                <a:gd name="connsiteX1" fmla="*/ 67235 w 389986"/>
                <a:gd name="connsiteY1" fmla="*/ 396689 h 558053"/>
                <a:gd name="connsiteX2" fmla="*/ 302559 w 389986"/>
                <a:gd name="connsiteY2" fmla="*/ 302559 h 558053"/>
                <a:gd name="connsiteX3" fmla="*/ 389964 w 389986"/>
                <a:gd name="connsiteY3" fmla="*/ 194983 h 558053"/>
                <a:gd name="connsiteX4" fmla="*/ 309282 w 389986"/>
                <a:gd name="connsiteY4" fmla="*/ 0 h 55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986" h="558053">
                  <a:moveTo>
                    <a:pt x="0" y="558053"/>
                  </a:moveTo>
                  <a:cubicBezTo>
                    <a:pt x="8404" y="498662"/>
                    <a:pt x="16809" y="439271"/>
                    <a:pt x="67235" y="396689"/>
                  </a:cubicBezTo>
                  <a:cubicBezTo>
                    <a:pt x="117661" y="354107"/>
                    <a:pt x="248771" y="336177"/>
                    <a:pt x="302559" y="302559"/>
                  </a:cubicBezTo>
                  <a:cubicBezTo>
                    <a:pt x="356347" y="268941"/>
                    <a:pt x="388844" y="245409"/>
                    <a:pt x="389964" y="194983"/>
                  </a:cubicBezTo>
                  <a:cubicBezTo>
                    <a:pt x="391084" y="144557"/>
                    <a:pt x="350183" y="72278"/>
                    <a:pt x="309282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grpSp>
        <p:nvGrpSpPr>
          <p:cNvPr id="4242" name="Gruppe 4241">
            <a:extLst>
              <a:ext uri="{FF2B5EF4-FFF2-40B4-BE49-F238E27FC236}">
                <a16:creationId xmlns:a16="http://schemas.microsoft.com/office/drawing/2014/main" id="{415C3536-8890-4208-2B9B-4530AFB7416B}"/>
              </a:ext>
            </a:extLst>
          </p:cNvPr>
          <p:cNvGrpSpPr/>
          <p:nvPr/>
        </p:nvGrpSpPr>
        <p:grpSpPr>
          <a:xfrm>
            <a:off x="3481942" y="2273833"/>
            <a:ext cx="1323193" cy="2466904"/>
            <a:chOff x="3404450" y="1653904"/>
            <a:chExt cx="1323193" cy="2466904"/>
          </a:xfrm>
        </p:grpSpPr>
        <p:cxnSp>
          <p:nvCxnSpPr>
            <p:cNvPr id="4204" name="AutoShape 2085">
              <a:extLst>
                <a:ext uri="{FF2B5EF4-FFF2-40B4-BE49-F238E27FC236}">
                  <a16:creationId xmlns:a16="http://schemas.microsoft.com/office/drawing/2014/main" id="{956BC698-722B-E580-4863-6C872E086A9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354143" y="2807266"/>
              <a:ext cx="23113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5" name="AutoShape 2086">
              <a:extLst>
                <a:ext uri="{FF2B5EF4-FFF2-40B4-BE49-F238E27FC236}">
                  <a16:creationId xmlns:a16="http://schemas.microsoft.com/office/drawing/2014/main" id="{561D06B5-FD9C-2F3F-65B6-BC2EC37CBD5C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703895" y="2816068"/>
              <a:ext cx="23137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5" name="AutoShape 2088">
              <a:extLst>
                <a:ext uri="{FF2B5EF4-FFF2-40B4-BE49-F238E27FC236}">
                  <a16:creationId xmlns:a16="http://schemas.microsoft.com/office/drawing/2014/main" id="{EF629A50-CBD1-1489-9EA8-09A5CB74A8BB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3716163" y="2094962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6" name="AutoShape 2089">
              <a:extLst>
                <a:ext uri="{FF2B5EF4-FFF2-40B4-BE49-F238E27FC236}">
                  <a16:creationId xmlns:a16="http://schemas.microsoft.com/office/drawing/2014/main" id="{2D19E08F-4A9A-BC5C-1925-8F7F72951984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>
              <a:off x="4230160" y="2092129"/>
              <a:ext cx="370612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7" name="AutoShape 2090">
              <a:extLst>
                <a:ext uri="{FF2B5EF4-FFF2-40B4-BE49-F238E27FC236}">
                  <a16:creationId xmlns:a16="http://schemas.microsoft.com/office/drawing/2014/main" id="{BEAC48C5-871E-5C4F-37EA-6F55D1E45F52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123873" y="2069430"/>
              <a:ext cx="205428" cy="7145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8" name="AutoShape 2091">
              <a:extLst>
                <a:ext uri="{FF2B5EF4-FFF2-40B4-BE49-F238E27FC236}">
                  <a16:creationId xmlns:a16="http://schemas.microsoft.com/office/drawing/2014/main" id="{65767703-5BF8-B204-2F8B-89D19507898B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4122978" y="2005707"/>
              <a:ext cx="0" cy="155842"/>
            </a:xfrm>
            <a:prstGeom prst="straightConnector1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" name="AutoShape 2092">
              <a:extLst>
                <a:ext uri="{FF2B5EF4-FFF2-40B4-BE49-F238E27FC236}">
                  <a16:creationId xmlns:a16="http://schemas.microsoft.com/office/drawing/2014/main" id="{B19AAFD5-A787-0244-50C1-C2E63D184476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>
              <a:off x="3976734" y="1970289"/>
              <a:ext cx="74313" cy="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4200" name="Group 2093">
              <a:extLst>
                <a:ext uri="{FF2B5EF4-FFF2-40B4-BE49-F238E27FC236}">
                  <a16:creationId xmlns:a16="http://schemas.microsoft.com/office/drawing/2014/main" id="{90FCEC28-6AB3-7155-876A-B13A6ED1DED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05902" y="1934870"/>
              <a:ext cx="74313" cy="73199"/>
              <a:chOff x="5765" y="2446"/>
              <a:chExt cx="384" cy="155"/>
            </a:xfrm>
          </p:grpSpPr>
          <p:cxnSp>
            <p:nvCxnSpPr>
              <p:cNvPr id="4201" name="AutoShape 2094">
                <a:extLst>
                  <a:ext uri="{FF2B5EF4-FFF2-40B4-BE49-F238E27FC236}">
                    <a16:creationId xmlns:a16="http://schemas.microsoft.com/office/drawing/2014/main" id="{B3F09BD5-7E3A-D55B-F1C8-659D5694DDF6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5765" y="2526"/>
                <a:ext cx="384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02" name="AutoShape 2095">
                <a:extLst>
                  <a:ext uri="{FF2B5EF4-FFF2-40B4-BE49-F238E27FC236}">
                    <a16:creationId xmlns:a16="http://schemas.microsoft.com/office/drawing/2014/main" id="{BF6FA7BD-9833-C6A3-ACA5-65C08E00D95C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5943" y="2446"/>
                <a:ext cx="0" cy="15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4193" name="AutoShape 2097">
              <a:extLst>
                <a:ext uri="{FF2B5EF4-FFF2-40B4-BE49-F238E27FC236}">
                  <a16:creationId xmlns:a16="http://schemas.microsoft.com/office/drawing/2014/main" id="{FD9D271A-009B-0AA7-0434-0974CB14870E}"/>
                </a:ext>
              </a:extLst>
            </p:cNvPr>
            <p:cNvCxnSpPr>
              <a:cxnSpLocks noChangeAspect="1" noEditPoints="1" noChangeArrowheads="1" noChangeShapeType="1"/>
            </p:cNvCxnSpPr>
            <p:nvPr/>
          </p:nvCxnSpPr>
          <p:spPr bwMode="auto">
            <a:xfrm rot="5400000">
              <a:off x="4526108" y="2154409"/>
              <a:ext cx="138826" cy="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1" name="AutoShape 2525">
              <a:extLst>
                <a:ext uri="{FF2B5EF4-FFF2-40B4-BE49-F238E27FC236}">
                  <a16:creationId xmlns:a16="http://schemas.microsoft.com/office/drawing/2014/main" id="{132A97B1-5977-C985-C968-19115A0516E0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3713184" y="2091775"/>
              <a:ext cx="0" cy="1080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2" name="AutoShape 2526">
              <a:extLst>
                <a:ext uri="{FF2B5EF4-FFF2-40B4-BE49-F238E27FC236}">
                  <a16:creationId xmlns:a16="http://schemas.microsoft.com/office/drawing/2014/main" id="{5B5D53F8-7101-FCB7-034B-85ECBFB0686A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H="1">
              <a:off x="4598546" y="2580423"/>
              <a:ext cx="0" cy="576000"/>
            </a:xfrm>
            <a:prstGeom prst="straightConnector1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" name="Tekstfelt 20">
              <a:extLst>
                <a:ext uri="{FF2B5EF4-FFF2-40B4-BE49-F238E27FC236}">
                  <a16:creationId xmlns:a16="http://schemas.microsoft.com/office/drawing/2014/main" id="{C703DEE2-B9FB-359F-7CB8-69449C84B9AC}"/>
                </a:ext>
              </a:extLst>
            </p:cNvPr>
            <p:cNvSpPr txBox="1"/>
            <p:nvPr/>
          </p:nvSpPr>
          <p:spPr>
            <a:xfrm>
              <a:off x="4000567" y="1653904"/>
              <a:ext cx="358861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U</a:t>
              </a:r>
            </a:p>
          </p:txBody>
        </p:sp>
        <p:sp>
          <p:nvSpPr>
            <p:cNvPr id="2" name="Tekstfelt 1">
              <a:extLst>
                <a:ext uri="{FF2B5EF4-FFF2-40B4-BE49-F238E27FC236}">
                  <a16:creationId xmlns:a16="http://schemas.microsoft.com/office/drawing/2014/main" id="{4C9705A4-C6D9-B6DB-61E7-15F575A969D1}"/>
                </a:ext>
              </a:extLst>
            </p:cNvPr>
            <p:cNvSpPr txBox="1"/>
            <p:nvPr/>
          </p:nvSpPr>
          <p:spPr>
            <a:xfrm>
              <a:off x="3987444" y="2532652"/>
              <a:ext cx="408302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grpSp>
          <p:nvGrpSpPr>
            <p:cNvPr id="4168" name="Gruppe 4167">
              <a:extLst>
                <a:ext uri="{FF2B5EF4-FFF2-40B4-BE49-F238E27FC236}">
                  <a16:creationId xmlns:a16="http://schemas.microsoft.com/office/drawing/2014/main" id="{68E55EA7-D534-8A3A-0BAF-11F27998B73D}"/>
                </a:ext>
              </a:extLst>
            </p:cNvPr>
            <p:cNvGrpSpPr/>
            <p:nvPr/>
          </p:nvGrpSpPr>
          <p:grpSpPr>
            <a:xfrm>
              <a:off x="3912456" y="2753652"/>
              <a:ext cx="493073" cy="114300"/>
              <a:chOff x="3646115" y="2948549"/>
              <a:chExt cx="493073" cy="114300"/>
            </a:xfrm>
          </p:grpSpPr>
          <p:cxnSp>
            <p:nvCxnSpPr>
              <p:cNvPr id="4169" name="AutoShape 2085">
                <a:extLst>
                  <a:ext uri="{FF2B5EF4-FFF2-40B4-BE49-F238E27FC236}">
                    <a16:creationId xmlns:a16="http://schemas.microsoft.com/office/drawing/2014/main" id="{DA765695-92C8-EEAB-A1DE-BF09E0D7BD5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067188" y="3003371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70" name="AutoShape 2086">
                <a:extLst>
                  <a:ext uri="{FF2B5EF4-FFF2-40B4-BE49-F238E27FC236}">
                    <a16:creationId xmlns:a16="http://schemas.microsoft.com/office/drawing/2014/main" id="{0C0B45CF-3D58-40A2-F0C1-71500485276B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646115" y="3010266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171" name="Rektangel 4170">
                <a:extLst>
                  <a:ext uri="{FF2B5EF4-FFF2-40B4-BE49-F238E27FC236}">
                    <a16:creationId xmlns:a16="http://schemas.microsoft.com/office/drawing/2014/main" id="{0C4135C6-16E1-74CC-E069-042E43192345}"/>
                  </a:ext>
                </a:extLst>
              </p:cNvPr>
              <p:cNvSpPr/>
              <p:nvPr/>
            </p:nvSpPr>
            <p:spPr>
              <a:xfrm rot="5400000">
                <a:off x="3833650" y="2830776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4173" name="Gruppe 4172">
              <a:extLst>
                <a:ext uri="{FF2B5EF4-FFF2-40B4-BE49-F238E27FC236}">
                  <a16:creationId xmlns:a16="http://schemas.microsoft.com/office/drawing/2014/main" id="{28AD8F37-6D0C-5669-F585-0971E28E6D37}"/>
                </a:ext>
              </a:extLst>
            </p:cNvPr>
            <p:cNvGrpSpPr/>
            <p:nvPr/>
          </p:nvGrpSpPr>
          <p:grpSpPr>
            <a:xfrm>
              <a:off x="3712241" y="3103370"/>
              <a:ext cx="899217" cy="116628"/>
              <a:chOff x="2988550" y="3071434"/>
              <a:chExt cx="899217" cy="116628"/>
            </a:xfrm>
          </p:grpSpPr>
          <p:grpSp>
            <p:nvGrpSpPr>
              <p:cNvPr id="20" name="Gruppe 19">
                <a:extLst>
                  <a:ext uri="{FF2B5EF4-FFF2-40B4-BE49-F238E27FC236}">
                    <a16:creationId xmlns:a16="http://schemas.microsoft.com/office/drawing/2014/main" id="{F2DFBDBC-2570-525A-729E-3531B350EDA1}"/>
                  </a:ext>
                </a:extLst>
              </p:cNvPr>
              <p:cNvGrpSpPr/>
              <p:nvPr/>
            </p:nvGrpSpPr>
            <p:grpSpPr>
              <a:xfrm>
                <a:off x="2988550" y="3073762"/>
                <a:ext cx="493073" cy="114300"/>
                <a:chOff x="3646115" y="2948549"/>
                <a:chExt cx="493073" cy="114300"/>
              </a:xfrm>
            </p:grpSpPr>
            <p:cxnSp>
              <p:nvCxnSpPr>
                <p:cNvPr id="4152" name="AutoShape 2085">
                  <a:extLst>
                    <a:ext uri="{FF2B5EF4-FFF2-40B4-BE49-F238E27FC236}">
                      <a16:creationId xmlns:a16="http://schemas.microsoft.com/office/drawing/2014/main" id="{AE1A6E13-C5F8-E457-A333-352F5B001BFE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4067188" y="3003371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61" name="AutoShape 2086">
                  <a:extLst>
                    <a:ext uri="{FF2B5EF4-FFF2-40B4-BE49-F238E27FC236}">
                      <a16:creationId xmlns:a16="http://schemas.microsoft.com/office/drawing/2014/main" id="{062F9756-869D-6DE4-8151-CD84A01DEF7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646115" y="3010266"/>
                  <a:ext cx="72000" cy="0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4165" name="Rektangel 4164">
                  <a:extLst>
                    <a:ext uri="{FF2B5EF4-FFF2-40B4-BE49-F238E27FC236}">
                      <a16:creationId xmlns:a16="http://schemas.microsoft.com/office/drawing/2014/main" id="{88F9B5F5-767D-6E93-F490-95E381175135}"/>
                    </a:ext>
                  </a:extLst>
                </p:cNvPr>
                <p:cNvSpPr/>
                <p:nvPr/>
              </p:nvSpPr>
              <p:spPr>
                <a:xfrm rot="5400000">
                  <a:off x="3833650" y="2830776"/>
                  <a:ext cx="114300" cy="349846"/>
                </a:xfrm>
                <a:prstGeom prst="rec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4167" name="Rektangel 4166">
                <a:extLst>
                  <a:ext uri="{FF2B5EF4-FFF2-40B4-BE49-F238E27FC236}">
                    <a16:creationId xmlns:a16="http://schemas.microsoft.com/office/drawing/2014/main" id="{CEC1FB73-1D94-E320-0BA4-F894743BB966}"/>
                  </a:ext>
                </a:extLst>
              </p:cNvPr>
              <p:cNvSpPr/>
              <p:nvPr/>
            </p:nvSpPr>
            <p:spPr>
              <a:xfrm rot="5400000">
                <a:off x="3587448" y="2953661"/>
                <a:ext cx="114300" cy="349846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4172" name="AutoShape 2086">
                <a:extLst>
                  <a:ext uri="{FF2B5EF4-FFF2-40B4-BE49-F238E27FC236}">
                    <a16:creationId xmlns:a16="http://schemas.microsoft.com/office/drawing/2014/main" id="{531D1A32-E866-8B62-2A3F-1C4A195FE5C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815767" y="3128159"/>
                <a:ext cx="7200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74" name="Rektangel 4173">
              <a:extLst>
                <a:ext uri="{FF2B5EF4-FFF2-40B4-BE49-F238E27FC236}">
                  <a16:creationId xmlns:a16="http://schemas.microsoft.com/office/drawing/2014/main" id="{B8137823-3C4E-E470-47A7-7E8484B90B79}"/>
                </a:ext>
              </a:extLst>
            </p:cNvPr>
            <p:cNvSpPr/>
            <p:nvPr/>
          </p:nvSpPr>
          <p:spPr>
            <a:xfrm rot="10800000">
              <a:off x="4531901" y="2221273"/>
              <a:ext cx="114300" cy="349846"/>
            </a:xfrm>
            <a:prstGeom prst="rect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4175" name="Tekstfelt 4174">
              <a:extLst>
                <a:ext uri="{FF2B5EF4-FFF2-40B4-BE49-F238E27FC236}">
                  <a16:creationId xmlns:a16="http://schemas.microsoft.com/office/drawing/2014/main" id="{4835F6C6-6B29-01FE-91EA-2761DF9168FC}"/>
                </a:ext>
              </a:extLst>
            </p:cNvPr>
            <p:cNvSpPr txBox="1"/>
            <p:nvPr/>
          </p:nvSpPr>
          <p:spPr>
            <a:xfrm>
              <a:off x="3788460" y="3196156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4176" name="Tekstfelt 4175">
              <a:extLst>
                <a:ext uri="{FF2B5EF4-FFF2-40B4-BE49-F238E27FC236}">
                  <a16:creationId xmlns:a16="http://schemas.microsoft.com/office/drawing/2014/main" id="{F323C8B7-440A-21C1-54D8-CA873E58BDF5}"/>
                </a:ext>
              </a:extLst>
            </p:cNvPr>
            <p:cNvSpPr txBox="1"/>
            <p:nvPr/>
          </p:nvSpPr>
          <p:spPr>
            <a:xfrm>
              <a:off x="4212384" y="3196822"/>
              <a:ext cx="31771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4</a:t>
              </a:r>
              <a:endParaRPr lang="da-DK" sz="1000" i="1" dirty="0">
                <a:latin typeface="Comic Sans MS" panose="030F0902030302020204" pitchFamily="66" charset="0"/>
              </a:endParaRPr>
            </a:p>
          </p:txBody>
        </p:sp>
        <p:sp>
          <p:nvSpPr>
            <p:cNvPr id="4217" name="Tekstfelt 4216">
              <a:extLst>
                <a:ext uri="{FF2B5EF4-FFF2-40B4-BE49-F238E27FC236}">
                  <a16:creationId xmlns:a16="http://schemas.microsoft.com/office/drawing/2014/main" id="{9321349E-ED0F-02FC-1B3D-753CD427314B}"/>
                </a:ext>
              </a:extLst>
            </p:cNvPr>
            <p:cNvSpPr txBox="1"/>
            <p:nvPr/>
          </p:nvSpPr>
          <p:spPr>
            <a:xfrm>
              <a:off x="3589190" y="3464218"/>
              <a:ext cx="1138453" cy="65659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1</a:t>
              </a:r>
              <a:r>
                <a:rPr lang="da-DK" sz="1000" i="1" dirty="0">
                  <a:latin typeface="Comic Sans MS" panose="030F0902030302020204" pitchFamily="66" charset="0"/>
                </a:rPr>
                <a:t> =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2</a:t>
              </a:r>
              <a:r>
                <a:rPr lang="da-DK" sz="1000" i="1" dirty="0">
                  <a:latin typeface="Comic Sans MS" panose="030F0902030302020204" pitchFamily="66" charset="0"/>
                </a:rPr>
                <a:t> = 4 ・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</a:p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4</a:t>
              </a:r>
              <a:r>
                <a:rPr lang="da-DK" sz="1000" i="1" dirty="0">
                  <a:latin typeface="Comic Sans MS" panose="030F0902030302020204" pitchFamily="66" charset="0"/>
                </a:rPr>
                <a:t> = 3 ・ 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</a:t>
              </a:r>
            </a:p>
            <a:p>
              <a:endParaRPr lang="da-DK" sz="1000" i="1" baseline="-25000" dirty="0">
                <a:latin typeface="Comic Sans MS" panose="030F0902030302020204" pitchFamily="66" charset="0"/>
              </a:endParaRPr>
            </a:p>
            <a:p>
              <a:r>
                <a:rPr lang="da-DK" sz="1000" i="1" dirty="0">
                  <a:latin typeface="Comic Sans MS" panose="030F0902030302020204" pitchFamily="66" charset="0"/>
                </a:rPr>
                <a:t>R</a:t>
              </a:r>
              <a:r>
                <a:rPr lang="da-DK" sz="1000" i="1" baseline="-25000" dirty="0">
                  <a:latin typeface="Comic Sans MS" panose="030F0902030302020204" pitchFamily="66" charset="0"/>
                </a:rPr>
                <a:t>3 </a:t>
              </a:r>
              <a:r>
                <a:rPr lang="da-DK" sz="1000" i="1" dirty="0">
                  <a:latin typeface="Comic Sans MS" panose="030F0902030302020204" pitchFamily="66" charset="0"/>
                </a:rPr>
                <a:t>= 1 </a:t>
              </a:r>
              <a:r>
                <a:rPr lang="da-DK" sz="1000" dirty="0">
                  <a:latin typeface="Comic Sans MS" panose="030F0902030302020204" pitchFamily="66" charset="0"/>
                </a:rPr>
                <a:t>Ω</a:t>
              </a:r>
              <a:r>
                <a:rPr lang="da-DK" sz="1000" i="1" dirty="0">
                  <a:latin typeface="Comic Sans MS" panose="030F0902030302020204" pitchFamily="66" charset="0"/>
                </a:rPr>
                <a:t> </a:t>
              </a:r>
            </a:p>
          </p:txBody>
        </p:sp>
        <p:sp>
          <p:nvSpPr>
            <p:cNvPr id="4224" name="Ellipse 4223">
              <a:extLst>
                <a:ext uri="{FF2B5EF4-FFF2-40B4-BE49-F238E27FC236}">
                  <a16:creationId xmlns:a16="http://schemas.microsoft.com/office/drawing/2014/main" id="{275E5A6D-29F0-1961-98DB-48772A5FDA74}"/>
                </a:ext>
              </a:extLst>
            </p:cNvPr>
            <p:cNvSpPr/>
            <p:nvPr/>
          </p:nvSpPr>
          <p:spPr>
            <a:xfrm>
              <a:off x="3600692" y="2344602"/>
              <a:ext cx="247579" cy="247579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sz="1200" dirty="0">
                  <a:solidFill>
                    <a:schemeClr val="tx1"/>
                  </a:solidFill>
                </a:rPr>
                <a:t>A</a:t>
              </a:r>
            </a:p>
          </p:txBody>
        </p:sp>
        <p:sp>
          <p:nvSpPr>
            <p:cNvPr id="4225" name="Tekstfelt 4224">
              <a:extLst>
                <a:ext uri="{FF2B5EF4-FFF2-40B4-BE49-F238E27FC236}">
                  <a16:creationId xmlns:a16="http://schemas.microsoft.com/office/drawing/2014/main" id="{8FE45DC4-A1DA-37D7-D94D-AA79FD3C4E57}"/>
                </a:ext>
              </a:extLst>
            </p:cNvPr>
            <p:cNvSpPr txBox="1"/>
            <p:nvPr/>
          </p:nvSpPr>
          <p:spPr>
            <a:xfrm>
              <a:off x="3404450" y="2102614"/>
              <a:ext cx="327959" cy="316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000" i="1" dirty="0">
                  <a:latin typeface="Comic Sans MS" panose="030F0902030302020204" pitchFamily="66" charset="0"/>
                </a:rPr>
                <a:t>I</a:t>
              </a:r>
            </a:p>
          </p:txBody>
        </p:sp>
        <p:cxnSp>
          <p:nvCxnSpPr>
            <p:cNvPr id="4227" name="Lige pilforbindelse 4226">
              <a:extLst>
                <a:ext uri="{FF2B5EF4-FFF2-40B4-BE49-F238E27FC236}">
                  <a16:creationId xmlns:a16="http://schemas.microsoft.com/office/drawing/2014/main" id="{96D90A79-9837-F01D-7773-47999B9B8E83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3642890" y="2242634"/>
              <a:ext cx="144000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240" name="Tekstfelt 4239">
                <a:extLst>
                  <a:ext uri="{FF2B5EF4-FFF2-40B4-BE49-F238E27FC236}">
                    <a16:creationId xmlns:a16="http://schemas.microsoft.com/office/drawing/2014/main" id="{5BE63DAE-6D79-5380-28C4-4E0C7152636B}"/>
                  </a:ext>
                </a:extLst>
              </p:cNvPr>
              <p:cNvSpPr txBox="1"/>
              <p:nvPr/>
            </p:nvSpPr>
            <p:spPr>
              <a:xfrm>
                <a:off x="3949168" y="1405843"/>
                <a:ext cx="2007664" cy="4647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𝑝𝑎𝑟𝑎𝑙𝑙𝑒𝑙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den>
                      </m:f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 </m:t>
                      </m:r>
                      <m:f>
                        <m:f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sSub>
                            <m:sSubPr>
                              <m:ctrlP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  <m:sub>
                              <m:r>
                                <a:rPr lang="da-DK" sz="1400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240" name="Tekstfelt 4239">
                <a:extLst>
                  <a:ext uri="{FF2B5EF4-FFF2-40B4-BE49-F238E27FC236}">
                    <a16:creationId xmlns:a16="http://schemas.microsoft.com/office/drawing/2014/main" id="{5BE63DAE-6D79-5380-28C4-4E0C7152636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49168" y="1405843"/>
                <a:ext cx="2007664" cy="464743"/>
              </a:xfrm>
              <a:prstGeom prst="rect">
                <a:avLst/>
              </a:prstGeom>
              <a:blipFill>
                <a:blip r:embed="rId16"/>
                <a:stretch>
                  <a:fillRect l="-2532" t="-2632" r="-633" b="-10526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41" name="Tekstfelt 4240">
                <a:extLst>
                  <a:ext uri="{FF2B5EF4-FFF2-40B4-BE49-F238E27FC236}">
                    <a16:creationId xmlns:a16="http://schemas.microsoft.com/office/drawing/2014/main" id="{85F37DF5-85AF-B5AF-561B-15DF29E0D9F1}"/>
                  </a:ext>
                </a:extLst>
              </p:cNvPr>
              <p:cNvSpPr txBox="1"/>
              <p:nvPr/>
            </p:nvSpPr>
            <p:spPr>
              <a:xfrm>
                <a:off x="4070419" y="1991071"/>
                <a:ext cx="1765162" cy="23205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da-DK" sz="140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𝑡𝑜𝑡𝑎𝑙</m:t>
                          </m:r>
                        </m:sub>
                      </m:sSub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da-DK" sz="1400" b="0" i="1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da-DK" sz="14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𝑝𝑎𝑟𝑎𝑙𝑙𝑒𝑙</m:t>
                          </m:r>
                        </m:sub>
                      </m:sSub>
                    </m:oMath>
                  </m:oMathPara>
                </a14:m>
                <a:endParaRPr lang="da-DK" sz="1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241" name="Tekstfelt 4240">
                <a:extLst>
                  <a:ext uri="{FF2B5EF4-FFF2-40B4-BE49-F238E27FC236}">
                    <a16:creationId xmlns:a16="http://schemas.microsoft.com/office/drawing/2014/main" id="{85F37DF5-85AF-B5AF-561B-15DF29E0D9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70419" y="1991071"/>
                <a:ext cx="1765162" cy="232051"/>
              </a:xfrm>
              <a:prstGeom prst="rect">
                <a:avLst/>
              </a:prstGeom>
              <a:blipFill>
                <a:blip r:embed="rId17"/>
                <a:stretch>
                  <a:fillRect l="-2143" r="-1429" b="-20000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244" name="Tekstfelt 4243">
            <a:extLst>
              <a:ext uri="{FF2B5EF4-FFF2-40B4-BE49-F238E27FC236}">
                <a16:creationId xmlns:a16="http://schemas.microsoft.com/office/drawing/2014/main" id="{FC8D886B-6825-BDE0-C313-609C1389BD9B}"/>
              </a:ext>
            </a:extLst>
          </p:cNvPr>
          <p:cNvSpPr txBox="1"/>
          <p:nvPr/>
        </p:nvSpPr>
        <p:spPr>
          <a:xfrm>
            <a:off x="5128415" y="3505865"/>
            <a:ext cx="8418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600" i="1" dirty="0">
                <a:solidFill>
                  <a:srgbClr val="B20404"/>
                </a:solidFill>
                <a:latin typeface="Comic Sans MS" panose="030F0902030302020204" pitchFamily="66" charset="0"/>
              </a:rPr>
              <a:t>I</a:t>
            </a:r>
            <a:r>
              <a:rPr lang="da-DK" sz="1600" dirty="0">
                <a:solidFill>
                  <a:srgbClr val="B20404"/>
                </a:solidFill>
                <a:latin typeface="Comic Sans MS" panose="030F0902030302020204" pitchFamily="66" charset="0"/>
              </a:rPr>
              <a:t> = ? A</a:t>
            </a:r>
          </a:p>
        </p:txBody>
      </p:sp>
      <p:sp>
        <p:nvSpPr>
          <p:cNvPr id="4" name="Tekstfelt 3">
            <a:extLst>
              <a:ext uri="{FF2B5EF4-FFF2-40B4-BE49-F238E27FC236}">
                <a16:creationId xmlns:a16="http://schemas.microsoft.com/office/drawing/2014/main" id="{D6B929D7-3CE9-AF2B-BEFB-546CC5C309B4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995456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442A56-9A3C-8D18-84FA-BC9D31FED5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lektrisk, Data Center, El-Kabinettet">
            <a:extLst>
              <a:ext uri="{FF2B5EF4-FFF2-40B4-BE49-F238E27FC236}">
                <a16:creationId xmlns:a16="http://schemas.microsoft.com/office/drawing/2014/main" id="{C737A89E-5FF4-2034-A101-3F2F496B7D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EBA79D4D-3307-1283-713C-490C57F1F0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1ABB37E2-64D0-E32A-B2CD-8CCC6626C073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pe 11">
            <a:extLst>
              <a:ext uri="{FF2B5EF4-FFF2-40B4-BE49-F238E27FC236}">
                <a16:creationId xmlns:a16="http://schemas.microsoft.com/office/drawing/2014/main" id="{E851018B-F2E1-7F9F-7B72-C314A6425266}"/>
              </a:ext>
            </a:extLst>
          </p:cNvPr>
          <p:cNvGrpSpPr/>
          <p:nvPr/>
        </p:nvGrpSpPr>
        <p:grpSpPr>
          <a:xfrm>
            <a:off x="2325000" y="805020"/>
            <a:ext cx="5256000" cy="5247961"/>
            <a:chOff x="2325000" y="912741"/>
            <a:chExt cx="5256000" cy="5247961"/>
          </a:xfrm>
        </p:grpSpPr>
        <p:grpSp>
          <p:nvGrpSpPr>
            <p:cNvPr id="4" name="Gruppe 3">
              <a:extLst>
                <a:ext uri="{FF2B5EF4-FFF2-40B4-BE49-F238E27FC236}">
                  <a16:creationId xmlns:a16="http://schemas.microsoft.com/office/drawing/2014/main" id="{F428E27A-B43A-D652-3289-C48F5D7E6F6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912741"/>
              <a:ext cx="5256000" cy="5247961"/>
              <a:chOff x="2324894" y="245659"/>
              <a:chExt cx="5256213" cy="5248174"/>
            </a:xfrm>
          </p:grpSpPr>
          <p:pic>
            <p:nvPicPr>
              <p:cNvPr id="5" name="Picture 2" descr="Dokument, Middelalder, Side, Pergament">
                <a:extLst>
                  <a:ext uri="{FF2B5EF4-FFF2-40B4-BE49-F238E27FC236}">
                    <a16:creationId xmlns:a16="http://schemas.microsoft.com/office/drawing/2014/main" id="{A49273FD-2001-A7C3-276A-EFED924C84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59"/>
                <a:ext cx="5256213" cy="513045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6" name="Gruppe 5">
                <a:extLst>
                  <a:ext uri="{FF2B5EF4-FFF2-40B4-BE49-F238E27FC236}">
                    <a16:creationId xmlns:a16="http://schemas.microsoft.com/office/drawing/2014/main" id="{53652674-CE7F-B282-09A1-67A25960C650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8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B57E413A-6BBA-1C05-7B19-31A68108CE2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9" name="Tekstfelt 8">
                  <a:extLst>
                    <a:ext uri="{FF2B5EF4-FFF2-40B4-BE49-F238E27FC236}">
                      <a16:creationId xmlns:a16="http://schemas.microsoft.com/office/drawing/2014/main" id="{0CCBF8A6-95FC-71F3-7062-1CD04EDA1FF5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7" name="Tekstfelt 6">
                <a:extLst>
                  <a:ext uri="{FF2B5EF4-FFF2-40B4-BE49-F238E27FC236}">
                    <a16:creationId xmlns:a16="http://schemas.microsoft.com/office/drawing/2014/main" id="{17705BED-1A90-9A7B-BBDD-80F1F2B65C16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40166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i="1" dirty="0">
                    <a:latin typeface="Comic Sans MS" panose="030F0902030302020204" pitchFamily="66" charset="0"/>
                  </a:rPr>
                  <a:t>Jeg vidste, at nogen ville finde vej til mit laboratorium en dag. I har vist jer værdige.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Årsagen til min forsvinden var enkel: Jeg ønskede at sikre, at mine opfindelser kun blev forstået af dem, der kunne bruge dem med omhu. Jeres indsats har bevist, at I har den nødvendige dygtighed og dedikation.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Tak for at genoplive mit arbejde og holde laboratoriet i live.</a:t>
                </a: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1" name="Picture 4" descr="Mobil Batteri, Opladning">
              <a:extLst>
                <a:ext uri="{FF2B5EF4-FFF2-40B4-BE49-F238E27FC236}">
                  <a16:creationId xmlns:a16="http://schemas.microsoft.com/office/drawing/2014/main" id="{FFB9F17F-FAA4-CECD-A6CE-294235C4DEF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9915" t="25838" r="4570" b="21851"/>
            <a:stretch/>
          </p:blipFill>
          <p:spPr bwMode="auto">
            <a:xfrm rot="5400000">
              <a:off x="5678655" y="4776143"/>
              <a:ext cx="720000" cy="12138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1" name="Afrundet rektangel 20">
            <a:hlinkClick r:id="rId7" action="ppaction://hlinksldjump"/>
            <a:extLst>
              <a:ext uri="{FF2B5EF4-FFF2-40B4-BE49-F238E27FC236}">
                <a16:creationId xmlns:a16="http://schemas.microsoft.com/office/drawing/2014/main" id="{4AB1FD5D-EA9D-B0DB-224A-CBFFF20855C9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sp>
        <p:nvSpPr>
          <p:cNvPr id="10" name="Tekstfelt 9">
            <a:extLst>
              <a:ext uri="{FF2B5EF4-FFF2-40B4-BE49-F238E27FC236}">
                <a16:creationId xmlns:a16="http://schemas.microsoft.com/office/drawing/2014/main" id="{062A8002-C838-4E2F-395E-19B79B887C0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991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7BFC29-BAEC-70C7-988A-2E73EC7964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lektrisk, Data Center, El-Kabinettet">
            <a:extLst>
              <a:ext uri="{FF2B5EF4-FFF2-40B4-BE49-F238E27FC236}">
                <a16:creationId xmlns:a16="http://schemas.microsoft.com/office/drawing/2014/main" id="{6F049755-8C38-AA00-85E0-82E12A14A5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0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3ADBA387-47A5-83D8-F039-BBEA4D957D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Kontrolrum</a:t>
            </a:r>
          </a:p>
        </p:txBody>
      </p:sp>
      <p:pic>
        <p:nvPicPr>
          <p:cNvPr id="4098" name="Picture 2" descr="Elektricitet, Strøm, Kraftværk, Central">
            <a:extLst>
              <a:ext uri="{FF2B5EF4-FFF2-40B4-BE49-F238E27FC236}">
                <a16:creationId xmlns:a16="http://schemas.microsoft.com/office/drawing/2014/main" id="{3D449AFB-93F8-B4F5-AEAA-10B418E00088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uppe 11">
            <a:extLst>
              <a:ext uri="{FF2B5EF4-FFF2-40B4-BE49-F238E27FC236}">
                <a16:creationId xmlns:a16="http://schemas.microsoft.com/office/drawing/2014/main" id="{CC518D0E-13D4-9789-DE1A-CC1365A3A66C}"/>
              </a:ext>
            </a:extLst>
          </p:cNvPr>
          <p:cNvGrpSpPr/>
          <p:nvPr/>
        </p:nvGrpSpPr>
        <p:grpSpPr>
          <a:xfrm>
            <a:off x="2325000" y="805020"/>
            <a:ext cx="5256000" cy="5247961"/>
            <a:chOff x="2325000" y="912741"/>
            <a:chExt cx="5256000" cy="5247961"/>
          </a:xfrm>
        </p:grpSpPr>
        <p:grpSp>
          <p:nvGrpSpPr>
            <p:cNvPr id="4" name="Gruppe 3">
              <a:extLst>
                <a:ext uri="{FF2B5EF4-FFF2-40B4-BE49-F238E27FC236}">
                  <a16:creationId xmlns:a16="http://schemas.microsoft.com/office/drawing/2014/main" id="{56FE4038-C866-C520-18B9-2512053B8DE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25000" y="912741"/>
              <a:ext cx="5256000" cy="5247961"/>
              <a:chOff x="2324894" y="245659"/>
              <a:chExt cx="5256213" cy="5248174"/>
            </a:xfrm>
          </p:grpSpPr>
          <p:pic>
            <p:nvPicPr>
              <p:cNvPr id="5" name="Picture 2" descr="Dokument, Middelalder, Side, Pergament">
                <a:extLst>
                  <a:ext uri="{FF2B5EF4-FFF2-40B4-BE49-F238E27FC236}">
                    <a16:creationId xmlns:a16="http://schemas.microsoft.com/office/drawing/2014/main" id="{F6194721-43C4-815C-CDA6-F4B2A274F7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>
                <a:clrChange>
                  <a:clrFrom>
                    <a:srgbClr val="EAECEB"/>
                  </a:clrFrom>
                  <a:clrTo>
                    <a:srgbClr val="EAECEB">
                      <a:alpha val="0"/>
                    </a:srgbClr>
                  </a:clrTo>
                </a:clrChange>
                <a:grayscl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084"/>
              <a:stretch/>
            </p:blipFill>
            <p:spPr bwMode="auto">
              <a:xfrm>
                <a:off x="2324894" y="245659"/>
                <a:ext cx="5256213" cy="513045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6" name="Gruppe 5">
                <a:extLst>
                  <a:ext uri="{FF2B5EF4-FFF2-40B4-BE49-F238E27FC236}">
                    <a16:creationId xmlns:a16="http://schemas.microsoft.com/office/drawing/2014/main" id="{3F02263A-C361-C535-6004-B725B3215844}"/>
                  </a:ext>
                </a:extLst>
              </p:cNvPr>
              <p:cNvGrpSpPr/>
              <p:nvPr/>
            </p:nvGrpSpPr>
            <p:grpSpPr>
              <a:xfrm>
                <a:off x="4595994" y="418937"/>
                <a:ext cx="2688962" cy="1271752"/>
                <a:chOff x="4595994" y="418937"/>
                <a:chExt cx="2688962" cy="1271752"/>
              </a:xfrm>
            </p:grpSpPr>
            <p:pic>
              <p:nvPicPr>
                <p:cNvPr id="8" name="Picture 6" descr="Sol, Elektricitet, Natur, Energi, Sollys">
                  <a:extLst>
                    <a:ext uri="{FF2B5EF4-FFF2-40B4-BE49-F238E27FC236}">
                      <a16:creationId xmlns:a16="http://schemas.microsoft.com/office/drawing/2014/main" id="{16065A7B-737C-C0EC-FDF3-509AE08D9C0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3204" y="418937"/>
                  <a:ext cx="1271752" cy="127175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9" name="Tekstfelt 8">
                  <a:extLst>
                    <a:ext uri="{FF2B5EF4-FFF2-40B4-BE49-F238E27FC236}">
                      <a16:creationId xmlns:a16="http://schemas.microsoft.com/office/drawing/2014/main" id="{420F63B4-6845-5AD1-0953-46D6AEC4A881}"/>
                    </a:ext>
                  </a:extLst>
                </p:cNvPr>
                <p:cNvSpPr txBox="1"/>
                <p:nvPr/>
              </p:nvSpPr>
              <p:spPr>
                <a:xfrm>
                  <a:off x="4595994" y="558651"/>
                  <a:ext cx="1568058" cy="92333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5400" dirty="0" err="1">
                      <a:latin typeface="Fave Script Bold Pro" panose="020F0502020204030204" pitchFamily="34" charset="0"/>
                      <a:cs typeface="Fave Script Bold Pro" panose="020F0502020204030204" pitchFamily="34" charset="0"/>
                    </a:rPr>
                    <a:t>VoltCorp</a:t>
                  </a:r>
                  <a:endParaRPr lang="da-DK" sz="5400" dirty="0">
                    <a:latin typeface="Fave Script Bold Pro" panose="020F0502020204030204" pitchFamily="34" charset="0"/>
                    <a:cs typeface="Fave Script Bold Pro" panose="020F0502020204030204" pitchFamily="34" charset="0"/>
                  </a:endParaRPr>
                </a:p>
              </p:txBody>
            </p:sp>
          </p:grpSp>
          <p:sp>
            <p:nvSpPr>
              <p:cNvPr id="7" name="Tekstfelt 6">
                <a:extLst>
                  <a:ext uri="{FF2B5EF4-FFF2-40B4-BE49-F238E27FC236}">
                    <a16:creationId xmlns:a16="http://schemas.microsoft.com/office/drawing/2014/main" id="{AAB14FAE-4167-4D0B-060A-5BB19BE869F6}"/>
                  </a:ext>
                </a:extLst>
              </p:cNvPr>
              <p:cNvSpPr txBox="1"/>
              <p:nvPr/>
            </p:nvSpPr>
            <p:spPr>
              <a:xfrm>
                <a:off x="2514600" y="1477186"/>
                <a:ext cx="4596463" cy="40166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a-DK" sz="1400" i="1" dirty="0">
                    <a:latin typeface="Comic Sans MS" panose="030F0902030302020204" pitchFamily="66" charset="0"/>
                  </a:rPr>
                  <a:t>Kære </a:t>
                </a:r>
                <a:r>
                  <a:rPr lang="da-DK" sz="1400" i="1" dirty="0" err="1">
                    <a:latin typeface="Comic Sans MS" panose="030F0902030302020204" pitchFamily="66" charset="0"/>
                  </a:rPr>
                  <a:t>udforskere</a:t>
                </a:r>
                <a:endParaRPr lang="da-DK" sz="1400" i="1" dirty="0">
                  <a:latin typeface="Comic Sans MS" panose="030F0902030302020204" pitchFamily="66" charset="0"/>
                </a:endParaRPr>
              </a:p>
              <a:p>
                <a:br>
                  <a:rPr lang="da-DK" sz="1400" dirty="0">
                    <a:latin typeface="Comic Sans MS" panose="030F0902030302020204" pitchFamily="66" charset="0"/>
                  </a:rPr>
                </a:br>
                <a:r>
                  <a:rPr lang="da-DK" sz="1400" i="1" dirty="0">
                    <a:latin typeface="Comic Sans MS" panose="030F0902030302020204" pitchFamily="66" charset="0"/>
                  </a:rPr>
                  <a:t>Jeg vidste, at nogen ville finde vej til mit laboratorium en dag. I har vist jer værdige.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Årsagen til min forsvinden var enkel: Jeg ønskede at sikre, at mine opfindelser kun blev forstået af dem, der kunne bruge dem med omhu. Jeres indsats har bevist, at I har den nødvendige dygtighed og dedikation. </a:t>
                </a:r>
              </a:p>
              <a:p>
                <a:endParaRPr lang="da-DK" sz="1400" i="1" dirty="0">
                  <a:latin typeface="Comic Sans MS" panose="030F0902030302020204" pitchFamily="66" charset="0"/>
                </a:endParaRPr>
              </a:p>
              <a:p>
                <a:r>
                  <a:rPr lang="da-DK" sz="1400" i="1" dirty="0">
                    <a:latin typeface="Comic Sans MS" panose="030F0902030302020204" pitchFamily="66" charset="0"/>
                  </a:rPr>
                  <a:t>Tak for at genoplive mit arbejde og holde laboratoriet i live.</a:t>
                </a:r>
              </a:p>
              <a:p>
                <a:r>
                  <a:rPr lang="da-DK" sz="4400" i="1" dirty="0">
                    <a:latin typeface="Rastanty Cortez" panose="02000506000000020003" pitchFamily="2" charset="77"/>
                  </a:rPr>
                  <a:t>Professor Lysstrøm</a:t>
                </a:r>
              </a:p>
              <a:p>
                <a:r>
                  <a:rPr lang="da-DK" sz="1100" i="1" dirty="0">
                    <a:latin typeface="Comic Sans MS" panose="030F0902030302020204" pitchFamily="66" charset="0"/>
                  </a:rPr>
                  <a:t>Professor Lysstrøm</a:t>
                </a:r>
                <a:endParaRPr lang="da-DK" sz="1100" dirty="0">
                  <a:latin typeface="Comic Sans MS" panose="030F0902030302020204" pitchFamily="66" charset="0"/>
                </a:endParaRPr>
              </a:p>
              <a:p>
                <a:endParaRPr lang="da-DK" dirty="0">
                  <a:latin typeface="Comic Sans MS" panose="030F0902030302020204" pitchFamily="66" charset="0"/>
                </a:endParaRPr>
              </a:p>
            </p:txBody>
          </p:sp>
        </p:grpSp>
        <p:pic>
          <p:nvPicPr>
            <p:cNvPr id="11" name="Picture 4" descr="Mobil Batteri, Opladning">
              <a:extLst>
                <a:ext uri="{FF2B5EF4-FFF2-40B4-BE49-F238E27FC236}">
                  <a16:creationId xmlns:a16="http://schemas.microsoft.com/office/drawing/2014/main" id="{436CD9C4-2D92-CCDC-5608-9D2B843D2B5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9915" t="25838" r="4570" b="21851"/>
            <a:stretch/>
          </p:blipFill>
          <p:spPr bwMode="auto">
            <a:xfrm rot="5400000">
              <a:off x="5678655" y="4776143"/>
              <a:ext cx="720000" cy="12138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Tekstfelt 9">
            <a:extLst>
              <a:ext uri="{FF2B5EF4-FFF2-40B4-BE49-F238E27FC236}">
                <a16:creationId xmlns:a16="http://schemas.microsoft.com/office/drawing/2014/main" id="{5966C10F-F74B-358F-24CD-ED36FB726BD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744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BA67AB-3522-6678-36D5-C61D33C2D1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1" name="Titel 11370">
            <a:extLst>
              <a:ext uri="{FF2B5EF4-FFF2-40B4-BE49-F238E27FC236}">
                <a16:creationId xmlns:a16="http://schemas.microsoft.com/office/drawing/2014/main" id="{3ECE9F6B-0CA5-9735-5626-056E162C19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2" name="Picture 2" descr="Elektricitet, Strøm, Kraftværk, Central">
            <a:extLst>
              <a:ext uri="{FF2B5EF4-FFF2-40B4-BE49-F238E27FC236}">
                <a16:creationId xmlns:a16="http://schemas.microsoft.com/office/drawing/2014/main" id="{CE29D7F9-77DE-78D6-F6C5-0C0899E0E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641C2175-0333-2188-E8F8-E0047C5C6705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4069599" y="2817556"/>
            <a:ext cx="1766803" cy="122288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FE6C46BC-9DB3-7692-8741-AB90FD1118A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203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CDD8AE-DF66-5FA7-E590-BAA6FB1091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Elektricitet, Strøm, Kraftværk, Central">
            <a:extLst>
              <a:ext uri="{FF2B5EF4-FFF2-40B4-BE49-F238E27FC236}">
                <a16:creationId xmlns:a16="http://schemas.microsoft.com/office/drawing/2014/main" id="{E1765E94-089F-A71F-D919-8052941D35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28" b="9346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371" name="Titel 11370">
            <a:extLst>
              <a:ext uri="{FF2B5EF4-FFF2-40B4-BE49-F238E27FC236}">
                <a16:creationId xmlns:a16="http://schemas.microsoft.com/office/drawing/2014/main" id="{822FCEC9-34FB-BFE8-73A8-FA07CBC3E3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2" name="Picture 2" descr="Elektrisk, Data Center, El-Kabinettet">
            <a:extLst>
              <a:ext uri="{FF2B5EF4-FFF2-40B4-BE49-F238E27FC236}">
                <a16:creationId xmlns:a16="http://schemas.microsoft.com/office/drawing/2014/main" id="{AFC8A186-C0B2-EBFA-FD9D-3CD35C7E85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794"/>
            <a:ext cx="9906000" cy="6856412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120A9E8E-49B3-3D25-5CB2-A3AB2FF5D0C1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8143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FAB5671D-E06C-BCE3-9506-9DDE812071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/>
              <a:t>indgang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4843BBCD-5C48-2BF8-2983-F532CEFA859D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0" y="794"/>
            <a:ext cx="9906000" cy="6856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uppe 1">
            <a:extLst>
              <a:ext uri="{FF2B5EF4-FFF2-40B4-BE49-F238E27FC236}">
                <a16:creationId xmlns:a16="http://schemas.microsoft.com/office/drawing/2014/main" id="{3FC53E52-8377-EAA1-F991-26F4C5FACC05}"/>
              </a:ext>
            </a:extLst>
          </p:cNvPr>
          <p:cNvGrpSpPr>
            <a:grpSpLocks noChangeAspect="1"/>
          </p:cNvGrpSpPr>
          <p:nvPr/>
        </p:nvGrpSpPr>
        <p:grpSpPr>
          <a:xfrm>
            <a:off x="2325000" y="1128186"/>
            <a:ext cx="5256000" cy="4601629"/>
            <a:chOff x="2324894" y="245660"/>
            <a:chExt cx="5256213" cy="4601815"/>
          </a:xfrm>
        </p:grpSpPr>
        <p:pic>
          <p:nvPicPr>
            <p:cNvPr id="3" name="Picture 2" descr="Dokument, Middelalder, Side, Pergament">
              <a:extLst>
                <a:ext uri="{FF2B5EF4-FFF2-40B4-BE49-F238E27FC236}">
                  <a16:creationId xmlns:a16="http://schemas.microsoft.com/office/drawing/2014/main" id="{ACD9839B-C817-C220-8CE7-B505ACE962C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clrChange>
                <a:clrFrom>
                  <a:srgbClr val="EAECEB"/>
                </a:clrFrom>
                <a:clrTo>
                  <a:srgbClr val="EAECEB">
                    <a:alpha val="0"/>
                  </a:srgbClr>
                </a:clrTo>
              </a:clrChange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84"/>
            <a:stretch/>
          </p:blipFill>
          <p:spPr bwMode="auto">
            <a:xfrm>
              <a:off x="2324894" y="245660"/>
              <a:ext cx="5256213" cy="460181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5" name="Gruppe 4">
              <a:extLst>
                <a:ext uri="{FF2B5EF4-FFF2-40B4-BE49-F238E27FC236}">
                  <a16:creationId xmlns:a16="http://schemas.microsoft.com/office/drawing/2014/main" id="{E2FE86C9-B3CA-A377-7BBE-372FB32C5264}"/>
                </a:ext>
              </a:extLst>
            </p:cNvPr>
            <p:cNvGrpSpPr/>
            <p:nvPr/>
          </p:nvGrpSpPr>
          <p:grpSpPr>
            <a:xfrm>
              <a:off x="4595994" y="418937"/>
              <a:ext cx="2688962" cy="1271752"/>
              <a:chOff x="4595994" y="418937"/>
              <a:chExt cx="2688962" cy="1271752"/>
            </a:xfrm>
          </p:grpSpPr>
          <p:pic>
            <p:nvPicPr>
              <p:cNvPr id="8" name="Picture 6" descr="Sol, Elektricitet, Natur, Energi, Sollys">
                <a:extLst>
                  <a:ext uri="{FF2B5EF4-FFF2-40B4-BE49-F238E27FC236}">
                    <a16:creationId xmlns:a16="http://schemas.microsoft.com/office/drawing/2014/main" id="{58DA79F6-DE37-F3AA-3F97-FBC364E2DF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13204" y="418937"/>
                <a:ext cx="1271752" cy="127175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9" name="Tekstfelt 8">
                <a:extLst>
                  <a:ext uri="{FF2B5EF4-FFF2-40B4-BE49-F238E27FC236}">
                    <a16:creationId xmlns:a16="http://schemas.microsoft.com/office/drawing/2014/main" id="{E30C861A-A022-21E3-520C-A59D71954930}"/>
                  </a:ext>
                </a:extLst>
              </p:cNvPr>
              <p:cNvSpPr txBox="1"/>
              <p:nvPr/>
            </p:nvSpPr>
            <p:spPr>
              <a:xfrm>
                <a:off x="4595994" y="558651"/>
                <a:ext cx="1568058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400" dirty="0" err="1">
                    <a:latin typeface="Fave Script Bold Pro" panose="020F0502020204030204" pitchFamily="34" charset="0"/>
                    <a:cs typeface="Fave Script Bold Pro" panose="020F0502020204030204" pitchFamily="34" charset="0"/>
                  </a:rPr>
                  <a:t>VoltCorp</a:t>
                </a:r>
                <a:endParaRPr lang="da-DK" sz="5400" dirty="0">
                  <a:latin typeface="Fave Script Bold Pro" panose="020F0502020204030204" pitchFamily="34" charset="0"/>
                  <a:cs typeface="Fave Script Bold Pro" panose="020F0502020204030204" pitchFamily="34" charset="0"/>
                </a:endParaRPr>
              </a:p>
            </p:txBody>
          </p:sp>
        </p:grpSp>
        <p:sp>
          <p:nvSpPr>
            <p:cNvPr id="6" name="Tekstfelt 5">
              <a:extLst>
                <a:ext uri="{FF2B5EF4-FFF2-40B4-BE49-F238E27FC236}">
                  <a16:creationId xmlns:a16="http://schemas.microsoft.com/office/drawing/2014/main" id="{05B3D08E-D10C-3529-C69D-839A8C4BEEF6}"/>
                </a:ext>
              </a:extLst>
            </p:cNvPr>
            <p:cNvSpPr txBox="1"/>
            <p:nvPr/>
          </p:nvSpPr>
          <p:spPr>
            <a:xfrm>
              <a:off x="2514600" y="1477186"/>
              <a:ext cx="4596463" cy="33702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i="1" dirty="0">
                  <a:latin typeface="Comic Sans MS" panose="030F0902030302020204" pitchFamily="66" charset="0"/>
                </a:rPr>
                <a:t>Kære </a:t>
              </a:r>
              <a:r>
                <a:rPr lang="da-DK" sz="1400" i="1" dirty="0" err="1">
                  <a:latin typeface="Comic Sans MS" panose="030F0902030302020204" pitchFamily="66" charset="0"/>
                </a:rPr>
                <a:t>udforskere</a:t>
              </a:r>
              <a:endParaRPr lang="da-DK" sz="1400" i="1" dirty="0">
                <a:latin typeface="Comic Sans MS" panose="030F0902030302020204" pitchFamily="66" charset="0"/>
              </a:endParaRPr>
            </a:p>
            <a:p>
              <a:br>
                <a:rPr lang="da-DK" sz="1400" dirty="0">
                  <a:latin typeface="Comic Sans MS" panose="030F0902030302020204" pitchFamily="66" charset="0"/>
                </a:rPr>
              </a:br>
              <a:r>
                <a:rPr lang="da-DK" sz="1400" dirty="0">
                  <a:latin typeface="Comic Sans MS" panose="030F0902030302020204" pitchFamily="66" charset="0"/>
                </a:rPr>
                <a:t>Min første udfordring til jer er at reparere de gamle kredsløbsforbindelser, der åbner døren. </a:t>
              </a:r>
            </a:p>
            <a:p>
              <a:endParaRPr lang="da-DK" sz="1400" dirty="0">
                <a:latin typeface="Comic Sans MS" panose="030F0902030302020204" pitchFamily="66" charset="0"/>
              </a:endParaRPr>
            </a:p>
            <a:p>
              <a:r>
                <a:rPr lang="da-DK" sz="1400" dirty="0">
                  <a:latin typeface="Comic Sans MS" panose="030F0902030302020204" pitchFamily="66" charset="0"/>
                </a:rPr>
                <a:t>Diagrammerne er medtaget af tiden, men jeg er sikker på, at I kan genskabe forbindelserne. Dette er jeres første test. </a:t>
              </a:r>
            </a:p>
            <a:p>
              <a:endParaRPr lang="da-DK" sz="1400" dirty="0">
                <a:latin typeface="Comic Sans MS" panose="030F0902030302020204" pitchFamily="66" charset="0"/>
              </a:endParaRPr>
            </a:p>
            <a:p>
              <a:r>
                <a:rPr lang="da-DK" sz="1400" dirty="0">
                  <a:latin typeface="Comic Sans MS" panose="030F0902030302020204" pitchFamily="66" charset="0"/>
                </a:rPr>
                <a:t>Held og lykke.</a:t>
              </a:r>
              <a:endParaRPr lang="da-DK" i="1" dirty="0">
                <a:latin typeface="Comic Sans MS" panose="030F0902030302020204" pitchFamily="66" charset="0"/>
              </a:endParaRPr>
            </a:p>
            <a:p>
              <a:r>
                <a:rPr lang="da-DK" sz="4400" i="1" dirty="0">
                  <a:latin typeface="Rastanty Cortez" panose="02000506000000020003" pitchFamily="2" charset="77"/>
                </a:rPr>
                <a:t>Professor Lysstrøm</a:t>
              </a:r>
            </a:p>
            <a:p>
              <a:r>
                <a:rPr lang="da-DK" sz="1100" i="1" dirty="0">
                  <a:latin typeface="Comic Sans MS" panose="030F0902030302020204" pitchFamily="66" charset="0"/>
                </a:rPr>
                <a:t>Professor Lysstrøm</a:t>
              </a:r>
              <a:endParaRPr lang="da-DK" sz="1100" dirty="0">
                <a:latin typeface="Comic Sans MS" panose="030F0902030302020204" pitchFamily="66" charset="0"/>
              </a:endParaRPr>
            </a:p>
            <a:p>
              <a:endParaRPr lang="da-DK" dirty="0">
                <a:latin typeface="Comic Sans MS" panose="030F0902030302020204" pitchFamily="66" charset="0"/>
              </a:endParaRPr>
            </a:p>
          </p:txBody>
        </p:sp>
        <p:pic>
          <p:nvPicPr>
            <p:cNvPr id="7" name="Picture 4" descr="Mobil Batteri, Opladning">
              <a:extLst>
                <a:ext uri="{FF2B5EF4-FFF2-40B4-BE49-F238E27FC236}">
                  <a16:creationId xmlns:a16="http://schemas.microsoft.com/office/drawing/2014/main" id="{1039234E-72BE-DBF6-9DFA-A7071093DF8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9" t="24118" r="79953" b="20220"/>
            <a:stretch/>
          </p:blipFill>
          <p:spPr bwMode="auto">
            <a:xfrm rot="5400000">
              <a:off x="5640601" y="3401434"/>
              <a:ext cx="720000" cy="13717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Afrundet rektangel 9">
            <a:hlinkClick r:id="rId7" action="ppaction://hlinksldjump"/>
            <a:extLst>
              <a:ext uri="{FF2B5EF4-FFF2-40B4-BE49-F238E27FC236}">
                <a16:creationId xmlns:a16="http://schemas.microsoft.com/office/drawing/2014/main" id="{F18B60AE-30B7-51E8-2DC1-BEB176710C29}"/>
              </a:ext>
            </a:extLst>
          </p:cNvPr>
          <p:cNvSpPr/>
          <p:nvPr/>
        </p:nvSpPr>
        <p:spPr>
          <a:xfrm>
            <a:off x="7946561" y="6067296"/>
            <a:ext cx="1670407" cy="567011"/>
          </a:xfrm>
          <a:prstGeom prst="roundRect">
            <a:avLst/>
          </a:prstGeom>
          <a:solidFill>
            <a:srgbClr val="C00000">
              <a:alpha val="75000"/>
            </a:srgbClr>
          </a:solidFill>
          <a:ln>
            <a:solidFill>
              <a:schemeClr val="accent6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a-DK" dirty="0">
                <a:solidFill>
                  <a:schemeClr val="bg1"/>
                </a:solidFill>
                <a:latin typeface="Comic Sans MS" panose="030F0902030302020204" pitchFamily="66" charset="0"/>
                <a:cs typeface="Dreaming Outloud Pro" panose="03050502040302030504" pitchFamily="66" charset="77"/>
              </a:rPr>
              <a:t>Videre</a:t>
            </a:r>
          </a:p>
        </p:txBody>
      </p:sp>
      <p:sp>
        <p:nvSpPr>
          <p:cNvPr id="11" name="Tekstfelt 10">
            <a:extLst>
              <a:ext uri="{FF2B5EF4-FFF2-40B4-BE49-F238E27FC236}">
                <a16:creationId xmlns:a16="http://schemas.microsoft.com/office/drawing/2014/main" id="{7227BB5B-DCA3-1E9E-CFE7-46C08ADAEE0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5928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126A13-2E09-2528-320C-D044E830BC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1" name="Titel 11370">
            <a:extLst>
              <a:ext uri="{FF2B5EF4-FFF2-40B4-BE49-F238E27FC236}">
                <a16:creationId xmlns:a16="http://schemas.microsoft.com/office/drawing/2014/main" id="{BB2C8198-E435-BCD1-AD6F-C25FA0DC01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2" name="Picture 2" descr="Elektrisk, Data Center, El-Kabinettet">
            <a:extLst>
              <a:ext uri="{FF2B5EF4-FFF2-40B4-BE49-F238E27FC236}">
                <a16:creationId xmlns:a16="http://schemas.microsoft.com/office/drawing/2014/main" id="{556C5CE5-A417-1CF0-93EE-6877CFC8E5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1588"/>
            <a:ext cx="9906000" cy="6856412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87140C12-D661-723D-89B3-CA529E71D536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7939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C1A5A6-BAA4-0CC9-F142-BFBDFCB3A9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1038884D-9603-FE12-77D1-9D7D254F5D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0" y="0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371" name="Titel 11370">
            <a:extLst>
              <a:ext uri="{FF2B5EF4-FFF2-40B4-BE49-F238E27FC236}">
                <a16:creationId xmlns:a16="http://schemas.microsoft.com/office/drawing/2014/main" id="{C6CA63C6-87EA-595E-92ED-C1E4D2C84D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9397FA1B-A7D0-A7EC-EBD8-7DBC1EEF55F8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794"/>
            <a:ext cx="9906000" cy="6856412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576DC7A6-15DB-F8D5-2E2E-BD9F3664CAE3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057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5C90EF-33B1-7296-CC4B-7D7C3D4B3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DE577220-5AE0-7385-BC16-7F08013999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0" y="0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371" name="Titel 11370">
            <a:extLst>
              <a:ext uri="{FF2B5EF4-FFF2-40B4-BE49-F238E27FC236}">
                <a16:creationId xmlns:a16="http://schemas.microsoft.com/office/drawing/2014/main" id="{B8563029-0F50-B0C1-ABBC-BD97B1FD8B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Gang</a:t>
            </a:r>
          </a:p>
        </p:txBody>
      </p:sp>
      <p:pic>
        <p:nvPicPr>
          <p:cNvPr id="11266" name="Picture 2" descr="Elektrisk, Data Center, El-Kabinettet">
            <a:extLst>
              <a:ext uri="{FF2B5EF4-FFF2-40B4-BE49-F238E27FC236}">
                <a16:creationId xmlns:a16="http://schemas.microsoft.com/office/drawing/2014/main" id="{DC229406-1828-79AC-B18E-D16D4962AFB0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0" y="794"/>
            <a:ext cx="9906000" cy="6856412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F32A71F7-F7AB-4BD8-26CA-5C1AFF2EF3C0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724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1D7C7B-F035-1327-DCFD-F1DC41DFF9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F8FFF38-1607-72F9-8CD5-49555F907A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bg1"/>
                </a:solidFill>
              </a:rPr>
              <a:t>Overgang 3</a:t>
            </a:r>
          </a:p>
        </p:txBody>
      </p:sp>
      <p:pic>
        <p:nvPicPr>
          <p:cNvPr id="3" name="Picture 2" descr="Kontroller, Indendørs, Værelse, Computer">
            <a:extLst>
              <a:ext uri="{FF2B5EF4-FFF2-40B4-BE49-F238E27FC236}">
                <a16:creationId xmlns:a16="http://schemas.microsoft.com/office/drawing/2014/main" id="{FAAF5C52-EFB3-C7A6-47E2-08E751DBA1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Oscilloskop, Måling, Knop, Måle, Udstyr">
            <a:extLst>
              <a:ext uri="{FF2B5EF4-FFF2-40B4-BE49-F238E27FC236}">
                <a16:creationId xmlns:a16="http://schemas.microsoft.com/office/drawing/2014/main" id="{C3464F4E-57CF-DEE6-702E-874149FEA0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27" r="-1" b="-1"/>
          <a:stretch/>
        </p:blipFill>
        <p:spPr bwMode="auto">
          <a:xfrm>
            <a:off x="7222658" y="3292767"/>
            <a:ext cx="1980000" cy="1370451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Elektrisk, Data Center, El-Kabinettet">
            <a:extLst>
              <a:ext uri="{FF2B5EF4-FFF2-40B4-BE49-F238E27FC236}">
                <a16:creationId xmlns:a16="http://schemas.microsoft.com/office/drawing/2014/main" id="{DB797D04-D51B-7652-F672-61953CFCA5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9" r="7601" b="-1"/>
          <a:stretch/>
        </p:blipFill>
        <p:spPr bwMode="auto">
          <a:xfrm>
            <a:off x="-443009" y="2866502"/>
            <a:ext cx="2248094" cy="1556085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kstfelt 5">
            <a:extLst>
              <a:ext uri="{FF2B5EF4-FFF2-40B4-BE49-F238E27FC236}">
                <a16:creationId xmlns:a16="http://schemas.microsoft.com/office/drawing/2014/main" id="{B0E771E9-0925-AFA1-FCB9-43CE0E328E26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3526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8F6E1D-62C9-18EB-CAB2-F1D54B6348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Kontroller, Indendørs, Værelse, Computer">
            <a:extLst>
              <a:ext uri="{FF2B5EF4-FFF2-40B4-BE49-F238E27FC236}">
                <a16:creationId xmlns:a16="http://schemas.microsoft.com/office/drawing/2014/main" id="{B0FCD733-CE2E-D05F-DC9E-F523E4F05E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Nødudgang, Elforsyningsvirksomhed">
            <a:extLst>
              <a:ext uri="{FF2B5EF4-FFF2-40B4-BE49-F238E27FC236}">
                <a16:creationId xmlns:a16="http://schemas.microsoft.com/office/drawing/2014/main" id="{51082FB6-EA8A-796F-7357-6094F6439D4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467" t="29262" r="39415" b="8847"/>
          <a:stretch/>
        </p:blipFill>
        <p:spPr bwMode="auto">
          <a:xfrm>
            <a:off x="5547361" y="2007810"/>
            <a:ext cx="310098" cy="4243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Nødudgang, Elforsyningsvirksomhed">
            <a:extLst>
              <a:ext uri="{FF2B5EF4-FFF2-40B4-BE49-F238E27FC236}">
                <a16:creationId xmlns:a16="http://schemas.microsoft.com/office/drawing/2014/main" id="{D1F41BAE-DC8C-89A5-F19B-F08A419D5A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57533" b="2"/>
          <a:stretch/>
        </p:blipFill>
        <p:spPr bwMode="auto">
          <a:xfrm>
            <a:off x="20" y="1282"/>
            <a:ext cx="3996246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Nødudgang, Elforsyningsvirksomhed">
            <a:extLst>
              <a:ext uri="{FF2B5EF4-FFF2-40B4-BE49-F238E27FC236}">
                <a16:creationId xmlns:a16="http://schemas.microsoft.com/office/drawing/2014/main" id="{A596B35D-826E-B320-89BD-C5C8156798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0586" r="2" b="2"/>
          <a:stretch/>
        </p:blipFill>
        <p:spPr bwMode="auto">
          <a:xfrm>
            <a:off x="5857460" y="1282"/>
            <a:ext cx="4048539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Nødudgang, Elforsyningsvirksomhed">
            <a:extLst>
              <a:ext uri="{FF2B5EF4-FFF2-40B4-BE49-F238E27FC236}">
                <a16:creationId xmlns:a16="http://schemas.microsoft.com/office/drawing/2014/main" id="{620AB6F5-0F68-1676-39C6-D447273F8B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r="35874" b="70737"/>
          <a:stretch/>
        </p:blipFill>
        <p:spPr bwMode="auto">
          <a:xfrm>
            <a:off x="3437467" y="1281"/>
            <a:ext cx="2783720" cy="2006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Nødudgang, Elforsyningsvirksomhed">
            <a:extLst>
              <a:ext uri="{FF2B5EF4-FFF2-40B4-BE49-F238E27FC236}">
                <a16:creationId xmlns:a16="http://schemas.microsoft.com/office/drawing/2014/main" id="{FA6A1D48-8458-A3DF-FAC4-F6513759ED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t="91153" r="33631" b="2"/>
          <a:stretch/>
        </p:blipFill>
        <p:spPr bwMode="auto">
          <a:xfrm>
            <a:off x="3437467" y="6251510"/>
            <a:ext cx="3014134" cy="606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C8995A5C-7321-3EC3-7677-B88353332BF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98980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174216-BFC7-6423-8C68-62B0E97C30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ontroller, Indendørs, Værelse, Computer">
            <a:extLst>
              <a:ext uri="{FF2B5EF4-FFF2-40B4-BE49-F238E27FC236}">
                <a16:creationId xmlns:a16="http://schemas.microsoft.com/office/drawing/2014/main" id="{90D58B10-242D-E6C0-AE43-0D024FD42784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80" r="587" b="2"/>
          <a:stretch/>
        </p:blipFill>
        <p:spPr bwMode="auto">
          <a:xfrm>
            <a:off x="20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Nødudgang, Elforsyningsvirksomhed">
            <a:extLst>
              <a:ext uri="{FF2B5EF4-FFF2-40B4-BE49-F238E27FC236}">
                <a16:creationId xmlns:a16="http://schemas.microsoft.com/office/drawing/2014/main" id="{D08A693C-F0CA-E091-88F0-6CFEE7B5C1A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467" t="29262" r="39415" b="8847"/>
          <a:stretch/>
        </p:blipFill>
        <p:spPr bwMode="auto">
          <a:xfrm>
            <a:off x="3996267" y="2007810"/>
            <a:ext cx="1861192" cy="4243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Nødudgang, Elforsyningsvirksomhed">
            <a:extLst>
              <a:ext uri="{FF2B5EF4-FFF2-40B4-BE49-F238E27FC236}">
                <a16:creationId xmlns:a16="http://schemas.microsoft.com/office/drawing/2014/main" id="{BC0A7E89-CB26-49E2-2D11-6B920A9B782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0586" r="2" b="2"/>
          <a:stretch/>
        </p:blipFill>
        <p:spPr bwMode="auto">
          <a:xfrm>
            <a:off x="5857460" y="1282"/>
            <a:ext cx="4048539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Nødudgang, Elforsyningsvirksomhed">
            <a:extLst>
              <a:ext uri="{FF2B5EF4-FFF2-40B4-BE49-F238E27FC236}">
                <a16:creationId xmlns:a16="http://schemas.microsoft.com/office/drawing/2014/main" id="{81C3C50B-63CD-2941-22DE-4B86F8EA9D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r="35874" b="70737"/>
          <a:stretch/>
        </p:blipFill>
        <p:spPr bwMode="auto">
          <a:xfrm>
            <a:off x="3437467" y="1281"/>
            <a:ext cx="2783720" cy="2006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Nødudgang, Elforsyningsvirksomhed">
            <a:extLst>
              <a:ext uri="{FF2B5EF4-FFF2-40B4-BE49-F238E27FC236}">
                <a16:creationId xmlns:a16="http://schemas.microsoft.com/office/drawing/2014/main" id="{503F4DB1-BA76-976C-0969-3BB777099A5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28" t="91153" r="33631" b="2"/>
          <a:stretch/>
        </p:blipFill>
        <p:spPr bwMode="auto">
          <a:xfrm>
            <a:off x="3437467" y="6251510"/>
            <a:ext cx="3014134" cy="606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Nødudgang, Elforsyningsvirksomhed">
            <a:extLst>
              <a:ext uri="{FF2B5EF4-FFF2-40B4-BE49-F238E27FC236}">
                <a16:creationId xmlns:a16="http://schemas.microsoft.com/office/drawing/2014/main" id="{AA3E4F78-3EA5-4AA5-628C-7114D7A159B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57533" b="2"/>
          <a:stretch/>
        </p:blipFill>
        <p:spPr bwMode="auto">
          <a:xfrm>
            <a:off x="20" y="1282"/>
            <a:ext cx="3996246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kstfelt 7">
            <a:extLst>
              <a:ext uri="{FF2B5EF4-FFF2-40B4-BE49-F238E27FC236}">
                <a16:creationId xmlns:a16="http://schemas.microsoft.com/office/drawing/2014/main" id="{4B28313F-3144-5659-19D8-382E4DF5BC63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04566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B83DE-EA78-2645-9E38-CC102ED83C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0C3DA837-F39E-4EE5-FF37-36AA15E4D18A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1219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Væg, Ydre, Grønt, Vedbend, Grøn, Løv">
            <a:extLst>
              <a:ext uri="{FF2B5EF4-FFF2-40B4-BE49-F238E27FC236}">
                <a16:creationId xmlns:a16="http://schemas.microsoft.com/office/drawing/2014/main" id="{5A4AF2B0-24C8-89EE-A846-28D0FB77BE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3000" y="2742669"/>
            <a:ext cx="1872000" cy="129779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052B0F4C-2CCC-CD5C-9FEA-9C9523D997E8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862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10F9F7-2C80-E968-2561-1E158CA68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Nødudgang, Elforsyningsvirksomhed">
            <a:extLst>
              <a:ext uri="{FF2B5EF4-FFF2-40B4-BE49-F238E27FC236}">
                <a16:creationId xmlns:a16="http://schemas.microsoft.com/office/drawing/2014/main" id="{660B7E66-01F6-1476-13E6-7334285DF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1219" y="1282"/>
            <a:ext cx="9905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092D74E8-3A4B-FB1F-5D7E-5A582D7CC8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5602" name="Picture 2" descr="Væg, Ydre, Grønt, Vedbend, Grøn, Løv">
            <a:extLst>
              <a:ext uri="{FF2B5EF4-FFF2-40B4-BE49-F238E27FC236}">
                <a16:creationId xmlns:a16="http://schemas.microsoft.com/office/drawing/2014/main" id="{EC4C1239-D597-6688-6FBC-781A716ED2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kstfelt 2">
            <a:extLst>
              <a:ext uri="{FF2B5EF4-FFF2-40B4-BE49-F238E27FC236}">
                <a16:creationId xmlns:a16="http://schemas.microsoft.com/office/drawing/2014/main" id="{4DA01F4D-B8CB-0EE9-1A84-AA8EC81A3647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58635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CF775C-5DD1-D497-C675-E7B9BC16BD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Ww2, Tysk, Bunker, Regelbau">
            <a:extLst>
              <a:ext uri="{FF2B5EF4-FFF2-40B4-BE49-F238E27FC236}">
                <a16:creationId xmlns:a16="http://schemas.microsoft.com/office/drawing/2014/main" id="{7C08C823-28B1-5E4C-BC0A-D6B35F007B2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8A06484-C4A0-A2E6-F7DE-6E1FA8DB1A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5602" name="Picture 2" descr="Væg, Ydre, Grønt, Vedbend, Grøn, Løv">
            <a:extLst>
              <a:ext uri="{FF2B5EF4-FFF2-40B4-BE49-F238E27FC236}">
                <a16:creationId xmlns:a16="http://schemas.microsoft.com/office/drawing/2014/main" id="{B94D986C-FED3-65E5-44A8-07D869EADC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6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Ww2, Tysk, Bunker, Regelbau">
            <a:extLst>
              <a:ext uri="{FF2B5EF4-FFF2-40B4-BE49-F238E27FC236}">
                <a16:creationId xmlns:a16="http://schemas.microsoft.com/office/drawing/2014/main" id="{03F71C5F-4970-B728-8318-D0891ECAEC9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2592154" y="1953779"/>
            <a:ext cx="2124000" cy="1470458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kstfelt 3">
            <a:extLst>
              <a:ext uri="{FF2B5EF4-FFF2-40B4-BE49-F238E27FC236}">
                <a16:creationId xmlns:a16="http://schemas.microsoft.com/office/drawing/2014/main" id="{35798258-0668-4392-A17B-5FD7DF5C60D5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0422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DC169D-E2A4-8A64-2F2D-0F94EA0ED4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Væg, Ydre, Grønt, Vedbend, Grøn, Løv">
            <a:extLst>
              <a:ext uri="{FF2B5EF4-FFF2-40B4-BE49-F238E27FC236}">
                <a16:creationId xmlns:a16="http://schemas.microsoft.com/office/drawing/2014/main" id="{B74302B9-76A3-0C3F-C761-B3106CBF5A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6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5A3BF36E-898A-010D-93E1-EB434FFDB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2530" name="Picture 2" descr="Ww2, Tysk, Bunker, Regelbau">
            <a:extLst>
              <a:ext uri="{FF2B5EF4-FFF2-40B4-BE49-F238E27FC236}">
                <a16:creationId xmlns:a16="http://schemas.microsoft.com/office/drawing/2014/main" id="{39D45163-81E4-DB1D-A08E-85F32441FA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kstfelt 1">
            <a:extLst>
              <a:ext uri="{FF2B5EF4-FFF2-40B4-BE49-F238E27FC236}">
                <a16:creationId xmlns:a16="http://schemas.microsoft.com/office/drawing/2014/main" id="{B8360073-91C7-C4C9-1529-C7BA2C911171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403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0">
        <p159:morph option="byObject"/>
      </p:transition>
    </mc:Choice>
    <mc:Fallback xmlns="">
      <p:transition spd="slow" advClick="0" advTm="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1347A7-3DA9-FD97-0284-7C1AD86C51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A379E957-1D95-52EE-15AC-084CD4E68D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1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37B99866-F80E-53B3-992F-CC8B666908E6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398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D24E3913-1E84-8810-1685-581C697F53E8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A905BE08-765A-A35F-EEE0-EA288DB4118C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A, B og C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42534123-E09A-2EBC-69D2-E4995391AB67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141" name="Gruppe 1140">
            <a:extLst>
              <a:ext uri="{FF2B5EF4-FFF2-40B4-BE49-F238E27FC236}">
                <a16:creationId xmlns:a16="http://schemas.microsoft.com/office/drawing/2014/main" id="{E9CC6ECE-650D-06F2-D6E0-8156228DFBDC}"/>
              </a:ext>
            </a:extLst>
          </p:cNvPr>
          <p:cNvGrpSpPr/>
          <p:nvPr/>
        </p:nvGrpSpPr>
        <p:grpSpPr>
          <a:xfrm>
            <a:off x="2044712" y="2511655"/>
            <a:ext cx="1444632" cy="1105261"/>
            <a:chOff x="2660939" y="2392387"/>
            <a:chExt cx="1444632" cy="1105261"/>
          </a:xfrm>
        </p:grpSpPr>
        <p:grpSp>
          <p:nvGrpSpPr>
            <p:cNvPr id="58" name="Group 1406">
              <a:extLst>
                <a:ext uri="{FF2B5EF4-FFF2-40B4-BE49-F238E27FC236}">
                  <a16:creationId xmlns:a16="http://schemas.microsoft.com/office/drawing/2014/main" id="{3AA711EB-F5BC-317E-62E9-D12C990A9D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967706" y="2494219"/>
              <a:ext cx="904878" cy="246713"/>
              <a:chOff x="2851" y="8767"/>
              <a:chExt cx="1589" cy="518"/>
            </a:xfrm>
          </p:grpSpPr>
          <p:cxnSp>
            <p:nvCxnSpPr>
              <p:cNvPr id="1029" name="AutoShape 1407">
                <a:extLst>
                  <a:ext uri="{FF2B5EF4-FFF2-40B4-BE49-F238E27FC236}">
                    <a16:creationId xmlns:a16="http://schemas.microsoft.com/office/drawing/2014/main" id="{83D8F669-C4FA-B8C3-51E5-7BD148A8FCB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851" y="9060"/>
                <a:ext cx="660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0" name="AutoShape 1408">
                <a:extLst>
                  <a:ext uri="{FF2B5EF4-FFF2-40B4-BE49-F238E27FC236}">
                    <a16:creationId xmlns:a16="http://schemas.microsoft.com/office/drawing/2014/main" id="{DE26517A-E944-97C5-2A1D-4919F385550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780" y="9090"/>
                <a:ext cx="660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2" name="AutoShape 1409">
                <a:extLst>
                  <a:ext uri="{FF2B5EF4-FFF2-40B4-BE49-F238E27FC236}">
                    <a16:creationId xmlns:a16="http://schemas.microsoft.com/office/drawing/2014/main" id="{FC7399A7-B51C-B161-B80C-BA3CE7C3FA8D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rot="5400000">
                <a:off x="3555" y="9060"/>
                <a:ext cx="435" cy="15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3" name="AutoShape 1410">
                <a:extLst>
                  <a:ext uri="{FF2B5EF4-FFF2-40B4-BE49-F238E27FC236}">
                    <a16:creationId xmlns:a16="http://schemas.microsoft.com/office/drawing/2014/main" id="{9CDE890C-D187-FF2F-BC9E-D1AB87A9AA8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4" name="AutoShape 1411">
                <a:extLst>
                  <a:ext uri="{FF2B5EF4-FFF2-40B4-BE49-F238E27FC236}">
                    <a16:creationId xmlns:a16="http://schemas.microsoft.com/office/drawing/2014/main" id="{C5D2901F-511F-776A-2C0B-003BF964271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35" name="Group 1412">
                <a:extLst>
                  <a:ext uri="{FF2B5EF4-FFF2-40B4-BE49-F238E27FC236}">
                    <a16:creationId xmlns:a16="http://schemas.microsoft.com/office/drawing/2014/main" id="{874B59ED-F9CA-7C56-A70E-75CAF84EE52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07" y="8767"/>
                <a:ext cx="155" cy="188"/>
                <a:chOff x="5724" y="2438"/>
                <a:chExt cx="384" cy="188"/>
              </a:xfrm>
            </p:grpSpPr>
            <p:cxnSp>
              <p:nvCxnSpPr>
                <p:cNvPr id="1036" name="AutoShape 1413">
                  <a:extLst>
                    <a:ext uri="{FF2B5EF4-FFF2-40B4-BE49-F238E27FC236}">
                      <a16:creationId xmlns:a16="http://schemas.microsoft.com/office/drawing/2014/main" id="{6AE68A73-970A-4AC7-B953-66F2FC8DA2C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24" y="2539"/>
                  <a:ext cx="384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7" name="AutoShape 1414">
                  <a:extLst>
                    <a:ext uri="{FF2B5EF4-FFF2-40B4-BE49-F238E27FC236}">
                      <a16:creationId xmlns:a16="http://schemas.microsoft.com/office/drawing/2014/main" id="{27A3E3E3-9C57-2E5B-5EC2-519651E40DF7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16" y="2438"/>
                  <a:ext cx="0" cy="188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59" name="Group 1415">
              <a:extLst>
                <a:ext uri="{FF2B5EF4-FFF2-40B4-BE49-F238E27FC236}">
                  <a16:creationId xmlns:a16="http://schemas.microsoft.com/office/drawing/2014/main" id="{2EDD6F29-7652-5C1F-E636-6BA9EC1BE79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660432" y="2870851"/>
              <a:ext cx="569789" cy="165710"/>
              <a:chOff x="2989" y="4486"/>
              <a:chExt cx="2042" cy="254"/>
            </a:xfrm>
          </p:grpSpPr>
          <p:cxnSp>
            <p:nvCxnSpPr>
              <p:cNvPr id="1025" name="AutoShape 1416">
                <a:extLst>
                  <a:ext uri="{FF2B5EF4-FFF2-40B4-BE49-F238E27FC236}">
                    <a16:creationId xmlns:a16="http://schemas.microsoft.com/office/drawing/2014/main" id="{CC694EC1-E110-6937-D3A8-39639A0E696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2989" y="4737"/>
                <a:ext cx="712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7" name="AutoShape 1417">
                <a:extLst>
                  <a:ext uri="{FF2B5EF4-FFF2-40B4-BE49-F238E27FC236}">
                    <a16:creationId xmlns:a16="http://schemas.microsoft.com/office/drawing/2014/main" id="{B898CA81-89A0-1168-1FE1-6EAC01E1B292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flipV="1">
                <a:off x="3715" y="4486"/>
                <a:ext cx="712" cy="254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8" name="AutoShape 1418">
                <a:extLst>
                  <a:ext uri="{FF2B5EF4-FFF2-40B4-BE49-F238E27FC236}">
                    <a16:creationId xmlns:a16="http://schemas.microsoft.com/office/drawing/2014/main" id="{E4FCC71D-29E8-5215-BF32-372C66EC2B2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319" y="4737"/>
                <a:ext cx="712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0" name="Group 1419">
              <a:extLst>
                <a:ext uri="{FF2B5EF4-FFF2-40B4-BE49-F238E27FC236}">
                  <a16:creationId xmlns:a16="http://schemas.microsoft.com/office/drawing/2014/main" id="{B0E65ECC-CDE2-3DC9-1CBE-6B0C43DBCE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968358" y="3095337"/>
              <a:ext cx="906836" cy="302843"/>
              <a:chOff x="3529" y="8716"/>
              <a:chExt cx="5966" cy="1994"/>
            </a:xfrm>
          </p:grpSpPr>
          <p:sp>
            <p:nvSpPr>
              <p:cNvPr id="62" name="AutoShape 1420">
                <a:extLst>
                  <a:ext uri="{FF2B5EF4-FFF2-40B4-BE49-F238E27FC236}">
                    <a16:creationId xmlns:a16="http://schemas.microsoft.com/office/drawing/2014/main" id="{E4275EFD-735D-7AA2-55CE-0F037E3B5BDB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63" name="AutoShape 1421">
                <a:extLst>
                  <a:ext uri="{FF2B5EF4-FFF2-40B4-BE49-F238E27FC236}">
                    <a16:creationId xmlns:a16="http://schemas.microsoft.com/office/drawing/2014/main" id="{4E8F5207-2EEA-44A2-D596-C3D3D650C47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190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4" name="AutoShape 1422">
                <a:extLst>
                  <a:ext uri="{FF2B5EF4-FFF2-40B4-BE49-F238E27FC236}">
                    <a16:creationId xmlns:a16="http://schemas.microsoft.com/office/drawing/2014/main" id="{2BA3DEF6-F295-E5B3-94DF-0A9576A46F7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722"/>
                <a:ext cx="190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61" name="AutoShape 1423">
              <a:extLst>
                <a:ext uri="{FF2B5EF4-FFF2-40B4-BE49-F238E27FC236}">
                  <a16:creationId xmlns:a16="http://schemas.microsoft.com/office/drawing/2014/main" id="{32B4A5B6-2A99-0E08-5134-402994B609FF}"/>
                </a:ext>
              </a:extLst>
            </p:cNvPr>
            <p:cNvCxnSpPr>
              <a:cxnSpLocks noEditPoints="1" noChangeArrowheads="1" noChangeShapeType="1"/>
            </p:cNvCxnSpPr>
            <p:nvPr/>
          </p:nvCxnSpPr>
          <p:spPr bwMode="auto">
            <a:xfrm flipV="1">
              <a:off x="2967706" y="2633240"/>
              <a:ext cx="0" cy="612213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8" name="Tekstfelt 1037">
              <a:extLst>
                <a:ext uri="{FF2B5EF4-FFF2-40B4-BE49-F238E27FC236}">
                  <a16:creationId xmlns:a16="http://schemas.microsoft.com/office/drawing/2014/main" id="{EAA607F5-9B89-94E3-55C2-A0FB9CEDD7AE}"/>
                </a:ext>
              </a:extLst>
            </p:cNvPr>
            <p:cNvSpPr txBox="1"/>
            <p:nvPr/>
          </p:nvSpPr>
          <p:spPr>
            <a:xfrm>
              <a:off x="3827931" y="2392387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A</a:t>
              </a:r>
            </a:p>
          </p:txBody>
        </p:sp>
        <p:sp>
          <p:nvSpPr>
            <p:cNvPr id="1039" name="Tekstfelt 1038">
              <a:extLst>
                <a:ext uri="{FF2B5EF4-FFF2-40B4-BE49-F238E27FC236}">
                  <a16:creationId xmlns:a16="http://schemas.microsoft.com/office/drawing/2014/main" id="{50010036-8CB6-B9E6-0683-57A8253C1309}"/>
                </a:ext>
              </a:extLst>
            </p:cNvPr>
            <p:cNvSpPr txBox="1"/>
            <p:nvPr/>
          </p:nvSpPr>
          <p:spPr>
            <a:xfrm>
              <a:off x="3694084" y="3220649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B</a:t>
              </a:r>
            </a:p>
          </p:txBody>
        </p:sp>
        <p:sp>
          <p:nvSpPr>
            <p:cNvPr id="1040" name="Tekstfelt 1039">
              <a:extLst>
                <a:ext uri="{FF2B5EF4-FFF2-40B4-BE49-F238E27FC236}">
                  <a16:creationId xmlns:a16="http://schemas.microsoft.com/office/drawing/2014/main" id="{BEC77BE9-1699-9A9C-E114-AA7C5C12E25B}"/>
                </a:ext>
              </a:extLst>
            </p:cNvPr>
            <p:cNvSpPr txBox="1"/>
            <p:nvPr/>
          </p:nvSpPr>
          <p:spPr>
            <a:xfrm>
              <a:off x="2660939" y="2726643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C</a:t>
              </a:r>
            </a:p>
          </p:txBody>
        </p:sp>
      </p:grpSp>
      <p:sp>
        <p:nvSpPr>
          <p:cNvPr id="1046" name="Tekstfelt 1045">
            <a:extLst>
              <a:ext uri="{FF2B5EF4-FFF2-40B4-BE49-F238E27FC236}">
                <a16:creationId xmlns:a16="http://schemas.microsoft.com/office/drawing/2014/main" id="{D993A463-43EB-45EA-9F75-66D0E16D1FF7}"/>
              </a:ext>
            </a:extLst>
          </p:cNvPr>
          <p:cNvSpPr txBox="1"/>
          <p:nvPr/>
        </p:nvSpPr>
        <p:spPr>
          <a:xfrm>
            <a:off x="3716559" y="4515348"/>
            <a:ext cx="2472883" cy="369332"/>
          </a:xfrm>
          <a:prstGeom prst="rect">
            <a:avLst/>
          </a:prstGeom>
          <a:noFill/>
        </p:spPr>
        <p:txBody>
          <a:bodyPr wrap="none" rtlCol="0">
            <a:prstTxWarp prst="textArchDown">
              <a:avLst>
                <a:gd name="adj" fmla="val 463553"/>
              </a:avLst>
            </a:prstTxWarp>
            <a:spAutoFit/>
          </a:bodyPr>
          <a:lstStyle/>
          <a:p>
            <a:pPr algn="ctr"/>
            <a:r>
              <a:rPr lang="da-DK" b="1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 + B + C = ?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A854920F-A5E9-3676-7E67-E9493E0DEE4E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CC17FA35-A49A-D2F4-092D-6B965236F743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4" action="ppaction://hlinksldjump"/>
              <a:extLst>
                <a:ext uri="{FF2B5EF4-FFF2-40B4-BE49-F238E27FC236}">
                  <a16:creationId xmlns:a16="http://schemas.microsoft.com/office/drawing/2014/main" id="{CE89FD95-C18E-093F-CC63-1444E1C093C9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5" action="ppaction://hlinksldjump"/>
              <a:extLst>
                <a:ext uri="{FF2B5EF4-FFF2-40B4-BE49-F238E27FC236}">
                  <a16:creationId xmlns:a16="http://schemas.microsoft.com/office/drawing/2014/main" id="{C7CD0421-C658-D3D7-43A1-BA30FB6E8B4F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5" action="ppaction://hlinksldjump"/>
              <a:extLst>
                <a:ext uri="{FF2B5EF4-FFF2-40B4-BE49-F238E27FC236}">
                  <a16:creationId xmlns:a16="http://schemas.microsoft.com/office/drawing/2014/main" id="{1A6BA1F4-D55E-1494-F0E2-5A89F48BC17D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5" action="ppaction://hlinksldjump"/>
              <a:extLst>
                <a:ext uri="{FF2B5EF4-FFF2-40B4-BE49-F238E27FC236}">
                  <a16:creationId xmlns:a16="http://schemas.microsoft.com/office/drawing/2014/main" id="{8FD639D2-277C-CCC5-6AFA-BBB3EE68DB1F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5" action="ppaction://hlinksldjump"/>
              <a:extLst>
                <a:ext uri="{FF2B5EF4-FFF2-40B4-BE49-F238E27FC236}">
                  <a16:creationId xmlns:a16="http://schemas.microsoft.com/office/drawing/2014/main" id="{86755AE1-40F1-E335-ED80-CB07BD60EEC2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5" action="ppaction://hlinksldjump"/>
              <a:extLst>
                <a:ext uri="{FF2B5EF4-FFF2-40B4-BE49-F238E27FC236}">
                  <a16:creationId xmlns:a16="http://schemas.microsoft.com/office/drawing/2014/main" id="{5534B5FC-FE6F-65C3-D3D7-76909007DF3C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5" action="ppaction://hlinksldjump"/>
              <a:extLst>
                <a:ext uri="{FF2B5EF4-FFF2-40B4-BE49-F238E27FC236}">
                  <a16:creationId xmlns:a16="http://schemas.microsoft.com/office/drawing/2014/main" id="{6CA8DCBE-6311-ABA8-90E6-E8D138F301E0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5" action="ppaction://hlinksldjump"/>
              <a:extLst>
                <a:ext uri="{FF2B5EF4-FFF2-40B4-BE49-F238E27FC236}">
                  <a16:creationId xmlns:a16="http://schemas.microsoft.com/office/drawing/2014/main" id="{7E7760CD-42FE-8A42-FBD2-97617B7247F8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5" action="ppaction://hlinksldjump"/>
              <a:extLst>
                <a:ext uri="{FF2B5EF4-FFF2-40B4-BE49-F238E27FC236}">
                  <a16:creationId xmlns:a16="http://schemas.microsoft.com/office/drawing/2014/main" id="{F3B9045B-8C17-5335-95A3-19147C125294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grpSp>
        <p:nvGrpSpPr>
          <p:cNvPr id="1142" name="Gruppe 1141">
            <a:extLst>
              <a:ext uri="{FF2B5EF4-FFF2-40B4-BE49-F238E27FC236}">
                <a16:creationId xmlns:a16="http://schemas.microsoft.com/office/drawing/2014/main" id="{635C62EF-AB39-A502-1C7D-D9A29475845D}"/>
              </a:ext>
            </a:extLst>
          </p:cNvPr>
          <p:cNvGrpSpPr/>
          <p:nvPr/>
        </p:nvGrpSpPr>
        <p:grpSpPr>
          <a:xfrm>
            <a:off x="4318228" y="1883020"/>
            <a:ext cx="3662035" cy="2154801"/>
            <a:chOff x="4395468" y="2001996"/>
            <a:chExt cx="2849593" cy="1676747"/>
          </a:xfrm>
        </p:grpSpPr>
        <p:sp>
          <p:nvSpPr>
            <p:cNvPr id="14" name="Freeform 1474">
              <a:extLst>
                <a:ext uri="{FF2B5EF4-FFF2-40B4-BE49-F238E27FC236}">
                  <a16:creationId xmlns:a16="http://schemas.microsoft.com/office/drawing/2014/main" id="{D3CE38FF-EA17-249A-659C-BF9363608E2B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256994" y="3105024"/>
              <a:ext cx="1988067" cy="573719"/>
            </a:xfrm>
            <a:custGeom>
              <a:avLst/>
              <a:gdLst>
                <a:gd name="T0" fmla="*/ 1868 w 2374"/>
                <a:gd name="T1" fmla="*/ 218 h 606"/>
                <a:gd name="T2" fmla="*/ 2042 w 2374"/>
                <a:gd name="T3" fmla="*/ 74 h 606"/>
                <a:gd name="T4" fmla="*/ 2282 w 2374"/>
                <a:gd name="T5" fmla="*/ 128 h 606"/>
                <a:gd name="T6" fmla="*/ 2372 w 2374"/>
                <a:gd name="T7" fmla="*/ 331 h 606"/>
                <a:gd name="T8" fmla="*/ 2267 w 2374"/>
                <a:gd name="T9" fmla="*/ 519 h 606"/>
                <a:gd name="T10" fmla="*/ 1822 w 2374"/>
                <a:gd name="T11" fmla="*/ 594 h 606"/>
                <a:gd name="T12" fmla="*/ 976 w 2374"/>
                <a:gd name="T13" fmla="*/ 444 h 606"/>
                <a:gd name="T14" fmla="*/ 508 w 2374"/>
                <a:gd name="T15" fmla="*/ 121 h 606"/>
                <a:gd name="T16" fmla="*/ 272 w 2374"/>
                <a:gd name="T17" fmla="*/ 34 h 606"/>
                <a:gd name="T18" fmla="*/ 69 w 2374"/>
                <a:gd name="T19" fmla="*/ 34 h 606"/>
                <a:gd name="T20" fmla="*/ 0 w 2374"/>
                <a:gd name="T21" fmla="*/ 24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74" h="606">
                  <a:moveTo>
                    <a:pt x="1868" y="218"/>
                  </a:moveTo>
                  <a:cubicBezTo>
                    <a:pt x="1920" y="153"/>
                    <a:pt x="1973" y="89"/>
                    <a:pt x="2042" y="74"/>
                  </a:cubicBezTo>
                  <a:cubicBezTo>
                    <a:pt x="2111" y="59"/>
                    <a:pt x="2227" y="85"/>
                    <a:pt x="2282" y="128"/>
                  </a:cubicBezTo>
                  <a:cubicBezTo>
                    <a:pt x="2337" y="171"/>
                    <a:pt x="2374" y="266"/>
                    <a:pt x="2372" y="331"/>
                  </a:cubicBezTo>
                  <a:cubicBezTo>
                    <a:pt x="2370" y="396"/>
                    <a:pt x="2358" y="475"/>
                    <a:pt x="2267" y="519"/>
                  </a:cubicBezTo>
                  <a:cubicBezTo>
                    <a:pt x="2176" y="563"/>
                    <a:pt x="2037" y="606"/>
                    <a:pt x="1822" y="594"/>
                  </a:cubicBezTo>
                  <a:cubicBezTo>
                    <a:pt x="1607" y="582"/>
                    <a:pt x="1195" y="523"/>
                    <a:pt x="976" y="444"/>
                  </a:cubicBezTo>
                  <a:cubicBezTo>
                    <a:pt x="757" y="365"/>
                    <a:pt x="625" y="189"/>
                    <a:pt x="508" y="121"/>
                  </a:cubicBezTo>
                  <a:cubicBezTo>
                    <a:pt x="391" y="53"/>
                    <a:pt x="345" y="48"/>
                    <a:pt x="272" y="34"/>
                  </a:cubicBezTo>
                  <a:cubicBezTo>
                    <a:pt x="199" y="20"/>
                    <a:pt x="114" y="0"/>
                    <a:pt x="69" y="34"/>
                  </a:cubicBezTo>
                  <a:cubicBezTo>
                    <a:pt x="24" y="68"/>
                    <a:pt x="11" y="210"/>
                    <a:pt x="0" y="241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6" name="Freeform 1476">
              <a:extLst>
                <a:ext uri="{FF2B5EF4-FFF2-40B4-BE49-F238E27FC236}">
                  <a16:creationId xmlns:a16="http://schemas.microsoft.com/office/drawing/2014/main" id="{04F1E97D-F63E-BB24-D951-70BD83F68E66}"/>
                </a:ext>
              </a:extLst>
            </p:cNvPr>
            <p:cNvSpPr>
              <a:spLocks noChangeAspect="1" noEditPoints="1" noChangeArrowheads="1" noChangeShapeType="1" noTextEdit="1"/>
            </p:cNvSpPr>
            <p:nvPr/>
          </p:nvSpPr>
          <p:spPr bwMode="auto">
            <a:xfrm>
              <a:off x="5256994" y="3067155"/>
              <a:ext cx="1145609" cy="266031"/>
            </a:xfrm>
            <a:custGeom>
              <a:avLst/>
              <a:gdLst>
                <a:gd name="T0" fmla="*/ 1368 w 1368"/>
                <a:gd name="T1" fmla="*/ 281 h 281"/>
                <a:gd name="T2" fmla="*/ 1247 w 1368"/>
                <a:gd name="T3" fmla="*/ 40 h 281"/>
                <a:gd name="T4" fmla="*/ 782 w 1368"/>
                <a:gd name="T5" fmla="*/ 40 h 281"/>
                <a:gd name="T6" fmla="*/ 379 w 1368"/>
                <a:gd name="T7" fmla="*/ 40 h 281"/>
                <a:gd name="T8" fmla="*/ 69 w 1368"/>
                <a:gd name="T9" fmla="*/ 40 h 281"/>
                <a:gd name="T10" fmla="*/ 0 w 1368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8" h="281">
                  <a:moveTo>
                    <a:pt x="1368" y="281"/>
                  </a:moveTo>
                  <a:cubicBezTo>
                    <a:pt x="1356" y="180"/>
                    <a:pt x="1345" y="80"/>
                    <a:pt x="1247" y="40"/>
                  </a:cubicBezTo>
                  <a:cubicBezTo>
                    <a:pt x="1149" y="0"/>
                    <a:pt x="927" y="40"/>
                    <a:pt x="782" y="40"/>
                  </a:cubicBezTo>
                  <a:cubicBezTo>
                    <a:pt x="637" y="40"/>
                    <a:pt x="498" y="40"/>
                    <a:pt x="379" y="40"/>
                  </a:cubicBezTo>
                  <a:cubicBezTo>
                    <a:pt x="260" y="40"/>
                    <a:pt x="132" y="8"/>
                    <a:pt x="69" y="40"/>
                  </a:cubicBezTo>
                  <a:cubicBezTo>
                    <a:pt x="6" y="72"/>
                    <a:pt x="11" y="199"/>
                    <a:pt x="0" y="231"/>
                  </a:cubicBezTo>
                </a:path>
              </a:pathLst>
            </a:custGeom>
            <a:noFill/>
            <a:ln w="19050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da-DK"/>
            </a:p>
          </p:txBody>
        </p:sp>
        <p:sp>
          <p:nvSpPr>
            <p:cNvPr id="1041" name="Tekstfelt 1040">
              <a:extLst>
                <a:ext uri="{FF2B5EF4-FFF2-40B4-BE49-F238E27FC236}">
                  <a16:creationId xmlns:a16="http://schemas.microsoft.com/office/drawing/2014/main" id="{DA2CA117-06C5-FCC5-E63B-FD999A992B57}"/>
                </a:ext>
              </a:extLst>
            </p:cNvPr>
            <p:cNvSpPr txBox="1"/>
            <p:nvPr/>
          </p:nvSpPr>
          <p:spPr>
            <a:xfrm>
              <a:off x="4395468" y="257231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sp>
          <p:nvSpPr>
            <p:cNvPr id="1042" name="Tekstfelt 1041">
              <a:extLst>
                <a:ext uri="{FF2B5EF4-FFF2-40B4-BE49-F238E27FC236}">
                  <a16:creationId xmlns:a16="http://schemas.microsoft.com/office/drawing/2014/main" id="{619F745D-DD7E-5207-DDD9-8F769FB86884}"/>
                </a:ext>
              </a:extLst>
            </p:cNvPr>
            <p:cNvSpPr txBox="1"/>
            <p:nvPr/>
          </p:nvSpPr>
          <p:spPr>
            <a:xfrm>
              <a:off x="5008568" y="278769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sp>
          <p:nvSpPr>
            <p:cNvPr id="1043" name="Tekstfelt 1042">
              <a:extLst>
                <a:ext uri="{FF2B5EF4-FFF2-40B4-BE49-F238E27FC236}">
                  <a16:creationId xmlns:a16="http://schemas.microsoft.com/office/drawing/2014/main" id="{D5E81DBB-A3A3-568E-DA46-B141E1198EBD}"/>
                </a:ext>
              </a:extLst>
            </p:cNvPr>
            <p:cNvSpPr txBox="1"/>
            <p:nvPr/>
          </p:nvSpPr>
          <p:spPr>
            <a:xfrm>
              <a:off x="5589282" y="3320574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sp>
          <p:nvSpPr>
            <p:cNvPr id="1044" name="Tekstfelt 1043">
              <a:extLst>
                <a:ext uri="{FF2B5EF4-FFF2-40B4-BE49-F238E27FC236}">
                  <a16:creationId xmlns:a16="http://schemas.microsoft.com/office/drawing/2014/main" id="{B95289B5-10A5-EF00-0A25-983DBA4C7F58}"/>
                </a:ext>
              </a:extLst>
            </p:cNvPr>
            <p:cNvSpPr txBox="1"/>
            <p:nvPr/>
          </p:nvSpPr>
          <p:spPr>
            <a:xfrm>
              <a:off x="5924562" y="3067457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sp>
          <p:nvSpPr>
            <p:cNvPr id="1045" name="Tekstfelt 1044">
              <a:extLst>
                <a:ext uri="{FF2B5EF4-FFF2-40B4-BE49-F238E27FC236}">
                  <a16:creationId xmlns:a16="http://schemas.microsoft.com/office/drawing/2014/main" id="{5B2AC87A-1CAE-A655-BE0E-8B76681872D5}"/>
                </a:ext>
              </a:extLst>
            </p:cNvPr>
            <p:cNvSpPr txBox="1"/>
            <p:nvPr/>
          </p:nvSpPr>
          <p:spPr>
            <a:xfrm>
              <a:off x="6554043" y="269507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grpSp>
          <p:nvGrpSpPr>
            <p:cNvPr id="1064" name="Gruppe 1063">
              <a:extLst>
                <a:ext uri="{FF2B5EF4-FFF2-40B4-BE49-F238E27FC236}">
                  <a16:creationId xmlns:a16="http://schemas.microsoft.com/office/drawing/2014/main" id="{2B64B7D5-2B5F-9A4A-C3AC-DD7DF1FC82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777491" y="3122268"/>
              <a:ext cx="612000" cy="299090"/>
              <a:chOff x="2655570" y="2187000"/>
              <a:chExt cx="6880860" cy="3362760"/>
            </a:xfrm>
          </p:grpSpPr>
          <p:sp>
            <p:nvSpPr>
              <p:cNvPr id="1065" name="Rektangel 1064">
                <a:extLst>
                  <a:ext uri="{FF2B5EF4-FFF2-40B4-BE49-F238E27FC236}">
                    <a16:creationId xmlns:a16="http://schemas.microsoft.com/office/drawing/2014/main" id="{065E2C9F-0353-C305-FCB7-9E5DA31D9BCA}"/>
                  </a:ext>
                </a:extLst>
              </p:cNvPr>
              <p:cNvSpPr/>
              <p:nvPr/>
            </p:nvSpPr>
            <p:spPr>
              <a:xfrm>
                <a:off x="2655570" y="4937760"/>
                <a:ext cx="6880860" cy="612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sp>
            <p:nvSpPr>
              <p:cNvPr id="1066" name="Ligebenet trapez 1065">
                <a:extLst>
                  <a:ext uri="{FF2B5EF4-FFF2-40B4-BE49-F238E27FC236}">
                    <a16:creationId xmlns:a16="http://schemas.microsoft.com/office/drawing/2014/main" id="{1B627B84-23D5-024A-AC26-BADE3CF7C815}"/>
                  </a:ext>
                </a:extLst>
              </p:cNvPr>
              <p:cNvSpPr/>
              <p:nvPr/>
            </p:nvSpPr>
            <p:spPr>
              <a:xfrm>
                <a:off x="2658000" y="4297265"/>
                <a:ext cx="6876000" cy="640080"/>
              </a:xfrm>
              <a:prstGeom prst="trapezoid">
                <a:avLst>
                  <a:gd name="adj" fmla="val 82882"/>
                </a:avLst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8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067" name="Gruppe 1066">
                <a:extLst>
                  <a:ext uri="{FF2B5EF4-FFF2-40B4-BE49-F238E27FC236}">
                    <a16:creationId xmlns:a16="http://schemas.microsoft.com/office/drawing/2014/main" id="{E4E7C7F0-A000-C69D-7E49-1951EE709DD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990411" y="2187000"/>
                <a:ext cx="2211178" cy="2484000"/>
                <a:chOff x="7170595" y="3460769"/>
                <a:chExt cx="459979" cy="516729"/>
              </a:xfrm>
            </p:grpSpPr>
            <p:sp>
              <p:nvSpPr>
                <p:cNvPr id="1071" name="Cylinder 1070">
                  <a:extLst>
                    <a:ext uri="{FF2B5EF4-FFF2-40B4-BE49-F238E27FC236}">
                      <a16:creationId xmlns:a16="http://schemas.microsoft.com/office/drawing/2014/main" id="{1E7BF5BF-1247-71F6-FF09-7648646206BE}"/>
                    </a:ext>
                  </a:extLst>
                </p:cNvPr>
                <p:cNvSpPr/>
                <p:nvPr/>
              </p:nvSpPr>
              <p:spPr>
                <a:xfrm flipH="1">
                  <a:off x="7275250" y="3866599"/>
                  <a:ext cx="258088" cy="110899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pic>
              <p:nvPicPr>
                <p:cNvPr id="1072" name="Picture 6" descr="Pærer, Valgt, Pære, Lys, Gruppe, Idé, Valg, Vælge, Vælg">
                  <a:extLst>
                    <a:ext uri="{FF2B5EF4-FFF2-40B4-BE49-F238E27FC236}">
                      <a16:creationId xmlns:a16="http://schemas.microsoft.com/office/drawing/2014/main" id="{E0F0FEA1-20D6-BFE3-8CC2-6D2E6AE19D4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6">
                  <a:extLst>
                    <a:ext uri="{BEBA8EAE-BF5A-486C-A8C5-ECC9F3942E4B}">
                      <a14:imgProps xmlns:a14="http://schemas.microsoft.com/office/drawing/2010/main">
                        <a14:imgLayer r:embed="rId7">
                          <a14:imgEffect>
                            <a14:backgroundRemoval t="10000" b="90000" l="10000" r="90000">
                              <a14:foregroundMark x1="45729" y1="68403" x2="45729" y2="68403"/>
                              <a14:foregroundMark x1="48646" y1="20139" x2="48646" y2="20139"/>
                              <a14:foregroundMark x1="39063" y1="26215" x2="39063" y2="26215"/>
                              <a14:foregroundMark x1="59792" y1="41667" x2="59792" y2="41667"/>
                              <a14:foregroundMark x1="60104" y1="40278" x2="60104" y2="40278"/>
                              <a14:backgroundMark x1="28229" y1="36111" x2="28229" y2="36111"/>
                              <a14:backgroundMark x1="29375" y1="39236" x2="29375" y2="39236"/>
                              <a14:backgroundMark x1="33125" y1="37153" x2="33125" y2="37153"/>
                              <a14:backgroundMark x1="59688" y1="59375" x2="59688" y2="59375"/>
                              <a14:backgroundMark x1="64375" y1="46875" x2="64375" y2="46875"/>
                              <a14:backgroundMark x1="63125" y1="45139" x2="63125" y2="45139"/>
                              <a14:backgroundMark x1="63021" y1="43576" x2="63021" y2="43576"/>
                              <a14:backgroundMark x1="62500" y1="39931" x2="62500" y2="39931"/>
                              <a14:backgroundMark x1="66250" y1="33333" x2="66250" y2="33333"/>
                              <a14:backgroundMark x1="72083" y1="32813" x2="72083" y2="32813"/>
                              <a14:backgroundMark x1="68438" y1="31076" x2="68438" y2="31076"/>
                              <a14:backgroundMark x1="67292" y1="29167" x2="67292" y2="29167"/>
                              <a14:backgroundMark x1="68438" y1="36285" x2="68438" y2="36285"/>
                              <a14:backgroundMark x1="70000" y1="51910" x2="70000" y2="51910"/>
                            </a14:backgroundRemoval>
                          </a14:imgEffect>
                          <a14:imgEffect>
                            <a14:sharpenSoften amount="50000"/>
                          </a14:imgEffect>
                          <a14:imgEffect>
                            <a14:brightnessContrast bright="20000" contrast="2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33486" t="16852" r="37133" b="29474"/>
                <a:stretch/>
              </p:blipFill>
              <p:spPr bwMode="auto">
                <a:xfrm flipH="1">
                  <a:off x="7170595" y="3460769"/>
                  <a:ext cx="459979" cy="425881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  <p:grpSp>
            <p:nvGrpSpPr>
              <p:cNvPr id="1068" name="Gruppe 1067">
                <a:extLst>
                  <a:ext uri="{FF2B5EF4-FFF2-40B4-BE49-F238E27FC236}">
                    <a16:creationId xmlns:a16="http://schemas.microsoft.com/office/drawing/2014/main" id="{384D1FBB-8288-0D19-BF91-B50FF49EA1A2}"/>
                  </a:ext>
                </a:extLst>
              </p:cNvPr>
              <p:cNvGrpSpPr/>
              <p:nvPr/>
            </p:nvGrpSpPr>
            <p:grpSpPr>
              <a:xfrm>
                <a:off x="3626960" y="4320150"/>
                <a:ext cx="4938081" cy="366338"/>
                <a:chOff x="3847771" y="4320150"/>
                <a:chExt cx="4938081" cy="366338"/>
              </a:xfrm>
            </p:grpSpPr>
            <p:sp>
              <p:nvSpPr>
                <p:cNvPr id="1069" name="Cylinder 1068">
                  <a:extLst>
                    <a:ext uri="{FF2B5EF4-FFF2-40B4-BE49-F238E27FC236}">
                      <a16:creationId xmlns:a16="http://schemas.microsoft.com/office/drawing/2014/main" id="{613397FD-12E6-DF76-761D-F0F15FF3E1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01852" y="4326488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070" name="Cylinder 1069">
                  <a:extLst>
                    <a:ext uri="{FF2B5EF4-FFF2-40B4-BE49-F238E27FC236}">
                      <a16:creationId xmlns:a16="http://schemas.microsoft.com/office/drawing/2014/main" id="{EC95ED2F-D328-2198-45F4-EAC2A9A9095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47771" y="4320150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</p:grpSp>
        <p:grpSp>
          <p:nvGrpSpPr>
            <p:cNvPr id="1073" name="Gruppe 1072">
              <a:extLst>
                <a:ext uri="{FF2B5EF4-FFF2-40B4-BE49-F238E27FC236}">
                  <a16:creationId xmlns:a16="http://schemas.microsoft.com/office/drawing/2014/main" id="{3705BFCA-2432-F552-C90C-F0CA5E3DE2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18868" y="3224475"/>
              <a:ext cx="612000" cy="186177"/>
              <a:chOff x="2655570" y="4643215"/>
              <a:chExt cx="6880860" cy="2093270"/>
            </a:xfrm>
          </p:grpSpPr>
          <p:grpSp>
            <p:nvGrpSpPr>
              <p:cNvPr id="1074" name="Gruppe 1073">
                <a:extLst>
                  <a:ext uri="{FF2B5EF4-FFF2-40B4-BE49-F238E27FC236}">
                    <a16:creationId xmlns:a16="http://schemas.microsoft.com/office/drawing/2014/main" id="{66F5353C-A8A1-3BA5-D832-E5D22487E4A8}"/>
                  </a:ext>
                </a:extLst>
              </p:cNvPr>
              <p:cNvGrpSpPr/>
              <p:nvPr/>
            </p:nvGrpSpPr>
            <p:grpSpPr>
              <a:xfrm>
                <a:off x="2655570" y="5483990"/>
                <a:ext cx="6880860" cy="1252495"/>
                <a:chOff x="3446133" y="5483990"/>
                <a:chExt cx="6880860" cy="1252495"/>
              </a:xfrm>
            </p:grpSpPr>
            <p:sp>
              <p:nvSpPr>
                <p:cNvPr id="1085" name="Rektangel 1084">
                  <a:extLst>
                    <a:ext uri="{FF2B5EF4-FFF2-40B4-BE49-F238E27FC236}">
                      <a16:creationId xmlns:a16="http://schemas.microsoft.com/office/drawing/2014/main" id="{12B1BE01-EFC1-B9D7-34B2-BE0956572493}"/>
                    </a:ext>
                  </a:extLst>
                </p:cNvPr>
                <p:cNvSpPr/>
                <p:nvPr/>
              </p:nvSpPr>
              <p:spPr>
                <a:xfrm>
                  <a:off x="3446133" y="6124485"/>
                  <a:ext cx="6880860" cy="6120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086" name="Ligebenet trapez 1085">
                  <a:extLst>
                    <a:ext uri="{FF2B5EF4-FFF2-40B4-BE49-F238E27FC236}">
                      <a16:creationId xmlns:a16="http://schemas.microsoft.com/office/drawing/2014/main" id="{002E0FDD-FC7D-F519-CAE9-454BD05352D3}"/>
                    </a:ext>
                  </a:extLst>
                </p:cNvPr>
                <p:cNvSpPr/>
                <p:nvPr/>
              </p:nvSpPr>
              <p:spPr>
                <a:xfrm>
                  <a:off x="3448563" y="5483990"/>
                  <a:ext cx="6876000" cy="640080"/>
                </a:xfrm>
                <a:prstGeom prst="trapezoid">
                  <a:avLst>
                    <a:gd name="adj" fmla="val 82882"/>
                  </a:avLst>
                </a:pr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7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075" name="Gruppe 1074">
                <a:extLst>
                  <a:ext uri="{FF2B5EF4-FFF2-40B4-BE49-F238E27FC236}">
                    <a16:creationId xmlns:a16="http://schemas.microsoft.com/office/drawing/2014/main" id="{E9ACB720-8437-B324-7B93-4B572AE67139}"/>
                  </a:ext>
                </a:extLst>
              </p:cNvPr>
              <p:cNvGrpSpPr/>
              <p:nvPr/>
            </p:nvGrpSpPr>
            <p:grpSpPr>
              <a:xfrm>
                <a:off x="4352514" y="4940141"/>
                <a:ext cx="4884811" cy="1054045"/>
                <a:chOff x="4265197" y="4260363"/>
                <a:chExt cx="4884811" cy="759923"/>
              </a:xfrm>
            </p:grpSpPr>
            <p:sp>
              <p:nvSpPr>
                <p:cNvPr id="1082" name="Data 21">
                  <a:extLst>
                    <a:ext uri="{FF2B5EF4-FFF2-40B4-BE49-F238E27FC236}">
                      <a16:creationId xmlns:a16="http://schemas.microsoft.com/office/drawing/2014/main" id="{7ADC4A55-BB97-A52F-967F-71225E4ADBE7}"/>
                    </a:ext>
                  </a:extLst>
                </p:cNvPr>
                <p:cNvSpPr/>
                <p:nvPr/>
              </p:nvSpPr>
              <p:spPr>
                <a:xfrm>
                  <a:off x="4265197" y="4283505"/>
                  <a:ext cx="2642411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3" y="312"/>
                      </a:lnTo>
                      <a:lnTo>
                        <a:pt x="10000" y="0"/>
                      </a:lnTo>
                      <a:lnTo>
                        <a:pt x="8000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083" name="Data 22">
                  <a:extLst>
                    <a:ext uri="{FF2B5EF4-FFF2-40B4-BE49-F238E27FC236}">
                      <a16:creationId xmlns:a16="http://schemas.microsoft.com/office/drawing/2014/main" id="{0E24E551-7D0E-5047-9F89-78797025ABE1}"/>
                    </a:ext>
                  </a:extLst>
                </p:cNvPr>
                <p:cNvSpPr/>
                <p:nvPr/>
              </p:nvSpPr>
              <p:spPr>
                <a:xfrm rot="4500000" flipV="1">
                  <a:off x="6699093" y="4017042"/>
                  <a:ext cx="759923" cy="1246566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2806"/>
                    <a:gd name="connsiteX1" fmla="*/ 2000 w 10000"/>
                    <a:gd name="connsiteY1" fmla="*/ 0 h 12806"/>
                    <a:gd name="connsiteX2" fmla="*/ 10000 w 10000"/>
                    <a:gd name="connsiteY2" fmla="*/ 0 h 12806"/>
                    <a:gd name="connsiteX3" fmla="*/ 6110 w 10000"/>
                    <a:gd name="connsiteY3" fmla="*/ 12806 h 12806"/>
                    <a:gd name="connsiteX4" fmla="*/ 0 w 10000"/>
                    <a:gd name="connsiteY4" fmla="*/ 10000 h 12806"/>
                    <a:gd name="connsiteX0" fmla="*/ 0 w 10000"/>
                    <a:gd name="connsiteY0" fmla="*/ 10000 h 12598"/>
                    <a:gd name="connsiteX1" fmla="*/ 2000 w 10000"/>
                    <a:gd name="connsiteY1" fmla="*/ 0 h 12598"/>
                    <a:gd name="connsiteX2" fmla="*/ 10000 w 10000"/>
                    <a:gd name="connsiteY2" fmla="*/ 0 h 12598"/>
                    <a:gd name="connsiteX3" fmla="*/ 5840 w 10000"/>
                    <a:gd name="connsiteY3" fmla="*/ 12598 h 12598"/>
                    <a:gd name="connsiteX4" fmla="*/ 0 w 10000"/>
                    <a:gd name="connsiteY4" fmla="*/ 10000 h 12598"/>
                    <a:gd name="connsiteX0" fmla="*/ 0 w 9016"/>
                    <a:gd name="connsiteY0" fmla="*/ 10000 h 12598"/>
                    <a:gd name="connsiteX1" fmla="*/ 2000 w 9016"/>
                    <a:gd name="connsiteY1" fmla="*/ 0 h 12598"/>
                    <a:gd name="connsiteX2" fmla="*/ 9016 w 9016"/>
                    <a:gd name="connsiteY2" fmla="*/ 7884 h 12598"/>
                    <a:gd name="connsiteX3" fmla="*/ 5840 w 9016"/>
                    <a:gd name="connsiteY3" fmla="*/ 12598 h 12598"/>
                    <a:gd name="connsiteX4" fmla="*/ 0 w 9016"/>
                    <a:gd name="connsiteY4" fmla="*/ 10000 h 12598"/>
                    <a:gd name="connsiteX0" fmla="*/ 0 w 10000"/>
                    <a:gd name="connsiteY0" fmla="*/ 7938 h 13749"/>
                    <a:gd name="connsiteX1" fmla="*/ 2218 w 10000"/>
                    <a:gd name="connsiteY1" fmla="*/ 0 h 13749"/>
                    <a:gd name="connsiteX2" fmla="*/ 10000 w 10000"/>
                    <a:gd name="connsiteY2" fmla="*/ 6258 h 13749"/>
                    <a:gd name="connsiteX3" fmla="*/ 7403 w 10000"/>
                    <a:gd name="connsiteY3" fmla="*/ 13749 h 13749"/>
                    <a:gd name="connsiteX4" fmla="*/ 0 w 10000"/>
                    <a:gd name="connsiteY4" fmla="*/ 7938 h 13749"/>
                    <a:gd name="connsiteX0" fmla="*/ 88 w 10088"/>
                    <a:gd name="connsiteY0" fmla="*/ 7274 h 13085"/>
                    <a:gd name="connsiteX1" fmla="*/ 0 w 10088"/>
                    <a:gd name="connsiteY1" fmla="*/ 0 h 13085"/>
                    <a:gd name="connsiteX2" fmla="*/ 10088 w 10088"/>
                    <a:gd name="connsiteY2" fmla="*/ 5594 h 13085"/>
                    <a:gd name="connsiteX3" fmla="*/ 7491 w 10088"/>
                    <a:gd name="connsiteY3" fmla="*/ 13085 h 13085"/>
                    <a:gd name="connsiteX4" fmla="*/ 88 w 10088"/>
                    <a:gd name="connsiteY4" fmla="*/ 727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2524"/>
                    <a:gd name="connsiteY0" fmla="*/ 7994 h 13085"/>
                    <a:gd name="connsiteX1" fmla="*/ 2436 w 12524"/>
                    <a:gd name="connsiteY1" fmla="*/ 0 h 13085"/>
                    <a:gd name="connsiteX2" fmla="*/ 12524 w 12524"/>
                    <a:gd name="connsiteY2" fmla="*/ 5594 h 13085"/>
                    <a:gd name="connsiteX3" fmla="*/ 9927 w 12524"/>
                    <a:gd name="connsiteY3" fmla="*/ 13085 h 13085"/>
                    <a:gd name="connsiteX4" fmla="*/ 0 w 12524"/>
                    <a:gd name="connsiteY4" fmla="*/ 799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05"/>
                    <a:gd name="connsiteY0" fmla="*/ 8484 h 13085"/>
                    <a:gd name="connsiteX1" fmla="*/ 2917 w 13005"/>
                    <a:gd name="connsiteY1" fmla="*/ 0 h 13085"/>
                    <a:gd name="connsiteX2" fmla="*/ 13005 w 13005"/>
                    <a:gd name="connsiteY2" fmla="*/ 5594 h 13085"/>
                    <a:gd name="connsiteX3" fmla="*/ 10408 w 13005"/>
                    <a:gd name="connsiteY3" fmla="*/ 13085 h 13085"/>
                    <a:gd name="connsiteX4" fmla="*/ 0 w 13005"/>
                    <a:gd name="connsiteY4" fmla="*/ 8484 h 13085"/>
                    <a:gd name="connsiteX0" fmla="*/ 0 w 13044"/>
                    <a:gd name="connsiteY0" fmla="*/ 8484 h 13085"/>
                    <a:gd name="connsiteX1" fmla="*/ 2917 w 13044"/>
                    <a:gd name="connsiteY1" fmla="*/ 0 h 13085"/>
                    <a:gd name="connsiteX2" fmla="*/ 13044 w 13044"/>
                    <a:gd name="connsiteY2" fmla="*/ 5069 h 13085"/>
                    <a:gd name="connsiteX3" fmla="*/ 10408 w 13044"/>
                    <a:gd name="connsiteY3" fmla="*/ 13085 h 13085"/>
                    <a:gd name="connsiteX4" fmla="*/ 0 w 13044"/>
                    <a:gd name="connsiteY4" fmla="*/ 8484 h 13085"/>
                    <a:gd name="connsiteX0" fmla="*/ 0 w 13044"/>
                    <a:gd name="connsiteY0" fmla="*/ 17985 h 22586"/>
                    <a:gd name="connsiteX1" fmla="*/ 1267 w 13044"/>
                    <a:gd name="connsiteY1" fmla="*/ 0 h 22586"/>
                    <a:gd name="connsiteX2" fmla="*/ 13044 w 13044"/>
                    <a:gd name="connsiteY2" fmla="*/ 14570 h 22586"/>
                    <a:gd name="connsiteX3" fmla="*/ 10408 w 13044"/>
                    <a:gd name="connsiteY3" fmla="*/ 22586 h 22586"/>
                    <a:gd name="connsiteX4" fmla="*/ 0 w 13044"/>
                    <a:gd name="connsiteY4" fmla="*/ 17985 h 22586"/>
                    <a:gd name="connsiteX0" fmla="*/ 0 w 14633"/>
                    <a:gd name="connsiteY0" fmla="*/ 9912 h 22586"/>
                    <a:gd name="connsiteX1" fmla="*/ 2856 w 14633"/>
                    <a:gd name="connsiteY1" fmla="*/ 0 h 22586"/>
                    <a:gd name="connsiteX2" fmla="*/ 14633 w 14633"/>
                    <a:gd name="connsiteY2" fmla="*/ 14570 h 22586"/>
                    <a:gd name="connsiteX3" fmla="*/ 11997 w 14633"/>
                    <a:gd name="connsiteY3" fmla="*/ 22586 h 22586"/>
                    <a:gd name="connsiteX4" fmla="*/ 0 w 14633"/>
                    <a:gd name="connsiteY4" fmla="*/ 9912 h 22586"/>
                    <a:gd name="connsiteX0" fmla="*/ 0 w 14633"/>
                    <a:gd name="connsiteY0" fmla="*/ 9912 h 22905"/>
                    <a:gd name="connsiteX1" fmla="*/ 2856 w 14633"/>
                    <a:gd name="connsiteY1" fmla="*/ 0 h 22905"/>
                    <a:gd name="connsiteX2" fmla="*/ 14633 w 14633"/>
                    <a:gd name="connsiteY2" fmla="*/ 14570 h 22905"/>
                    <a:gd name="connsiteX3" fmla="*/ 12290 w 14633"/>
                    <a:gd name="connsiteY3" fmla="*/ 22905 h 22905"/>
                    <a:gd name="connsiteX4" fmla="*/ 0 w 14633"/>
                    <a:gd name="connsiteY4" fmla="*/ 9912 h 22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3" h="22905">
                      <a:moveTo>
                        <a:pt x="0" y="9912"/>
                      </a:moveTo>
                      <a:cubicBezTo>
                        <a:pt x="428" y="7836"/>
                        <a:pt x="2047" y="2491"/>
                        <a:pt x="2856" y="0"/>
                      </a:cubicBezTo>
                      <a:lnTo>
                        <a:pt x="14633" y="14570"/>
                      </a:lnTo>
                      <a:lnTo>
                        <a:pt x="12290" y="22905"/>
                      </a:lnTo>
                      <a:lnTo>
                        <a:pt x="0" y="9912"/>
                      </a:lnTo>
                      <a:close/>
                    </a:path>
                  </a:pathLst>
                </a:custGeom>
                <a:gradFill flip="none" rotWithShape="1">
                  <a:gsLst>
                    <a:gs pos="12000">
                      <a:schemeClr val="bg1">
                        <a:lumMod val="75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68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084" name="Data 21">
                  <a:extLst>
                    <a:ext uri="{FF2B5EF4-FFF2-40B4-BE49-F238E27FC236}">
                      <a16:creationId xmlns:a16="http://schemas.microsoft.com/office/drawing/2014/main" id="{FEBB0091-C579-CF80-6319-AFF7BB33E128}"/>
                    </a:ext>
                  </a:extLst>
                </p:cNvPr>
                <p:cNvSpPr/>
                <p:nvPr/>
              </p:nvSpPr>
              <p:spPr>
                <a:xfrm>
                  <a:off x="7458315" y="4729611"/>
                  <a:ext cx="1691693" cy="247973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1575"/>
                    <a:gd name="connsiteY0" fmla="*/ 10000 h 10000"/>
                    <a:gd name="connsiteX1" fmla="*/ 3285 w 11575"/>
                    <a:gd name="connsiteY1" fmla="*/ 31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  <a:gd name="connsiteX0" fmla="*/ 0 w 11575"/>
                    <a:gd name="connsiteY0" fmla="*/ 10000 h 10000"/>
                    <a:gd name="connsiteX1" fmla="*/ 2212 w 11575"/>
                    <a:gd name="connsiteY1" fmla="*/ 882 h 10000"/>
                    <a:gd name="connsiteX2" fmla="*/ 10000 w 11575"/>
                    <a:gd name="connsiteY2" fmla="*/ 0 h 10000"/>
                    <a:gd name="connsiteX3" fmla="*/ 11575 w 11575"/>
                    <a:gd name="connsiteY3" fmla="*/ 9810 h 10000"/>
                    <a:gd name="connsiteX4" fmla="*/ 0 w 11575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5" h="10000">
                      <a:moveTo>
                        <a:pt x="0" y="10000"/>
                      </a:moveTo>
                      <a:lnTo>
                        <a:pt x="2212" y="882"/>
                      </a:lnTo>
                      <a:lnTo>
                        <a:pt x="10000" y="0"/>
                      </a:lnTo>
                      <a:lnTo>
                        <a:pt x="11575" y="981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2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</p:grpSp>
          <p:sp>
            <p:nvSpPr>
              <p:cNvPr id="1076" name="Data 21">
                <a:extLst>
                  <a:ext uri="{FF2B5EF4-FFF2-40B4-BE49-F238E27FC236}">
                    <a16:creationId xmlns:a16="http://schemas.microsoft.com/office/drawing/2014/main" id="{2F3A322E-77BC-D958-C76F-AFB1C1B69A22}"/>
                  </a:ext>
                </a:extLst>
              </p:cNvPr>
              <p:cNvSpPr/>
              <p:nvPr/>
            </p:nvSpPr>
            <p:spPr>
              <a:xfrm>
                <a:off x="3050553" y="5599537"/>
                <a:ext cx="2706379" cy="29134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03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3285 w 10000"/>
                  <a:gd name="connsiteY1" fmla="*/ 312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0000 h 10000"/>
                  <a:gd name="connsiteX1" fmla="*/ 1066 w 10000"/>
                  <a:gd name="connsiteY1" fmla="*/ 1723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9028"/>
                  <a:gd name="connsiteY0" fmla="*/ 8992 h 8992"/>
                  <a:gd name="connsiteX1" fmla="*/ 1066 w 9028"/>
                  <a:gd name="connsiteY1" fmla="*/ 715 h 8992"/>
                  <a:gd name="connsiteX2" fmla="*/ 9028 w 9028"/>
                  <a:gd name="connsiteY2" fmla="*/ 0 h 8992"/>
                  <a:gd name="connsiteX3" fmla="*/ 8000 w 9028"/>
                  <a:gd name="connsiteY3" fmla="*/ 8992 h 8992"/>
                  <a:gd name="connsiteX4" fmla="*/ 0 w 9028"/>
                  <a:gd name="connsiteY4" fmla="*/ 8992 h 8992"/>
                  <a:gd name="connsiteX0" fmla="*/ 0 w 10000"/>
                  <a:gd name="connsiteY0" fmla="*/ 10000 h 10000"/>
                  <a:gd name="connsiteX1" fmla="*/ 891 w 10000"/>
                  <a:gd name="connsiteY1" fmla="*/ 1019 h 10000"/>
                  <a:gd name="connsiteX2" fmla="*/ 10000 w 10000"/>
                  <a:gd name="connsiteY2" fmla="*/ 0 h 10000"/>
                  <a:gd name="connsiteX3" fmla="*/ 8861 w 10000"/>
                  <a:gd name="connsiteY3" fmla="*/ 1000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891" y="1019"/>
                    </a:lnTo>
                    <a:lnTo>
                      <a:pt x="10000" y="0"/>
                    </a:lnTo>
                    <a:lnTo>
                      <a:pt x="8861" y="1000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50000"/>
                    </a:schemeClr>
                  </a:gs>
                  <a:gs pos="45000">
                    <a:schemeClr val="bg1">
                      <a:lumMod val="95000"/>
                    </a:schemeClr>
                  </a:gs>
                  <a:gs pos="83000">
                    <a:schemeClr val="bg1">
                      <a:lumMod val="9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2700000" scaled="1"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 dirty="0"/>
              </a:p>
            </p:txBody>
          </p:sp>
          <p:grpSp>
            <p:nvGrpSpPr>
              <p:cNvPr id="1077" name="Gruppe 1076">
                <a:extLst>
                  <a:ext uri="{FF2B5EF4-FFF2-40B4-BE49-F238E27FC236}">
                    <a16:creationId xmlns:a16="http://schemas.microsoft.com/office/drawing/2014/main" id="{DC0D6086-C956-B177-57A9-A4827E5D3637}"/>
                  </a:ext>
                </a:extLst>
              </p:cNvPr>
              <p:cNvGrpSpPr/>
              <p:nvPr/>
            </p:nvGrpSpPr>
            <p:grpSpPr>
              <a:xfrm>
                <a:off x="3382593" y="5453087"/>
                <a:ext cx="5426815" cy="384267"/>
                <a:chOff x="4173156" y="5453087"/>
                <a:chExt cx="5426815" cy="384267"/>
              </a:xfrm>
            </p:grpSpPr>
            <p:sp>
              <p:nvSpPr>
                <p:cNvPr id="1080" name="Cylinder 1079">
                  <a:extLst>
                    <a:ext uri="{FF2B5EF4-FFF2-40B4-BE49-F238E27FC236}">
                      <a16:creationId xmlns:a16="http://schemas.microsoft.com/office/drawing/2014/main" id="{FABC59B8-A921-FA10-663C-935D1C28B74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3156" y="5453087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081" name="Cylinder 1080">
                  <a:extLst>
                    <a:ext uri="{FF2B5EF4-FFF2-40B4-BE49-F238E27FC236}">
                      <a16:creationId xmlns:a16="http://schemas.microsoft.com/office/drawing/2014/main" id="{B0FC6311-ADFB-F013-EBA4-C1C394F1FF7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915971" y="5477354"/>
                  <a:ext cx="684000" cy="36000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078" name="Cylinder 1077">
                <a:extLst>
                  <a:ext uri="{FF2B5EF4-FFF2-40B4-BE49-F238E27FC236}">
                    <a16:creationId xmlns:a16="http://schemas.microsoft.com/office/drawing/2014/main" id="{B6D766A9-E902-88BF-ACD3-A2DE90290B3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65787" y="5611200"/>
                <a:ext cx="418898" cy="180000"/>
              </a:xfrm>
              <a:prstGeom prst="can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79" name="Cylinder 1078">
                <a:extLst>
                  <a:ext uri="{FF2B5EF4-FFF2-40B4-BE49-F238E27FC236}">
                    <a16:creationId xmlns:a16="http://schemas.microsoft.com/office/drawing/2014/main" id="{24AEFFA2-67B7-F657-1656-B26FA4A26BA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2563" y="4643215"/>
                <a:ext cx="684000" cy="568630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grpSp>
          <p:nvGrpSpPr>
            <p:cNvPr id="1087" name="Gruppe 1086">
              <a:extLst>
                <a:ext uri="{FF2B5EF4-FFF2-40B4-BE49-F238E27FC236}">
                  <a16:creationId xmlns:a16="http://schemas.microsoft.com/office/drawing/2014/main" id="{8CE2DF00-4E8F-1E9A-6E2E-DCDF77090C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98278" y="2001996"/>
              <a:ext cx="936000" cy="669617"/>
              <a:chOff x="5175798" y="1871002"/>
              <a:chExt cx="5057331" cy="3618011"/>
            </a:xfrm>
          </p:grpSpPr>
          <p:grpSp>
            <p:nvGrpSpPr>
              <p:cNvPr id="1088" name="Gruppe 1087">
                <a:extLst>
                  <a:ext uri="{FF2B5EF4-FFF2-40B4-BE49-F238E27FC236}">
                    <a16:creationId xmlns:a16="http://schemas.microsoft.com/office/drawing/2014/main" id="{2DD7612A-D13C-2A7E-47A1-C25586A68DE8}"/>
                  </a:ext>
                </a:extLst>
              </p:cNvPr>
              <p:cNvGrpSpPr/>
              <p:nvPr/>
            </p:nvGrpSpPr>
            <p:grpSpPr>
              <a:xfrm>
                <a:off x="5175798" y="1871002"/>
                <a:ext cx="5057331" cy="3618011"/>
                <a:chOff x="3666935" y="1930959"/>
                <a:chExt cx="4445283" cy="3252903"/>
              </a:xfrm>
            </p:grpSpPr>
            <p:pic>
              <p:nvPicPr>
                <p:cNvPr id="1133" name="Picture 4">
                  <a:extLst>
                    <a:ext uri="{FF2B5EF4-FFF2-40B4-BE49-F238E27FC236}">
                      <a16:creationId xmlns:a16="http://schemas.microsoft.com/office/drawing/2014/main" id="{69F59A6D-0D8A-A437-76DE-F9468FD0CD6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 bwMode="auto">
                <a:xfrm>
                  <a:off x="3666935" y="1930959"/>
                  <a:ext cx="4445283" cy="3252903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34" name="Rektangel 33">
                  <a:extLst>
                    <a:ext uri="{FF2B5EF4-FFF2-40B4-BE49-F238E27FC236}">
                      <a16:creationId xmlns:a16="http://schemas.microsoft.com/office/drawing/2014/main" id="{73C6DDCC-C549-F277-114C-AE0A19EA7FD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101707" y="2965179"/>
                  <a:ext cx="2408048" cy="1531920"/>
                </a:xfrm>
                <a:custGeom>
                  <a:avLst/>
                  <a:gdLst>
                    <a:gd name="connsiteX0" fmla="*/ 0 w 2260948"/>
                    <a:gd name="connsiteY0" fmla="*/ 0 h 1205987"/>
                    <a:gd name="connsiteX1" fmla="*/ 2260948 w 2260948"/>
                    <a:gd name="connsiteY1" fmla="*/ 0 h 1205987"/>
                    <a:gd name="connsiteX2" fmla="*/ 2260948 w 2260948"/>
                    <a:gd name="connsiteY2" fmla="*/ 1205987 h 1205987"/>
                    <a:gd name="connsiteX3" fmla="*/ 0 w 2260948"/>
                    <a:gd name="connsiteY3" fmla="*/ 1205987 h 1205987"/>
                    <a:gd name="connsiteX4" fmla="*/ 0 w 2260948"/>
                    <a:gd name="connsiteY4" fmla="*/ 0 h 1205987"/>
                    <a:gd name="connsiteX0" fmla="*/ 0 w 2298526"/>
                    <a:gd name="connsiteY0" fmla="*/ 93945 h 1299932"/>
                    <a:gd name="connsiteX1" fmla="*/ 2298526 w 2298526"/>
                    <a:gd name="connsiteY1" fmla="*/ 0 h 1299932"/>
                    <a:gd name="connsiteX2" fmla="*/ 2260948 w 2298526"/>
                    <a:gd name="connsiteY2" fmla="*/ 1299932 h 1299932"/>
                    <a:gd name="connsiteX3" fmla="*/ 0 w 2298526"/>
                    <a:gd name="connsiteY3" fmla="*/ 1299932 h 1299932"/>
                    <a:gd name="connsiteX4" fmla="*/ 0 w 2298526"/>
                    <a:gd name="connsiteY4" fmla="*/ 93945 h 1299932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60948 w 2379945"/>
                    <a:gd name="connsiteY2" fmla="*/ 1531664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0 w 2379945"/>
                    <a:gd name="connsiteY0" fmla="*/ 325677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0 w 2379945"/>
                    <a:gd name="connsiteY4" fmla="*/ 325677 h 1531664"/>
                    <a:gd name="connsiteX0" fmla="*/ 6263 w 2379945"/>
                    <a:gd name="connsiteY0" fmla="*/ 400833 h 1531664"/>
                    <a:gd name="connsiteX1" fmla="*/ 2379945 w 2379945"/>
                    <a:gd name="connsiteY1" fmla="*/ 0 h 1531664"/>
                    <a:gd name="connsiteX2" fmla="*/ 2292263 w 2379945"/>
                    <a:gd name="connsiteY2" fmla="*/ 1093253 h 1531664"/>
                    <a:gd name="connsiteX3" fmla="*/ 0 w 2379945"/>
                    <a:gd name="connsiteY3" fmla="*/ 1531664 h 1531664"/>
                    <a:gd name="connsiteX4" fmla="*/ 6263 w 2379945"/>
                    <a:gd name="connsiteY4" fmla="*/ 400833 h 1531664"/>
                    <a:gd name="connsiteX0" fmla="*/ 98 w 2407646"/>
                    <a:gd name="connsiteY0" fmla="*/ 392367 h 1531664"/>
                    <a:gd name="connsiteX1" fmla="*/ 2407646 w 2407646"/>
                    <a:gd name="connsiteY1" fmla="*/ 0 h 1531664"/>
                    <a:gd name="connsiteX2" fmla="*/ 2319964 w 2407646"/>
                    <a:gd name="connsiteY2" fmla="*/ 1093253 h 1531664"/>
                    <a:gd name="connsiteX3" fmla="*/ 27701 w 2407646"/>
                    <a:gd name="connsiteY3" fmla="*/ 1531664 h 1531664"/>
                    <a:gd name="connsiteX4" fmla="*/ 98 w 2407646"/>
                    <a:gd name="connsiteY4" fmla="*/ 392367 h 1531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7646" h="1531664">
                      <a:moveTo>
                        <a:pt x="98" y="392367"/>
                      </a:moveTo>
                      <a:lnTo>
                        <a:pt x="2407646" y="0"/>
                      </a:lnTo>
                      <a:lnTo>
                        <a:pt x="2319964" y="1093253"/>
                      </a:lnTo>
                      <a:lnTo>
                        <a:pt x="27701" y="1531664"/>
                      </a:lnTo>
                      <a:cubicBezTo>
                        <a:pt x="29789" y="1154720"/>
                        <a:pt x="-1990" y="769311"/>
                        <a:pt x="98" y="39236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accent1">
                        <a:tint val="23500"/>
                        <a:satMod val="160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sp>
              <p:nvSpPr>
                <p:cNvPr id="1135" name="Afrundet rektangel 34">
                  <a:extLst>
                    <a:ext uri="{FF2B5EF4-FFF2-40B4-BE49-F238E27FC236}">
                      <a16:creationId xmlns:a16="http://schemas.microsoft.com/office/drawing/2014/main" id="{4506AF6E-5349-53BB-92E5-89260667A16E}"/>
                    </a:ext>
                  </a:extLst>
                </p:cNvPr>
                <p:cNvSpPr/>
                <p:nvPr/>
              </p:nvSpPr>
              <p:spPr>
                <a:xfrm>
                  <a:off x="5131094" y="3022599"/>
                  <a:ext cx="2332272" cy="1405467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72785 w 2328333"/>
                    <a:gd name="connsiteY1" fmla="*/ 35539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32273"/>
                    <a:gd name="connsiteY0" fmla="*/ 464975 h 1405467"/>
                    <a:gd name="connsiteX1" fmla="*/ 76725 w 2332273"/>
                    <a:gd name="connsiteY1" fmla="*/ 355397 h 1405467"/>
                    <a:gd name="connsiteX2" fmla="*/ 2262421 w 2332273"/>
                    <a:gd name="connsiteY2" fmla="*/ 0 h 1405467"/>
                    <a:gd name="connsiteX3" fmla="*/ 2332273 w 2332273"/>
                    <a:gd name="connsiteY3" fmla="*/ 99485 h 1405467"/>
                    <a:gd name="connsiteX4" fmla="*/ 2256073 w 2332273"/>
                    <a:gd name="connsiteY4" fmla="*/ 902757 h 1405467"/>
                    <a:gd name="connsiteX5" fmla="*/ 2207388 w 2332273"/>
                    <a:gd name="connsiteY5" fmla="*/ 1016000 h 1405467"/>
                    <a:gd name="connsiteX6" fmla="*/ 137291 w 2332273"/>
                    <a:gd name="connsiteY6" fmla="*/ 1405467 h 1405467"/>
                    <a:gd name="connsiteX7" fmla="*/ 37806 w 2332273"/>
                    <a:gd name="connsiteY7" fmla="*/ 1344082 h 1405467"/>
                    <a:gd name="connsiteX8" fmla="*/ 0 w 2332273"/>
                    <a:gd name="connsiteY8" fmla="*/ 464975 h 140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273" h="1405467">
                      <a:moveTo>
                        <a:pt x="0" y="464975"/>
                      </a:moveTo>
                      <a:cubicBezTo>
                        <a:pt x="0" y="414707"/>
                        <a:pt x="26457" y="355397"/>
                        <a:pt x="76725" y="355397"/>
                      </a:cubicBezTo>
                      <a:lnTo>
                        <a:pt x="2262421" y="0"/>
                      </a:lnTo>
                      <a:cubicBezTo>
                        <a:pt x="2312689" y="0"/>
                        <a:pt x="2332273" y="49217"/>
                        <a:pt x="2332273" y="99485"/>
                      </a:cubicBezTo>
                      <a:lnTo>
                        <a:pt x="2256073" y="902757"/>
                      </a:lnTo>
                      <a:cubicBezTo>
                        <a:pt x="2256073" y="953025"/>
                        <a:pt x="2257656" y="1016000"/>
                        <a:pt x="2207388" y="1016000"/>
                      </a:cubicBezTo>
                      <a:lnTo>
                        <a:pt x="137291" y="1405467"/>
                      </a:lnTo>
                      <a:cubicBezTo>
                        <a:pt x="87023" y="1405467"/>
                        <a:pt x="37806" y="1394350"/>
                        <a:pt x="37806" y="1344082"/>
                      </a:cubicBezTo>
                      <a:cubicBezTo>
                        <a:pt x="37806" y="1222727"/>
                        <a:pt x="0" y="586330"/>
                        <a:pt x="0" y="464975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089" name="Gruppe 1088">
                <a:extLst>
                  <a:ext uri="{FF2B5EF4-FFF2-40B4-BE49-F238E27FC236}">
                    <a16:creationId xmlns:a16="http://schemas.microsoft.com/office/drawing/2014/main" id="{70D770B4-F0B6-5FBD-503B-7DDC7A540A8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983804" y="4289920"/>
                <a:ext cx="180000" cy="178998"/>
                <a:chOff x="6144081" y="1466132"/>
                <a:chExt cx="344181" cy="342263"/>
              </a:xfrm>
            </p:grpSpPr>
            <p:sp>
              <p:nvSpPr>
                <p:cNvPr id="1130" name="Ellipse 1129">
                  <a:extLst>
                    <a:ext uri="{FF2B5EF4-FFF2-40B4-BE49-F238E27FC236}">
                      <a16:creationId xmlns:a16="http://schemas.microsoft.com/office/drawing/2014/main" id="{808AFEB1-BC56-80EA-24EF-96B4FAAB91EE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1" name="Ellipse 1130">
                  <a:extLst>
                    <a:ext uri="{FF2B5EF4-FFF2-40B4-BE49-F238E27FC236}">
                      <a16:creationId xmlns:a16="http://schemas.microsoft.com/office/drawing/2014/main" id="{7D04D492-11FD-980D-B480-0B4EE29D4FF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32" name="Ellipse 1131">
                  <a:extLst>
                    <a:ext uri="{FF2B5EF4-FFF2-40B4-BE49-F238E27FC236}">
                      <a16:creationId xmlns:a16="http://schemas.microsoft.com/office/drawing/2014/main" id="{C3FD6BF4-A294-069B-CB69-2EF013D863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090" name="Gruppe 1089">
                <a:extLst>
                  <a:ext uri="{FF2B5EF4-FFF2-40B4-BE49-F238E27FC236}">
                    <a16:creationId xmlns:a16="http://schemas.microsoft.com/office/drawing/2014/main" id="{763E621D-3978-0074-F18A-56447C2E200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339031" y="4236169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7" name="Ellipse 1126">
                  <a:extLst>
                    <a:ext uri="{FF2B5EF4-FFF2-40B4-BE49-F238E27FC236}">
                      <a16:creationId xmlns:a16="http://schemas.microsoft.com/office/drawing/2014/main" id="{0206794D-57B0-0723-2A41-D2DCAB795D89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8" name="Ellipse 1127">
                  <a:extLst>
                    <a:ext uri="{FF2B5EF4-FFF2-40B4-BE49-F238E27FC236}">
                      <a16:creationId xmlns:a16="http://schemas.microsoft.com/office/drawing/2014/main" id="{8346FAA9-F0AC-7A0A-3253-976F97A44FD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9" name="Ellipse 1128">
                  <a:extLst>
                    <a:ext uri="{FF2B5EF4-FFF2-40B4-BE49-F238E27FC236}">
                      <a16:creationId xmlns:a16="http://schemas.microsoft.com/office/drawing/2014/main" id="{5DED435C-B21A-2A15-121F-6BCB660EFB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091" name="Gruppe 1090">
                <a:extLst>
                  <a:ext uri="{FF2B5EF4-FFF2-40B4-BE49-F238E27FC236}">
                    <a16:creationId xmlns:a16="http://schemas.microsoft.com/office/drawing/2014/main" id="{BFA707C1-E288-F30F-E218-1E4EF93745F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14210" y="4182417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4" name="Ellipse 1123">
                  <a:extLst>
                    <a:ext uri="{FF2B5EF4-FFF2-40B4-BE49-F238E27FC236}">
                      <a16:creationId xmlns:a16="http://schemas.microsoft.com/office/drawing/2014/main" id="{6A697D2F-B276-0119-33FC-67D37033C460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5" name="Ellipse 1124">
                  <a:extLst>
                    <a:ext uri="{FF2B5EF4-FFF2-40B4-BE49-F238E27FC236}">
                      <a16:creationId xmlns:a16="http://schemas.microsoft.com/office/drawing/2014/main" id="{9BAE8918-83B8-2735-FAFE-81BB88FCE42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6" name="Ellipse 1125">
                  <a:extLst>
                    <a:ext uri="{FF2B5EF4-FFF2-40B4-BE49-F238E27FC236}">
                      <a16:creationId xmlns:a16="http://schemas.microsoft.com/office/drawing/2014/main" id="{B2704265-81BA-98F6-AF5B-82053A60E0E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092" name="Gruppe 1091">
                <a:extLst>
                  <a:ext uri="{FF2B5EF4-FFF2-40B4-BE49-F238E27FC236}">
                    <a16:creationId xmlns:a16="http://schemas.microsoft.com/office/drawing/2014/main" id="{64C3F169-745C-597B-2089-BDF41E7837E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066112" y="4125341"/>
                <a:ext cx="180000" cy="178998"/>
                <a:chOff x="6144081" y="1466132"/>
                <a:chExt cx="344181" cy="342263"/>
              </a:xfrm>
            </p:grpSpPr>
            <p:sp>
              <p:nvSpPr>
                <p:cNvPr id="1121" name="Ellipse 1120">
                  <a:extLst>
                    <a:ext uri="{FF2B5EF4-FFF2-40B4-BE49-F238E27FC236}">
                      <a16:creationId xmlns:a16="http://schemas.microsoft.com/office/drawing/2014/main" id="{D5173364-15A3-7574-56C9-AFB749C534C8}"/>
                    </a:ext>
                  </a:extLst>
                </p:cNvPr>
                <p:cNvSpPr/>
                <p:nvPr/>
              </p:nvSpPr>
              <p:spPr>
                <a:xfrm>
                  <a:off x="6144081" y="1466132"/>
                  <a:ext cx="344181" cy="342263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2" name="Ellipse 1121">
                  <a:extLst>
                    <a:ext uri="{FF2B5EF4-FFF2-40B4-BE49-F238E27FC236}">
                      <a16:creationId xmlns:a16="http://schemas.microsoft.com/office/drawing/2014/main" id="{1ED48161-E830-DFC0-65B2-DCEE5AC0DF0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08171" y="1525634"/>
                  <a:ext cx="216000" cy="2237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3" name="Ellipse 1122">
                  <a:extLst>
                    <a:ext uri="{FF2B5EF4-FFF2-40B4-BE49-F238E27FC236}">
                      <a16:creationId xmlns:a16="http://schemas.microsoft.com/office/drawing/2014/main" id="{B5F5D23B-8BE8-B857-8600-7495E3747FA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57063" y="1576226"/>
                  <a:ext cx="108000" cy="11185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93" name="Tekstfelt 1092">
                    <a:extLst>
                      <a:ext uri="{FF2B5EF4-FFF2-40B4-BE49-F238E27FC236}">
                        <a16:creationId xmlns:a16="http://schemas.microsoft.com/office/drawing/2014/main" id="{D9FEB014-422B-A83B-38EC-104C5A51E278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DC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=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93" name="Tekstfelt 1092">
                    <a:extLst>
                      <a:ext uri="{FF2B5EF4-FFF2-40B4-BE49-F238E27FC236}">
                        <a16:creationId xmlns:a16="http://schemas.microsoft.com/office/drawing/2014/main" id="{D9FEB014-422B-A83B-38EC-104C5A51E27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6716907" y="3880968"/>
                    <a:ext cx="1029879" cy="720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94" name="Tekstfelt 1093">
                    <a:extLst>
                      <a:ext uri="{FF2B5EF4-FFF2-40B4-BE49-F238E27FC236}">
                        <a16:creationId xmlns:a16="http://schemas.microsoft.com/office/drawing/2014/main" id="{2A1323D4-8C14-FDFF-1059-B7EDAE5C8579}"/>
                      </a:ext>
                    </a:extLst>
                  </p:cNvPr>
                  <p:cNvSpPr txBox="1"/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da-DK" sz="200" dirty="0"/>
                      <a:t>AC</a:t>
                    </a:r>
                  </a:p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da-DK" sz="200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~</m:t>
                          </m:r>
                        </m:oMath>
                      </m:oMathPara>
                    </a14:m>
                    <a:endParaRPr lang="da-DK" sz="200" dirty="0"/>
                  </a:p>
                </p:txBody>
              </p:sp>
            </mc:Choice>
            <mc:Fallback xmlns="">
              <p:sp>
                <p:nvSpPr>
                  <p:cNvPr id="1094" name="Tekstfelt 1093">
                    <a:extLst>
                      <a:ext uri="{FF2B5EF4-FFF2-40B4-BE49-F238E27FC236}">
                        <a16:creationId xmlns:a16="http://schemas.microsoft.com/office/drawing/2014/main" id="{2A1323D4-8C14-FDFF-1059-B7EDAE5C85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21176767">
                    <a:off x="7462039" y="3777340"/>
                    <a:ext cx="1014866" cy="720610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da-DK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095" name="Afrundet rektangel 34">
                <a:extLst>
                  <a:ext uri="{FF2B5EF4-FFF2-40B4-BE49-F238E27FC236}">
                    <a16:creationId xmlns:a16="http://schemas.microsoft.com/office/drawing/2014/main" id="{F300CB8A-ACE3-50CE-DFF0-511EC4A610A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88958" y="3326126"/>
                <a:ext cx="1476000" cy="687432"/>
              </a:xfrm>
              <a:custGeom>
                <a:avLst/>
                <a:gdLst>
                  <a:gd name="connsiteX0" fmla="*/ 0 w 2235200"/>
                  <a:gd name="connsiteY0" fmla="*/ 91018 h 546100"/>
                  <a:gd name="connsiteX1" fmla="*/ 91018 w 2235200"/>
                  <a:gd name="connsiteY1" fmla="*/ 0 h 546100"/>
                  <a:gd name="connsiteX2" fmla="*/ 2144182 w 2235200"/>
                  <a:gd name="connsiteY2" fmla="*/ 0 h 546100"/>
                  <a:gd name="connsiteX3" fmla="*/ 2235200 w 2235200"/>
                  <a:gd name="connsiteY3" fmla="*/ 91018 h 546100"/>
                  <a:gd name="connsiteX4" fmla="*/ 2235200 w 2235200"/>
                  <a:gd name="connsiteY4" fmla="*/ 455082 h 546100"/>
                  <a:gd name="connsiteX5" fmla="*/ 2144182 w 2235200"/>
                  <a:gd name="connsiteY5" fmla="*/ 546100 h 546100"/>
                  <a:gd name="connsiteX6" fmla="*/ 91018 w 2235200"/>
                  <a:gd name="connsiteY6" fmla="*/ 546100 h 546100"/>
                  <a:gd name="connsiteX7" fmla="*/ 0 w 2235200"/>
                  <a:gd name="connsiteY7" fmla="*/ 455082 h 546100"/>
                  <a:gd name="connsiteX8" fmla="*/ 0 w 2235200"/>
                  <a:gd name="connsiteY8" fmla="*/ 91018 h 546100"/>
                  <a:gd name="connsiteX0" fmla="*/ 0 w 2256366"/>
                  <a:gd name="connsiteY0" fmla="*/ 86785 h 546100"/>
                  <a:gd name="connsiteX1" fmla="*/ 112184 w 2256366"/>
                  <a:gd name="connsiteY1" fmla="*/ 0 h 546100"/>
                  <a:gd name="connsiteX2" fmla="*/ 2165348 w 2256366"/>
                  <a:gd name="connsiteY2" fmla="*/ 0 h 546100"/>
                  <a:gd name="connsiteX3" fmla="*/ 2256366 w 2256366"/>
                  <a:gd name="connsiteY3" fmla="*/ 91018 h 546100"/>
                  <a:gd name="connsiteX4" fmla="*/ 2256366 w 2256366"/>
                  <a:gd name="connsiteY4" fmla="*/ 455082 h 546100"/>
                  <a:gd name="connsiteX5" fmla="*/ 2165348 w 2256366"/>
                  <a:gd name="connsiteY5" fmla="*/ 546100 h 546100"/>
                  <a:gd name="connsiteX6" fmla="*/ 112184 w 2256366"/>
                  <a:gd name="connsiteY6" fmla="*/ 546100 h 546100"/>
                  <a:gd name="connsiteX7" fmla="*/ 21166 w 2256366"/>
                  <a:gd name="connsiteY7" fmla="*/ 455082 h 546100"/>
                  <a:gd name="connsiteX8" fmla="*/ 0 w 2256366"/>
                  <a:gd name="connsiteY8" fmla="*/ 86785 h 546100"/>
                  <a:gd name="connsiteX0" fmla="*/ 0 w 2256366"/>
                  <a:gd name="connsiteY0" fmla="*/ 141818 h 601133"/>
                  <a:gd name="connsiteX1" fmla="*/ 112184 w 2256366"/>
                  <a:gd name="connsiteY1" fmla="*/ 0 h 601133"/>
                  <a:gd name="connsiteX2" fmla="*/ 2165348 w 2256366"/>
                  <a:gd name="connsiteY2" fmla="*/ 55033 h 601133"/>
                  <a:gd name="connsiteX3" fmla="*/ 2256366 w 2256366"/>
                  <a:gd name="connsiteY3" fmla="*/ 146051 h 601133"/>
                  <a:gd name="connsiteX4" fmla="*/ 2256366 w 2256366"/>
                  <a:gd name="connsiteY4" fmla="*/ 510115 h 601133"/>
                  <a:gd name="connsiteX5" fmla="*/ 2165348 w 2256366"/>
                  <a:gd name="connsiteY5" fmla="*/ 601133 h 601133"/>
                  <a:gd name="connsiteX6" fmla="*/ 112184 w 2256366"/>
                  <a:gd name="connsiteY6" fmla="*/ 601133 h 601133"/>
                  <a:gd name="connsiteX7" fmla="*/ 21166 w 2256366"/>
                  <a:gd name="connsiteY7" fmla="*/ 510115 h 601133"/>
                  <a:gd name="connsiteX8" fmla="*/ 0 w 2256366"/>
                  <a:gd name="connsiteY8" fmla="*/ 141818 h 601133"/>
                  <a:gd name="connsiteX0" fmla="*/ 0 w 2256366"/>
                  <a:gd name="connsiteY0" fmla="*/ 353485 h 812800"/>
                  <a:gd name="connsiteX1" fmla="*/ 112184 w 2256366"/>
                  <a:gd name="connsiteY1" fmla="*/ 211667 h 812800"/>
                  <a:gd name="connsiteX2" fmla="*/ 2190748 w 2256366"/>
                  <a:gd name="connsiteY2" fmla="*/ 0 h 812800"/>
                  <a:gd name="connsiteX3" fmla="*/ 2256366 w 2256366"/>
                  <a:gd name="connsiteY3" fmla="*/ 357718 h 812800"/>
                  <a:gd name="connsiteX4" fmla="*/ 2256366 w 2256366"/>
                  <a:gd name="connsiteY4" fmla="*/ 721782 h 812800"/>
                  <a:gd name="connsiteX5" fmla="*/ 2165348 w 2256366"/>
                  <a:gd name="connsiteY5" fmla="*/ 812800 h 812800"/>
                  <a:gd name="connsiteX6" fmla="*/ 112184 w 2256366"/>
                  <a:gd name="connsiteY6" fmla="*/ 812800 h 812800"/>
                  <a:gd name="connsiteX7" fmla="*/ 21166 w 2256366"/>
                  <a:gd name="connsiteY7" fmla="*/ 721782 h 812800"/>
                  <a:gd name="connsiteX8" fmla="*/ 0 w 2256366"/>
                  <a:gd name="connsiteY8" fmla="*/ 353485 h 812800"/>
                  <a:gd name="connsiteX0" fmla="*/ 0 w 2280286"/>
                  <a:gd name="connsiteY0" fmla="*/ 493185 h 952500"/>
                  <a:gd name="connsiteX1" fmla="*/ 112184 w 2280286"/>
                  <a:gd name="connsiteY1" fmla="*/ 351367 h 952500"/>
                  <a:gd name="connsiteX2" fmla="*/ 2258481 w 2280286"/>
                  <a:gd name="connsiteY2" fmla="*/ 0 h 952500"/>
                  <a:gd name="connsiteX3" fmla="*/ 2256366 w 2280286"/>
                  <a:gd name="connsiteY3" fmla="*/ 497418 h 952500"/>
                  <a:gd name="connsiteX4" fmla="*/ 2256366 w 2280286"/>
                  <a:gd name="connsiteY4" fmla="*/ 861482 h 952500"/>
                  <a:gd name="connsiteX5" fmla="*/ 2165348 w 2280286"/>
                  <a:gd name="connsiteY5" fmla="*/ 952500 h 952500"/>
                  <a:gd name="connsiteX6" fmla="*/ 112184 w 2280286"/>
                  <a:gd name="connsiteY6" fmla="*/ 952500 h 952500"/>
                  <a:gd name="connsiteX7" fmla="*/ 21166 w 2280286"/>
                  <a:gd name="connsiteY7" fmla="*/ 861482 h 952500"/>
                  <a:gd name="connsiteX8" fmla="*/ 0 w 2280286"/>
                  <a:gd name="connsiteY8" fmla="*/ 493185 h 952500"/>
                  <a:gd name="connsiteX0" fmla="*/ 0 w 2328333"/>
                  <a:gd name="connsiteY0" fmla="*/ 493185 h 952500"/>
                  <a:gd name="connsiteX1" fmla="*/ 112184 w 2328333"/>
                  <a:gd name="connsiteY1" fmla="*/ 351367 h 952500"/>
                  <a:gd name="connsiteX2" fmla="*/ 2258481 w 2328333"/>
                  <a:gd name="connsiteY2" fmla="*/ 0 h 952500"/>
                  <a:gd name="connsiteX3" fmla="*/ 2328333 w 2328333"/>
                  <a:gd name="connsiteY3" fmla="*/ 99485 h 952500"/>
                  <a:gd name="connsiteX4" fmla="*/ 2256366 w 2328333"/>
                  <a:gd name="connsiteY4" fmla="*/ 861482 h 952500"/>
                  <a:gd name="connsiteX5" fmla="*/ 2165348 w 2328333"/>
                  <a:gd name="connsiteY5" fmla="*/ 952500 h 952500"/>
                  <a:gd name="connsiteX6" fmla="*/ 112184 w 2328333"/>
                  <a:gd name="connsiteY6" fmla="*/ 952500 h 952500"/>
                  <a:gd name="connsiteX7" fmla="*/ 21166 w 2328333"/>
                  <a:gd name="connsiteY7" fmla="*/ 861482 h 952500"/>
                  <a:gd name="connsiteX8" fmla="*/ 0 w 2328333"/>
                  <a:gd name="connsiteY8" fmla="*/ 493185 h 952500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21166 w 2328333"/>
                  <a:gd name="connsiteY7" fmla="*/ 8614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165348 w 2328333"/>
                  <a:gd name="connsiteY5" fmla="*/ 9525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614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6366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7533 w 2328333"/>
                  <a:gd name="connsiteY4" fmla="*/ 8868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45783 w 2328333"/>
                  <a:gd name="connsiteY4" fmla="*/ 775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71183 w 2328333"/>
                  <a:gd name="connsiteY4" fmla="*/ 899582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493185 h 1405467"/>
                  <a:gd name="connsiteX1" fmla="*/ 112184 w 2328333"/>
                  <a:gd name="connsiteY1" fmla="*/ 351367 h 1405467"/>
                  <a:gd name="connsiteX2" fmla="*/ 2258481 w 2328333"/>
                  <a:gd name="connsiteY2" fmla="*/ 0 h 1405467"/>
                  <a:gd name="connsiteX3" fmla="*/ 2328333 w 2328333"/>
                  <a:gd name="connsiteY3" fmla="*/ 99485 h 1405467"/>
                  <a:gd name="connsiteX4" fmla="*/ 2252133 w 2328333"/>
                  <a:gd name="connsiteY4" fmla="*/ 902757 h 1405467"/>
                  <a:gd name="connsiteX5" fmla="*/ 2203448 w 2328333"/>
                  <a:gd name="connsiteY5" fmla="*/ 1016000 h 1405467"/>
                  <a:gd name="connsiteX6" fmla="*/ 133351 w 2328333"/>
                  <a:gd name="connsiteY6" fmla="*/ 1405467 h 1405467"/>
                  <a:gd name="connsiteX7" fmla="*/ 33866 w 2328333"/>
                  <a:gd name="connsiteY7" fmla="*/ 1344082 h 1405467"/>
                  <a:gd name="connsiteX8" fmla="*/ 0 w 2328333"/>
                  <a:gd name="connsiteY8" fmla="*/ 493185 h 1405467"/>
                  <a:gd name="connsiteX0" fmla="*/ 0 w 2328333"/>
                  <a:gd name="connsiteY0" fmla="*/ 598407 h 1510689"/>
                  <a:gd name="connsiteX1" fmla="*/ 112184 w 2328333"/>
                  <a:gd name="connsiteY1" fmla="*/ 456589 h 1510689"/>
                  <a:gd name="connsiteX2" fmla="*/ 2178674 w 2328333"/>
                  <a:gd name="connsiteY2" fmla="*/ 0 h 1510689"/>
                  <a:gd name="connsiteX3" fmla="*/ 2328333 w 2328333"/>
                  <a:gd name="connsiteY3" fmla="*/ 204707 h 1510689"/>
                  <a:gd name="connsiteX4" fmla="*/ 2252133 w 2328333"/>
                  <a:gd name="connsiteY4" fmla="*/ 1007979 h 1510689"/>
                  <a:gd name="connsiteX5" fmla="*/ 2203448 w 2328333"/>
                  <a:gd name="connsiteY5" fmla="*/ 1121222 h 1510689"/>
                  <a:gd name="connsiteX6" fmla="*/ 133351 w 2328333"/>
                  <a:gd name="connsiteY6" fmla="*/ 1510689 h 1510689"/>
                  <a:gd name="connsiteX7" fmla="*/ 33866 w 2328333"/>
                  <a:gd name="connsiteY7" fmla="*/ 1449304 h 1510689"/>
                  <a:gd name="connsiteX8" fmla="*/ 0 w 2328333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1007979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03448 w 2255176"/>
                  <a:gd name="connsiteY5" fmla="*/ 1121222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759274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  <a:gd name="connsiteX0" fmla="*/ 0 w 2255176"/>
                  <a:gd name="connsiteY0" fmla="*/ 598407 h 1510689"/>
                  <a:gd name="connsiteX1" fmla="*/ 112184 w 2255176"/>
                  <a:gd name="connsiteY1" fmla="*/ 456589 h 1510689"/>
                  <a:gd name="connsiteX2" fmla="*/ 2178674 w 2255176"/>
                  <a:gd name="connsiteY2" fmla="*/ 0 h 1510689"/>
                  <a:gd name="connsiteX3" fmla="*/ 2255176 w 2255176"/>
                  <a:gd name="connsiteY3" fmla="*/ 137749 h 1510689"/>
                  <a:gd name="connsiteX4" fmla="*/ 2252133 w 2255176"/>
                  <a:gd name="connsiteY4" fmla="*/ 854931 h 1510689"/>
                  <a:gd name="connsiteX5" fmla="*/ 2210100 w 2255176"/>
                  <a:gd name="connsiteY5" fmla="*/ 1063828 h 1510689"/>
                  <a:gd name="connsiteX6" fmla="*/ 133351 w 2255176"/>
                  <a:gd name="connsiteY6" fmla="*/ 1510689 h 1510689"/>
                  <a:gd name="connsiteX7" fmla="*/ 33866 w 2255176"/>
                  <a:gd name="connsiteY7" fmla="*/ 1449304 h 1510689"/>
                  <a:gd name="connsiteX8" fmla="*/ 0 w 2255176"/>
                  <a:gd name="connsiteY8" fmla="*/ 598407 h 15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5176" h="1510689">
                    <a:moveTo>
                      <a:pt x="0" y="598407"/>
                    </a:moveTo>
                    <a:cubicBezTo>
                      <a:pt x="0" y="548139"/>
                      <a:pt x="61916" y="456589"/>
                      <a:pt x="112184" y="456589"/>
                    </a:cubicBezTo>
                    <a:lnTo>
                      <a:pt x="2178674" y="0"/>
                    </a:lnTo>
                    <a:cubicBezTo>
                      <a:pt x="2228942" y="0"/>
                      <a:pt x="2255176" y="87481"/>
                      <a:pt x="2255176" y="137749"/>
                    </a:cubicBezTo>
                    <a:cubicBezTo>
                      <a:pt x="2254162" y="427826"/>
                      <a:pt x="2253147" y="564854"/>
                      <a:pt x="2252133" y="854931"/>
                    </a:cubicBezTo>
                    <a:cubicBezTo>
                      <a:pt x="2252133" y="905199"/>
                      <a:pt x="2260368" y="1063828"/>
                      <a:pt x="2210100" y="1063828"/>
                    </a:cubicBezTo>
                    <a:lnTo>
                      <a:pt x="133351" y="1510689"/>
                    </a:lnTo>
                    <a:cubicBezTo>
                      <a:pt x="83083" y="1510689"/>
                      <a:pt x="33866" y="1499572"/>
                      <a:pt x="33866" y="1449304"/>
                    </a:cubicBezTo>
                    <a:cubicBezTo>
                      <a:pt x="33866" y="1327949"/>
                      <a:pt x="0" y="719762"/>
                      <a:pt x="0" y="598407"/>
                    </a:cubicBez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096" name="Alternativ proces 56">
                <a:extLst>
                  <a:ext uri="{FF2B5EF4-FFF2-40B4-BE49-F238E27FC236}">
                    <a16:creationId xmlns:a16="http://schemas.microsoft.com/office/drawing/2014/main" id="{E4CBA852-7F1C-557A-D012-04851AD9D4A7}"/>
                  </a:ext>
                </a:extLst>
              </p:cNvPr>
              <p:cNvSpPr/>
              <p:nvPr/>
            </p:nvSpPr>
            <p:spPr>
              <a:xfrm>
                <a:off x="6978190" y="3529263"/>
                <a:ext cx="679892" cy="414173"/>
              </a:xfrm>
              <a:custGeom>
                <a:avLst/>
                <a:gdLst>
                  <a:gd name="connsiteX0" fmla="*/ 0 w 676054"/>
                  <a:gd name="connsiteY0" fmla="*/ 51512 h 309069"/>
                  <a:gd name="connsiteX1" fmla="*/ 51512 w 676054"/>
                  <a:gd name="connsiteY1" fmla="*/ 0 h 309069"/>
                  <a:gd name="connsiteX2" fmla="*/ 624543 w 676054"/>
                  <a:gd name="connsiteY2" fmla="*/ 0 h 309069"/>
                  <a:gd name="connsiteX3" fmla="*/ 676055 w 676054"/>
                  <a:gd name="connsiteY3" fmla="*/ 51512 h 309069"/>
                  <a:gd name="connsiteX4" fmla="*/ 676054 w 676054"/>
                  <a:gd name="connsiteY4" fmla="*/ 257558 h 309069"/>
                  <a:gd name="connsiteX5" fmla="*/ 624542 w 676054"/>
                  <a:gd name="connsiteY5" fmla="*/ 309070 h 309069"/>
                  <a:gd name="connsiteX6" fmla="*/ 51512 w 676054"/>
                  <a:gd name="connsiteY6" fmla="*/ 309069 h 309069"/>
                  <a:gd name="connsiteX7" fmla="*/ 0 w 676054"/>
                  <a:gd name="connsiteY7" fmla="*/ 257557 h 309069"/>
                  <a:gd name="connsiteX8" fmla="*/ 0 w 676054"/>
                  <a:gd name="connsiteY8" fmla="*/ 51512 h 30906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9870"/>
                  <a:gd name="connsiteY0" fmla="*/ 111071 h 368629"/>
                  <a:gd name="connsiteX1" fmla="*/ 51512 w 679870"/>
                  <a:gd name="connsiteY1" fmla="*/ 59559 h 368629"/>
                  <a:gd name="connsiteX2" fmla="*/ 624543 w 679870"/>
                  <a:gd name="connsiteY2" fmla="*/ 0 h 368629"/>
                  <a:gd name="connsiteX3" fmla="*/ 676055 w 679870"/>
                  <a:gd name="connsiteY3" fmla="*/ 111071 h 368629"/>
                  <a:gd name="connsiteX4" fmla="*/ 676054 w 679870"/>
                  <a:gd name="connsiteY4" fmla="*/ 317117 h 368629"/>
                  <a:gd name="connsiteX5" fmla="*/ 624542 w 679870"/>
                  <a:gd name="connsiteY5" fmla="*/ 368629 h 368629"/>
                  <a:gd name="connsiteX6" fmla="*/ 51512 w 679870"/>
                  <a:gd name="connsiteY6" fmla="*/ 368628 h 368629"/>
                  <a:gd name="connsiteX7" fmla="*/ 0 w 679870"/>
                  <a:gd name="connsiteY7" fmla="*/ 317116 h 368629"/>
                  <a:gd name="connsiteX8" fmla="*/ 0 w 679870"/>
                  <a:gd name="connsiteY8" fmla="*/ 111071 h 368629"/>
                  <a:gd name="connsiteX0" fmla="*/ 0 w 678884"/>
                  <a:gd name="connsiteY0" fmla="*/ 111071 h 368629"/>
                  <a:gd name="connsiteX1" fmla="*/ 51512 w 678884"/>
                  <a:gd name="connsiteY1" fmla="*/ 59559 h 368629"/>
                  <a:gd name="connsiteX2" fmla="*/ 624543 w 678884"/>
                  <a:gd name="connsiteY2" fmla="*/ 0 h 368629"/>
                  <a:gd name="connsiteX3" fmla="*/ 676055 w 678884"/>
                  <a:gd name="connsiteY3" fmla="*/ 111071 h 368629"/>
                  <a:gd name="connsiteX4" fmla="*/ 672550 w 678884"/>
                  <a:gd name="connsiteY4" fmla="*/ 254055 h 368629"/>
                  <a:gd name="connsiteX5" fmla="*/ 624542 w 678884"/>
                  <a:gd name="connsiteY5" fmla="*/ 368629 h 368629"/>
                  <a:gd name="connsiteX6" fmla="*/ 51512 w 678884"/>
                  <a:gd name="connsiteY6" fmla="*/ 368628 h 368629"/>
                  <a:gd name="connsiteX7" fmla="*/ 0 w 678884"/>
                  <a:gd name="connsiteY7" fmla="*/ 317116 h 368629"/>
                  <a:gd name="connsiteX8" fmla="*/ 0 w 678884"/>
                  <a:gd name="connsiteY8" fmla="*/ 111071 h 368629"/>
                  <a:gd name="connsiteX0" fmla="*/ 0 w 680925"/>
                  <a:gd name="connsiteY0" fmla="*/ 111071 h 368628"/>
                  <a:gd name="connsiteX1" fmla="*/ 51512 w 680925"/>
                  <a:gd name="connsiteY1" fmla="*/ 59559 h 368628"/>
                  <a:gd name="connsiteX2" fmla="*/ 624543 w 680925"/>
                  <a:gd name="connsiteY2" fmla="*/ 0 h 368628"/>
                  <a:gd name="connsiteX3" fmla="*/ 676055 w 680925"/>
                  <a:gd name="connsiteY3" fmla="*/ 111071 h 368628"/>
                  <a:gd name="connsiteX4" fmla="*/ 672550 w 680925"/>
                  <a:gd name="connsiteY4" fmla="*/ 254055 h 368628"/>
                  <a:gd name="connsiteX5" fmla="*/ 621039 w 680925"/>
                  <a:gd name="connsiteY5" fmla="*/ 302063 h 368628"/>
                  <a:gd name="connsiteX6" fmla="*/ 51512 w 680925"/>
                  <a:gd name="connsiteY6" fmla="*/ 368628 h 368628"/>
                  <a:gd name="connsiteX7" fmla="*/ 0 w 680925"/>
                  <a:gd name="connsiteY7" fmla="*/ 317116 h 368628"/>
                  <a:gd name="connsiteX8" fmla="*/ 0 w 680925"/>
                  <a:gd name="connsiteY8" fmla="*/ 111071 h 368628"/>
                  <a:gd name="connsiteX0" fmla="*/ 0 w 681927"/>
                  <a:gd name="connsiteY0" fmla="*/ 107568 h 365125"/>
                  <a:gd name="connsiteX1" fmla="*/ 51512 w 681927"/>
                  <a:gd name="connsiteY1" fmla="*/ 56056 h 365125"/>
                  <a:gd name="connsiteX2" fmla="*/ 610529 w 681927"/>
                  <a:gd name="connsiteY2" fmla="*/ 0 h 365125"/>
                  <a:gd name="connsiteX3" fmla="*/ 676055 w 681927"/>
                  <a:gd name="connsiteY3" fmla="*/ 107568 h 365125"/>
                  <a:gd name="connsiteX4" fmla="*/ 672550 w 681927"/>
                  <a:gd name="connsiteY4" fmla="*/ 250552 h 365125"/>
                  <a:gd name="connsiteX5" fmla="*/ 621039 w 681927"/>
                  <a:gd name="connsiteY5" fmla="*/ 298560 h 365125"/>
                  <a:gd name="connsiteX6" fmla="*/ 51512 w 681927"/>
                  <a:gd name="connsiteY6" fmla="*/ 365125 h 365125"/>
                  <a:gd name="connsiteX7" fmla="*/ 0 w 681927"/>
                  <a:gd name="connsiteY7" fmla="*/ 313613 h 365125"/>
                  <a:gd name="connsiteX8" fmla="*/ 0 w 681927"/>
                  <a:gd name="connsiteY8" fmla="*/ 107568 h 365125"/>
                  <a:gd name="connsiteX0" fmla="*/ 0 w 679000"/>
                  <a:gd name="connsiteY0" fmla="*/ 107568 h 365125"/>
                  <a:gd name="connsiteX1" fmla="*/ 51512 w 679000"/>
                  <a:gd name="connsiteY1" fmla="*/ 56056 h 365125"/>
                  <a:gd name="connsiteX2" fmla="*/ 610529 w 679000"/>
                  <a:gd name="connsiteY2" fmla="*/ 0 h 365125"/>
                  <a:gd name="connsiteX3" fmla="*/ 676055 w 679000"/>
                  <a:gd name="connsiteY3" fmla="*/ 107568 h 365125"/>
                  <a:gd name="connsiteX4" fmla="*/ 672550 w 679000"/>
                  <a:gd name="connsiteY4" fmla="*/ 250552 h 365125"/>
                  <a:gd name="connsiteX5" fmla="*/ 621039 w 679000"/>
                  <a:gd name="connsiteY5" fmla="*/ 298560 h 365125"/>
                  <a:gd name="connsiteX6" fmla="*/ 51512 w 679000"/>
                  <a:gd name="connsiteY6" fmla="*/ 365125 h 365125"/>
                  <a:gd name="connsiteX7" fmla="*/ 0 w 679000"/>
                  <a:gd name="connsiteY7" fmla="*/ 313613 h 365125"/>
                  <a:gd name="connsiteX8" fmla="*/ 0 w 679000"/>
                  <a:gd name="connsiteY8" fmla="*/ 107568 h 365125"/>
                  <a:gd name="connsiteX0" fmla="*/ 0 w 677219"/>
                  <a:gd name="connsiteY0" fmla="*/ 113684 h 371241"/>
                  <a:gd name="connsiteX1" fmla="*/ 51512 w 677219"/>
                  <a:gd name="connsiteY1" fmla="*/ 62172 h 371241"/>
                  <a:gd name="connsiteX2" fmla="*/ 610529 w 677219"/>
                  <a:gd name="connsiteY2" fmla="*/ 6116 h 371241"/>
                  <a:gd name="connsiteX3" fmla="*/ 672552 w 677219"/>
                  <a:gd name="connsiteY3" fmla="*/ 26098 h 371241"/>
                  <a:gd name="connsiteX4" fmla="*/ 672550 w 677219"/>
                  <a:gd name="connsiteY4" fmla="*/ 256668 h 371241"/>
                  <a:gd name="connsiteX5" fmla="*/ 621039 w 677219"/>
                  <a:gd name="connsiteY5" fmla="*/ 304676 h 371241"/>
                  <a:gd name="connsiteX6" fmla="*/ 51512 w 677219"/>
                  <a:gd name="connsiteY6" fmla="*/ 371241 h 371241"/>
                  <a:gd name="connsiteX7" fmla="*/ 0 w 677219"/>
                  <a:gd name="connsiteY7" fmla="*/ 319729 h 371241"/>
                  <a:gd name="connsiteX8" fmla="*/ 0 w 677219"/>
                  <a:gd name="connsiteY8" fmla="*/ 113684 h 371241"/>
                  <a:gd name="connsiteX0" fmla="*/ 0 w 677219"/>
                  <a:gd name="connsiteY0" fmla="*/ 107568 h 365125"/>
                  <a:gd name="connsiteX1" fmla="*/ 51512 w 677219"/>
                  <a:gd name="connsiteY1" fmla="*/ 56056 h 365125"/>
                  <a:gd name="connsiteX2" fmla="*/ 610529 w 677219"/>
                  <a:gd name="connsiteY2" fmla="*/ 0 h 365125"/>
                  <a:gd name="connsiteX3" fmla="*/ 672552 w 677219"/>
                  <a:gd name="connsiteY3" fmla="*/ 51513 h 365125"/>
                  <a:gd name="connsiteX4" fmla="*/ 672550 w 677219"/>
                  <a:gd name="connsiteY4" fmla="*/ 250552 h 365125"/>
                  <a:gd name="connsiteX5" fmla="*/ 621039 w 677219"/>
                  <a:gd name="connsiteY5" fmla="*/ 298560 h 365125"/>
                  <a:gd name="connsiteX6" fmla="*/ 51512 w 677219"/>
                  <a:gd name="connsiteY6" fmla="*/ 365125 h 365125"/>
                  <a:gd name="connsiteX7" fmla="*/ 0 w 677219"/>
                  <a:gd name="connsiteY7" fmla="*/ 313613 h 365125"/>
                  <a:gd name="connsiteX8" fmla="*/ 0 w 677219"/>
                  <a:gd name="connsiteY8" fmla="*/ 107568 h 365125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389649"/>
                  <a:gd name="connsiteX1" fmla="*/ 51512 w 679892"/>
                  <a:gd name="connsiteY1" fmla="*/ 80580 h 389649"/>
                  <a:gd name="connsiteX2" fmla="*/ 607025 w 679892"/>
                  <a:gd name="connsiteY2" fmla="*/ 0 h 389649"/>
                  <a:gd name="connsiteX3" fmla="*/ 672552 w 679892"/>
                  <a:gd name="connsiteY3" fmla="*/ 76037 h 389649"/>
                  <a:gd name="connsiteX4" fmla="*/ 672550 w 679892"/>
                  <a:gd name="connsiteY4" fmla="*/ 275076 h 389649"/>
                  <a:gd name="connsiteX5" fmla="*/ 621039 w 679892"/>
                  <a:gd name="connsiteY5" fmla="*/ 323084 h 389649"/>
                  <a:gd name="connsiteX6" fmla="*/ 51512 w 679892"/>
                  <a:gd name="connsiteY6" fmla="*/ 389649 h 389649"/>
                  <a:gd name="connsiteX7" fmla="*/ 0 w 679892"/>
                  <a:gd name="connsiteY7" fmla="*/ 338137 h 389649"/>
                  <a:gd name="connsiteX8" fmla="*/ 0 w 679892"/>
                  <a:gd name="connsiteY8" fmla="*/ 132092 h 389649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0 w 679892"/>
                  <a:gd name="connsiteY7" fmla="*/ 338137 h 414173"/>
                  <a:gd name="connsiteX8" fmla="*/ 0 w 679892"/>
                  <a:gd name="connsiteY8" fmla="*/ 132092 h 414173"/>
                  <a:gd name="connsiteX0" fmla="*/ 0 w 679892"/>
                  <a:gd name="connsiteY0" fmla="*/ 132092 h 414173"/>
                  <a:gd name="connsiteX1" fmla="*/ 51512 w 679892"/>
                  <a:gd name="connsiteY1" fmla="*/ 80580 h 414173"/>
                  <a:gd name="connsiteX2" fmla="*/ 607025 w 679892"/>
                  <a:gd name="connsiteY2" fmla="*/ 0 h 414173"/>
                  <a:gd name="connsiteX3" fmla="*/ 672552 w 679892"/>
                  <a:gd name="connsiteY3" fmla="*/ 76037 h 414173"/>
                  <a:gd name="connsiteX4" fmla="*/ 672550 w 679892"/>
                  <a:gd name="connsiteY4" fmla="*/ 275076 h 414173"/>
                  <a:gd name="connsiteX5" fmla="*/ 621039 w 679892"/>
                  <a:gd name="connsiteY5" fmla="*/ 323084 h 414173"/>
                  <a:gd name="connsiteX6" fmla="*/ 58519 w 679892"/>
                  <a:gd name="connsiteY6" fmla="*/ 414173 h 414173"/>
                  <a:gd name="connsiteX7" fmla="*/ 3503 w 679892"/>
                  <a:gd name="connsiteY7" fmla="*/ 373172 h 414173"/>
                  <a:gd name="connsiteX8" fmla="*/ 0 w 679892"/>
                  <a:gd name="connsiteY8" fmla="*/ 132092 h 41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9892" h="414173">
                    <a:moveTo>
                      <a:pt x="0" y="132092"/>
                    </a:moveTo>
                    <a:cubicBezTo>
                      <a:pt x="0" y="103643"/>
                      <a:pt x="23063" y="80580"/>
                      <a:pt x="51512" y="80580"/>
                    </a:cubicBezTo>
                    <a:cubicBezTo>
                      <a:pt x="235515" y="49049"/>
                      <a:pt x="419518" y="24524"/>
                      <a:pt x="607025" y="0"/>
                    </a:cubicBezTo>
                    <a:cubicBezTo>
                      <a:pt x="635474" y="0"/>
                      <a:pt x="661631" y="30191"/>
                      <a:pt x="672552" y="76037"/>
                    </a:cubicBezTo>
                    <a:cubicBezTo>
                      <a:pt x="683473" y="121883"/>
                      <a:pt x="681136" y="233902"/>
                      <a:pt x="672550" y="275076"/>
                    </a:cubicBezTo>
                    <a:cubicBezTo>
                      <a:pt x="663965" y="316251"/>
                      <a:pt x="649488" y="323084"/>
                      <a:pt x="621039" y="323084"/>
                    </a:cubicBezTo>
                    <a:lnTo>
                      <a:pt x="58519" y="414173"/>
                    </a:lnTo>
                    <a:cubicBezTo>
                      <a:pt x="30070" y="414173"/>
                      <a:pt x="3503" y="401621"/>
                      <a:pt x="3503" y="373172"/>
                    </a:cubicBezTo>
                    <a:cubicBezTo>
                      <a:pt x="2335" y="292812"/>
                      <a:pt x="1168" y="212452"/>
                      <a:pt x="0" y="132092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cxnSp>
            <p:nvCxnSpPr>
              <p:cNvPr id="1097" name="Lige forbindelse 1096">
                <a:extLst>
                  <a:ext uri="{FF2B5EF4-FFF2-40B4-BE49-F238E27FC236}">
                    <a16:creationId xmlns:a16="http://schemas.microsoft.com/office/drawing/2014/main" id="{531638AF-AEFB-8FF8-6262-B5AA5593A83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3804" y="3649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Lige forbindelse 1097">
                <a:extLst>
                  <a:ext uri="{FF2B5EF4-FFF2-40B4-BE49-F238E27FC236}">
                    <a16:creationId xmlns:a16="http://schemas.microsoft.com/office/drawing/2014/main" id="{485E81F3-09B6-16EA-9322-8EA62A4755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166979" y="37762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Lige forbindelse 1098">
                <a:extLst>
                  <a:ext uri="{FF2B5EF4-FFF2-40B4-BE49-F238E27FC236}">
                    <a16:creationId xmlns:a16="http://schemas.microsoft.com/office/drawing/2014/main" id="{7CF43968-A753-12EC-5142-9CDC8DB716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54" y="37603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0" name="Lige forbindelse 1099">
                <a:extLst>
                  <a:ext uri="{FF2B5EF4-FFF2-40B4-BE49-F238E27FC236}">
                    <a16:creationId xmlns:a16="http://schemas.microsoft.com/office/drawing/2014/main" id="{F338B278-5680-03FC-45A8-78DCC25212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379704" y="362383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Lige forbindelse 1100">
                <a:extLst>
                  <a:ext uri="{FF2B5EF4-FFF2-40B4-BE49-F238E27FC236}">
                    <a16:creationId xmlns:a16="http://schemas.microsoft.com/office/drawing/2014/main" id="{A7E2FD8B-458A-13BD-4CBB-B0B86DBA0AC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59029" y="3743085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2" name="Lige forbindelse 1101">
                <a:extLst>
                  <a:ext uri="{FF2B5EF4-FFF2-40B4-BE49-F238E27FC236}">
                    <a16:creationId xmlns:a16="http://schemas.microsoft.com/office/drawing/2014/main" id="{95646431-0B34-EB5C-0CE9-DA7321D951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78079" y="38351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3" name="Lige forbindelse 1102">
                <a:extLst>
                  <a:ext uri="{FF2B5EF4-FFF2-40B4-BE49-F238E27FC236}">
                    <a16:creationId xmlns:a16="http://schemas.microsoft.com/office/drawing/2014/main" id="{3EDC43FE-7FFA-BE54-B5C1-9BFD0CDBABA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262204" y="362561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4" name="Lige forbindelse 1103">
                <a:extLst>
                  <a:ext uri="{FF2B5EF4-FFF2-40B4-BE49-F238E27FC236}">
                    <a16:creationId xmlns:a16="http://schemas.microsoft.com/office/drawing/2014/main" id="{DE99D296-1125-448E-1F6B-D67DBA2146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7629" y="35938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5" name="Lige forbindelse 1104">
                <a:extLst>
                  <a:ext uri="{FF2B5EF4-FFF2-40B4-BE49-F238E27FC236}">
                    <a16:creationId xmlns:a16="http://schemas.microsoft.com/office/drawing/2014/main" id="{C3433266-F080-02B5-023F-46AE84C460F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84454" y="3797060"/>
                <a:ext cx="108000" cy="134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6" name="Lige forbindelse 1105">
                <a:extLst>
                  <a:ext uri="{FF2B5EF4-FFF2-40B4-BE49-F238E27FC236}">
                    <a16:creationId xmlns:a16="http://schemas.microsoft.com/office/drawing/2014/main" id="{FBE13435-0A58-2A61-4F4D-F7EF93EAEDE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5429" y="3592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7" name="Lige forbindelse 1106">
                <a:extLst>
                  <a:ext uri="{FF2B5EF4-FFF2-40B4-BE49-F238E27FC236}">
                    <a16:creationId xmlns:a16="http://schemas.microsoft.com/office/drawing/2014/main" id="{3F118C59-EB14-6009-FE5F-C9705AE01B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468604" y="3719085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8" name="Lige forbindelse 1107">
                <a:extLst>
                  <a:ext uri="{FF2B5EF4-FFF2-40B4-BE49-F238E27FC236}">
                    <a16:creationId xmlns:a16="http://schemas.microsoft.com/office/drawing/2014/main" id="{0EDF9DA5-F084-DF94-5777-9B22D37B32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598779" y="3582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9" name="Lige forbindelse 1108">
                <a:extLst>
                  <a:ext uri="{FF2B5EF4-FFF2-40B4-BE49-F238E27FC236}">
                    <a16:creationId xmlns:a16="http://schemas.microsoft.com/office/drawing/2014/main" id="{8AE0ED09-51AE-9427-CDE8-20E8C6E1BAD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7601954" y="3709560"/>
                <a:ext cx="0" cy="10800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0" name="Ellipse 1109">
                <a:extLst>
                  <a:ext uri="{FF2B5EF4-FFF2-40B4-BE49-F238E27FC236}">
                    <a16:creationId xmlns:a16="http://schemas.microsoft.com/office/drawing/2014/main" id="{77FE8886-6325-C306-22F5-617CFF6370D9}"/>
                  </a:ext>
                </a:extLst>
              </p:cNvPr>
              <p:cNvSpPr/>
              <p:nvPr/>
            </p:nvSpPr>
            <p:spPr>
              <a:xfrm>
                <a:off x="7421048" y="3816708"/>
                <a:ext cx="18000" cy="18000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grpSp>
            <p:nvGrpSpPr>
              <p:cNvPr id="1111" name="Gruppe 1110">
                <a:extLst>
                  <a:ext uri="{FF2B5EF4-FFF2-40B4-BE49-F238E27FC236}">
                    <a16:creationId xmlns:a16="http://schemas.microsoft.com/office/drawing/2014/main" id="{28767354-D77F-B95A-AD94-EC21D2218718}"/>
                  </a:ext>
                </a:extLst>
              </p:cNvPr>
              <p:cNvGrpSpPr/>
              <p:nvPr/>
            </p:nvGrpSpPr>
            <p:grpSpPr>
              <a:xfrm>
                <a:off x="8529476" y="3579921"/>
                <a:ext cx="429541" cy="434976"/>
                <a:chOff x="6365875" y="1133474"/>
                <a:chExt cx="429541" cy="434976"/>
              </a:xfrm>
            </p:grpSpPr>
            <p:sp>
              <p:nvSpPr>
                <p:cNvPr id="1119" name="Kombinationstegning 1118">
                  <a:extLst>
                    <a:ext uri="{FF2B5EF4-FFF2-40B4-BE49-F238E27FC236}">
                      <a16:creationId xmlns:a16="http://schemas.microsoft.com/office/drawing/2014/main" id="{A0A44ADF-DD50-3E81-7112-1D6AB947120E}"/>
                    </a:ext>
                  </a:extLst>
                </p:cNvPr>
                <p:cNvSpPr/>
                <p:nvPr/>
              </p:nvSpPr>
              <p:spPr>
                <a:xfrm>
                  <a:off x="6365875" y="1133474"/>
                  <a:ext cx="381000" cy="422275"/>
                </a:xfrm>
                <a:custGeom>
                  <a:avLst/>
                  <a:gdLst>
                    <a:gd name="connsiteX0" fmla="*/ 393700 w 393700"/>
                    <a:gd name="connsiteY0" fmla="*/ 142875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42875 h 431800"/>
                    <a:gd name="connsiteX0" fmla="*/ 393700 w 393700"/>
                    <a:gd name="connsiteY0" fmla="*/ 165100 h 431800"/>
                    <a:gd name="connsiteX1" fmla="*/ 292100 w 393700"/>
                    <a:gd name="connsiteY1" fmla="*/ 25400 h 431800"/>
                    <a:gd name="connsiteX2" fmla="*/ 219075 w 393700"/>
                    <a:gd name="connsiteY2" fmla="*/ 0 h 431800"/>
                    <a:gd name="connsiteX3" fmla="*/ 158750 w 393700"/>
                    <a:gd name="connsiteY3" fmla="*/ 19050 h 431800"/>
                    <a:gd name="connsiteX4" fmla="*/ 114300 w 393700"/>
                    <a:gd name="connsiteY4" fmla="*/ 34925 h 431800"/>
                    <a:gd name="connsiteX5" fmla="*/ 76200 w 393700"/>
                    <a:gd name="connsiteY5" fmla="*/ 60325 h 431800"/>
                    <a:gd name="connsiteX6" fmla="*/ 53975 w 393700"/>
                    <a:gd name="connsiteY6" fmla="*/ 92075 h 431800"/>
                    <a:gd name="connsiteX7" fmla="*/ 25400 w 393700"/>
                    <a:gd name="connsiteY7" fmla="*/ 136525 h 431800"/>
                    <a:gd name="connsiteX8" fmla="*/ 0 w 393700"/>
                    <a:gd name="connsiteY8" fmla="*/ 193675 h 431800"/>
                    <a:gd name="connsiteX9" fmla="*/ 0 w 393700"/>
                    <a:gd name="connsiteY9" fmla="*/ 234950 h 431800"/>
                    <a:gd name="connsiteX10" fmla="*/ 6350 w 393700"/>
                    <a:gd name="connsiteY10" fmla="*/ 282575 h 431800"/>
                    <a:gd name="connsiteX11" fmla="*/ 22225 w 393700"/>
                    <a:gd name="connsiteY11" fmla="*/ 330200 h 431800"/>
                    <a:gd name="connsiteX12" fmla="*/ 187325 w 393700"/>
                    <a:gd name="connsiteY12" fmla="*/ 431800 h 431800"/>
                    <a:gd name="connsiteX13" fmla="*/ 136525 w 393700"/>
                    <a:gd name="connsiteY13" fmla="*/ 361950 h 431800"/>
                    <a:gd name="connsiteX14" fmla="*/ 111125 w 393700"/>
                    <a:gd name="connsiteY14" fmla="*/ 292100 h 431800"/>
                    <a:gd name="connsiteX15" fmla="*/ 117475 w 393700"/>
                    <a:gd name="connsiteY15" fmla="*/ 234950 h 431800"/>
                    <a:gd name="connsiteX16" fmla="*/ 149225 w 393700"/>
                    <a:gd name="connsiteY16" fmla="*/ 174625 h 431800"/>
                    <a:gd name="connsiteX17" fmla="*/ 203200 w 393700"/>
                    <a:gd name="connsiteY17" fmla="*/ 120650 h 431800"/>
                    <a:gd name="connsiteX18" fmla="*/ 257175 w 393700"/>
                    <a:gd name="connsiteY18" fmla="*/ 111125 h 431800"/>
                    <a:gd name="connsiteX19" fmla="*/ 311150 w 393700"/>
                    <a:gd name="connsiteY19" fmla="*/ 107950 h 431800"/>
                    <a:gd name="connsiteX20" fmla="*/ 393700 w 393700"/>
                    <a:gd name="connsiteY20" fmla="*/ 165100 h 431800"/>
                    <a:gd name="connsiteX0" fmla="*/ 381000 w 381000"/>
                    <a:gd name="connsiteY0" fmla="*/ 142875 h 431800"/>
                    <a:gd name="connsiteX1" fmla="*/ 292100 w 381000"/>
                    <a:gd name="connsiteY1" fmla="*/ 25400 h 431800"/>
                    <a:gd name="connsiteX2" fmla="*/ 219075 w 381000"/>
                    <a:gd name="connsiteY2" fmla="*/ 0 h 431800"/>
                    <a:gd name="connsiteX3" fmla="*/ 158750 w 381000"/>
                    <a:gd name="connsiteY3" fmla="*/ 19050 h 431800"/>
                    <a:gd name="connsiteX4" fmla="*/ 114300 w 381000"/>
                    <a:gd name="connsiteY4" fmla="*/ 34925 h 431800"/>
                    <a:gd name="connsiteX5" fmla="*/ 76200 w 381000"/>
                    <a:gd name="connsiteY5" fmla="*/ 60325 h 431800"/>
                    <a:gd name="connsiteX6" fmla="*/ 53975 w 381000"/>
                    <a:gd name="connsiteY6" fmla="*/ 92075 h 431800"/>
                    <a:gd name="connsiteX7" fmla="*/ 25400 w 381000"/>
                    <a:gd name="connsiteY7" fmla="*/ 136525 h 431800"/>
                    <a:gd name="connsiteX8" fmla="*/ 0 w 381000"/>
                    <a:gd name="connsiteY8" fmla="*/ 193675 h 431800"/>
                    <a:gd name="connsiteX9" fmla="*/ 0 w 381000"/>
                    <a:gd name="connsiteY9" fmla="*/ 234950 h 431800"/>
                    <a:gd name="connsiteX10" fmla="*/ 6350 w 381000"/>
                    <a:gd name="connsiteY10" fmla="*/ 282575 h 431800"/>
                    <a:gd name="connsiteX11" fmla="*/ 22225 w 381000"/>
                    <a:gd name="connsiteY11" fmla="*/ 330200 h 431800"/>
                    <a:gd name="connsiteX12" fmla="*/ 187325 w 381000"/>
                    <a:gd name="connsiteY12" fmla="*/ 431800 h 431800"/>
                    <a:gd name="connsiteX13" fmla="*/ 136525 w 381000"/>
                    <a:gd name="connsiteY13" fmla="*/ 361950 h 431800"/>
                    <a:gd name="connsiteX14" fmla="*/ 111125 w 381000"/>
                    <a:gd name="connsiteY14" fmla="*/ 292100 h 431800"/>
                    <a:gd name="connsiteX15" fmla="*/ 117475 w 381000"/>
                    <a:gd name="connsiteY15" fmla="*/ 234950 h 431800"/>
                    <a:gd name="connsiteX16" fmla="*/ 149225 w 381000"/>
                    <a:gd name="connsiteY16" fmla="*/ 174625 h 431800"/>
                    <a:gd name="connsiteX17" fmla="*/ 203200 w 381000"/>
                    <a:gd name="connsiteY17" fmla="*/ 120650 h 431800"/>
                    <a:gd name="connsiteX18" fmla="*/ 257175 w 381000"/>
                    <a:gd name="connsiteY18" fmla="*/ 111125 h 431800"/>
                    <a:gd name="connsiteX19" fmla="*/ 311150 w 381000"/>
                    <a:gd name="connsiteY19" fmla="*/ 107950 h 431800"/>
                    <a:gd name="connsiteX20" fmla="*/ 381000 w 381000"/>
                    <a:gd name="connsiteY20" fmla="*/ 142875 h 431800"/>
                    <a:gd name="connsiteX0" fmla="*/ 381000 w 381000"/>
                    <a:gd name="connsiteY0" fmla="*/ 142875 h 422275"/>
                    <a:gd name="connsiteX1" fmla="*/ 292100 w 381000"/>
                    <a:gd name="connsiteY1" fmla="*/ 25400 h 422275"/>
                    <a:gd name="connsiteX2" fmla="*/ 219075 w 381000"/>
                    <a:gd name="connsiteY2" fmla="*/ 0 h 422275"/>
                    <a:gd name="connsiteX3" fmla="*/ 158750 w 381000"/>
                    <a:gd name="connsiteY3" fmla="*/ 19050 h 422275"/>
                    <a:gd name="connsiteX4" fmla="*/ 114300 w 381000"/>
                    <a:gd name="connsiteY4" fmla="*/ 34925 h 422275"/>
                    <a:gd name="connsiteX5" fmla="*/ 76200 w 381000"/>
                    <a:gd name="connsiteY5" fmla="*/ 60325 h 422275"/>
                    <a:gd name="connsiteX6" fmla="*/ 53975 w 381000"/>
                    <a:gd name="connsiteY6" fmla="*/ 92075 h 422275"/>
                    <a:gd name="connsiteX7" fmla="*/ 25400 w 381000"/>
                    <a:gd name="connsiteY7" fmla="*/ 136525 h 422275"/>
                    <a:gd name="connsiteX8" fmla="*/ 0 w 381000"/>
                    <a:gd name="connsiteY8" fmla="*/ 193675 h 422275"/>
                    <a:gd name="connsiteX9" fmla="*/ 0 w 381000"/>
                    <a:gd name="connsiteY9" fmla="*/ 234950 h 422275"/>
                    <a:gd name="connsiteX10" fmla="*/ 6350 w 381000"/>
                    <a:gd name="connsiteY10" fmla="*/ 282575 h 422275"/>
                    <a:gd name="connsiteX11" fmla="*/ 22225 w 381000"/>
                    <a:gd name="connsiteY11" fmla="*/ 330200 h 422275"/>
                    <a:gd name="connsiteX12" fmla="*/ 206375 w 381000"/>
                    <a:gd name="connsiteY12" fmla="*/ 422275 h 422275"/>
                    <a:gd name="connsiteX13" fmla="*/ 136525 w 381000"/>
                    <a:gd name="connsiteY13" fmla="*/ 361950 h 422275"/>
                    <a:gd name="connsiteX14" fmla="*/ 111125 w 381000"/>
                    <a:gd name="connsiteY14" fmla="*/ 292100 h 422275"/>
                    <a:gd name="connsiteX15" fmla="*/ 117475 w 381000"/>
                    <a:gd name="connsiteY15" fmla="*/ 234950 h 422275"/>
                    <a:gd name="connsiteX16" fmla="*/ 149225 w 381000"/>
                    <a:gd name="connsiteY16" fmla="*/ 174625 h 422275"/>
                    <a:gd name="connsiteX17" fmla="*/ 203200 w 381000"/>
                    <a:gd name="connsiteY17" fmla="*/ 120650 h 422275"/>
                    <a:gd name="connsiteX18" fmla="*/ 257175 w 381000"/>
                    <a:gd name="connsiteY18" fmla="*/ 111125 h 422275"/>
                    <a:gd name="connsiteX19" fmla="*/ 311150 w 381000"/>
                    <a:gd name="connsiteY19" fmla="*/ 107950 h 422275"/>
                    <a:gd name="connsiteX20" fmla="*/ 381000 w 381000"/>
                    <a:gd name="connsiteY20" fmla="*/ 142875 h 42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1000" h="422275">
                      <a:moveTo>
                        <a:pt x="381000" y="142875"/>
                      </a:moveTo>
                      <a:lnTo>
                        <a:pt x="292100" y="25400"/>
                      </a:lnTo>
                      <a:lnTo>
                        <a:pt x="219075" y="0"/>
                      </a:lnTo>
                      <a:lnTo>
                        <a:pt x="158750" y="19050"/>
                      </a:lnTo>
                      <a:lnTo>
                        <a:pt x="114300" y="34925"/>
                      </a:lnTo>
                      <a:lnTo>
                        <a:pt x="76200" y="60325"/>
                      </a:lnTo>
                      <a:lnTo>
                        <a:pt x="53975" y="92075"/>
                      </a:lnTo>
                      <a:lnTo>
                        <a:pt x="25400" y="136525"/>
                      </a:lnTo>
                      <a:lnTo>
                        <a:pt x="0" y="193675"/>
                      </a:lnTo>
                      <a:lnTo>
                        <a:pt x="0" y="234950"/>
                      </a:lnTo>
                      <a:lnTo>
                        <a:pt x="6350" y="282575"/>
                      </a:lnTo>
                      <a:lnTo>
                        <a:pt x="22225" y="330200"/>
                      </a:lnTo>
                      <a:lnTo>
                        <a:pt x="206375" y="422275"/>
                      </a:lnTo>
                      <a:lnTo>
                        <a:pt x="136525" y="361950"/>
                      </a:lnTo>
                      <a:lnTo>
                        <a:pt x="111125" y="292100"/>
                      </a:lnTo>
                      <a:lnTo>
                        <a:pt x="117475" y="234950"/>
                      </a:lnTo>
                      <a:lnTo>
                        <a:pt x="149225" y="174625"/>
                      </a:lnTo>
                      <a:lnTo>
                        <a:pt x="203200" y="120650"/>
                      </a:lnTo>
                      <a:lnTo>
                        <a:pt x="257175" y="111125"/>
                      </a:lnTo>
                      <a:lnTo>
                        <a:pt x="311150" y="107950"/>
                      </a:lnTo>
                      <a:lnTo>
                        <a:pt x="381000" y="142875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50000"/>
                      </a:schemeClr>
                    </a:gs>
                    <a:gs pos="33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20" name="Ellipse 1119">
                  <a:extLst>
                    <a:ext uri="{FF2B5EF4-FFF2-40B4-BE49-F238E27FC236}">
                      <a16:creationId xmlns:a16="http://schemas.microsoft.com/office/drawing/2014/main" id="{15A0EFEC-D9A7-0460-7B8A-94C87DE86744}"/>
                    </a:ext>
                  </a:extLst>
                </p:cNvPr>
                <p:cNvSpPr/>
                <p:nvPr/>
              </p:nvSpPr>
              <p:spPr>
                <a:xfrm>
                  <a:off x="6467653" y="1241425"/>
                  <a:ext cx="327763" cy="327025"/>
                </a:xfrm>
                <a:prstGeom prst="ellipse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112" name="Gruppe 1111">
                <a:extLst>
                  <a:ext uri="{FF2B5EF4-FFF2-40B4-BE49-F238E27FC236}">
                    <a16:creationId xmlns:a16="http://schemas.microsoft.com/office/drawing/2014/main" id="{59069690-7FBA-9EBB-C3E7-812BEE4ACA21}"/>
                  </a:ext>
                </a:extLst>
              </p:cNvPr>
              <p:cNvGrpSpPr/>
              <p:nvPr/>
            </p:nvGrpSpPr>
            <p:grpSpPr>
              <a:xfrm>
                <a:off x="9110066" y="3298176"/>
                <a:ext cx="194132" cy="411384"/>
                <a:chOff x="7775333" y="845452"/>
                <a:chExt cx="194132" cy="411384"/>
              </a:xfrm>
            </p:grpSpPr>
            <p:sp>
              <p:nvSpPr>
                <p:cNvPr id="1116" name="Afrundet rektangel 1115">
                  <a:extLst>
                    <a:ext uri="{FF2B5EF4-FFF2-40B4-BE49-F238E27FC236}">
                      <a16:creationId xmlns:a16="http://schemas.microsoft.com/office/drawing/2014/main" id="{834F4439-CC36-67D6-2DC9-030B0B3F03B1}"/>
                    </a:ext>
                  </a:extLst>
                </p:cNvPr>
                <p:cNvSpPr/>
                <p:nvPr/>
              </p:nvSpPr>
              <p:spPr>
                <a:xfrm>
                  <a:off x="7775333" y="845452"/>
                  <a:ext cx="194132" cy="411384"/>
                </a:xfrm>
                <a:prstGeom prst="roundRect">
                  <a:avLst/>
                </a:pr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7" name="Afrundet rektangel 1052">
                  <a:extLst>
                    <a:ext uri="{FF2B5EF4-FFF2-40B4-BE49-F238E27FC236}">
                      <a16:creationId xmlns:a16="http://schemas.microsoft.com/office/drawing/2014/main" id="{020113CA-BB12-B13B-3701-3E7423E6C21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1538" y="967408"/>
                  <a:ext cx="163050" cy="252000"/>
                </a:xfrm>
                <a:custGeom>
                  <a:avLst/>
                  <a:gdLst>
                    <a:gd name="connsiteX0" fmla="*/ 0 w 144000"/>
                    <a:gd name="connsiteY0" fmla="*/ 24000 h 252000"/>
                    <a:gd name="connsiteX1" fmla="*/ 24000 w 144000"/>
                    <a:gd name="connsiteY1" fmla="*/ 0 h 252000"/>
                    <a:gd name="connsiteX2" fmla="*/ 120000 w 144000"/>
                    <a:gd name="connsiteY2" fmla="*/ 0 h 252000"/>
                    <a:gd name="connsiteX3" fmla="*/ 144000 w 144000"/>
                    <a:gd name="connsiteY3" fmla="*/ 24000 h 252000"/>
                    <a:gd name="connsiteX4" fmla="*/ 144000 w 144000"/>
                    <a:gd name="connsiteY4" fmla="*/ 228000 h 252000"/>
                    <a:gd name="connsiteX5" fmla="*/ 120000 w 144000"/>
                    <a:gd name="connsiteY5" fmla="*/ 252000 h 252000"/>
                    <a:gd name="connsiteX6" fmla="*/ 24000 w 144000"/>
                    <a:gd name="connsiteY6" fmla="*/ 252000 h 252000"/>
                    <a:gd name="connsiteX7" fmla="*/ 0 w 144000"/>
                    <a:gd name="connsiteY7" fmla="*/ 228000 h 252000"/>
                    <a:gd name="connsiteX8" fmla="*/ 0 w 144000"/>
                    <a:gd name="connsiteY8" fmla="*/ 24000 h 252000"/>
                    <a:gd name="connsiteX0" fmla="*/ 0 w 163050"/>
                    <a:gd name="connsiteY0" fmla="*/ 24000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0 w 163050"/>
                    <a:gd name="connsiteY8" fmla="*/ 24000 h 252000"/>
                    <a:gd name="connsiteX0" fmla="*/ 28575 w 163050"/>
                    <a:gd name="connsiteY0" fmla="*/ 27175 h 252000"/>
                    <a:gd name="connsiteX1" fmla="*/ 24000 w 163050"/>
                    <a:gd name="connsiteY1" fmla="*/ 0 h 252000"/>
                    <a:gd name="connsiteX2" fmla="*/ 120000 w 163050"/>
                    <a:gd name="connsiteY2" fmla="*/ 0 h 252000"/>
                    <a:gd name="connsiteX3" fmla="*/ 163050 w 163050"/>
                    <a:gd name="connsiteY3" fmla="*/ 27175 h 252000"/>
                    <a:gd name="connsiteX4" fmla="*/ 144000 w 163050"/>
                    <a:gd name="connsiteY4" fmla="*/ 228000 h 252000"/>
                    <a:gd name="connsiteX5" fmla="*/ 120000 w 163050"/>
                    <a:gd name="connsiteY5" fmla="*/ 252000 h 252000"/>
                    <a:gd name="connsiteX6" fmla="*/ 24000 w 163050"/>
                    <a:gd name="connsiteY6" fmla="*/ 252000 h 252000"/>
                    <a:gd name="connsiteX7" fmla="*/ 0 w 163050"/>
                    <a:gd name="connsiteY7" fmla="*/ 228000 h 252000"/>
                    <a:gd name="connsiteX8" fmla="*/ 28575 w 163050"/>
                    <a:gd name="connsiteY8" fmla="*/ 27175 h 25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050" h="252000">
                      <a:moveTo>
                        <a:pt x="28575" y="27175"/>
                      </a:moveTo>
                      <a:cubicBezTo>
                        <a:pt x="28575" y="13920"/>
                        <a:pt x="10745" y="0"/>
                        <a:pt x="24000" y="0"/>
                      </a:cubicBezTo>
                      <a:lnTo>
                        <a:pt x="120000" y="0"/>
                      </a:lnTo>
                      <a:cubicBezTo>
                        <a:pt x="133255" y="0"/>
                        <a:pt x="163050" y="13920"/>
                        <a:pt x="163050" y="27175"/>
                      </a:cubicBezTo>
                      <a:cubicBezTo>
                        <a:pt x="163050" y="95175"/>
                        <a:pt x="144000" y="160000"/>
                        <a:pt x="144000" y="228000"/>
                      </a:cubicBezTo>
                      <a:cubicBezTo>
                        <a:pt x="144000" y="241255"/>
                        <a:pt x="133255" y="252000"/>
                        <a:pt x="120000" y="252000"/>
                      </a:cubicBezTo>
                      <a:lnTo>
                        <a:pt x="24000" y="252000"/>
                      </a:lnTo>
                      <a:cubicBezTo>
                        <a:pt x="10745" y="252000"/>
                        <a:pt x="0" y="241255"/>
                        <a:pt x="0" y="228000"/>
                      </a:cubicBezTo>
                      <a:lnTo>
                        <a:pt x="28575" y="27175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18" name="Afrundet rektangel 1053">
                  <a:extLst>
                    <a:ext uri="{FF2B5EF4-FFF2-40B4-BE49-F238E27FC236}">
                      <a16:creationId xmlns:a16="http://schemas.microsoft.com/office/drawing/2014/main" id="{2C6994EE-EA6C-EE2D-EF7D-2E82D73E9CF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800399" y="890626"/>
                  <a:ext cx="166225" cy="84001"/>
                </a:xfrm>
                <a:custGeom>
                  <a:avLst/>
                  <a:gdLst>
                    <a:gd name="connsiteX0" fmla="*/ 0 w 144000"/>
                    <a:gd name="connsiteY0" fmla="*/ 13471 h 80826"/>
                    <a:gd name="connsiteX1" fmla="*/ 13471 w 144000"/>
                    <a:gd name="connsiteY1" fmla="*/ 0 h 80826"/>
                    <a:gd name="connsiteX2" fmla="*/ 130529 w 144000"/>
                    <a:gd name="connsiteY2" fmla="*/ 0 h 80826"/>
                    <a:gd name="connsiteX3" fmla="*/ 144000 w 144000"/>
                    <a:gd name="connsiteY3" fmla="*/ 13471 h 80826"/>
                    <a:gd name="connsiteX4" fmla="*/ 144000 w 144000"/>
                    <a:gd name="connsiteY4" fmla="*/ 67355 h 80826"/>
                    <a:gd name="connsiteX5" fmla="*/ 130529 w 144000"/>
                    <a:gd name="connsiteY5" fmla="*/ 80826 h 80826"/>
                    <a:gd name="connsiteX6" fmla="*/ 13471 w 144000"/>
                    <a:gd name="connsiteY6" fmla="*/ 80826 h 80826"/>
                    <a:gd name="connsiteX7" fmla="*/ 0 w 144000"/>
                    <a:gd name="connsiteY7" fmla="*/ 67355 h 80826"/>
                    <a:gd name="connsiteX8" fmla="*/ 0 w 144000"/>
                    <a:gd name="connsiteY8" fmla="*/ 13471 h 80826"/>
                    <a:gd name="connsiteX0" fmla="*/ 0 w 157630"/>
                    <a:gd name="connsiteY0" fmla="*/ 13471 h 84001"/>
                    <a:gd name="connsiteX1" fmla="*/ 13471 w 157630"/>
                    <a:gd name="connsiteY1" fmla="*/ 0 h 84001"/>
                    <a:gd name="connsiteX2" fmla="*/ 130529 w 157630"/>
                    <a:gd name="connsiteY2" fmla="*/ 0 h 84001"/>
                    <a:gd name="connsiteX3" fmla="*/ 144000 w 157630"/>
                    <a:gd name="connsiteY3" fmla="*/ 13471 h 84001"/>
                    <a:gd name="connsiteX4" fmla="*/ 144000 w 157630"/>
                    <a:gd name="connsiteY4" fmla="*/ 67355 h 84001"/>
                    <a:gd name="connsiteX5" fmla="*/ 155929 w 157630"/>
                    <a:gd name="connsiteY5" fmla="*/ 84001 h 84001"/>
                    <a:gd name="connsiteX6" fmla="*/ 13471 w 157630"/>
                    <a:gd name="connsiteY6" fmla="*/ 80826 h 84001"/>
                    <a:gd name="connsiteX7" fmla="*/ 0 w 157630"/>
                    <a:gd name="connsiteY7" fmla="*/ 67355 h 84001"/>
                    <a:gd name="connsiteX8" fmla="*/ 0 w 157630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0 w 166225"/>
                    <a:gd name="connsiteY7" fmla="*/ 67355 h 84001"/>
                    <a:gd name="connsiteX8" fmla="*/ 0 w 166225"/>
                    <a:gd name="connsiteY8" fmla="*/ 13471 h 84001"/>
                    <a:gd name="connsiteX0" fmla="*/ 0 w 166225"/>
                    <a:gd name="connsiteY0" fmla="*/ 13471 h 84001"/>
                    <a:gd name="connsiteX1" fmla="*/ 13471 w 166225"/>
                    <a:gd name="connsiteY1" fmla="*/ 0 h 84001"/>
                    <a:gd name="connsiteX2" fmla="*/ 130529 w 166225"/>
                    <a:gd name="connsiteY2" fmla="*/ 0 h 84001"/>
                    <a:gd name="connsiteX3" fmla="*/ 144000 w 166225"/>
                    <a:gd name="connsiteY3" fmla="*/ 13471 h 84001"/>
                    <a:gd name="connsiteX4" fmla="*/ 166225 w 166225"/>
                    <a:gd name="connsiteY4" fmla="*/ 73705 h 84001"/>
                    <a:gd name="connsiteX5" fmla="*/ 155929 w 166225"/>
                    <a:gd name="connsiteY5" fmla="*/ 84001 h 84001"/>
                    <a:gd name="connsiteX6" fmla="*/ 13471 w 166225"/>
                    <a:gd name="connsiteY6" fmla="*/ 80826 h 84001"/>
                    <a:gd name="connsiteX7" fmla="*/ 22225 w 166225"/>
                    <a:gd name="connsiteY7" fmla="*/ 70530 h 84001"/>
                    <a:gd name="connsiteX8" fmla="*/ 0 w 166225"/>
                    <a:gd name="connsiteY8" fmla="*/ 13471 h 84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6225" h="84001">
                      <a:moveTo>
                        <a:pt x="0" y="13471"/>
                      </a:moveTo>
                      <a:cubicBezTo>
                        <a:pt x="0" y="6031"/>
                        <a:pt x="6031" y="0"/>
                        <a:pt x="13471" y="0"/>
                      </a:cubicBezTo>
                      <a:lnTo>
                        <a:pt x="130529" y="0"/>
                      </a:lnTo>
                      <a:cubicBezTo>
                        <a:pt x="137969" y="0"/>
                        <a:pt x="144000" y="6031"/>
                        <a:pt x="144000" y="13471"/>
                      </a:cubicBezTo>
                      <a:lnTo>
                        <a:pt x="166225" y="73705"/>
                      </a:lnTo>
                      <a:cubicBezTo>
                        <a:pt x="166225" y="81145"/>
                        <a:pt x="163369" y="84001"/>
                        <a:pt x="155929" y="84001"/>
                      </a:cubicBezTo>
                      <a:cubicBezTo>
                        <a:pt x="116910" y="84001"/>
                        <a:pt x="52490" y="80826"/>
                        <a:pt x="13471" y="80826"/>
                      </a:cubicBezTo>
                      <a:cubicBezTo>
                        <a:pt x="6031" y="80826"/>
                        <a:pt x="22225" y="77970"/>
                        <a:pt x="22225" y="70530"/>
                      </a:cubicBezTo>
                      <a:lnTo>
                        <a:pt x="0" y="13471"/>
                      </a:lnTo>
                      <a:close/>
                    </a:path>
                  </a:pathLst>
                </a:custGeom>
                <a:solidFill>
                  <a:srgbClr val="940705"/>
                </a:solidFill>
                <a:ln>
                  <a:solidFill>
                    <a:srgbClr val="940705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sp>
            <p:nvSpPr>
              <p:cNvPr id="1113" name="Rektangel 1055">
                <a:extLst>
                  <a:ext uri="{FF2B5EF4-FFF2-40B4-BE49-F238E27FC236}">
                    <a16:creationId xmlns:a16="http://schemas.microsoft.com/office/drawing/2014/main" id="{F0B2C9E3-D055-3B9E-081B-967841BE87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30561" y="3973596"/>
                <a:ext cx="168578" cy="182705"/>
              </a:xfrm>
              <a:custGeom>
                <a:avLst/>
                <a:gdLst>
                  <a:gd name="connsiteX0" fmla="*/ 0 w 186331"/>
                  <a:gd name="connsiteY0" fmla="*/ 0 h 186331"/>
                  <a:gd name="connsiteX1" fmla="*/ 186331 w 186331"/>
                  <a:gd name="connsiteY1" fmla="*/ 0 h 186331"/>
                  <a:gd name="connsiteX2" fmla="*/ 186331 w 186331"/>
                  <a:gd name="connsiteY2" fmla="*/ 186331 h 186331"/>
                  <a:gd name="connsiteX3" fmla="*/ 0 w 186331"/>
                  <a:gd name="connsiteY3" fmla="*/ 186331 h 186331"/>
                  <a:gd name="connsiteX4" fmla="*/ 0 w 186331"/>
                  <a:gd name="connsiteY4" fmla="*/ 0 h 186331"/>
                  <a:gd name="connsiteX0" fmla="*/ 3175 w 189506"/>
                  <a:gd name="connsiteY0" fmla="*/ 0 h 205381"/>
                  <a:gd name="connsiteX1" fmla="*/ 189506 w 189506"/>
                  <a:gd name="connsiteY1" fmla="*/ 0 h 205381"/>
                  <a:gd name="connsiteX2" fmla="*/ 189506 w 189506"/>
                  <a:gd name="connsiteY2" fmla="*/ 186331 h 205381"/>
                  <a:gd name="connsiteX3" fmla="*/ 0 w 189506"/>
                  <a:gd name="connsiteY3" fmla="*/ 205381 h 205381"/>
                  <a:gd name="connsiteX4" fmla="*/ 3175 w 189506"/>
                  <a:gd name="connsiteY4" fmla="*/ 0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506" h="205381">
                    <a:moveTo>
                      <a:pt x="3175" y="0"/>
                    </a:moveTo>
                    <a:lnTo>
                      <a:pt x="189506" y="0"/>
                    </a:lnTo>
                    <a:lnTo>
                      <a:pt x="189506" y="186331"/>
                    </a:lnTo>
                    <a:lnTo>
                      <a:pt x="0" y="205381"/>
                    </a:lnTo>
                    <a:cubicBezTo>
                      <a:pt x="1058" y="136921"/>
                      <a:pt x="2117" y="68460"/>
                      <a:pt x="3175" y="0"/>
                    </a:cubicBezTo>
                    <a:close/>
                  </a:path>
                </a:pathLst>
              </a:custGeom>
            </p:spPr>
            <p:style>
              <a:lnRef idx="2">
                <a:schemeClr val="dk1">
                  <a:shade val="15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  <p:sp>
            <p:nvSpPr>
              <p:cNvPr id="1114" name="Tekstfelt 1113">
                <a:extLst>
                  <a:ext uri="{FF2B5EF4-FFF2-40B4-BE49-F238E27FC236}">
                    <a16:creationId xmlns:a16="http://schemas.microsoft.com/office/drawing/2014/main" id="{85F69687-11C7-5C59-4DBD-231AD966D326}"/>
                  </a:ext>
                </a:extLst>
              </p:cNvPr>
              <p:cNvSpPr txBox="1"/>
              <p:nvPr/>
            </p:nvSpPr>
            <p:spPr>
              <a:xfrm rot="21047471">
                <a:off x="7459113" y="3255237"/>
                <a:ext cx="1074918" cy="8647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600" dirty="0"/>
                  <a:t>V</a:t>
                </a:r>
              </a:p>
            </p:txBody>
          </p:sp>
          <p:sp>
            <p:nvSpPr>
              <p:cNvPr id="1115" name="Kombinationstegning 1114">
                <a:extLst>
                  <a:ext uri="{FF2B5EF4-FFF2-40B4-BE49-F238E27FC236}">
                    <a16:creationId xmlns:a16="http://schemas.microsoft.com/office/drawing/2014/main" id="{64DBB9FC-5D18-1914-1C89-19761FC18E79}"/>
                  </a:ext>
                </a:extLst>
              </p:cNvPr>
              <p:cNvSpPr/>
              <p:nvPr/>
            </p:nvSpPr>
            <p:spPr>
              <a:xfrm>
                <a:off x="8467725" y="3519331"/>
                <a:ext cx="366713" cy="262093"/>
              </a:xfrm>
              <a:custGeom>
                <a:avLst/>
                <a:gdLst>
                  <a:gd name="connsiteX0" fmla="*/ 0 w 366713"/>
                  <a:gd name="connsiteY0" fmla="*/ 262093 h 262093"/>
                  <a:gd name="connsiteX1" fmla="*/ 19050 w 366713"/>
                  <a:gd name="connsiteY1" fmla="*/ 171605 h 262093"/>
                  <a:gd name="connsiteX2" fmla="*/ 61913 w 366713"/>
                  <a:gd name="connsiteY2" fmla="*/ 109693 h 262093"/>
                  <a:gd name="connsiteX3" fmla="*/ 114300 w 366713"/>
                  <a:gd name="connsiteY3" fmla="*/ 47780 h 262093"/>
                  <a:gd name="connsiteX4" fmla="*/ 185738 w 366713"/>
                  <a:gd name="connsiteY4" fmla="*/ 19205 h 262093"/>
                  <a:gd name="connsiteX5" fmla="*/ 261938 w 366713"/>
                  <a:gd name="connsiteY5" fmla="*/ 155 h 262093"/>
                  <a:gd name="connsiteX6" fmla="*/ 366713 w 366713"/>
                  <a:gd name="connsiteY6" fmla="*/ 9680 h 262093"/>
                  <a:gd name="connsiteX7" fmla="*/ 366713 w 366713"/>
                  <a:gd name="connsiteY7" fmla="*/ 9680 h 26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3" h="262093">
                    <a:moveTo>
                      <a:pt x="0" y="262093"/>
                    </a:moveTo>
                    <a:cubicBezTo>
                      <a:pt x="4365" y="229549"/>
                      <a:pt x="8731" y="197005"/>
                      <a:pt x="19050" y="171605"/>
                    </a:cubicBezTo>
                    <a:cubicBezTo>
                      <a:pt x="29369" y="146205"/>
                      <a:pt x="46038" y="130330"/>
                      <a:pt x="61913" y="109693"/>
                    </a:cubicBezTo>
                    <a:cubicBezTo>
                      <a:pt x="77788" y="89055"/>
                      <a:pt x="93663" y="62861"/>
                      <a:pt x="114300" y="47780"/>
                    </a:cubicBezTo>
                    <a:cubicBezTo>
                      <a:pt x="134937" y="32699"/>
                      <a:pt x="161132" y="27142"/>
                      <a:pt x="185738" y="19205"/>
                    </a:cubicBezTo>
                    <a:cubicBezTo>
                      <a:pt x="210344" y="11268"/>
                      <a:pt x="231776" y="1742"/>
                      <a:pt x="261938" y="155"/>
                    </a:cubicBezTo>
                    <a:cubicBezTo>
                      <a:pt x="292100" y="-1432"/>
                      <a:pt x="366713" y="9680"/>
                      <a:pt x="366713" y="9680"/>
                    </a:cubicBezTo>
                    <a:lnTo>
                      <a:pt x="366713" y="9680"/>
                    </a:lnTo>
                  </a:path>
                </a:pathLst>
              </a:custGeom>
              <a:noFill/>
              <a:ln w="63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a-DK"/>
              </a:p>
            </p:txBody>
          </p:sp>
        </p:grpSp>
        <p:sp>
          <p:nvSpPr>
            <p:cNvPr id="1136" name="Kombinationstegning 1135">
              <a:extLst>
                <a:ext uri="{FF2B5EF4-FFF2-40B4-BE49-F238E27FC236}">
                  <a16:creationId xmlns:a16="http://schemas.microsoft.com/office/drawing/2014/main" id="{7BBE6A75-7026-EE40-DD86-1B91EB4BF9B0}"/>
                </a:ext>
              </a:extLst>
            </p:cNvPr>
            <p:cNvSpPr/>
            <p:nvPr/>
          </p:nvSpPr>
          <p:spPr>
            <a:xfrm>
              <a:off x="4627709" y="2465798"/>
              <a:ext cx="1092821" cy="859604"/>
            </a:xfrm>
            <a:custGeom>
              <a:avLst/>
              <a:gdLst>
                <a:gd name="connsiteX0" fmla="*/ 1026502 w 1092821"/>
                <a:gd name="connsiteY0" fmla="*/ 0 h 859604"/>
                <a:gd name="connsiteX1" fmla="*/ 1071024 w 1092821"/>
                <a:gd name="connsiteY1" fmla="*/ 167811 h 859604"/>
                <a:gd name="connsiteX2" fmla="*/ 721702 w 1092821"/>
                <a:gd name="connsiteY2" fmla="*/ 239730 h 859604"/>
                <a:gd name="connsiteX3" fmla="*/ 348408 w 1092821"/>
                <a:gd name="connsiteY3" fmla="*/ 65069 h 859604"/>
                <a:gd name="connsiteX4" fmla="*/ 101828 w 1092821"/>
                <a:gd name="connsiteY4" fmla="*/ 78768 h 859604"/>
                <a:gd name="connsiteX5" fmla="*/ 2511 w 1092821"/>
                <a:gd name="connsiteY5" fmla="*/ 229456 h 859604"/>
                <a:gd name="connsiteX6" fmla="*/ 43608 w 1092821"/>
                <a:gd name="connsiteY6" fmla="*/ 438364 h 859604"/>
                <a:gd name="connsiteX7" fmla="*/ 190871 w 1092821"/>
                <a:gd name="connsiteY7" fmla="*/ 599326 h 859604"/>
                <a:gd name="connsiteX8" fmla="*/ 279913 w 1092821"/>
                <a:gd name="connsiteY8" fmla="*/ 763712 h 859604"/>
                <a:gd name="connsiteX9" fmla="*/ 276489 w 1092821"/>
                <a:gd name="connsiteY9" fmla="*/ 859604 h 859604"/>
                <a:gd name="connsiteX10" fmla="*/ 276489 w 1092821"/>
                <a:gd name="connsiteY10" fmla="*/ 859604 h 85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2821" h="859604">
                  <a:moveTo>
                    <a:pt x="1026502" y="0"/>
                  </a:moveTo>
                  <a:cubicBezTo>
                    <a:pt x="1074163" y="63928"/>
                    <a:pt x="1121824" y="127856"/>
                    <a:pt x="1071024" y="167811"/>
                  </a:cubicBezTo>
                  <a:cubicBezTo>
                    <a:pt x="1020224" y="207766"/>
                    <a:pt x="842138" y="256854"/>
                    <a:pt x="721702" y="239730"/>
                  </a:cubicBezTo>
                  <a:cubicBezTo>
                    <a:pt x="601266" y="222606"/>
                    <a:pt x="451720" y="91896"/>
                    <a:pt x="348408" y="65069"/>
                  </a:cubicBezTo>
                  <a:cubicBezTo>
                    <a:pt x="245096" y="38242"/>
                    <a:pt x="159477" y="51370"/>
                    <a:pt x="101828" y="78768"/>
                  </a:cubicBezTo>
                  <a:cubicBezTo>
                    <a:pt x="44179" y="106166"/>
                    <a:pt x="12214" y="169523"/>
                    <a:pt x="2511" y="229456"/>
                  </a:cubicBezTo>
                  <a:cubicBezTo>
                    <a:pt x="-7192" y="289389"/>
                    <a:pt x="12215" y="376719"/>
                    <a:pt x="43608" y="438364"/>
                  </a:cubicBezTo>
                  <a:cubicBezTo>
                    <a:pt x="75001" y="500009"/>
                    <a:pt x="151487" y="545101"/>
                    <a:pt x="190871" y="599326"/>
                  </a:cubicBezTo>
                  <a:cubicBezTo>
                    <a:pt x="230255" y="653551"/>
                    <a:pt x="265643" y="720332"/>
                    <a:pt x="279913" y="763712"/>
                  </a:cubicBezTo>
                  <a:cubicBezTo>
                    <a:pt x="294183" y="807092"/>
                    <a:pt x="276489" y="859604"/>
                    <a:pt x="276489" y="859604"/>
                  </a:cubicBezTo>
                  <a:lnTo>
                    <a:pt x="276489" y="859604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7" name="Kombinationstegning 1136">
              <a:extLst>
                <a:ext uri="{FF2B5EF4-FFF2-40B4-BE49-F238E27FC236}">
                  <a16:creationId xmlns:a16="http://schemas.microsoft.com/office/drawing/2014/main" id="{E372D63A-8A26-DDF5-BD00-E8E4B0149E3F}"/>
                </a:ext>
              </a:extLst>
            </p:cNvPr>
            <p:cNvSpPr/>
            <p:nvPr/>
          </p:nvSpPr>
          <p:spPr>
            <a:xfrm>
              <a:off x="5218977" y="2469222"/>
              <a:ext cx="581618" cy="825358"/>
            </a:xfrm>
            <a:custGeom>
              <a:avLst/>
              <a:gdLst>
                <a:gd name="connsiteX0" fmla="*/ 431811 w 623375"/>
                <a:gd name="connsiteY0" fmla="*/ 0 h 825358"/>
                <a:gd name="connsiteX1" fmla="*/ 620170 w 623375"/>
                <a:gd name="connsiteY1" fmla="*/ 143839 h 825358"/>
                <a:gd name="connsiteX2" fmla="*/ 531127 w 623375"/>
                <a:gd name="connsiteY2" fmla="*/ 256854 h 825358"/>
                <a:gd name="connsiteX3" fmla="*/ 287972 w 623375"/>
                <a:gd name="connsiteY3" fmla="*/ 376720 h 825358"/>
                <a:gd name="connsiteX4" fmla="*/ 89339 w 623375"/>
                <a:gd name="connsiteY4" fmla="*/ 424666 h 825358"/>
                <a:gd name="connsiteX5" fmla="*/ 296 w 623375"/>
                <a:gd name="connsiteY5" fmla="*/ 520558 h 825358"/>
                <a:gd name="connsiteX6" fmla="*/ 58516 w 623375"/>
                <a:gd name="connsiteY6" fmla="*/ 825358 h 825358"/>
                <a:gd name="connsiteX7" fmla="*/ 58516 w 623375"/>
                <a:gd name="connsiteY7" fmla="*/ 825358 h 82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375" h="825358">
                  <a:moveTo>
                    <a:pt x="431811" y="0"/>
                  </a:moveTo>
                  <a:cubicBezTo>
                    <a:pt x="517714" y="50515"/>
                    <a:pt x="603617" y="101030"/>
                    <a:pt x="620170" y="143839"/>
                  </a:cubicBezTo>
                  <a:cubicBezTo>
                    <a:pt x="636723" y="186648"/>
                    <a:pt x="586493" y="218041"/>
                    <a:pt x="531127" y="256854"/>
                  </a:cubicBezTo>
                  <a:cubicBezTo>
                    <a:pt x="475761" y="295667"/>
                    <a:pt x="361603" y="348751"/>
                    <a:pt x="287972" y="376720"/>
                  </a:cubicBezTo>
                  <a:cubicBezTo>
                    <a:pt x="214341" y="404689"/>
                    <a:pt x="137285" y="400693"/>
                    <a:pt x="89339" y="424666"/>
                  </a:cubicBezTo>
                  <a:cubicBezTo>
                    <a:pt x="41393" y="448639"/>
                    <a:pt x="5433" y="453776"/>
                    <a:pt x="296" y="520558"/>
                  </a:cubicBezTo>
                  <a:cubicBezTo>
                    <a:pt x="-4841" y="587340"/>
                    <a:pt x="58516" y="825358"/>
                    <a:pt x="58516" y="825358"/>
                  </a:cubicBezTo>
                  <a:lnTo>
                    <a:pt x="58516" y="825358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138" name="Kombinationstegning 1137">
              <a:extLst>
                <a:ext uri="{FF2B5EF4-FFF2-40B4-BE49-F238E27FC236}">
                  <a16:creationId xmlns:a16="http://schemas.microsoft.com/office/drawing/2014/main" id="{9A476072-5DB6-DA94-03BE-B8823B827860}"/>
                </a:ext>
              </a:extLst>
            </p:cNvPr>
            <p:cNvSpPr/>
            <p:nvPr/>
          </p:nvSpPr>
          <p:spPr>
            <a:xfrm>
              <a:off x="5726130" y="2445249"/>
              <a:ext cx="1140550" cy="856180"/>
            </a:xfrm>
            <a:custGeom>
              <a:avLst/>
              <a:gdLst>
                <a:gd name="connsiteX0" fmla="*/ 0 w 1140550"/>
                <a:gd name="connsiteY0" fmla="*/ 0 h 856180"/>
                <a:gd name="connsiteX1" fmla="*/ 202059 w 1140550"/>
                <a:gd name="connsiteY1" fmla="*/ 147263 h 856180"/>
                <a:gd name="connsiteX2" fmla="*/ 465762 w 1140550"/>
                <a:gd name="connsiteY2" fmla="*/ 106167 h 856180"/>
                <a:gd name="connsiteX3" fmla="*/ 859605 w 1140550"/>
                <a:gd name="connsiteY3" fmla="*/ 113016 h 856180"/>
                <a:gd name="connsiteX4" fmla="*/ 1106185 w 1140550"/>
                <a:gd name="connsiteY4" fmla="*/ 253430 h 856180"/>
                <a:gd name="connsiteX5" fmla="*/ 1133582 w 1140550"/>
                <a:gd name="connsiteY5" fmla="*/ 513708 h 856180"/>
                <a:gd name="connsiteX6" fmla="*/ 1058239 w 1140550"/>
                <a:gd name="connsiteY6" fmla="*/ 695218 h 856180"/>
                <a:gd name="connsiteX7" fmla="*/ 1113034 w 1140550"/>
                <a:gd name="connsiteY7" fmla="*/ 856180 h 85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0550" h="856180">
                  <a:moveTo>
                    <a:pt x="0" y="0"/>
                  </a:moveTo>
                  <a:cubicBezTo>
                    <a:pt x="62216" y="64784"/>
                    <a:pt x="124432" y="129569"/>
                    <a:pt x="202059" y="147263"/>
                  </a:cubicBezTo>
                  <a:cubicBezTo>
                    <a:pt x="279686" y="164957"/>
                    <a:pt x="356171" y="111875"/>
                    <a:pt x="465762" y="106167"/>
                  </a:cubicBezTo>
                  <a:cubicBezTo>
                    <a:pt x="575353" y="100459"/>
                    <a:pt x="752868" y="88472"/>
                    <a:pt x="859605" y="113016"/>
                  </a:cubicBezTo>
                  <a:cubicBezTo>
                    <a:pt x="966342" y="137560"/>
                    <a:pt x="1060522" y="186648"/>
                    <a:pt x="1106185" y="253430"/>
                  </a:cubicBezTo>
                  <a:cubicBezTo>
                    <a:pt x="1151848" y="320212"/>
                    <a:pt x="1141573" y="440077"/>
                    <a:pt x="1133582" y="513708"/>
                  </a:cubicBezTo>
                  <a:cubicBezTo>
                    <a:pt x="1125591" y="587339"/>
                    <a:pt x="1061664" y="638139"/>
                    <a:pt x="1058239" y="695218"/>
                  </a:cubicBezTo>
                  <a:cubicBezTo>
                    <a:pt x="1054814" y="752297"/>
                    <a:pt x="1083924" y="804238"/>
                    <a:pt x="1113034" y="856180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2" name="Tekstfelt 1">
            <a:extLst>
              <a:ext uri="{FF2B5EF4-FFF2-40B4-BE49-F238E27FC236}">
                <a16:creationId xmlns:a16="http://schemas.microsoft.com/office/drawing/2014/main" id="{06B10A79-A051-F7F2-74E0-47266A27F6D9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80977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BB9D84-F140-1F8F-EBA0-F4C0713DF9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Væg, Ydre, Grønt, Vedbend, Grøn, Løv">
            <a:extLst>
              <a:ext uri="{FF2B5EF4-FFF2-40B4-BE49-F238E27FC236}">
                <a16:creationId xmlns:a16="http://schemas.microsoft.com/office/drawing/2014/main" id="{0F01DA4C-EC1D-FC0D-9DB5-35C94998CE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6"/>
            <a:ext cx="9906000" cy="686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el 3">
            <a:extLst>
              <a:ext uri="{FF2B5EF4-FFF2-40B4-BE49-F238E27FC236}">
                <a16:creationId xmlns:a16="http://schemas.microsoft.com/office/drawing/2014/main" id="{6782BA91-931E-2ED7-624D-9C3EBE97C2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a-DK"/>
          </a:p>
        </p:txBody>
      </p:sp>
      <p:pic>
        <p:nvPicPr>
          <p:cNvPr id="22530" name="Picture 2" descr="Ww2, Tysk, Bunker, Regelbau">
            <a:extLst>
              <a:ext uri="{FF2B5EF4-FFF2-40B4-BE49-F238E27FC236}">
                <a16:creationId xmlns:a16="http://schemas.microsoft.com/office/drawing/2014/main" id="{D46097D3-4C27-13AE-DC16-956EDBE199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63" r="25739"/>
          <a:stretch/>
        </p:blipFill>
        <p:spPr bwMode="auto">
          <a:xfrm>
            <a:off x="0" y="0"/>
            <a:ext cx="9906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uppe 5">
            <a:extLst>
              <a:ext uri="{FF2B5EF4-FFF2-40B4-BE49-F238E27FC236}">
                <a16:creationId xmlns:a16="http://schemas.microsoft.com/office/drawing/2014/main" id="{A25ECBD0-E37D-35D9-99F1-E1682365A5D5}"/>
              </a:ext>
            </a:extLst>
          </p:cNvPr>
          <p:cNvGrpSpPr>
            <a:grpSpLocks noChangeAspect="1"/>
          </p:cNvGrpSpPr>
          <p:nvPr/>
        </p:nvGrpSpPr>
        <p:grpSpPr>
          <a:xfrm>
            <a:off x="2325000" y="805020"/>
            <a:ext cx="5256000" cy="5130249"/>
            <a:chOff x="2324894" y="245659"/>
            <a:chExt cx="5256213" cy="5130457"/>
          </a:xfrm>
        </p:grpSpPr>
        <p:pic>
          <p:nvPicPr>
            <p:cNvPr id="8" name="Picture 2" descr="Dokument, Middelalder, Side, Pergament">
              <a:extLst>
                <a:ext uri="{FF2B5EF4-FFF2-40B4-BE49-F238E27FC236}">
                  <a16:creationId xmlns:a16="http://schemas.microsoft.com/office/drawing/2014/main" id="{D1715B1F-170F-E35B-CA8F-0B87D1DCC90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clrChange>
                <a:clrFrom>
                  <a:srgbClr val="EAECEB"/>
                </a:clrFrom>
                <a:clrTo>
                  <a:srgbClr val="EAECEB">
                    <a:alpha val="0"/>
                  </a:srgbClr>
                </a:clrTo>
              </a:clrChange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84"/>
            <a:stretch/>
          </p:blipFill>
          <p:spPr bwMode="auto">
            <a:xfrm>
              <a:off x="2324894" y="245659"/>
              <a:ext cx="5256213" cy="51304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9" name="Gruppe 8">
              <a:extLst>
                <a:ext uri="{FF2B5EF4-FFF2-40B4-BE49-F238E27FC236}">
                  <a16:creationId xmlns:a16="http://schemas.microsoft.com/office/drawing/2014/main" id="{ECB123AB-52EA-122D-5E65-82DA44384825}"/>
                </a:ext>
              </a:extLst>
            </p:cNvPr>
            <p:cNvGrpSpPr/>
            <p:nvPr/>
          </p:nvGrpSpPr>
          <p:grpSpPr>
            <a:xfrm>
              <a:off x="4595994" y="418937"/>
              <a:ext cx="2688962" cy="1271752"/>
              <a:chOff x="4595994" y="418937"/>
              <a:chExt cx="2688962" cy="1271752"/>
            </a:xfrm>
          </p:grpSpPr>
          <p:pic>
            <p:nvPicPr>
              <p:cNvPr id="11" name="Picture 6" descr="Sol, Elektricitet, Natur, Energi, Sollys">
                <a:extLst>
                  <a:ext uri="{FF2B5EF4-FFF2-40B4-BE49-F238E27FC236}">
                    <a16:creationId xmlns:a16="http://schemas.microsoft.com/office/drawing/2014/main" id="{89C22D53-729C-B422-A698-F2222C75E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13204" y="418937"/>
                <a:ext cx="1271752" cy="127175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2" name="Tekstfelt 11">
                <a:extLst>
                  <a:ext uri="{FF2B5EF4-FFF2-40B4-BE49-F238E27FC236}">
                    <a16:creationId xmlns:a16="http://schemas.microsoft.com/office/drawing/2014/main" id="{B696A059-72A6-56DF-FD7C-6D0AFF522175}"/>
                  </a:ext>
                </a:extLst>
              </p:cNvPr>
              <p:cNvSpPr txBox="1"/>
              <p:nvPr/>
            </p:nvSpPr>
            <p:spPr>
              <a:xfrm>
                <a:off x="4595994" y="558651"/>
                <a:ext cx="1568058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a-DK" sz="5400" dirty="0" err="1">
                    <a:latin typeface="Fave Script Bold Pro" panose="020F0502020204030204" pitchFamily="34" charset="0"/>
                    <a:cs typeface="Fave Script Bold Pro" panose="020F0502020204030204" pitchFamily="34" charset="0"/>
                  </a:rPr>
                  <a:t>VoltCorp</a:t>
                </a:r>
                <a:endParaRPr lang="da-DK" sz="5400" dirty="0">
                  <a:latin typeface="Fave Script Bold Pro" panose="020F0502020204030204" pitchFamily="34" charset="0"/>
                  <a:cs typeface="Fave Script Bold Pro" panose="020F0502020204030204" pitchFamily="34" charset="0"/>
                </a:endParaRPr>
              </a:p>
            </p:txBody>
          </p:sp>
        </p:grpSp>
        <p:sp>
          <p:nvSpPr>
            <p:cNvPr id="10" name="Tekstfelt 9">
              <a:extLst>
                <a:ext uri="{FF2B5EF4-FFF2-40B4-BE49-F238E27FC236}">
                  <a16:creationId xmlns:a16="http://schemas.microsoft.com/office/drawing/2014/main" id="{5DAF6545-7AC4-8DF9-10CE-571EE1B48811}"/>
                </a:ext>
              </a:extLst>
            </p:cNvPr>
            <p:cNvSpPr txBox="1"/>
            <p:nvPr/>
          </p:nvSpPr>
          <p:spPr>
            <a:xfrm>
              <a:off x="2514600" y="1477186"/>
              <a:ext cx="4596463" cy="3585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400" i="1" dirty="0">
                  <a:latin typeface="Comic Sans MS" panose="030F0902030302020204" pitchFamily="66" charset="0"/>
                </a:rPr>
                <a:t>Kære venner </a:t>
              </a:r>
            </a:p>
            <a:p>
              <a:endParaRPr lang="da-DK" sz="1400" i="1" dirty="0">
                <a:latin typeface="Comic Sans MS" panose="030F0902030302020204" pitchFamily="66" charset="0"/>
              </a:endParaRPr>
            </a:p>
            <a:p>
              <a:endParaRPr lang="da-DK" sz="1400" i="1" dirty="0">
                <a:latin typeface="Comic Sans MS" panose="030F0902030302020204" pitchFamily="66" charset="0"/>
              </a:endParaRPr>
            </a:p>
            <a:p>
              <a:r>
                <a:rPr lang="da-DK" sz="1400" i="1" dirty="0">
                  <a:latin typeface="Comic Sans MS" panose="030F0902030302020204" pitchFamily="66" charset="0"/>
                </a:rPr>
                <a:t>I har gjort det godt, men I er kun ved begyndelsen.</a:t>
              </a:r>
            </a:p>
            <a:p>
              <a:endParaRPr lang="da-DK" sz="1400" i="1" dirty="0">
                <a:latin typeface="Comic Sans MS" panose="030F0902030302020204" pitchFamily="66" charset="0"/>
              </a:endParaRPr>
            </a:p>
            <a:p>
              <a:r>
                <a:rPr lang="da-DK" sz="1400" i="1" dirty="0">
                  <a:latin typeface="Comic Sans MS" panose="030F0902030302020204" pitchFamily="66" charset="0"/>
                </a:rPr>
                <a:t>Min assistent og jeg arbejdede på noget, der strakte sig langt ud over dette laboratorie. </a:t>
              </a:r>
            </a:p>
            <a:p>
              <a:endParaRPr lang="da-DK" sz="1400" i="1" dirty="0">
                <a:latin typeface="Comic Sans MS" panose="030F0902030302020204" pitchFamily="66" charset="0"/>
              </a:endParaRPr>
            </a:p>
            <a:p>
              <a:r>
                <a:rPr lang="da-DK" sz="1400" i="1" dirty="0">
                  <a:latin typeface="Comic Sans MS" panose="030F0902030302020204" pitchFamily="66" charset="0"/>
                </a:rPr>
                <a:t>I skal finde sporene i fremtiden – er I klar til flere eventyr?</a:t>
              </a:r>
            </a:p>
            <a:p>
              <a:endParaRPr lang="da-DK" sz="1400" i="1" dirty="0">
                <a:latin typeface="Comic Sans MS" panose="030F0902030302020204" pitchFamily="66" charset="0"/>
              </a:endParaRPr>
            </a:p>
            <a:p>
              <a:r>
                <a:rPr lang="da-DK" sz="4400" i="1" dirty="0">
                  <a:latin typeface="Rastanty Cortez" panose="02000506000000020003" pitchFamily="2" charset="77"/>
                </a:rPr>
                <a:t>Professor Lysstrøm</a:t>
              </a:r>
            </a:p>
            <a:p>
              <a:r>
                <a:rPr lang="da-DK" sz="1100" i="1" dirty="0">
                  <a:latin typeface="Comic Sans MS" panose="030F0902030302020204" pitchFamily="66" charset="0"/>
                </a:rPr>
                <a:t>Professor Lysstrøm</a:t>
              </a:r>
              <a:endParaRPr lang="da-DK" sz="1100" dirty="0">
                <a:latin typeface="Comic Sans MS" panose="030F0902030302020204" pitchFamily="66" charset="0"/>
              </a:endParaRPr>
            </a:p>
            <a:p>
              <a:endParaRPr lang="da-DK" dirty="0">
                <a:latin typeface="Comic Sans MS" panose="030F0902030302020204" pitchFamily="66" charset="0"/>
              </a:endParaRPr>
            </a:p>
          </p:txBody>
        </p:sp>
      </p:grpSp>
      <p:sp>
        <p:nvSpPr>
          <p:cNvPr id="2" name="Tekstfelt 1">
            <a:extLst>
              <a:ext uri="{FF2B5EF4-FFF2-40B4-BE49-F238E27FC236}">
                <a16:creationId xmlns:a16="http://schemas.microsoft.com/office/drawing/2014/main" id="{88323B10-A9E4-ABA1-B6A4-EB2BBC1B7F6F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9189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604C0F-1E9E-8059-A2A2-34902B3381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4FE75449-7B61-2A41-CE6A-5F11E30C53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2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359548DD-6206-3D86-E68C-B8D62A53C87F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4845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F2F7B0AC-BCAE-678D-0827-F193B946E6BC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2342951D-7E18-0CF2-3C22-9645CE51A04B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A, B, C og D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E966D682-EF1C-16D7-016D-70EC5A4A1273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E1D43D2D-3DA5-32E6-59B4-4878B447E3A1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98EB8D41-6E1E-789A-DDBD-02C6C202D5CB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7F17A646-DC6C-E0B0-F91E-4D5AF5D99081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0DB0EB4D-D43B-A3A4-3A4C-C24D09F5727E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2A28CB33-B613-C7A3-E9A1-D358A05B4AFA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4B505384-C0AB-EEBF-A754-B4FCEB31D771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0D2A56D9-E84E-82CB-D3BD-CA28E000E030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4" action="ppaction://hlinksldjump"/>
              <a:extLst>
                <a:ext uri="{FF2B5EF4-FFF2-40B4-BE49-F238E27FC236}">
                  <a16:creationId xmlns:a16="http://schemas.microsoft.com/office/drawing/2014/main" id="{7F9D8B13-5AA2-9934-8B03-2AB3186B4EF1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5178CEB2-C93E-52AC-154D-A8848F581A34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93DA05E0-FB69-E4F1-FA58-10B7A5838068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6" action="ppaction://hlinksldjump"/>
              <a:extLst>
                <a:ext uri="{FF2B5EF4-FFF2-40B4-BE49-F238E27FC236}">
                  <a16:creationId xmlns:a16="http://schemas.microsoft.com/office/drawing/2014/main" id="{B71A3765-927C-4780-7E5A-7536EF8339CF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grpSp>
        <p:nvGrpSpPr>
          <p:cNvPr id="2" name="Gruppe 1">
            <a:extLst>
              <a:ext uri="{FF2B5EF4-FFF2-40B4-BE49-F238E27FC236}">
                <a16:creationId xmlns:a16="http://schemas.microsoft.com/office/drawing/2014/main" id="{BC4FD11C-0D14-DEC0-1D07-ED11BE3BF97D}"/>
              </a:ext>
            </a:extLst>
          </p:cNvPr>
          <p:cNvGrpSpPr>
            <a:grpSpLocks noChangeAspect="1"/>
          </p:cNvGrpSpPr>
          <p:nvPr/>
        </p:nvGrpSpPr>
        <p:grpSpPr>
          <a:xfrm>
            <a:off x="2044694" y="2314264"/>
            <a:ext cx="1440000" cy="1406296"/>
            <a:chOff x="2705764" y="2368055"/>
            <a:chExt cx="1230100" cy="1201311"/>
          </a:xfrm>
        </p:grpSpPr>
        <p:grpSp>
          <p:nvGrpSpPr>
            <p:cNvPr id="3" name="Gruppe 2">
              <a:extLst>
                <a:ext uri="{FF2B5EF4-FFF2-40B4-BE49-F238E27FC236}">
                  <a16:creationId xmlns:a16="http://schemas.microsoft.com/office/drawing/2014/main" id="{E22D75CA-6192-3E05-EC23-9609464B52D6}"/>
                </a:ext>
              </a:extLst>
            </p:cNvPr>
            <p:cNvGrpSpPr/>
            <p:nvPr/>
          </p:nvGrpSpPr>
          <p:grpSpPr>
            <a:xfrm>
              <a:off x="2833352" y="2441766"/>
              <a:ext cx="1009246" cy="1046820"/>
              <a:chOff x="4475884" y="2865098"/>
              <a:chExt cx="1009246" cy="1046820"/>
            </a:xfrm>
          </p:grpSpPr>
          <p:grpSp>
            <p:nvGrpSpPr>
              <p:cNvPr id="8" name="Group 1537">
                <a:extLst>
                  <a:ext uri="{FF2B5EF4-FFF2-40B4-BE49-F238E27FC236}">
                    <a16:creationId xmlns:a16="http://schemas.microsoft.com/office/drawing/2014/main" id="{2A5F1F48-351E-024F-3878-DC97E1B42CB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616767" y="2907992"/>
                <a:ext cx="742950" cy="202433"/>
                <a:chOff x="2851" y="8850"/>
                <a:chExt cx="1589" cy="435"/>
              </a:xfrm>
            </p:grpSpPr>
            <p:cxnSp>
              <p:nvCxnSpPr>
                <p:cNvPr id="26" name="AutoShape 1538">
                  <a:extLst>
                    <a:ext uri="{FF2B5EF4-FFF2-40B4-BE49-F238E27FC236}">
                      <a16:creationId xmlns:a16="http://schemas.microsoft.com/office/drawing/2014/main" id="{F7886132-FE13-8D93-2F77-F508E2F86119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2851" y="9060"/>
                  <a:ext cx="660" cy="15"/>
                </a:xfrm>
                <a:prstGeom prst="straightConnector1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7" name="AutoShape 1539">
                  <a:extLst>
                    <a:ext uri="{FF2B5EF4-FFF2-40B4-BE49-F238E27FC236}">
                      <a16:creationId xmlns:a16="http://schemas.microsoft.com/office/drawing/2014/main" id="{D9574196-F0D9-2DF1-937A-50BED7F35770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780" y="9090"/>
                  <a:ext cx="660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8" name="AutoShape 1540">
                  <a:extLst>
                    <a:ext uri="{FF2B5EF4-FFF2-40B4-BE49-F238E27FC236}">
                      <a16:creationId xmlns:a16="http://schemas.microsoft.com/office/drawing/2014/main" id="{1DD941CE-004C-57DA-CC3A-A172487B091B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3555" y="9060"/>
                  <a:ext cx="435" cy="1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9" name="AutoShape 1541">
                  <a:extLst>
                    <a:ext uri="{FF2B5EF4-FFF2-40B4-BE49-F238E27FC236}">
                      <a16:creationId xmlns:a16="http://schemas.microsoft.com/office/drawing/2014/main" id="{82392C36-EA9E-BF64-26C3-B6DDD7B3E2E5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555" y="8925"/>
                  <a:ext cx="0" cy="330"/>
                </a:xfrm>
                <a:prstGeom prst="straightConnector1">
                  <a:avLst/>
                </a:prstGeom>
                <a:noFill/>
                <a:ln w="571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0" name="AutoShape 1542">
                  <a:extLst>
                    <a:ext uri="{FF2B5EF4-FFF2-40B4-BE49-F238E27FC236}">
                      <a16:creationId xmlns:a16="http://schemas.microsoft.com/office/drawing/2014/main" id="{191135AF-3580-0349-AC1C-79711F6515E8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3248" y="8850"/>
                  <a:ext cx="156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9" name="Gruppe 8">
                <a:extLst>
                  <a:ext uri="{FF2B5EF4-FFF2-40B4-BE49-F238E27FC236}">
                    <a16:creationId xmlns:a16="http://schemas.microsoft.com/office/drawing/2014/main" id="{83CECA30-CD5D-80F2-2BDB-577361ADD63C}"/>
                  </a:ext>
                </a:extLst>
              </p:cNvPr>
              <p:cNvGrpSpPr/>
              <p:nvPr/>
            </p:nvGrpSpPr>
            <p:grpSpPr>
              <a:xfrm>
                <a:off x="4475884" y="2865098"/>
                <a:ext cx="1009246" cy="1046820"/>
                <a:chOff x="4475884" y="2865098"/>
                <a:chExt cx="1009246" cy="1046820"/>
              </a:xfrm>
            </p:grpSpPr>
            <p:grpSp>
              <p:nvGrpSpPr>
                <p:cNvPr id="10" name="Group 1533">
                  <a:extLst>
                    <a:ext uri="{FF2B5EF4-FFF2-40B4-BE49-F238E27FC236}">
                      <a16:creationId xmlns:a16="http://schemas.microsoft.com/office/drawing/2014/main" id="{A6853E14-5E26-4301-ACB0-A049A7478A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615497" y="3673158"/>
                  <a:ext cx="732155" cy="238760"/>
                  <a:chOff x="3529" y="8716"/>
                  <a:chExt cx="5966" cy="1994"/>
                </a:xfrm>
              </p:grpSpPr>
              <p:sp>
                <p:nvSpPr>
                  <p:cNvPr id="23" name="AutoShape 1534">
                    <a:extLst>
                      <a:ext uri="{FF2B5EF4-FFF2-40B4-BE49-F238E27FC236}">
                        <a16:creationId xmlns:a16="http://schemas.microsoft.com/office/drawing/2014/main" id="{9A695AB1-A9BE-1804-7E46-EB4D37A26680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434" y="8716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24" name="AutoShape 1535">
                    <a:extLst>
                      <a:ext uri="{FF2B5EF4-FFF2-40B4-BE49-F238E27FC236}">
                        <a16:creationId xmlns:a16="http://schemas.microsoft.com/office/drawing/2014/main" id="{9B1C823C-4A2B-2609-4C4D-A13F2714C0E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9671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5" name="AutoShape 1536">
                    <a:extLst>
                      <a:ext uri="{FF2B5EF4-FFF2-40B4-BE49-F238E27FC236}">
                        <a16:creationId xmlns:a16="http://schemas.microsoft.com/office/drawing/2014/main" id="{E4E963D2-AA05-7FBE-CC23-4859E7EAD462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9671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1" name="Group 1546">
                  <a:extLst>
                    <a:ext uri="{FF2B5EF4-FFF2-40B4-BE49-F238E27FC236}">
                      <a16:creationId xmlns:a16="http://schemas.microsoft.com/office/drawing/2014/main" id="{A0BA2346-557B-84BA-804B-77E6038A39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200000">
                  <a:off x="4151884" y="3322991"/>
                  <a:ext cx="792000" cy="144000"/>
                  <a:chOff x="3194" y="6200"/>
                  <a:chExt cx="1988" cy="254"/>
                </a:xfrm>
              </p:grpSpPr>
              <p:cxnSp>
                <p:nvCxnSpPr>
                  <p:cNvPr id="20" name="AutoShape 1547">
                    <a:extLst>
                      <a:ext uri="{FF2B5EF4-FFF2-40B4-BE49-F238E27FC236}">
                        <a16:creationId xmlns:a16="http://schemas.microsoft.com/office/drawing/2014/main" id="{697D0B04-AC86-A961-CB73-B1869948EE41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194" y="6452"/>
                    <a:ext cx="712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1" name="AutoShape 1548">
                    <a:extLst>
                      <a:ext uri="{FF2B5EF4-FFF2-40B4-BE49-F238E27FC236}">
                        <a16:creationId xmlns:a16="http://schemas.microsoft.com/office/drawing/2014/main" id="{5B999714-74E4-E95B-50CC-7A0C789C5E66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 flipV="1">
                    <a:off x="3906" y="6200"/>
                    <a:ext cx="712" cy="254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22" name="AutoShape 1549">
                    <a:extLst>
                      <a:ext uri="{FF2B5EF4-FFF2-40B4-BE49-F238E27FC236}">
                        <a16:creationId xmlns:a16="http://schemas.microsoft.com/office/drawing/2014/main" id="{161054FD-7DF9-0930-3F2C-AEBEA02D201C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4470" y="6454"/>
                    <a:ext cx="712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12" name="Group 1590">
                  <a:extLst>
                    <a:ext uri="{FF2B5EF4-FFF2-40B4-BE49-F238E27FC236}">
                      <a16:creationId xmlns:a16="http://schemas.microsoft.com/office/drawing/2014/main" id="{60E5B3BF-2DAB-8746-24D1-C22ED655FB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4962371" y="3257206"/>
                  <a:ext cx="756000" cy="289518"/>
                  <a:chOff x="3529" y="8716"/>
                  <a:chExt cx="5966" cy="1994"/>
                </a:xfrm>
              </p:grpSpPr>
              <p:sp>
                <p:nvSpPr>
                  <p:cNvPr id="17" name="AutoShape 1591">
                    <a:extLst>
                      <a:ext uri="{FF2B5EF4-FFF2-40B4-BE49-F238E27FC236}">
                        <a16:creationId xmlns:a16="http://schemas.microsoft.com/office/drawing/2014/main" id="{2FA68A56-5A7C-E4E6-AED5-3FEE8F5140C3}"/>
                      </a:ext>
                    </a:extLst>
                  </p:cNvPr>
                  <p:cNvSpPr>
                    <a:spLocks noChangeAspect="1" noEditPoints="1" noChangeArrowheads="1" noChangeShapeType="1" noTextEdit="1"/>
                  </p:cNvSpPr>
                  <p:nvPr/>
                </p:nvSpPr>
                <p:spPr bwMode="auto">
                  <a:xfrm>
                    <a:off x="5434" y="8716"/>
                    <a:ext cx="2156" cy="1994"/>
                  </a:xfrm>
                  <a:prstGeom prst="flowChartSummingJunction">
                    <a:avLst/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 upright="1">
                    <a:noAutofit/>
                  </a:bodyPr>
                  <a:lstStyle/>
                  <a:p>
                    <a:endParaRPr lang="da-DK"/>
                  </a:p>
                </p:txBody>
              </p:sp>
              <p:cxnSp>
                <p:nvCxnSpPr>
                  <p:cNvPr id="18" name="AutoShape 1592">
                    <a:extLst>
                      <a:ext uri="{FF2B5EF4-FFF2-40B4-BE49-F238E27FC236}">
                        <a16:creationId xmlns:a16="http://schemas.microsoft.com/office/drawing/2014/main" id="{14622C6F-E9BF-CCF0-F97D-24B6DBFDA427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7590" y="9671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19" name="AutoShape 1593">
                    <a:extLst>
                      <a:ext uri="{FF2B5EF4-FFF2-40B4-BE49-F238E27FC236}">
                        <a16:creationId xmlns:a16="http://schemas.microsoft.com/office/drawing/2014/main" id="{1965C59D-B57A-B287-29FE-C4EBFB3040AA}"/>
                      </a:ext>
                    </a:extLst>
                  </p:cNvPr>
                  <p:cNvCxnSpPr>
                    <a:cxnSpLocks noChangeAspect="1" noEditPoints="1" noChangeArrowheads="1" noChangeShapeType="1"/>
                  </p:cNvCxnSpPr>
                  <p:nvPr/>
                </p:nvCxnSpPr>
                <p:spPr bwMode="auto">
                  <a:xfrm>
                    <a:off x="3529" y="9671"/>
                    <a:ext cx="1905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cxnSp>
              <p:nvCxnSpPr>
                <p:cNvPr id="13" name="AutoShape 1542">
                  <a:extLst>
                    <a:ext uri="{FF2B5EF4-FFF2-40B4-BE49-F238E27FC236}">
                      <a16:creationId xmlns:a16="http://schemas.microsoft.com/office/drawing/2014/main" id="{B484BE6B-F485-9A40-C702-77194E5FD11F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142853" y="2904743"/>
                  <a:ext cx="72939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5" name="AutoShape 1542">
                  <a:extLst>
                    <a:ext uri="{FF2B5EF4-FFF2-40B4-BE49-F238E27FC236}">
                      <a16:creationId xmlns:a16="http://schemas.microsoft.com/office/drawing/2014/main" id="{52B23985-2FF5-3B77-49EF-8BA5574A5B9A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 rot="5400000">
                  <a:off x="5146028" y="2901568"/>
                  <a:ext cx="72939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sp>
          <p:nvSpPr>
            <p:cNvPr id="4" name="Tekstfelt 3">
              <a:extLst>
                <a:ext uri="{FF2B5EF4-FFF2-40B4-BE49-F238E27FC236}">
                  <a16:creationId xmlns:a16="http://schemas.microsoft.com/office/drawing/2014/main" id="{E27AD201-3796-8D53-A21F-49B21B307056}"/>
                </a:ext>
              </a:extLst>
            </p:cNvPr>
            <p:cNvSpPr txBox="1"/>
            <p:nvPr/>
          </p:nvSpPr>
          <p:spPr>
            <a:xfrm>
              <a:off x="3657602" y="238342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A</a:t>
              </a:r>
            </a:p>
          </p:txBody>
        </p:sp>
        <p:sp>
          <p:nvSpPr>
            <p:cNvPr id="5" name="Tekstfelt 4">
              <a:extLst>
                <a:ext uri="{FF2B5EF4-FFF2-40B4-BE49-F238E27FC236}">
                  <a16:creationId xmlns:a16="http://schemas.microsoft.com/office/drawing/2014/main" id="{E8E5D15A-4C37-2428-3551-5D9B2DA49986}"/>
                </a:ext>
              </a:extLst>
            </p:cNvPr>
            <p:cNvSpPr txBox="1"/>
            <p:nvPr/>
          </p:nvSpPr>
          <p:spPr>
            <a:xfrm>
              <a:off x="3658224" y="3292367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B</a:t>
              </a:r>
            </a:p>
          </p:txBody>
        </p:sp>
        <p:sp>
          <p:nvSpPr>
            <p:cNvPr id="6" name="Tekstfelt 5">
              <a:extLst>
                <a:ext uri="{FF2B5EF4-FFF2-40B4-BE49-F238E27FC236}">
                  <a16:creationId xmlns:a16="http://schemas.microsoft.com/office/drawing/2014/main" id="{B4B201EC-AC1E-D96F-292F-5E06B2ACEC42}"/>
                </a:ext>
              </a:extLst>
            </p:cNvPr>
            <p:cNvSpPr txBox="1"/>
            <p:nvPr/>
          </p:nvSpPr>
          <p:spPr>
            <a:xfrm>
              <a:off x="2705764" y="3273492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C</a:t>
              </a:r>
            </a:p>
          </p:txBody>
        </p:sp>
        <p:sp>
          <p:nvSpPr>
            <p:cNvPr id="7" name="Tekstfelt 6">
              <a:extLst>
                <a:ext uri="{FF2B5EF4-FFF2-40B4-BE49-F238E27FC236}">
                  <a16:creationId xmlns:a16="http://schemas.microsoft.com/office/drawing/2014/main" id="{F054625E-CCD1-9380-5036-622F0058DAAD}"/>
                </a:ext>
              </a:extLst>
            </p:cNvPr>
            <p:cNvSpPr txBox="1"/>
            <p:nvPr/>
          </p:nvSpPr>
          <p:spPr>
            <a:xfrm>
              <a:off x="2741622" y="236805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D</a:t>
              </a:r>
            </a:p>
          </p:txBody>
        </p:sp>
      </p:grpSp>
      <p:grpSp>
        <p:nvGrpSpPr>
          <p:cNvPr id="1261" name="Gruppe 1260">
            <a:extLst>
              <a:ext uri="{FF2B5EF4-FFF2-40B4-BE49-F238E27FC236}">
                <a16:creationId xmlns:a16="http://schemas.microsoft.com/office/drawing/2014/main" id="{1071653C-FCBF-EA15-358C-F12A023E6AF3}"/>
              </a:ext>
            </a:extLst>
          </p:cNvPr>
          <p:cNvGrpSpPr/>
          <p:nvPr/>
        </p:nvGrpSpPr>
        <p:grpSpPr>
          <a:xfrm>
            <a:off x="4502666" y="1719800"/>
            <a:ext cx="3235599" cy="2212883"/>
            <a:chOff x="5753237" y="1961846"/>
            <a:chExt cx="3235599" cy="2212883"/>
          </a:xfrm>
        </p:grpSpPr>
        <p:sp>
          <p:nvSpPr>
            <p:cNvPr id="1186" name="Tekstfelt 1185">
              <a:extLst>
                <a:ext uri="{FF2B5EF4-FFF2-40B4-BE49-F238E27FC236}">
                  <a16:creationId xmlns:a16="http://schemas.microsoft.com/office/drawing/2014/main" id="{85EC5B4D-9B7E-06A1-5B2A-1751E1DB90CB}"/>
                </a:ext>
              </a:extLst>
            </p:cNvPr>
            <p:cNvSpPr txBox="1"/>
            <p:nvPr/>
          </p:nvSpPr>
          <p:spPr>
            <a:xfrm>
              <a:off x="5753237" y="2762754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sp>
          <p:nvSpPr>
            <p:cNvPr id="1187" name="Tekstfelt 1186">
              <a:extLst>
                <a:ext uri="{FF2B5EF4-FFF2-40B4-BE49-F238E27FC236}">
                  <a16:creationId xmlns:a16="http://schemas.microsoft.com/office/drawing/2014/main" id="{C5C70C6D-3718-190A-DED4-3ADD9F4D92E5}"/>
                </a:ext>
              </a:extLst>
            </p:cNvPr>
            <p:cNvSpPr txBox="1"/>
            <p:nvPr/>
          </p:nvSpPr>
          <p:spPr>
            <a:xfrm>
              <a:off x="6123700" y="328034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sp>
          <p:nvSpPr>
            <p:cNvPr id="1188" name="Tekstfelt 1187">
              <a:extLst>
                <a:ext uri="{FF2B5EF4-FFF2-40B4-BE49-F238E27FC236}">
                  <a16:creationId xmlns:a16="http://schemas.microsoft.com/office/drawing/2014/main" id="{765E764F-4E3C-377B-B47F-EB7ECBB61DE8}"/>
                </a:ext>
              </a:extLst>
            </p:cNvPr>
            <p:cNvSpPr txBox="1"/>
            <p:nvPr/>
          </p:nvSpPr>
          <p:spPr>
            <a:xfrm>
              <a:off x="7140820" y="291541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sp>
          <p:nvSpPr>
            <p:cNvPr id="1189" name="Tekstfelt 1188">
              <a:extLst>
                <a:ext uri="{FF2B5EF4-FFF2-40B4-BE49-F238E27FC236}">
                  <a16:creationId xmlns:a16="http://schemas.microsoft.com/office/drawing/2014/main" id="{7BA00F68-4A65-94DC-2895-DA159B9811D6}"/>
                </a:ext>
              </a:extLst>
            </p:cNvPr>
            <p:cNvSpPr txBox="1"/>
            <p:nvPr/>
          </p:nvSpPr>
          <p:spPr>
            <a:xfrm>
              <a:off x="7189889" y="373820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sp>
          <p:nvSpPr>
            <p:cNvPr id="1190" name="Tekstfelt 1189">
              <a:extLst>
                <a:ext uri="{FF2B5EF4-FFF2-40B4-BE49-F238E27FC236}">
                  <a16:creationId xmlns:a16="http://schemas.microsoft.com/office/drawing/2014/main" id="{17A9A2C3-D3D8-59EC-A7A1-009E2B4CA985}"/>
                </a:ext>
              </a:extLst>
            </p:cNvPr>
            <p:cNvSpPr txBox="1"/>
            <p:nvPr/>
          </p:nvSpPr>
          <p:spPr>
            <a:xfrm>
              <a:off x="7728687" y="2853937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sp>
          <p:nvSpPr>
            <p:cNvPr id="1191" name="Tekstfelt 1190">
              <a:extLst>
                <a:ext uri="{FF2B5EF4-FFF2-40B4-BE49-F238E27FC236}">
                  <a16:creationId xmlns:a16="http://schemas.microsoft.com/office/drawing/2014/main" id="{C2861C47-042F-6342-75B0-F1E42DC55EAD}"/>
                </a:ext>
              </a:extLst>
            </p:cNvPr>
            <p:cNvSpPr txBox="1"/>
            <p:nvPr/>
          </p:nvSpPr>
          <p:spPr>
            <a:xfrm>
              <a:off x="8126340" y="3398520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sp>
          <p:nvSpPr>
            <p:cNvPr id="1192" name="Tekstfelt 1191">
              <a:extLst>
                <a:ext uri="{FF2B5EF4-FFF2-40B4-BE49-F238E27FC236}">
                  <a16:creationId xmlns:a16="http://schemas.microsoft.com/office/drawing/2014/main" id="{6FA0AAFC-D55F-78D4-DA57-375626DAB71A}"/>
                </a:ext>
              </a:extLst>
            </p:cNvPr>
            <p:cNvSpPr txBox="1"/>
            <p:nvPr/>
          </p:nvSpPr>
          <p:spPr>
            <a:xfrm>
              <a:off x="8642944" y="2968915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7</a:t>
              </a:r>
            </a:p>
          </p:txBody>
        </p:sp>
        <p:grpSp>
          <p:nvGrpSpPr>
            <p:cNvPr id="1249" name="Gruppe 1248">
              <a:extLst>
                <a:ext uri="{FF2B5EF4-FFF2-40B4-BE49-F238E27FC236}">
                  <a16:creationId xmlns:a16="http://schemas.microsoft.com/office/drawing/2014/main" id="{EB496FC9-7DE5-3320-97F8-AB66E0C977E7}"/>
                </a:ext>
              </a:extLst>
            </p:cNvPr>
            <p:cNvGrpSpPr/>
            <p:nvPr/>
          </p:nvGrpSpPr>
          <p:grpSpPr>
            <a:xfrm>
              <a:off x="5769028" y="1961846"/>
              <a:ext cx="3137455" cy="2212883"/>
              <a:chOff x="3384273" y="1961846"/>
              <a:chExt cx="3137455" cy="2212883"/>
            </a:xfrm>
          </p:grpSpPr>
          <p:grpSp>
            <p:nvGrpSpPr>
              <p:cNvPr id="41" name="Gruppe 40">
                <a:extLst>
                  <a:ext uri="{FF2B5EF4-FFF2-40B4-BE49-F238E27FC236}">
                    <a16:creationId xmlns:a16="http://schemas.microsoft.com/office/drawing/2014/main" id="{A40A8E47-3015-C1F6-72F9-4416BC70C37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59757" y="3322210"/>
                <a:ext cx="786486" cy="239258"/>
                <a:chOff x="2655570" y="4643215"/>
                <a:chExt cx="6880860" cy="2093270"/>
              </a:xfrm>
            </p:grpSpPr>
            <p:grpSp>
              <p:nvGrpSpPr>
                <p:cNvPr id="42" name="Gruppe 41">
                  <a:extLst>
                    <a:ext uri="{FF2B5EF4-FFF2-40B4-BE49-F238E27FC236}">
                      <a16:creationId xmlns:a16="http://schemas.microsoft.com/office/drawing/2014/main" id="{D7479275-2D98-6204-8713-7CB1B81DD815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53" name="Rektangel 52">
                    <a:extLst>
                      <a:ext uri="{FF2B5EF4-FFF2-40B4-BE49-F238E27FC236}">
                        <a16:creationId xmlns:a16="http://schemas.microsoft.com/office/drawing/2014/main" id="{3C199313-2502-39ED-EC71-A85C15D0820F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54" name="Ligebenet trapez 53">
                    <a:extLst>
                      <a:ext uri="{FF2B5EF4-FFF2-40B4-BE49-F238E27FC236}">
                        <a16:creationId xmlns:a16="http://schemas.microsoft.com/office/drawing/2014/main" id="{5AC8552B-0446-A890-BEA1-1938274AB6F8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" name="Gruppe 42">
                  <a:extLst>
                    <a:ext uri="{FF2B5EF4-FFF2-40B4-BE49-F238E27FC236}">
                      <a16:creationId xmlns:a16="http://schemas.microsoft.com/office/drawing/2014/main" id="{584FCFE8-4B9A-D4E4-3A8D-43A4732E8C6E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50" name="Data 21">
                    <a:extLst>
                      <a:ext uri="{FF2B5EF4-FFF2-40B4-BE49-F238E27FC236}">
                        <a16:creationId xmlns:a16="http://schemas.microsoft.com/office/drawing/2014/main" id="{59DFD642-6691-1FF2-BFEE-8E958473C610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1" name="Data 22">
                    <a:extLst>
                      <a:ext uri="{FF2B5EF4-FFF2-40B4-BE49-F238E27FC236}">
                        <a16:creationId xmlns:a16="http://schemas.microsoft.com/office/drawing/2014/main" id="{A038D8C8-A92E-0281-2622-7427D9478CA9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2" name="Data 21">
                    <a:extLst>
                      <a:ext uri="{FF2B5EF4-FFF2-40B4-BE49-F238E27FC236}">
                        <a16:creationId xmlns:a16="http://schemas.microsoft.com/office/drawing/2014/main" id="{A16119C9-B6D6-B4AD-DC5E-5D15D034F5E3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44" name="Data 21">
                  <a:extLst>
                    <a:ext uri="{FF2B5EF4-FFF2-40B4-BE49-F238E27FC236}">
                      <a16:creationId xmlns:a16="http://schemas.microsoft.com/office/drawing/2014/main" id="{7F769D5C-38B4-42AF-EF23-DDBFC5F0FB75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45" name="Gruppe 44">
                  <a:extLst>
                    <a:ext uri="{FF2B5EF4-FFF2-40B4-BE49-F238E27FC236}">
                      <a16:creationId xmlns:a16="http://schemas.microsoft.com/office/drawing/2014/main" id="{5B3C0D38-D883-2E02-46F5-5C0E141A95D4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48" name="Cylinder 47">
                    <a:extLst>
                      <a:ext uri="{FF2B5EF4-FFF2-40B4-BE49-F238E27FC236}">
                        <a16:creationId xmlns:a16="http://schemas.microsoft.com/office/drawing/2014/main" id="{BA9ACA88-6AE4-F12C-5A8E-2EE0EB1D48C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9" name="Cylinder 48">
                    <a:extLst>
                      <a:ext uri="{FF2B5EF4-FFF2-40B4-BE49-F238E27FC236}">
                        <a16:creationId xmlns:a16="http://schemas.microsoft.com/office/drawing/2014/main" id="{BF21D0B4-2C53-9D18-ADB5-AD1C222C67B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6" name="Cylinder 45">
                  <a:extLst>
                    <a:ext uri="{FF2B5EF4-FFF2-40B4-BE49-F238E27FC236}">
                      <a16:creationId xmlns:a16="http://schemas.microsoft.com/office/drawing/2014/main" id="{482DAED4-D0F1-72C9-3D9F-9A84F54C7D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7" name="Cylinder 46">
                  <a:extLst>
                    <a:ext uri="{FF2B5EF4-FFF2-40B4-BE49-F238E27FC236}">
                      <a16:creationId xmlns:a16="http://schemas.microsoft.com/office/drawing/2014/main" id="{DD848EE0-904F-2353-9360-DACA65957A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55" name="Gruppe 54">
                <a:extLst>
                  <a:ext uri="{FF2B5EF4-FFF2-40B4-BE49-F238E27FC236}">
                    <a16:creationId xmlns:a16="http://schemas.microsoft.com/office/drawing/2014/main" id="{604C4DF8-F0D7-25D0-AE03-59F7E2360EF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351570" y="1961846"/>
                <a:ext cx="1202861" cy="860530"/>
                <a:chOff x="5175798" y="1871002"/>
                <a:chExt cx="5057331" cy="3618011"/>
              </a:xfrm>
            </p:grpSpPr>
            <p:grpSp>
              <p:nvGrpSpPr>
                <p:cNvPr id="56" name="Gruppe 55">
                  <a:extLst>
                    <a:ext uri="{FF2B5EF4-FFF2-40B4-BE49-F238E27FC236}">
                      <a16:creationId xmlns:a16="http://schemas.microsoft.com/office/drawing/2014/main" id="{488EBEDC-51C6-660E-5172-505250D917BD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1181" name="Picture 4">
                    <a:extLst>
                      <a:ext uri="{FF2B5EF4-FFF2-40B4-BE49-F238E27FC236}">
                        <a16:creationId xmlns:a16="http://schemas.microsoft.com/office/drawing/2014/main" id="{7EF49F9E-0E5D-D9F6-70F9-A93BDD4D51C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182" name="Rektangel 33">
                    <a:extLst>
                      <a:ext uri="{FF2B5EF4-FFF2-40B4-BE49-F238E27FC236}">
                        <a16:creationId xmlns:a16="http://schemas.microsoft.com/office/drawing/2014/main" id="{4BFDD8DF-3FB0-88BA-154A-26B3F26E958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1183" name="Afrundet rektangel 34">
                    <a:extLst>
                      <a:ext uri="{FF2B5EF4-FFF2-40B4-BE49-F238E27FC236}">
                        <a16:creationId xmlns:a16="http://schemas.microsoft.com/office/drawing/2014/main" id="{565BD4F1-FE73-6D8E-8F9D-E347AFD26F7A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57" name="Gruppe 56">
                  <a:extLst>
                    <a:ext uri="{FF2B5EF4-FFF2-40B4-BE49-F238E27FC236}">
                      <a16:creationId xmlns:a16="http://schemas.microsoft.com/office/drawing/2014/main" id="{666D6E03-91B5-1ED1-4F81-203022EC58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8CABC2AA-817C-F293-1D78-CFB9AB5A5A98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9" name="Ellipse 1178">
                    <a:extLst>
                      <a:ext uri="{FF2B5EF4-FFF2-40B4-BE49-F238E27FC236}">
                        <a16:creationId xmlns:a16="http://schemas.microsoft.com/office/drawing/2014/main" id="{FAFED289-AF35-4684-351F-36F80CE8C41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9C13C835-9918-372F-4B57-B87B068AFA1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31" name="Gruppe 1030">
                  <a:extLst>
                    <a:ext uri="{FF2B5EF4-FFF2-40B4-BE49-F238E27FC236}">
                      <a16:creationId xmlns:a16="http://schemas.microsoft.com/office/drawing/2014/main" id="{2BEB4881-E278-DD35-D9EA-F5DD3EDD5B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5" name="Ellipse 1174">
                    <a:extLst>
                      <a:ext uri="{FF2B5EF4-FFF2-40B4-BE49-F238E27FC236}">
                        <a16:creationId xmlns:a16="http://schemas.microsoft.com/office/drawing/2014/main" id="{1700E250-8559-A0F3-F1DB-A3E7229FBF42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B4F6B472-FD26-3EDD-DF82-526EB9F33F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7" name="Ellipse 1176">
                    <a:extLst>
                      <a:ext uri="{FF2B5EF4-FFF2-40B4-BE49-F238E27FC236}">
                        <a16:creationId xmlns:a16="http://schemas.microsoft.com/office/drawing/2014/main" id="{EFC61261-BB47-9D15-6369-F82742EDF9A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59" name="Gruppe 1058">
                  <a:extLst>
                    <a:ext uri="{FF2B5EF4-FFF2-40B4-BE49-F238E27FC236}">
                      <a16:creationId xmlns:a16="http://schemas.microsoft.com/office/drawing/2014/main" id="{2488F1ED-216B-1B0E-C555-C7B151E16C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4D19167E-B25E-C5CA-CA25-B961B04A9E0C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3" name="Ellipse 1172">
                    <a:extLst>
                      <a:ext uri="{FF2B5EF4-FFF2-40B4-BE49-F238E27FC236}">
                        <a16:creationId xmlns:a16="http://schemas.microsoft.com/office/drawing/2014/main" id="{A63FF00C-E5C1-C3AD-6A20-44BD95F5D23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2804A30A-CDC7-6BB8-D62B-DBFDFE6DB50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60" name="Gruppe 1059">
                  <a:extLst>
                    <a:ext uri="{FF2B5EF4-FFF2-40B4-BE49-F238E27FC236}">
                      <a16:creationId xmlns:a16="http://schemas.microsoft.com/office/drawing/2014/main" id="{A8D44997-3E7E-1EED-203E-2554C98BBD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69" name="Ellipse 1168">
                    <a:extLst>
                      <a:ext uri="{FF2B5EF4-FFF2-40B4-BE49-F238E27FC236}">
                        <a16:creationId xmlns:a16="http://schemas.microsoft.com/office/drawing/2014/main" id="{3875DC7F-226C-4946-1005-9CCD0728E340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F17EB36F-9682-46F3-8499-6EB620EF753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1" name="Ellipse 1170">
                    <a:extLst>
                      <a:ext uri="{FF2B5EF4-FFF2-40B4-BE49-F238E27FC236}">
                        <a16:creationId xmlns:a16="http://schemas.microsoft.com/office/drawing/2014/main" id="{A7FD584E-0874-1B30-B51D-DEB5C1DD60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2433868-9C1C-27EE-26FA-9E4E3CDE89FF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A2433868-9C1C-27EE-26FA-9E4E3CDE89F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45DEF0CD-6247-4860-EB9F-FF097EECD4D4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45DEF0CD-6247-4860-EB9F-FF097EECD4D4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143" name="Afrundet rektangel 34">
                  <a:extLst>
                    <a:ext uri="{FF2B5EF4-FFF2-40B4-BE49-F238E27FC236}">
                      <a16:creationId xmlns:a16="http://schemas.microsoft.com/office/drawing/2014/main" id="{514506DD-7DC9-C140-5940-130C33B3072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4" name="Alternativ proces 56">
                  <a:extLst>
                    <a:ext uri="{FF2B5EF4-FFF2-40B4-BE49-F238E27FC236}">
                      <a16:creationId xmlns:a16="http://schemas.microsoft.com/office/drawing/2014/main" id="{EA847CF6-7F75-C8A9-4C9E-66842E56DCB7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1145" name="Lige forbindelse 1144">
                  <a:extLst>
                    <a:ext uri="{FF2B5EF4-FFF2-40B4-BE49-F238E27FC236}">
                      <a16:creationId xmlns:a16="http://schemas.microsoft.com/office/drawing/2014/main" id="{1270021B-34D1-5BC6-F803-40805F83A3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6" name="Lige forbindelse 1145">
                  <a:extLst>
                    <a:ext uri="{FF2B5EF4-FFF2-40B4-BE49-F238E27FC236}">
                      <a16:creationId xmlns:a16="http://schemas.microsoft.com/office/drawing/2014/main" id="{5048ABBD-ABA5-CFD2-F11E-4834EB9615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7" name="Lige forbindelse 1146">
                  <a:extLst>
                    <a:ext uri="{FF2B5EF4-FFF2-40B4-BE49-F238E27FC236}">
                      <a16:creationId xmlns:a16="http://schemas.microsoft.com/office/drawing/2014/main" id="{5B8BE465-A089-3C75-C996-63767BA145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8" name="Lige forbindelse 1147">
                  <a:extLst>
                    <a:ext uri="{FF2B5EF4-FFF2-40B4-BE49-F238E27FC236}">
                      <a16:creationId xmlns:a16="http://schemas.microsoft.com/office/drawing/2014/main" id="{80961CED-F2DD-A8FE-19BF-B3322FE1F3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9" name="Lige forbindelse 1148">
                  <a:extLst>
                    <a:ext uri="{FF2B5EF4-FFF2-40B4-BE49-F238E27FC236}">
                      <a16:creationId xmlns:a16="http://schemas.microsoft.com/office/drawing/2014/main" id="{70CFAF85-DB4E-2C96-FC11-06A28AAF8D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0" name="Lige forbindelse 1149">
                  <a:extLst>
                    <a:ext uri="{FF2B5EF4-FFF2-40B4-BE49-F238E27FC236}">
                      <a16:creationId xmlns:a16="http://schemas.microsoft.com/office/drawing/2014/main" id="{DB8C4FAA-8E53-D145-91FB-8BBFBAB821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1" name="Lige forbindelse 1150">
                  <a:extLst>
                    <a:ext uri="{FF2B5EF4-FFF2-40B4-BE49-F238E27FC236}">
                      <a16:creationId xmlns:a16="http://schemas.microsoft.com/office/drawing/2014/main" id="{093A10D9-81AB-3B82-9C86-5BF39A4D76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2" name="Lige forbindelse 1151">
                  <a:extLst>
                    <a:ext uri="{FF2B5EF4-FFF2-40B4-BE49-F238E27FC236}">
                      <a16:creationId xmlns:a16="http://schemas.microsoft.com/office/drawing/2014/main" id="{0568CDC1-236B-03AE-C1E2-9B3922CFE0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3" name="Lige forbindelse 1152">
                  <a:extLst>
                    <a:ext uri="{FF2B5EF4-FFF2-40B4-BE49-F238E27FC236}">
                      <a16:creationId xmlns:a16="http://schemas.microsoft.com/office/drawing/2014/main" id="{F260CE09-2624-7103-463B-B2F6EACB47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4" name="Lige forbindelse 1153">
                  <a:extLst>
                    <a:ext uri="{FF2B5EF4-FFF2-40B4-BE49-F238E27FC236}">
                      <a16:creationId xmlns:a16="http://schemas.microsoft.com/office/drawing/2014/main" id="{22501B0C-27F8-318A-3846-4571F3F43D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5" name="Lige forbindelse 1154">
                  <a:extLst>
                    <a:ext uri="{FF2B5EF4-FFF2-40B4-BE49-F238E27FC236}">
                      <a16:creationId xmlns:a16="http://schemas.microsoft.com/office/drawing/2014/main" id="{BEDA4583-E477-613E-B0A8-4953D12CB6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6" name="Lige forbindelse 1155">
                  <a:extLst>
                    <a:ext uri="{FF2B5EF4-FFF2-40B4-BE49-F238E27FC236}">
                      <a16:creationId xmlns:a16="http://schemas.microsoft.com/office/drawing/2014/main" id="{F170599E-74D3-B408-8679-2FA956E78A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7" name="Lige forbindelse 1156">
                  <a:extLst>
                    <a:ext uri="{FF2B5EF4-FFF2-40B4-BE49-F238E27FC236}">
                      <a16:creationId xmlns:a16="http://schemas.microsoft.com/office/drawing/2014/main" id="{779FC079-B599-FA3A-7918-F4562C14E4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02FD7A28-23B3-83D2-A2ED-9180F5911C25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1159" name="Gruppe 1158">
                  <a:extLst>
                    <a:ext uri="{FF2B5EF4-FFF2-40B4-BE49-F238E27FC236}">
                      <a16:creationId xmlns:a16="http://schemas.microsoft.com/office/drawing/2014/main" id="{2E458499-597E-DBA5-A30A-82463E7D4EB8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1167" name="Kombinationstegning 1166">
                    <a:extLst>
                      <a:ext uri="{FF2B5EF4-FFF2-40B4-BE49-F238E27FC236}">
                        <a16:creationId xmlns:a16="http://schemas.microsoft.com/office/drawing/2014/main" id="{A2C466D3-46CD-6089-A557-AAE989CED92E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D44A0162-0E3E-F0BB-5B7C-AC55ADB066A7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160" name="Gruppe 1159">
                  <a:extLst>
                    <a:ext uri="{FF2B5EF4-FFF2-40B4-BE49-F238E27FC236}">
                      <a16:creationId xmlns:a16="http://schemas.microsoft.com/office/drawing/2014/main" id="{B433226A-BAB4-5C6E-17D3-0B393F2DA1E3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1164" name="Afrundet rektangel 1163">
                    <a:extLst>
                      <a:ext uri="{FF2B5EF4-FFF2-40B4-BE49-F238E27FC236}">
                        <a16:creationId xmlns:a16="http://schemas.microsoft.com/office/drawing/2014/main" id="{0B949400-0A2B-3D0C-F6DB-A4326EAE3729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5" name="Afrundet rektangel 1052">
                    <a:extLst>
                      <a:ext uri="{FF2B5EF4-FFF2-40B4-BE49-F238E27FC236}">
                        <a16:creationId xmlns:a16="http://schemas.microsoft.com/office/drawing/2014/main" id="{99587BB9-E850-946D-5B6E-C2A15E81D8ED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6" name="Afrundet rektangel 1053">
                    <a:extLst>
                      <a:ext uri="{FF2B5EF4-FFF2-40B4-BE49-F238E27FC236}">
                        <a16:creationId xmlns:a16="http://schemas.microsoft.com/office/drawing/2014/main" id="{04E681E5-8646-93B3-F787-6A1487FB6F4B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1161" name="Rektangel 1055">
                  <a:extLst>
                    <a:ext uri="{FF2B5EF4-FFF2-40B4-BE49-F238E27FC236}">
                      <a16:creationId xmlns:a16="http://schemas.microsoft.com/office/drawing/2014/main" id="{2DB24D70-C6D1-ABAA-FDFE-4EB147BC708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2" name="Tekstfelt 1161">
                  <a:extLst>
                    <a:ext uri="{FF2B5EF4-FFF2-40B4-BE49-F238E27FC236}">
                      <a16:creationId xmlns:a16="http://schemas.microsoft.com/office/drawing/2014/main" id="{72DE1C01-A4A5-CC64-0967-322966775CC4}"/>
                    </a:ext>
                  </a:extLst>
                </p:cNvPr>
                <p:cNvSpPr txBox="1"/>
                <p:nvPr/>
              </p:nvSpPr>
              <p:spPr>
                <a:xfrm rot="21047471">
                  <a:off x="7459113" y="3255237"/>
                  <a:ext cx="1074918" cy="8647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600" dirty="0"/>
                    <a:t>V</a:t>
                  </a:r>
                </a:p>
              </p:txBody>
            </p:sp>
            <p:sp>
              <p:nvSpPr>
                <p:cNvPr id="1163" name="Kombinationstegning 1162">
                  <a:extLst>
                    <a:ext uri="{FF2B5EF4-FFF2-40B4-BE49-F238E27FC236}">
                      <a16:creationId xmlns:a16="http://schemas.microsoft.com/office/drawing/2014/main" id="{5621784D-99B2-18A4-168D-893F42D755B2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48" name="Gruppe 1247">
                <a:extLst>
                  <a:ext uri="{FF2B5EF4-FFF2-40B4-BE49-F238E27FC236}">
                    <a16:creationId xmlns:a16="http://schemas.microsoft.com/office/drawing/2014/main" id="{D9AE2FED-5EDB-743D-075C-C1F1F9014A6B}"/>
                  </a:ext>
                </a:extLst>
              </p:cNvPr>
              <p:cNvGrpSpPr/>
              <p:nvPr/>
            </p:nvGrpSpPr>
            <p:grpSpPr>
              <a:xfrm>
                <a:off x="3384273" y="3788182"/>
                <a:ext cx="3137455" cy="386547"/>
                <a:chOff x="5167212" y="3788182"/>
                <a:chExt cx="3137455" cy="386547"/>
              </a:xfrm>
            </p:grpSpPr>
            <p:grpSp>
              <p:nvGrpSpPr>
                <p:cNvPr id="31" name="Gruppe 30">
                  <a:extLst>
                    <a:ext uri="{FF2B5EF4-FFF2-40B4-BE49-F238E27FC236}">
                      <a16:creationId xmlns:a16="http://schemas.microsoft.com/office/drawing/2014/main" id="{CDEE060E-95BD-93C0-210D-4C47B8EBA2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167212" y="3790366"/>
                  <a:ext cx="786486" cy="384363"/>
                  <a:chOff x="2655570" y="2187000"/>
                  <a:chExt cx="6880860" cy="3362760"/>
                </a:xfrm>
              </p:grpSpPr>
              <p:sp>
                <p:nvSpPr>
                  <p:cNvPr id="32" name="Rektangel 31">
                    <a:extLst>
                      <a:ext uri="{FF2B5EF4-FFF2-40B4-BE49-F238E27FC236}">
                        <a16:creationId xmlns:a16="http://schemas.microsoft.com/office/drawing/2014/main" id="{2AA87871-3393-D10D-D57E-9D0F37FEB1D0}"/>
                      </a:ext>
                    </a:extLst>
                  </p:cNvPr>
                  <p:cNvSpPr/>
                  <p:nvPr/>
                </p:nvSpPr>
                <p:spPr>
                  <a:xfrm>
                    <a:off x="2655570" y="4937760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33" name="Ligebenet trapez 32">
                    <a:extLst>
                      <a:ext uri="{FF2B5EF4-FFF2-40B4-BE49-F238E27FC236}">
                        <a16:creationId xmlns:a16="http://schemas.microsoft.com/office/drawing/2014/main" id="{1341258A-5F70-3181-376F-5B25FD5DC5D0}"/>
                      </a:ext>
                    </a:extLst>
                  </p:cNvPr>
                  <p:cNvSpPr/>
                  <p:nvPr/>
                </p:nvSpPr>
                <p:spPr>
                  <a:xfrm>
                    <a:off x="2658000" y="4297265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8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grpSp>
                <p:nvGrpSpPr>
                  <p:cNvPr id="34" name="Gruppe 33">
                    <a:extLst>
                      <a:ext uri="{FF2B5EF4-FFF2-40B4-BE49-F238E27FC236}">
                        <a16:creationId xmlns:a16="http://schemas.microsoft.com/office/drawing/2014/main" id="{83112C35-A7E3-2904-450A-85983310A4D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4990411" y="2187000"/>
                    <a:ext cx="2211178" cy="2484000"/>
                    <a:chOff x="7170595" y="3460769"/>
                    <a:chExt cx="459979" cy="516729"/>
                  </a:xfrm>
                </p:grpSpPr>
                <p:sp>
                  <p:nvSpPr>
                    <p:cNvPr id="39" name="Cylinder 38">
                      <a:extLst>
                        <a:ext uri="{FF2B5EF4-FFF2-40B4-BE49-F238E27FC236}">
                          <a16:creationId xmlns:a16="http://schemas.microsoft.com/office/drawing/2014/main" id="{1552EFDC-40E1-566D-7FC7-C7658C927078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7275250" y="3866599"/>
                      <a:ext cx="258088" cy="110899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pic>
                  <p:nvPicPr>
                    <p:cNvPr id="40" name="Picture 6" descr="Pærer, Valgt, Pære, Lys, Gruppe, Idé, Valg, Vælge, Vælg">
                      <a:extLst>
                        <a:ext uri="{FF2B5EF4-FFF2-40B4-BE49-F238E27FC236}">
                          <a16:creationId xmlns:a16="http://schemas.microsoft.com/office/drawing/2014/main" id="{4699F5B5-873A-C6F7-8775-E5525D9DA3DA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 rotWithShape="1">
                    <a:blip r:embed="rId10">
                      <a:extLst>
                        <a:ext uri="{BEBA8EAE-BF5A-486C-A8C5-ECC9F3942E4B}">
                          <a14:imgProps xmlns:a14="http://schemas.microsoft.com/office/drawing/2010/main">
                            <a14:imgLayer r:embed="rId11">
                              <a14:imgEffect>
                                <a14:backgroundRemoval t="10000" b="90000" l="10000" r="90000">
                                  <a14:foregroundMark x1="45729" y1="68403" x2="45729" y2="68403"/>
                                  <a14:foregroundMark x1="48646" y1="20139" x2="48646" y2="20139"/>
                                  <a14:foregroundMark x1="39063" y1="26215" x2="39063" y2="26215"/>
                                  <a14:foregroundMark x1="59792" y1="41667" x2="59792" y2="41667"/>
                                  <a14:foregroundMark x1="60104" y1="40278" x2="60104" y2="40278"/>
                                  <a14:backgroundMark x1="28229" y1="36111" x2="28229" y2="36111"/>
                                  <a14:backgroundMark x1="29375" y1="39236" x2="29375" y2="39236"/>
                                  <a14:backgroundMark x1="33125" y1="37153" x2="33125" y2="37153"/>
                                  <a14:backgroundMark x1="59688" y1="59375" x2="59688" y2="59375"/>
                                  <a14:backgroundMark x1="64375" y1="46875" x2="64375" y2="46875"/>
                                  <a14:backgroundMark x1="63125" y1="45139" x2="63125" y2="45139"/>
                                  <a14:backgroundMark x1="63021" y1="43576" x2="63021" y2="43576"/>
                                  <a14:backgroundMark x1="62500" y1="39931" x2="62500" y2="39931"/>
                                  <a14:backgroundMark x1="66250" y1="33333" x2="66250" y2="33333"/>
                                  <a14:backgroundMark x1="72083" y1="32813" x2="72083" y2="32813"/>
                                  <a14:backgroundMark x1="68438" y1="31076" x2="68438" y2="31076"/>
                                  <a14:backgroundMark x1="67292" y1="29167" x2="67292" y2="29167"/>
                                  <a14:backgroundMark x1="68438" y1="36285" x2="68438" y2="36285"/>
                                  <a14:backgroundMark x1="70000" y1="51910" x2="70000" y2="51910"/>
                                </a14:backgroundRemoval>
                              </a14:imgEffect>
                              <a14:imgEffect>
                                <a14:sharpenSoften amount="50000"/>
                              </a14:imgEffect>
                              <a14:imgEffect>
                                <a14:brightnessContrast bright="20000" contrast="2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33486" t="16852" r="37133" b="29474"/>
                    <a:stretch/>
                  </p:blipFill>
                  <p:spPr bwMode="auto">
                    <a:xfrm flipH="1">
                      <a:off x="7170595" y="3460769"/>
                      <a:ext cx="459979" cy="425881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</p:grpSp>
              <p:grpSp>
                <p:nvGrpSpPr>
                  <p:cNvPr id="35" name="Gruppe 34">
                    <a:extLst>
                      <a:ext uri="{FF2B5EF4-FFF2-40B4-BE49-F238E27FC236}">
                        <a16:creationId xmlns:a16="http://schemas.microsoft.com/office/drawing/2014/main" id="{C5B4F2C2-C777-C3E0-5313-BEEA811215B2}"/>
                      </a:ext>
                    </a:extLst>
                  </p:cNvPr>
                  <p:cNvGrpSpPr/>
                  <p:nvPr/>
                </p:nvGrpSpPr>
                <p:grpSpPr>
                  <a:xfrm>
                    <a:off x="3626960" y="4320150"/>
                    <a:ext cx="4938081" cy="366338"/>
                    <a:chOff x="3847771" y="4320150"/>
                    <a:chExt cx="4938081" cy="366338"/>
                  </a:xfrm>
                </p:grpSpPr>
                <p:sp>
                  <p:nvSpPr>
                    <p:cNvPr id="36" name="Cylinder 35">
                      <a:extLst>
                        <a:ext uri="{FF2B5EF4-FFF2-40B4-BE49-F238E27FC236}">
                          <a16:creationId xmlns:a16="http://schemas.microsoft.com/office/drawing/2014/main" id="{92CA7D23-E005-6831-A2FE-EA593EB80C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8101852" y="4326488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 dirty="0"/>
                    </a:p>
                  </p:txBody>
                </p:sp>
                <p:sp>
                  <p:nvSpPr>
                    <p:cNvPr id="38" name="Cylinder 37">
                      <a:extLst>
                        <a:ext uri="{FF2B5EF4-FFF2-40B4-BE49-F238E27FC236}">
                          <a16:creationId xmlns:a16="http://schemas.microsoft.com/office/drawing/2014/main" id="{561B5C44-D4A3-27E1-82B9-FD46ED41F0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847771" y="4320150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</p:grpSp>
            <p:grpSp>
              <p:nvGrpSpPr>
                <p:cNvPr id="1237" name="Gruppe 1236">
                  <a:extLst>
                    <a:ext uri="{FF2B5EF4-FFF2-40B4-BE49-F238E27FC236}">
                      <a16:creationId xmlns:a16="http://schemas.microsoft.com/office/drawing/2014/main" id="{D3C7D363-1DBD-7376-D99B-4D65451B6C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518181" y="3788182"/>
                  <a:ext cx="786486" cy="384363"/>
                  <a:chOff x="2655570" y="2187000"/>
                  <a:chExt cx="6880860" cy="3362760"/>
                </a:xfrm>
              </p:grpSpPr>
              <p:sp>
                <p:nvSpPr>
                  <p:cNvPr id="1238" name="Rektangel 1237">
                    <a:extLst>
                      <a:ext uri="{FF2B5EF4-FFF2-40B4-BE49-F238E27FC236}">
                        <a16:creationId xmlns:a16="http://schemas.microsoft.com/office/drawing/2014/main" id="{EB81EBF7-F7C2-A8B8-1DB0-ADCB763E3D38}"/>
                      </a:ext>
                    </a:extLst>
                  </p:cNvPr>
                  <p:cNvSpPr/>
                  <p:nvPr/>
                </p:nvSpPr>
                <p:spPr>
                  <a:xfrm>
                    <a:off x="2655570" y="4937760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1239" name="Ligebenet trapez 1238">
                    <a:extLst>
                      <a:ext uri="{FF2B5EF4-FFF2-40B4-BE49-F238E27FC236}">
                        <a16:creationId xmlns:a16="http://schemas.microsoft.com/office/drawing/2014/main" id="{F230AB3F-91E0-2FA3-FFD6-1D57323BBAA5}"/>
                      </a:ext>
                    </a:extLst>
                  </p:cNvPr>
                  <p:cNvSpPr/>
                  <p:nvPr/>
                </p:nvSpPr>
                <p:spPr>
                  <a:xfrm>
                    <a:off x="2658000" y="4297265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8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grpSp>
                <p:nvGrpSpPr>
                  <p:cNvPr id="1240" name="Gruppe 1239">
                    <a:extLst>
                      <a:ext uri="{FF2B5EF4-FFF2-40B4-BE49-F238E27FC236}">
                        <a16:creationId xmlns:a16="http://schemas.microsoft.com/office/drawing/2014/main" id="{76B45524-07CF-3865-B146-35AE561A44C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4990411" y="2187000"/>
                    <a:ext cx="2211178" cy="2484000"/>
                    <a:chOff x="7170595" y="3460769"/>
                    <a:chExt cx="459979" cy="516729"/>
                  </a:xfrm>
                </p:grpSpPr>
                <p:sp>
                  <p:nvSpPr>
                    <p:cNvPr id="1244" name="Cylinder 1243">
                      <a:extLst>
                        <a:ext uri="{FF2B5EF4-FFF2-40B4-BE49-F238E27FC236}">
                          <a16:creationId xmlns:a16="http://schemas.microsoft.com/office/drawing/2014/main" id="{1A43E7CF-294A-35CE-C35D-5A7B3A8E04C7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7275250" y="3866599"/>
                      <a:ext cx="258088" cy="110899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pic>
                  <p:nvPicPr>
                    <p:cNvPr id="1245" name="Picture 6" descr="Pærer, Valgt, Pære, Lys, Gruppe, Idé, Valg, Vælge, Vælg">
                      <a:extLst>
                        <a:ext uri="{FF2B5EF4-FFF2-40B4-BE49-F238E27FC236}">
                          <a16:creationId xmlns:a16="http://schemas.microsoft.com/office/drawing/2014/main" id="{06D6751A-FC1D-5087-D7A6-4D5D8643875B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 rotWithShape="1">
                    <a:blip r:embed="rId10">
                      <a:extLst>
                        <a:ext uri="{BEBA8EAE-BF5A-486C-A8C5-ECC9F3942E4B}">
                          <a14:imgProps xmlns:a14="http://schemas.microsoft.com/office/drawing/2010/main">
                            <a14:imgLayer r:embed="rId11">
                              <a14:imgEffect>
                                <a14:backgroundRemoval t="10000" b="90000" l="10000" r="90000">
                                  <a14:foregroundMark x1="45729" y1="68403" x2="45729" y2="68403"/>
                                  <a14:foregroundMark x1="48646" y1="20139" x2="48646" y2="20139"/>
                                  <a14:foregroundMark x1="39063" y1="26215" x2="39063" y2="26215"/>
                                  <a14:foregroundMark x1="59792" y1="41667" x2="59792" y2="41667"/>
                                  <a14:foregroundMark x1="60104" y1="40278" x2="60104" y2="40278"/>
                                  <a14:backgroundMark x1="28229" y1="36111" x2="28229" y2="36111"/>
                                  <a14:backgroundMark x1="29375" y1="39236" x2="29375" y2="39236"/>
                                  <a14:backgroundMark x1="33125" y1="37153" x2="33125" y2="37153"/>
                                  <a14:backgroundMark x1="59688" y1="59375" x2="59688" y2="59375"/>
                                  <a14:backgroundMark x1="64375" y1="46875" x2="64375" y2="46875"/>
                                  <a14:backgroundMark x1="63125" y1="45139" x2="63125" y2="45139"/>
                                  <a14:backgroundMark x1="63021" y1="43576" x2="63021" y2="43576"/>
                                  <a14:backgroundMark x1="62500" y1="39931" x2="62500" y2="39931"/>
                                  <a14:backgroundMark x1="66250" y1="33333" x2="66250" y2="33333"/>
                                  <a14:backgroundMark x1="72083" y1="32813" x2="72083" y2="32813"/>
                                  <a14:backgroundMark x1="68438" y1="31076" x2="68438" y2="31076"/>
                                  <a14:backgroundMark x1="67292" y1="29167" x2="67292" y2="29167"/>
                                  <a14:backgroundMark x1="68438" y1="36285" x2="68438" y2="36285"/>
                                  <a14:backgroundMark x1="70000" y1="51910" x2="70000" y2="51910"/>
                                </a14:backgroundRemoval>
                              </a14:imgEffect>
                              <a14:imgEffect>
                                <a14:sharpenSoften amount="50000"/>
                              </a14:imgEffect>
                              <a14:imgEffect>
                                <a14:brightnessContrast bright="20000" contrast="2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33486" t="16852" r="37133" b="29474"/>
                    <a:stretch/>
                  </p:blipFill>
                  <p:spPr bwMode="auto">
                    <a:xfrm flipH="1">
                      <a:off x="7170595" y="3460769"/>
                      <a:ext cx="459979" cy="425881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</p:grpSp>
              <p:grpSp>
                <p:nvGrpSpPr>
                  <p:cNvPr id="1241" name="Gruppe 1240">
                    <a:extLst>
                      <a:ext uri="{FF2B5EF4-FFF2-40B4-BE49-F238E27FC236}">
                        <a16:creationId xmlns:a16="http://schemas.microsoft.com/office/drawing/2014/main" id="{17ADA721-C2FF-A9CB-051A-8F799ED7ACCB}"/>
                      </a:ext>
                    </a:extLst>
                  </p:cNvPr>
                  <p:cNvGrpSpPr/>
                  <p:nvPr/>
                </p:nvGrpSpPr>
                <p:grpSpPr>
                  <a:xfrm>
                    <a:off x="3626960" y="4320150"/>
                    <a:ext cx="4938081" cy="366338"/>
                    <a:chOff x="3847771" y="4320150"/>
                    <a:chExt cx="4938081" cy="366338"/>
                  </a:xfrm>
                </p:grpSpPr>
                <p:sp>
                  <p:nvSpPr>
                    <p:cNvPr id="1242" name="Cylinder 1241">
                      <a:extLst>
                        <a:ext uri="{FF2B5EF4-FFF2-40B4-BE49-F238E27FC236}">
                          <a16:creationId xmlns:a16="http://schemas.microsoft.com/office/drawing/2014/main" id="{8E2BAAEE-41B2-3696-72AA-8310E59536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8101852" y="4326488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 dirty="0"/>
                    </a:p>
                  </p:txBody>
                </p:sp>
                <p:sp>
                  <p:nvSpPr>
                    <p:cNvPr id="1243" name="Cylinder 1242">
                      <a:extLst>
                        <a:ext uri="{FF2B5EF4-FFF2-40B4-BE49-F238E27FC236}">
                          <a16:creationId xmlns:a16="http://schemas.microsoft.com/office/drawing/2014/main" id="{191FC45E-6889-FDD0-EE35-97080C917C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847771" y="4320150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</p:grpSp>
          </p:grpSp>
        </p:grpSp>
        <p:sp>
          <p:nvSpPr>
            <p:cNvPr id="1250" name="Kombinationstegning 1249">
              <a:extLst>
                <a:ext uri="{FF2B5EF4-FFF2-40B4-BE49-F238E27FC236}">
                  <a16:creationId xmlns:a16="http://schemas.microsoft.com/office/drawing/2014/main" id="{65C12DF6-52E1-B6FD-ECDD-B9ABC1D333ED}"/>
                </a:ext>
              </a:extLst>
            </p:cNvPr>
            <p:cNvSpPr/>
            <p:nvPr/>
          </p:nvSpPr>
          <p:spPr>
            <a:xfrm>
              <a:off x="5890534" y="2550160"/>
              <a:ext cx="1368800" cy="1493520"/>
            </a:xfrm>
            <a:custGeom>
              <a:avLst/>
              <a:gdLst>
                <a:gd name="connsiteX0" fmla="*/ 1297666 w 1368800"/>
                <a:gd name="connsiteY0" fmla="*/ 0 h 1493520"/>
                <a:gd name="connsiteX1" fmla="*/ 1368786 w 1368800"/>
                <a:gd name="connsiteY1" fmla="*/ 147320 h 1493520"/>
                <a:gd name="connsiteX2" fmla="*/ 1292586 w 1368800"/>
                <a:gd name="connsiteY2" fmla="*/ 248920 h 1493520"/>
                <a:gd name="connsiteX3" fmla="*/ 1104626 w 1368800"/>
                <a:gd name="connsiteY3" fmla="*/ 309880 h 1493520"/>
                <a:gd name="connsiteX4" fmla="*/ 774426 w 1368800"/>
                <a:gd name="connsiteY4" fmla="*/ 289560 h 1493520"/>
                <a:gd name="connsiteX5" fmla="*/ 530586 w 1368800"/>
                <a:gd name="connsiteY5" fmla="*/ 218440 h 1493520"/>
                <a:gd name="connsiteX6" fmla="*/ 286746 w 1368800"/>
                <a:gd name="connsiteY6" fmla="*/ 259080 h 1493520"/>
                <a:gd name="connsiteX7" fmla="*/ 195306 w 1368800"/>
                <a:gd name="connsiteY7" fmla="*/ 340360 h 1493520"/>
                <a:gd name="connsiteX8" fmla="*/ 103866 w 1368800"/>
                <a:gd name="connsiteY8" fmla="*/ 472440 h 1493520"/>
                <a:gd name="connsiteX9" fmla="*/ 37826 w 1368800"/>
                <a:gd name="connsiteY9" fmla="*/ 670560 h 1493520"/>
                <a:gd name="connsiteX10" fmla="*/ 2266 w 1368800"/>
                <a:gd name="connsiteY10" fmla="*/ 980440 h 1493520"/>
                <a:gd name="connsiteX11" fmla="*/ 7346 w 1368800"/>
                <a:gd name="connsiteY11" fmla="*/ 1249680 h 1493520"/>
                <a:gd name="connsiteX12" fmla="*/ 37826 w 1368800"/>
                <a:gd name="connsiteY12" fmla="*/ 149352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8800" h="1493520">
                  <a:moveTo>
                    <a:pt x="1297666" y="0"/>
                  </a:moveTo>
                  <a:cubicBezTo>
                    <a:pt x="1333649" y="52916"/>
                    <a:pt x="1369633" y="105833"/>
                    <a:pt x="1368786" y="147320"/>
                  </a:cubicBezTo>
                  <a:cubicBezTo>
                    <a:pt x="1367939" y="188807"/>
                    <a:pt x="1336613" y="221827"/>
                    <a:pt x="1292586" y="248920"/>
                  </a:cubicBezTo>
                  <a:cubicBezTo>
                    <a:pt x="1248559" y="276013"/>
                    <a:pt x="1190986" y="303107"/>
                    <a:pt x="1104626" y="309880"/>
                  </a:cubicBezTo>
                  <a:cubicBezTo>
                    <a:pt x="1018266" y="316653"/>
                    <a:pt x="870099" y="304800"/>
                    <a:pt x="774426" y="289560"/>
                  </a:cubicBezTo>
                  <a:cubicBezTo>
                    <a:pt x="678753" y="274320"/>
                    <a:pt x="611866" y="223520"/>
                    <a:pt x="530586" y="218440"/>
                  </a:cubicBezTo>
                  <a:cubicBezTo>
                    <a:pt x="449306" y="213360"/>
                    <a:pt x="342626" y="238760"/>
                    <a:pt x="286746" y="259080"/>
                  </a:cubicBezTo>
                  <a:cubicBezTo>
                    <a:pt x="230866" y="279400"/>
                    <a:pt x="225786" y="304800"/>
                    <a:pt x="195306" y="340360"/>
                  </a:cubicBezTo>
                  <a:cubicBezTo>
                    <a:pt x="164826" y="375920"/>
                    <a:pt x="130113" y="417407"/>
                    <a:pt x="103866" y="472440"/>
                  </a:cubicBezTo>
                  <a:cubicBezTo>
                    <a:pt x="77619" y="527473"/>
                    <a:pt x="54759" y="585893"/>
                    <a:pt x="37826" y="670560"/>
                  </a:cubicBezTo>
                  <a:cubicBezTo>
                    <a:pt x="20893" y="755227"/>
                    <a:pt x="7346" y="883920"/>
                    <a:pt x="2266" y="980440"/>
                  </a:cubicBezTo>
                  <a:cubicBezTo>
                    <a:pt x="-2814" y="1076960"/>
                    <a:pt x="1419" y="1164167"/>
                    <a:pt x="7346" y="1249680"/>
                  </a:cubicBezTo>
                  <a:cubicBezTo>
                    <a:pt x="13273" y="1335193"/>
                    <a:pt x="25549" y="1414356"/>
                    <a:pt x="37826" y="1493520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2" name="Kombinationstegning 1251">
              <a:extLst>
                <a:ext uri="{FF2B5EF4-FFF2-40B4-BE49-F238E27FC236}">
                  <a16:creationId xmlns:a16="http://schemas.microsoft.com/office/drawing/2014/main" id="{F7D6158A-AFD4-9C03-6978-5985A7409CE5}"/>
                </a:ext>
              </a:extLst>
            </p:cNvPr>
            <p:cNvSpPr/>
            <p:nvPr/>
          </p:nvSpPr>
          <p:spPr>
            <a:xfrm>
              <a:off x="7279640" y="2529840"/>
              <a:ext cx="1709196" cy="1493520"/>
            </a:xfrm>
            <a:custGeom>
              <a:avLst/>
              <a:gdLst>
                <a:gd name="connsiteX0" fmla="*/ 0 w 1709196"/>
                <a:gd name="connsiteY0" fmla="*/ 0 h 1493520"/>
                <a:gd name="connsiteX1" fmla="*/ 198120 w 1709196"/>
                <a:gd name="connsiteY1" fmla="*/ 193040 h 1493520"/>
                <a:gd name="connsiteX2" fmla="*/ 401320 w 1709196"/>
                <a:gd name="connsiteY2" fmla="*/ 228600 h 1493520"/>
                <a:gd name="connsiteX3" fmla="*/ 726440 w 1709196"/>
                <a:gd name="connsiteY3" fmla="*/ 182880 h 1493520"/>
                <a:gd name="connsiteX4" fmla="*/ 1061720 w 1709196"/>
                <a:gd name="connsiteY4" fmla="*/ 193040 h 1493520"/>
                <a:gd name="connsiteX5" fmla="*/ 1447800 w 1709196"/>
                <a:gd name="connsiteY5" fmla="*/ 325120 h 1493520"/>
                <a:gd name="connsiteX6" fmla="*/ 1661160 w 1709196"/>
                <a:gd name="connsiteY6" fmla="*/ 584200 h 1493520"/>
                <a:gd name="connsiteX7" fmla="*/ 1706880 w 1709196"/>
                <a:gd name="connsiteY7" fmla="*/ 883920 h 1493520"/>
                <a:gd name="connsiteX8" fmla="*/ 1615440 w 1709196"/>
                <a:gd name="connsiteY8" fmla="*/ 1132840 h 1493520"/>
                <a:gd name="connsiteX9" fmla="*/ 1508760 w 1709196"/>
                <a:gd name="connsiteY9" fmla="*/ 1325880 h 1493520"/>
                <a:gd name="connsiteX10" fmla="*/ 1468120 w 1709196"/>
                <a:gd name="connsiteY10" fmla="*/ 149352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09196" h="1493520">
                  <a:moveTo>
                    <a:pt x="0" y="0"/>
                  </a:moveTo>
                  <a:cubicBezTo>
                    <a:pt x="65616" y="77470"/>
                    <a:pt x="131233" y="154940"/>
                    <a:pt x="198120" y="193040"/>
                  </a:cubicBezTo>
                  <a:cubicBezTo>
                    <a:pt x="265007" y="231140"/>
                    <a:pt x="313267" y="230293"/>
                    <a:pt x="401320" y="228600"/>
                  </a:cubicBezTo>
                  <a:cubicBezTo>
                    <a:pt x="489373" y="226907"/>
                    <a:pt x="616373" y="188807"/>
                    <a:pt x="726440" y="182880"/>
                  </a:cubicBezTo>
                  <a:cubicBezTo>
                    <a:pt x="836507" y="176953"/>
                    <a:pt x="941493" y="169333"/>
                    <a:pt x="1061720" y="193040"/>
                  </a:cubicBezTo>
                  <a:cubicBezTo>
                    <a:pt x="1181947" y="216747"/>
                    <a:pt x="1347893" y="259927"/>
                    <a:pt x="1447800" y="325120"/>
                  </a:cubicBezTo>
                  <a:cubicBezTo>
                    <a:pt x="1547707" y="390313"/>
                    <a:pt x="1617980" y="491067"/>
                    <a:pt x="1661160" y="584200"/>
                  </a:cubicBezTo>
                  <a:cubicBezTo>
                    <a:pt x="1704340" y="677333"/>
                    <a:pt x="1714500" y="792480"/>
                    <a:pt x="1706880" y="883920"/>
                  </a:cubicBezTo>
                  <a:cubicBezTo>
                    <a:pt x="1699260" y="975360"/>
                    <a:pt x="1648460" y="1059180"/>
                    <a:pt x="1615440" y="1132840"/>
                  </a:cubicBezTo>
                  <a:cubicBezTo>
                    <a:pt x="1582420" y="1206500"/>
                    <a:pt x="1533313" y="1265767"/>
                    <a:pt x="1508760" y="1325880"/>
                  </a:cubicBezTo>
                  <a:cubicBezTo>
                    <a:pt x="1484207" y="1385993"/>
                    <a:pt x="1476163" y="1439756"/>
                    <a:pt x="1468120" y="1493520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4" name="Kombinationstegning 1253">
              <a:extLst>
                <a:ext uri="{FF2B5EF4-FFF2-40B4-BE49-F238E27FC236}">
                  <a16:creationId xmlns:a16="http://schemas.microsoft.com/office/drawing/2014/main" id="{B5052B02-3312-1E39-3BEB-2AC96A721B5B}"/>
                </a:ext>
              </a:extLst>
            </p:cNvPr>
            <p:cNvSpPr/>
            <p:nvPr/>
          </p:nvSpPr>
          <p:spPr>
            <a:xfrm>
              <a:off x="7609840" y="3260555"/>
              <a:ext cx="670560" cy="772965"/>
            </a:xfrm>
            <a:custGeom>
              <a:avLst/>
              <a:gdLst>
                <a:gd name="connsiteX0" fmla="*/ 0 w 670560"/>
                <a:gd name="connsiteY0" fmla="*/ 143045 h 772965"/>
                <a:gd name="connsiteX1" fmla="*/ 45720 w 670560"/>
                <a:gd name="connsiteY1" fmla="*/ 46525 h 772965"/>
                <a:gd name="connsiteX2" fmla="*/ 193040 w 670560"/>
                <a:gd name="connsiteY2" fmla="*/ 805 h 772965"/>
                <a:gd name="connsiteX3" fmla="*/ 350520 w 670560"/>
                <a:gd name="connsiteY3" fmla="*/ 82085 h 772965"/>
                <a:gd name="connsiteX4" fmla="*/ 548640 w 670560"/>
                <a:gd name="connsiteY4" fmla="*/ 280205 h 772965"/>
                <a:gd name="connsiteX5" fmla="*/ 635000 w 670560"/>
                <a:gd name="connsiteY5" fmla="*/ 473245 h 772965"/>
                <a:gd name="connsiteX6" fmla="*/ 645160 w 670560"/>
                <a:gd name="connsiteY6" fmla="*/ 656125 h 772965"/>
                <a:gd name="connsiteX7" fmla="*/ 670560 w 670560"/>
                <a:gd name="connsiteY7" fmla="*/ 772965 h 77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0560" h="772965">
                  <a:moveTo>
                    <a:pt x="0" y="143045"/>
                  </a:moveTo>
                  <a:cubicBezTo>
                    <a:pt x="6773" y="106638"/>
                    <a:pt x="13547" y="70232"/>
                    <a:pt x="45720" y="46525"/>
                  </a:cubicBezTo>
                  <a:cubicBezTo>
                    <a:pt x="77893" y="22818"/>
                    <a:pt x="142240" y="-5122"/>
                    <a:pt x="193040" y="805"/>
                  </a:cubicBezTo>
                  <a:cubicBezTo>
                    <a:pt x="243840" y="6732"/>
                    <a:pt x="291253" y="35518"/>
                    <a:pt x="350520" y="82085"/>
                  </a:cubicBezTo>
                  <a:cubicBezTo>
                    <a:pt x="409787" y="128652"/>
                    <a:pt x="501227" y="215012"/>
                    <a:pt x="548640" y="280205"/>
                  </a:cubicBezTo>
                  <a:cubicBezTo>
                    <a:pt x="596053" y="345398"/>
                    <a:pt x="618913" y="410592"/>
                    <a:pt x="635000" y="473245"/>
                  </a:cubicBezTo>
                  <a:cubicBezTo>
                    <a:pt x="651087" y="535898"/>
                    <a:pt x="639233" y="606172"/>
                    <a:pt x="645160" y="656125"/>
                  </a:cubicBezTo>
                  <a:cubicBezTo>
                    <a:pt x="651087" y="706078"/>
                    <a:pt x="660823" y="739521"/>
                    <a:pt x="670560" y="772965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5" name="Kombinationstegning 1254">
              <a:extLst>
                <a:ext uri="{FF2B5EF4-FFF2-40B4-BE49-F238E27FC236}">
                  <a16:creationId xmlns:a16="http://schemas.microsoft.com/office/drawing/2014/main" id="{1B6E1F7E-7195-151D-F3FA-E1B2533766F1}"/>
                </a:ext>
              </a:extLst>
            </p:cNvPr>
            <p:cNvSpPr/>
            <p:nvPr/>
          </p:nvSpPr>
          <p:spPr>
            <a:xfrm>
              <a:off x="7289800" y="2545080"/>
              <a:ext cx="478684" cy="853440"/>
            </a:xfrm>
            <a:custGeom>
              <a:avLst/>
              <a:gdLst>
                <a:gd name="connsiteX0" fmla="*/ 314960 w 478684"/>
                <a:gd name="connsiteY0" fmla="*/ 853440 h 853440"/>
                <a:gd name="connsiteX1" fmla="*/ 335280 w 478684"/>
                <a:gd name="connsiteY1" fmla="*/ 701040 h 853440"/>
                <a:gd name="connsiteX2" fmla="*/ 457200 w 478684"/>
                <a:gd name="connsiteY2" fmla="*/ 553720 h 853440"/>
                <a:gd name="connsiteX3" fmla="*/ 462280 w 478684"/>
                <a:gd name="connsiteY3" fmla="*/ 411480 h 853440"/>
                <a:gd name="connsiteX4" fmla="*/ 289560 w 478684"/>
                <a:gd name="connsiteY4" fmla="*/ 294640 h 853440"/>
                <a:gd name="connsiteX5" fmla="*/ 157480 w 478684"/>
                <a:gd name="connsiteY5" fmla="*/ 203200 h 853440"/>
                <a:gd name="connsiteX6" fmla="*/ 0 w 478684"/>
                <a:gd name="connsiteY6" fmla="*/ 0 h 853440"/>
                <a:gd name="connsiteX7" fmla="*/ 0 w 478684"/>
                <a:gd name="connsiteY7" fmla="*/ 0 h 85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8684" h="853440">
                  <a:moveTo>
                    <a:pt x="314960" y="853440"/>
                  </a:moveTo>
                  <a:cubicBezTo>
                    <a:pt x="313266" y="802216"/>
                    <a:pt x="311573" y="750993"/>
                    <a:pt x="335280" y="701040"/>
                  </a:cubicBezTo>
                  <a:cubicBezTo>
                    <a:pt x="358987" y="651087"/>
                    <a:pt x="436033" y="601980"/>
                    <a:pt x="457200" y="553720"/>
                  </a:cubicBezTo>
                  <a:cubicBezTo>
                    <a:pt x="478367" y="505460"/>
                    <a:pt x="490220" y="454660"/>
                    <a:pt x="462280" y="411480"/>
                  </a:cubicBezTo>
                  <a:cubicBezTo>
                    <a:pt x="434340" y="368300"/>
                    <a:pt x="289560" y="294640"/>
                    <a:pt x="289560" y="294640"/>
                  </a:cubicBezTo>
                  <a:cubicBezTo>
                    <a:pt x="238760" y="259927"/>
                    <a:pt x="205740" y="252307"/>
                    <a:pt x="157480" y="203200"/>
                  </a:cubicBezTo>
                  <a:cubicBezTo>
                    <a:pt x="109220" y="154093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6" name="Kombinationstegning 1255">
              <a:extLst>
                <a:ext uri="{FF2B5EF4-FFF2-40B4-BE49-F238E27FC236}">
                  <a16:creationId xmlns:a16="http://schemas.microsoft.com/office/drawing/2014/main" id="{592226A2-E77B-712E-6797-851D1245830C}"/>
                </a:ext>
              </a:extLst>
            </p:cNvPr>
            <p:cNvSpPr/>
            <p:nvPr/>
          </p:nvSpPr>
          <p:spPr>
            <a:xfrm>
              <a:off x="7183120" y="2555240"/>
              <a:ext cx="422213" cy="863600"/>
            </a:xfrm>
            <a:custGeom>
              <a:avLst/>
              <a:gdLst>
                <a:gd name="connsiteX0" fmla="*/ 0 w 422213"/>
                <a:gd name="connsiteY0" fmla="*/ 0 h 863600"/>
                <a:gd name="connsiteX1" fmla="*/ 132080 w 422213"/>
                <a:gd name="connsiteY1" fmla="*/ 198120 h 863600"/>
                <a:gd name="connsiteX2" fmla="*/ 172720 w 422213"/>
                <a:gd name="connsiteY2" fmla="*/ 370840 h 863600"/>
                <a:gd name="connsiteX3" fmla="*/ 264160 w 422213"/>
                <a:gd name="connsiteY3" fmla="*/ 538480 h 863600"/>
                <a:gd name="connsiteX4" fmla="*/ 401320 w 422213"/>
                <a:gd name="connsiteY4" fmla="*/ 690880 h 863600"/>
                <a:gd name="connsiteX5" fmla="*/ 421640 w 422213"/>
                <a:gd name="connsiteY5" fmla="*/ 863600 h 863600"/>
                <a:gd name="connsiteX6" fmla="*/ 421640 w 422213"/>
                <a:gd name="connsiteY6" fmla="*/ 863600 h 8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2213" h="863600">
                  <a:moveTo>
                    <a:pt x="0" y="0"/>
                  </a:moveTo>
                  <a:cubicBezTo>
                    <a:pt x="51646" y="68156"/>
                    <a:pt x="103293" y="136313"/>
                    <a:pt x="132080" y="198120"/>
                  </a:cubicBezTo>
                  <a:cubicBezTo>
                    <a:pt x="160867" y="259927"/>
                    <a:pt x="150707" y="314113"/>
                    <a:pt x="172720" y="370840"/>
                  </a:cubicBezTo>
                  <a:cubicBezTo>
                    <a:pt x="194733" y="427567"/>
                    <a:pt x="226060" y="485140"/>
                    <a:pt x="264160" y="538480"/>
                  </a:cubicBezTo>
                  <a:cubicBezTo>
                    <a:pt x="302260" y="591820"/>
                    <a:pt x="375073" y="636693"/>
                    <a:pt x="401320" y="690880"/>
                  </a:cubicBezTo>
                  <a:cubicBezTo>
                    <a:pt x="427567" y="745067"/>
                    <a:pt x="421640" y="863600"/>
                    <a:pt x="421640" y="863600"/>
                  </a:cubicBezTo>
                  <a:lnTo>
                    <a:pt x="421640" y="863600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9" name="Kombinationstegning 1258">
              <a:extLst>
                <a:ext uri="{FF2B5EF4-FFF2-40B4-BE49-F238E27FC236}">
                  <a16:creationId xmlns:a16="http://schemas.microsoft.com/office/drawing/2014/main" id="{6A0BA52E-F4D5-788F-847E-DE3FAAABDAA3}"/>
                </a:ext>
              </a:extLst>
            </p:cNvPr>
            <p:cNvSpPr/>
            <p:nvPr/>
          </p:nvSpPr>
          <p:spPr>
            <a:xfrm>
              <a:off x="5926618" y="3145824"/>
              <a:ext cx="1144742" cy="882616"/>
            </a:xfrm>
            <a:custGeom>
              <a:avLst/>
              <a:gdLst>
                <a:gd name="connsiteX0" fmla="*/ 1742 w 1144742"/>
                <a:gd name="connsiteY0" fmla="*/ 882616 h 882616"/>
                <a:gd name="connsiteX1" fmla="*/ 27142 w 1144742"/>
                <a:gd name="connsiteY1" fmla="*/ 542256 h 882616"/>
                <a:gd name="connsiteX2" fmla="*/ 189702 w 1144742"/>
                <a:gd name="connsiteY2" fmla="*/ 278096 h 882616"/>
                <a:gd name="connsiteX3" fmla="*/ 408142 w 1144742"/>
                <a:gd name="connsiteY3" fmla="*/ 95216 h 882616"/>
                <a:gd name="connsiteX4" fmla="*/ 646902 w 1144742"/>
                <a:gd name="connsiteY4" fmla="*/ 3776 h 882616"/>
                <a:gd name="connsiteX5" fmla="*/ 880582 w 1144742"/>
                <a:gd name="connsiteY5" fmla="*/ 24096 h 882616"/>
                <a:gd name="connsiteX6" fmla="*/ 1043142 w 1144742"/>
                <a:gd name="connsiteY6" fmla="*/ 85056 h 882616"/>
                <a:gd name="connsiteX7" fmla="*/ 1119342 w 1144742"/>
                <a:gd name="connsiteY7" fmla="*/ 191736 h 882616"/>
                <a:gd name="connsiteX8" fmla="*/ 1144742 w 1144742"/>
                <a:gd name="connsiteY8" fmla="*/ 273016 h 88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742" h="882616">
                  <a:moveTo>
                    <a:pt x="1742" y="882616"/>
                  </a:moveTo>
                  <a:cubicBezTo>
                    <a:pt x="-1222" y="762812"/>
                    <a:pt x="-4185" y="643009"/>
                    <a:pt x="27142" y="542256"/>
                  </a:cubicBezTo>
                  <a:cubicBezTo>
                    <a:pt x="58469" y="441503"/>
                    <a:pt x="126202" y="352603"/>
                    <a:pt x="189702" y="278096"/>
                  </a:cubicBezTo>
                  <a:cubicBezTo>
                    <a:pt x="253202" y="203589"/>
                    <a:pt x="331942" y="140936"/>
                    <a:pt x="408142" y="95216"/>
                  </a:cubicBezTo>
                  <a:cubicBezTo>
                    <a:pt x="484342" y="49496"/>
                    <a:pt x="568162" y="15629"/>
                    <a:pt x="646902" y="3776"/>
                  </a:cubicBezTo>
                  <a:cubicBezTo>
                    <a:pt x="725642" y="-8077"/>
                    <a:pt x="814542" y="10549"/>
                    <a:pt x="880582" y="24096"/>
                  </a:cubicBezTo>
                  <a:cubicBezTo>
                    <a:pt x="946622" y="37643"/>
                    <a:pt x="1003349" y="57116"/>
                    <a:pt x="1043142" y="85056"/>
                  </a:cubicBezTo>
                  <a:cubicBezTo>
                    <a:pt x="1082935" y="112996"/>
                    <a:pt x="1102409" y="160409"/>
                    <a:pt x="1119342" y="191736"/>
                  </a:cubicBezTo>
                  <a:cubicBezTo>
                    <a:pt x="1136275" y="223063"/>
                    <a:pt x="1140508" y="248039"/>
                    <a:pt x="1144742" y="273016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60" name="Kombinationstegning 1259">
              <a:extLst>
                <a:ext uri="{FF2B5EF4-FFF2-40B4-BE49-F238E27FC236}">
                  <a16:creationId xmlns:a16="http://schemas.microsoft.com/office/drawing/2014/main" id="{A596B3DB-3EB0-05B5-3B9C-F75201B2470D}"/>
                </a:ext>
              </a:extLst>
            </p:cNvPr>
            <p:cNvSpPr/>
            <p:nvPr/>
          </p:nvSpPr>
          <p:spPr>
            <a:xfrm>
              <a:off x="6400800" y="3757732"/>
              <a:ext cx="1864360" cy="285948"/>
            </a:xfrm>
            <a:custGeom>
              <a:avLst/>
              <a:gdLst>
                <a:gd name="connsiteX0" fmla="*/ 0 w 1864360"/>
                <a:gd name="connsiteY0" fmla="*/ 285948 h 285948"/>
                <a:gd name="connsiteX1" fmla="*/ 25400 w 1864360"/>
                <a:gd name="connsiteY1" fmla="*/ 169108 h 285948"/>
                <a:gd name="connsiteX2" fmla="*/ 121920 w 1864360"/>
                <a:gd name="connsiteY2" fmla="*/ 72588 h 285948"/>
                <a:gd name="connsiteX3" fmla="*/ 406400 w 1864360"/>
                <a:gd name="connsiteY3" fmla="*/ 21788 h 285948"/>
                <a:gd name="connsiteX4" fmla="*/ 762000 w 1864360"/>
                <a:gd name="connsiteY4" fmla="*/ 6548 h 285948"/>
                <a:gd name="connsiteX5" fmla="*/ 1168400 w 1864360"/>
                <a:gd name="connsiteY5" fmla="*/ 1468 h 285948"/>
                <a:gd name="connsiteX6" fmla="*/ 1544320 w 1864360"/>
                <a:gd name="connsiteY6" fmla="*/ 31948 h 285948"/>
                <a:gd name="connsiteX7" fmla="*/ 1762760 w 1864360"/>
                <a:gd name="connsiteY7" fmla="*/ 128468 h 285948"/>
                <a:gd name="connsiteX8" fmla="*/ 1864360 w 1864360"/>
                <a:gd name="connsiteY8" fmla="*/ 250388 h 28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360" h="285948">
                  <a:moveTo>
                    <a:pt x="0" y="285948"/>
                  </a:moveTo>
                  <a:cubicBezTo>
                    <a:pt x="2540" y="245308"/>
                    <a:pt x="5080" y="204668"/>
                    <a:pt x="25400" y="169108"/>
                  </a:cubicBezTo>
                  <a:cubicBezTo>
                    <a:pt x="45720" y="133548"/>
                    <a:pt x="58420" y="97141"/>
                    <a:pt x="121920" y="72588"/>
                  </a:cubicBezTo>
                  <a:cubicBezTo>
                    <a:pt x="185420" y="48035"/>
                    <a:pt x="299720" y="32795"/>
                    <a:pt x="406400" y="21788"/>
                  </a:cubicBezTo>
                  <a:cubicBezTo>
                    <a:pt x="513080" y="10781"/>
                    <a:pt x="635000" y="9935"/>
                    <a:pt x="762000" y="6548"/>
                  </a:cubicBezTo>
                  <a:cubicBezTo>
                    <a:pt x="889000" y="3161"/>
                    <a:pt x="1038013" y="-2765"/>
                    <a:pt x="1168400" y="1468"/>
                  </a:cubicBezTo>
                  <a:cubicBezTo>
                    <a:pt x="1298787" y="5701"/>
                    <a:pt x="1445260" y="10781"/>
                    <a:pt x="1544320" y="31948"/>
                  </a:cubicBezTo>
                  <a:cubicBezTo>
                    <a:pt x="1643380" y="53115"/>
                    <a:pt x="1709420" y="92061"/>
                    <a:pt x="1762760" y="128468"/>
                  </a:cubicBezTo>
                  <a:cubicBezTo>
                    <a:pt x="1816100" y="164875"/>
                    <a:pt x="1840230" y="207631"/>
                    <a:pt x="1864360" y="250388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62" name="Tekstfelt 1261">
                <a:extLst>
                  <a:ext uri="{FF2B5EF4-FFF2-40B4-BE49-F238E27FC236}">
                    <a16:creationId xmlns:a16="http://schemas.microsoft.com/office/drawing/2014/main" id="{C99E854B-C376-D695-5231-A5D212259424}"/>
                  </a:ext>
                </a:extLst>
              </p:cNvPr>
              <p:cNvSpPr txBox="1"/>
              <p:nvPr/>
            </p:nvSpPr>
            <p:spPr>
              <a:xfrm>
                <a:off x="3716559" y="4578488"/>
                <a:ext cx="2472883" cy="369332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Down">
                  <a:avLst>
                    <a:gd name="adj" fmla="val 463553"/>
                  </a:avLst>
                </a:prstTxWarp>
                <a:spAutoFit/>
              </a:bodyPr>
              <a:lstStyle/>
              <a:p>
                <a:pPr algn="ctr"/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B </a:t>
                </a:r>
                <a14:m>
                  <m:oMath xmlns:m="http://schemas.openxmlformats.org/officeDocument/2006/math">
                    <m:r>
                      <a:rPr lang="da-DK" b="1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yuthaya" pitchFamily="2" charset="-34"/>
                      </a:rPr>
                      <m:t>∙</m:t>
                    </m:r>
                  </m:oMath>
                </a14:m>
                <a:r>
                  <a:rPr lang="da-DK" b="1" dirty="0">
                    <a:solidFill>
                      <a:srgbClr val="C00000"/>
                    </a:solidFill>
                    <a:latin typeface="Ayuthaya" pitchFamily="2" charset="-34"/>
                    <a:ea typeface="Ayuthaya" pitchFamily="2" charset="-34"/>
                    <a:cs typeface="Ayuthaya" pitchFamily="2" charset="-34"/>
                  </a:rPr>
                  <a:t> C – A + D = ?</a:t>
                </a:r>
              </a:p>
            </p:txBody>
          </p:sp>
        </mc:Choice>
        <mc:Fallback xmlns="">
          <p:sp>
            <p:nvSpPr>
              <p:cNvPr id="1262" name="Tekstfelt 1261">
                <a:extLst>
                  <a:ext uri="{FF2B5EF4-FFF2-40B4-BE49-F238E27FC236}">
                    <a16:creationId xmlns:a16="http://schemas.microsoft.com/office/drawing/2014/main" id="{C99E854B-C376-D695-5231-A5D21225942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16559" y="4578488"/>
                <a:ext cx="2472883" cy="369332"/>
              </a:xfrm>
              <a:prstGeom prst="rect">
                <a:avLst/>
              </a:prstGeom>
              <a:blipFill>
                <a:blip r:embed="rId12"/>
                <a:stretch>
                  <a:fillRect b="-10000"/>
                </a:stretch>
              </a:blipFill>
            </p:spPr>
            <p:txBody>
              <a:bodyPr/>
              <a:lstStyle/>
              <a:p>
                <a:r>
                  <a:rPr lang="da-DK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kstfelt 13">
            <a:extLst>
              <a:ext uri="{FF2B5EF4-FFF2-40B4-BE49-F238E27FC236}">
                <a16:creationId xmlns:a16="http://schemas.microsoft.com/office/drawing/2014/main" id="{15434F84-4DED-07B0-2307-9BD2343BC79C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5173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F6149F-EB3D-6FC0-04FE-CB06E251C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Titel 1061">
            <a:extLst>
              <a:ext uri="{FF2B5EF4-FFF2-40B4-BE49-F238E27FC236}">
                <a16:creationId xmlns:a16="http://schemas.microsoft.com/office/drawing/2014/main" id="{06073E1B-71AF-D508-EA24-E469807F54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88" y="3176"/>
            <a:ext cx="8543925" cy="1325563"/>
          </a:xfrm>
        </p:spPr>
        <p:txBody>
          <a:bodyPr/>
          <a:lstStyle/>
          <a:p>
            <a:r>
              <a:rPr lang="da-DK" dirty="0"/>
              <a:t>Indgang 3</a:t>
            </a:r>
          </a:p>
        </p:txBody>
      </p:sp>
      <p:pic>
        <p:nvPicPr>
          <p:cNvPr id="1026" name="Picture 2" descr="Nødudgang, Elforsyningsvirksomhed">
            <a:extLst>
              <a:ext uri="{FF2B5EF4-FFF2-40B4-BE49-F238E27FC236}">
                <a16:creationId xmlns:a16="http://schemas.microsoft.com/office/drawing/2014/main" id="{B32FF78E-CF7B-416F-868D-4EBFB779910F}"/>
              </a:ext>
            </a:extLst>
          </p:cNvPr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65" r="2" b="2"/>
          <a:stretch/>
        </p:blipFill>
        <p:spPr bwMode="auto">
          <a:xfrm>
            <a:off x="-40696" y="14845"/>
            <a:ext cx="9946696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Ellipse 36">
            <a:extLst>
              <a:ext uri="{FF2B5EF4-FFF2-40B4-BE49-F238E27FC236}">
                <a16:creationId xmlns:a16="http://schemas.microsoft.com/office/drawing/2014/main" id="{B0CE053C-2A83-66AA-B465-3A29BF145F17}"/>
              </a:ext>
            </a:extLst>
          </p:cNvPr>
          <p:cNvSpPr/>
          <p:nvPr/>
        </p:nvSpPr>
        <p:spPr>
          <a:xfrm>
            <a:off x="269531" y="428139"/>
            <a:ext cx="9312299" cy="4796035"/>
          </a:xfrm>
          <a:prstGeom prst="ellipse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a-DK" dirty="0"/>
          </a:p>
        </p:txBody>
      </p:sp>
      <p:sp>
        <p:nvSpPr>
          <p:cNvPr id="1058" name="Tekstfelt 1057">
            <a:extLst>
              <a:ext uri="{FF2B5EF4-FFF2-40B4-BE49-F238E27FC236}">
                <a16:creationId xmlns:a16="http://schemas.microsoft.com/office/drawing/2014/main" id="{48867DB4-2C5F-3781-BC1C-43CE1CF62948}"/>
              </a:ext>
            </a:extLst>
          </p:cNvPr>
          <p:cNvSpPr txBox="1"/>
          <p:nvPr/>
        </p:nvSpPr>
        <p:spPr>
          <a:xfrm>
            <a:off x="502604" y="806971"/>
            <a:ext cx="8900793" cy="466814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252589"/>
              </a:avLst>
            </a:prstTxWarp>
            <a:spAutoFit/>
          </a:bodyPr>
          <a:lstStyle/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endParaRPr lang="da-DK" sz="1400" dirty="0">
              <a:solidFill>
                <a:srgbClr val="C00000"/>
              </a:solidFill>
              <a:latin typeface="Comic Sans MS" panose="030F0902030302020204" pitchFamily="66" charset="0"/>
              <a:ea typeface="Ayuthaya" pitchFamily="2" charset="-34"/>
              <a:cs typeface="Ayuthaya" pitchFamily="2" charset="-34"/>
            </a:endParaRPr>
          </a:p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Se på diagrammet til venstre. Find ledningsforbindelserne A, B, C og D fra diagrammet i kredsløbsopstillingen til højre.</a:t>
            </a:r>
          </a:p>
        </p:txBody>
      </p:sp>
      <p:sp>
        <p:nvSpPr>
          <p:cNvPr id="1139" name="Tekstfelt 1138">
            <a:extLst>
              <a:ext uri="{FF2B5EF4-FFF2-40B4-BE49-F238E27FC236}">
                <a16:creationId xmlns:a16="http://schemas.microsoft.com/office/drawing/2014/main" id="{13E74D1B-9E37-D223-5728-4DF72E812910}"/>
              </a:ext>
            </a:extLst>
          </p:cNvPr>
          <p:cNvSpPr txBox="1"/>
          <p:nvPr/>
        </p:nvSpPr>
        <p:spPr>
          <a:xfrm>
            <a:off x="777000" y="1033911"/>
            <a:ext cx="8424000" cy="4516396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0527869"/>
              </a:avLst>
            </a:prstTxWarp>
            <a:spAutoFit/>
          </a:bodyPr>
          <a:lstStyle/>
          <a:p>
            <a:pPr algn="ctr"/>
            <a:r>
              <a:rPr lang="da-DK" sz="1400" dirty="0">
                <a:solidFill>
                  <a:srgbClr val="C00000"/>
                </a:solidFill>
                <a:latin typeface="Comic Sans MS" panose="030F0902030302020204" pitchFamily="66" charset="0"/>
                <a:ea typeface="Ayuthaya" pitchFamily="2" charset="-34"/>
                <a:cs typeface="Ayuthaya" pitchFamily="2" charset="-34"/>
              </a:rPr>
              <a:t>Hvilke tal repræsenterer de enkelte ledninger. Løs til sidst regnestykket for at komme videre.</a:t>
            </a:r>
          </a:p>
        </p:txBody>
      </p:sp>
      <p:grpSp>
        <p:nvGrpSpPr>
          <p:cNvPr id="1047" name="Gruppe 1046">
            <a:extLst>
              <a:ext uri="{FF2B5EF4-FFF2-40B4-BE49-F238E27FC236}">
                <a16:creationId xmlns:a16="http://schemas.microsoft.com/office/drawing/2014/main" id="{8B9A1178-803A-893E-AD72-3124A1664775}"/>
              </a:ext>
            </a:extLst>
          </p:cNvPr>
          <p:cNvGrpSpPr/>
          <p:nvPr/>
        </p:nvGrpSpPr>
        <p:grpSpPr>
          <a:xfrm>
            <a:off x="269531" y="5316248"/>
            <a:ext cx="9347437" cy="1325564"/>
            <a:chOff x="269531" y="5644230"/>
            <a:chExt cx="6402306" cy="997576"/>
          </a:xfrm>
          <a:solidFill>
            <a:srgbClr val="C00000">
              <a:alpha val="75000"/>
            </a:srgbClr>
          </a:solidFill>
        </p:grpSpPr>
        <p:sp>
          <p:nvSpPr>
            <p:cNvPr id="1048" name="Afrundet rektangel 1047">
              <a:hlinkClick r:id="rId4" action="ppaction://hlinksldjump"/>
              <a:extLst>
                <a:ext uri="{FF2B5EF4-FFF2-40B4-BE49-F238E27FC236}">
                  <a16:creationId xmlns:a16="http://schemas.microsoft.com/office/drawing/2014/main" id="{60D43BE4-4DBB-9647-0DF0-19EDFFC119E9}"/>
                </a:ext>
              </a:extLst>
            </p:cNvPr>
            <p:cNvSpPr/>
            <p:nvPr/>
          </p:nvSpPr>
          <p:spPr>
            <a:xfrm>
              <a:off x="41959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8</a:t>
              </a:r>
            </a:p>
          </p:txBody>
        </p:sp>
        <p:sp>
          <p:nvSpPr>
            <p:cNvPr id="1049" name="Afrundet rektangel 1048">
              <a:hlinkClick r:id="rId5" action="ppaction://hlinksldjump"/>
              <a:extLst>
                <a:ext uri="{FF2B5EF4-FFF2-40B4-BE49-F238E27FC236}">
                  <a16:creationId xmlns:a16="http://schemas.microsoft.com/office/drawing/2014/main" id="{DDFE7C5C-49DD-5B22-0DEC-EADC8460AB55}"/>
                </a:ext>
              </a:extLst>
            </p:cNvPr>
            <p:cNvSpPr/>
            <p:nvPr/>
          </p:nvSpPr>
          <p:spPr>
            <a:xfrm>
              <a:off x="41959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3</a:t>
              </a:r>
            </a:p>
          </p:txBody>
        </p:sp>
        <p:sp>
          <p:nvSpPr>
            <p:cNvPr id="1050" name="Afrundet rektangel 1049">
              <a:hlinkClick r:id="rId4" action="ppaction://hlinksldjump"/>
              <a:extLst>
                <a:ext uri="{FF2B5EF4-FFF2-40B4-BE49-F238E27FC236}">
                  <a16:creationId xmlns:a16="http://schemas.microsoft.com/office/drawing/2014/main" id="{268AD41E-68F8-205C-BCE4-C7BF7B83C437}"/>
                </a:ext>
              </a:extLst>
            </p:cNvPr>
            <p:cNvSpPr/>
            <p:nvPr/>
          </p:nvSpPr>
          <p:spPr>
            <a:xfrm>
              <a:off x="2864199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7</a:t>
              </a:r>
            </a:p>
          </p:txBody>
        </p:sp>
        <p:sp>
          <p:nvSpPr>
            <p:cNvPr id="1051" name="Afrundet rektangel 1050">
              <a:hlinkClick r:id="rId4" action="ppaction://hlinksldjump"/>
              <a:extLst>
                <a:ext uri="{FF2B5EF4-FFF2-40B4-BE49-F238E27FC236}">
                  <a16:creationId xmlns:a16="http://schemas.microsoft.com/office/drawing/2014/main" id="{66B7F579-22E6-98D7-124C-DC42756655C5}"/>
                </a:ext>
              </a:extLst>
            </p:cNvPr>
            <p:cNvSpPr/>
            <p:nvPr/>
          </p:nvSpPr>
          <p:spPr>
            <a:xfrm>
              <a:off x="28882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2</a:t>
              </a:r>
            </a:p>
          </p:txBody>
        </p:sp>
        <p:sp>
          <p:nvSpPr>
            <p:cNvPr id="1052" name="Afrundet rektangel 1051">
              <a:hlinkClick r:id="rId4" action="ppaction://hlinksldjump"/>
              <a:extLst>
                <a:ext uri="{FF2B5EF4-FFF2-40B4-BE49-F238E27FC236}">
                  <a16:creationId xmlns:a16="http://schemas.microsoft.com/office/drawing/2014/main" id="{A70435F0-600B-3BC9-7898-F69F7B746073}"/>
                </a:ext>
              </a:extLst>
            </p:cNvPr>
            <p:cNvSpPr/>
            <p:nvPr/>
          </p:nvSpPr>
          <p:spPr>
            <a:xfrm>
              <a:off x="15805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1</a:t>
              </a:r>
            </a:p>
          </p:txBody>
        </p:sp>
        <p:sp>
          <p:nvSpPr>
            <p:cNvPr id="1053" name="Afrundet rektangel 1052">
              <a:hlinkClick r:id="rId4" action="ppaction://hlinksldjump"/>
              <a:extLst>
                <a:ext uri="{FF2B5EF4-FFF2-40B4-BE49-F238E27FC236}">
                  <a16:creationId xmlns:a16="http://schemas.microsoft.com/office/drawing/2014/main" id="{F9DB28BA-D699-DD1E-F7FD-CBE08E3973FF}"/>
                </a:ext>
              </a:extLst>
            </p:cNvPr>
            <p:cNvSpPr/>
            <p:nvPr/>
          </p:nvSpPr>
          <p:spPr>
            <a:xfrm>
              <a:off x="269531" y="5649878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0</a:t>
              </a:r>
            </a:p>
          </p:txBody>
        </p:sp>
        <p:sp>
          <p:nvSpPr>
            <p:cNvPr id="1054" name="Afrundet rektangel 1053">
              <a:hlinkClick r:id="rId6" action="ppaction://hlinksldjump"/>
              <a:extLst>
                <a:ext uri="{FF2B5EF4-FFF2-40B4-BE49-F238E27FC236}">
                  <a16:creationId xmlns:a16="http://schemas.microsoft.com/office/drawing/2014/main" id="{4DBDD852-B768-B48E-9D35-2C58FD1A60CA}"/>
                </a:ext>
              </a:extLst>
            </p:cNvPr>
            <p:cNvSpPr/>
            <p:nvPr/>
          </p:nvSpPr>
          <p:spPr>
            <a:xfrm>
              <a:off x="5527731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9</a:t>
              </a:r>
            </a:p>
          </p:txBody>
        </p:sp>
        <p:sp>
          <p:nvSpPr>
            <p:cNvPr id="1055" name="Afrundet rektangel 1054">
              <a:hlinkClick r:id="rId4" action="ppaction://hlinksldjump"/>
              <a:extLst>
                <a:ext uri="{FF2B5EF4-FFF2-40B4-BE49-F238E27FC236}">
                  <a16:creationId xmlns:a16="http://schemas.microsoft.com/office/drawing/2014/main" id="{97269CE1-35CE-014D-91E9-66ED13642593}"/>
                </a:ext>
              </a:extLst>
            </p:cNvPr>
            <p:cNvSpPr/>
            <p:nvPr/>
          </p:nvSpPr>
          <p:spPr>
            <a:xfrm>
              <a:off x="1580565" y="6209444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6</a:t>
              </a:r>
            </a:p>
          </p:txBody>
        </p:sp>
        <p:sp>
          <p:nvSpPr>
            <p:cNvPr id="1056" name="Afrundet rektangel 1055">
              <a:hlinkClick r:id="rId4" action="ppaction://hlinksldjump"/>
              <a:extLst>
                <a:ext uri="{FF2B5EF4-FFF2-40B4-BE49-F238E27FC236}">
                  <a16:creationId xmlns:a16="http://schemas.microsoft.com/office/drawing/2014/main" id="{DAE4562A-C697-3186-FDF7-22BC14CC6501}"/>
                </a:ext>
              </a:extLst>
            </p:cNvPr>
            <p:cNvSpPr/>
            <p:nvPr/>
          </p:nvSpPr>
          <p:spPr>
            <a:xfrm>
              <a:off x="269531" y="6215092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5</a:t>
              </a:r>
            </a:p>
          </p:txBody>
        </p:sp>
        <p:sp>
          <p:nvSpPr>
            <p:cNvPr id="1057" name="Afrundet rektangel 1056">
              <a:hlinkClick r:id="rId4" action="ppaction://hlinksldjump"/>
              <a:extLst>
                <a:ext uri="{FF2B5EF4-FFF2-40B4-BE49-F238E27FC236}">
                  <a16:creationId xmlns:a16="http://schemas.microsoft.com/office/drawing/2014/main" id="{2F6483C8-6232-9CC3-6A0D-9F851A79CCF7}"/>
                </a:ext>
              </a:extLst>
            </p:cNvPr>
            <p:cNvSpPr/>
            <p:nvPr/>
          </p:nvSpPr>
          <p:spPr>
            <a:xfrm>
              <a:off x="5503665" y="5644230"/>
              <a:ext cx="1144106" cy="426714"/>
            </a:xfrm>
            <a:prstGeom prst="roundRect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a-DK" dirty="0">
                  <a:solidFill>
                    <a:schemeClr val="bg1"/>
                  </a:solidFill>
                  <a:latin typeface="Comic Sans MS" panose="030F0902030302020204" pitchFamily="66" charset="0"/>
                  <a:cs typeface="Dreaming Outloud Pro" panose="03050502040302030504" pitchFamily="66" charset="77"/>
                </a:rPr>
                <a:t>4</a:t>
              </a:r>
            </a:p>
          </p:txBody>
        </p:sp>
      </p:grpSp>
      <p:grpSp>
        <p:nvGrpSpPr>
          <p:cNvPr id="1261" name="Gruppe 1260">
            <a:extLst>
              <a:ext uri="{FF2B5EF4-FFF2-40B4-BE49-F238E27FC236}">
                <a16:creationId xmlns:a16="http://schemas.microsoft.com/office/drawing/2014/main" id="{A18196AC-02D2-ACD9-1E63-2A7AB82B27B6}"/>
              </a:ext>
            </a:extLst>
          </p:cNvPr>
          <p:cNvGrpSpPr/>
          <p:nvPr/>
        </p:nvGrpSpPr>
        <p:grpSpPr>
          <a:xfrm>
            <a:off x="4502666" y="1719800"/>
            <a:ext cx="3235599" cy="2212883"/>
            <a:chOff x="5753237" y="1961846"/>
            <a:chExt cx="3235599" cy="2212883"/>
          </a:xfrm>
        </p:grpSpPr>
        <p:sp>
          <p:nvSpPr>
            <p:cNvPr id="1186" name="Tekstfelt 1185">
              <a:extLst>
                <a:ext uri="{FF2B5EF4-FFF2-40B4-BE49-F238E27FC236}">
                  <a16:creationId xmlns:a16="http://schemas.microsoft.com/office/drawing/2014/main" id="{FBA1E598-CAFE-A258-FA64-8E3FA7CAFAE7}"/>
                </a:ext>
              </a:extLst>
            </p:cNvPr>
            <p:cNvSpPr txBox="1"/>
            <p:nvPr/>
          </p:nvSpPr>
          <p:spPr>
            <a:xfrm>
              <a:off x="5753237" y="2762754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1</a:t>
              </a:r>
            </a:p>
          </p:txBody>
        </p:sp>
        <p:sp>
          <p:nvSpPr>
            <p:cNvPr id="1187" name="Tekstfelt 1186">
              <a:extLst>
                <a:ext uri="{FF2B5EF4-FFF2-40B4-BE49-F238E27FC236}">
                  <a16:creationId xmlns:a16="http://schemas.microsoft.com/office/drawing/2014/main" id="{43E0EB57-91FF-0524-532C-5DDB7E933746}"/>
                </a:ext>
              </a:extLst>
            </p:cNvPr>
            <p:cNvSpPr txBox="1"/>
            <p:nvPr/>
          </p:nvSpPr>
          <p:spPr>
            <a:xfrm>
              <a:off x="6088462" y="2948838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2</a:t>
              </a:r>
            </a:p>
          </p:txBody>
        </p:sp>
        <p:sp>
          <p:nvSpPr>
            <p:cNvPr id="1188" name="Tekstfelt 1187">
              <a:extLst>
                <a:ext uri="{FF2B5EF4-FFF2-40B4-BE49-F238E27FC236}">
                  <a16:creationId xmlns:a16="http://schemas.microsoft.com/office/drawing/2014/main" id="{6E7991E5-1FA3-0910-1A46-B03E8DB911F2}"/>
                </a:ext>
              </a:extLst>
            </p:cNvPr>
            <p:cNvSpPr txBox="1"/>
            <p:nvPr/>
          </p:nvSpPr>
          <p:spPr>
            <a:xfrm>
              <a:off x="6319465" y="3179356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3</a:t>
              </a:r>
            </a:p>
          </p:txBody>
        </p:sp>
        <p:sp>
          <p:nvSpPr>
            <p:cNvPr id="1189" name="Tekstfelt 1188">
              <a:extLst>
                <a:ext uri="{FF2B5EF4-FFF2-40B4-BE49-F238E27FC236}">
                  <a16:creationId xmlns:a16="http://schemas.microsoft.com/office/drawing/2014/main" id="{43FC37D2-CA61-9949-84AE-D74765745CE3}"/>
                </a:ext>
              </a:extLst>
            </p:cNvPr>
            <p:cNvSpPr txBox="1"/>
            <p:nvPr/>
          </p:nvSpPr>
          <p:spPr>
            <a:xfrm>
              <a:off x="7217458" y="2981866"/>
              <a:ext cx="2865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4</a:t>
              </a:r>
            </a:p>
          </p:txBody>
        </p:sp>
        <p:sp>
          <p:nvSpPr>
            <p:cNvPr id="1190" name="Tekstfelt 1189">
              <a:extLst>
                <a:ext uri="{FF2B5EF4-FFF2-40B4-BE49-F238E27FC236}">
                  <a16:creationId xmlns:a16="http://schemas.microsoft.com/office/drawing/2014/main" id="{EF83129A-12BE-A80F-D754-32A563A372BA}"/>
                </a:ext>
              </a:extLst>
            </p:cNvPr>
            <p:cNvSpPr txBox="1"/>
            <p:nvPr/>
          </p:nvSpPr>
          <p:spPr>
            <a:xfrm>
              <a:off x="7728687" y="2853937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5</a:t>
              </a:r>
            </a:p>
          </p:txBody>
        </p:sp>
        <p:sp>
          <p:nvSpPr>
            <p:cNvPr id="1191" name="Tekstfelt 1190">
              <a:extLst>
                <a:ext uri="{FF2B5EF4-FFF2-40B4-BE49-F238E27FC236}">
                  <a16:creationId xmlns:a16="http://schemas.microsoft.com/office/drawing/2014/main" id="{35F37307-D84A-2208-64CA-7834FD6F9D14}"/>
                </a:ext>
              </a:extLst>
            </p:cNvPr>
            <p:cNvSpPr txBox="1"/>
            <p:nvPr/>
          </p:nvSpPr>
          <p:spPr>
            <a:xfrm>
              <a:off x="8661593" y="299960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6</a:t>
              </a:r>
            </a:p>
          </p:txBody>
        </p:sp>
        <p:sp>
          <p:nvSpPr>
            <p:cNvPr id="1192" name="Tekstfelt 1191">
              <a:extLst>
                <a:ext uri="{FF2B5EF4-FFF2-40B4-BE49-F238E27FC236}">
                  <a16:creationId xmlns:a16="http://schemas.microsoft.com/office/drawing/2014/main" id="{5F4B2335-5076-6448-A6DA-494F189D6879}"/>
                </a:ext>
              </a:extLst>
            </p:cNvPr>
            <p:cNvSpPr txBox="1"/>
            <p:nvPr/>
          </p:nvSpPr>
          <p:spPr>
            <a:xfrm>
              <a:off x="7252739" y="3754691"/>
              <a:ext cx="27764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a-DK" sz="1200" dirty="0">
                  <a:solidFill>
                    <a:srgbClr val="C00000"/>
                  </a:solidFill>
                  <a:latin typeface="Ayuthaya" pitchFamily="2" charset="-34"/>
                  <a:ea typeface="Ayuthaya" pitchFamily="2" charset="-34"/>
                  <a:cs typeface="Ayuthaya" pitchFamily="2" charset="-34"/>
                </a:rPr>
                <a:t>8</a:t>
              </a:r>
            </a:p>
          </p:txBody>
        </p:sp>
        <p:grpSp>
          <p:nvGrpSpPr>
            <p:cNvPr id="1249" name="Gruppe 1248">
              <a:extLst>
                <a:ext uri="{FF2B5EF4-FFF2-40B4-BE49-F238E27FC236}">
                  <a16:creationId xmlns:a16="http://schemas.microsoft.com/office/drawing/2014/main" id="{DD33AC78-C5F3-C44C-906F-A6FF606FD47C}"/>
                </a:ext>
              </a:extLst>
            </p:cNvPr>
            <p:cNvGrpSpPr/>
            <p:nvPr/>
          </p:nvGrpSpPr>
          <p:grpSpPr>
            <a:xfrm>
              <a:off x="5769028" y="1961846"/>
              <a:ext cx="3137455" cy="2212883"/>
              <a:chOff x="3384273" y="1961846"/>
              <a:chExt cx="3137455" cy="2212883"/>
            </a:xfrm>
          </p:grpSpPr>
          <p:grpSp>
            <p:nvGrpSpPr>
              <p:cNvPr id="41" name="Gruppe 40">
                <a:extLst>
                  <a:ext uri="{FF2B5EF4-FFF2-40B4-BE49-F238E27FC236}">
                    <a16:creationId xmlns:a16="http://schemas.microsoft.com/office/drawing/2014/main" id="{D250F82F-39F6-F4CA-F8A1-C8F8AB9E219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59757" y="3322210"/>
                <a:ext cx="786486" cy="239258"/>
                <a:chOff x="2655570" y="4643215"/>
                <a:chExt cx="6880860" cy="2093270"/>
              </a:xfrm>
            </p:grpSpPr>
            <p:grpSp>
              <p:nvGrpSpPr>
                <p:cNvPr id="42" name="Gruppe 41">
                  <a:extLst>
                    <a:ext uri="{FF2B5EF4-FFF2-40B4-BE49-F238E27FC236}">
                      <a16:creationId xmlns:a16="http://schemas.microsoft.com/office/drawing/2014/main" id="{68CE33A2-EE6A-8B7E-F356-1FFDD152BA8A}"/>
                    </a:ext>
                  </a:extLst>
                </p:cNvPr>
                <p:cNvGrpSpPr/>
                <p:nvPr/>
              </p:nvGrpSpPr>
              <p:grpSpPr>
                <a:xfrm>
                  <a:off x="2655570" y="5483990"/>
                  <a:ext cx="6880860" cy="1252495"/>
                  <a:chOff x="3446133" y="5483990"/>
                  <a:chExt cx="6880860" cy="1252495"/>
                </a:xfrm>
              </p:grpSpPr>
              <p:sp>
                <p:nvSpPr>
                  <p:cNvPr id="53" name="Rektangel 52">
                    <a:extLst>
                      <a:ext uri="{FF2B5EF4-FFF2-40B4-BE49-F238E27FC236}">
                        <a16:creationId xmlns:a16="http://schemas.microsoft.com/office/drawing/2014/main" id="{774AEEFC-F64F-48EA-2F45-AD43E0A2AD2A}"/>
                      </a:ext>
                    </a:extLst>
                  </p:cNvPr>
                  <p:cNvSpPr/>
                  <p:nvPr/>
                </p:nvSpPr>
                <p:spPr>
                  <a:xfrm>
                    <a:off x="3446133" y="6124485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54" name="Ligebenet trapez 53">
                    <a:extLst>
                      <a:ext uri="{FF2B5EF4-FFF2-40B4-BE49-F238E27FC236}">
                        <a16:creationId xmlns:a16="http://schemas.microsoft.com/office/drawing/2014/main" id="{B49EDF73-CD1D-52F2-9624-580A70D7136B}"/>
                      </a:ext>
                    </a:extLst>
                  </p:cNvPr>
                  <p:cNvSpPr/>
                  <p:nvPr/>
                </p:nvSpPr>
                <p:spPr>
                  <a:xfrm>
                    <a:off x="3448563" y="5483990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7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43" name="Gruppe 42">
                  <a:extLst>
                    <a:ext uri="{FF2B5EF4-FFF2-40B4-BE49-F238E27FC236}">
                      <a16:creationId xmlns:a16="http://schemas.microsoft.com/office/drawing/2014/main" id="{9E6573F5-220C-84FA-31E7-F6A5BBC277C1}"/>
                    </a:ext>
                  </a:extLst>
                </p:cNvPr>
                <p:cNvGrpSpPr/>
                <p:nvPr/>
              </p:nvGrpSpPr>
              <p:grpSpPr>
                <a:xfrm>
                  <a:off x="4352514" y="4940141"/>
                  <a:ext cx="4884811" cy="1054045"/>
                  <a:chOff x="4265197" y="4260363"/>
                  <a:chExt cx="4884811" cy="759923"/>
                </a:xfrm>
              </p:grpSpPr>
              <p:sp>
                <p:nvSpPr>
                  <p:cNvPr id="50" name="Data 21">
                    <a:extLst>
                      <a:ext uri="{FF2B5EF4-FFF2-40B4-BE49-F238E27FC236}">
                        <a16:creationId xmlns:a16="http://schemas.microsoft.com/office/drawing/2014/main" id="{7426BC35-4B96-46B3-3395-5BD049EF6A13}"/>
                      </a:ext>
                    </a:extLst>
                  </p:cNvPr>
                  <p:cNvSpPr/>
                  <p:nvPr/>
                </p:nvSpPr>
                <p:spPr>
                  <a:xfrm>
                    <a:off x="4265197" y="4283505"/>
                    <a:ext cx="2642411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00" h="10000">
                        <a:moveTo>
                          <a:pt x="0" y="10000"/>
                        </a:moveTo>
                        <a:lnTo>
                          <a:pt x="1003" y="312"/>
                        </a:lnTo>
                        <a:lnTo>
                          <a:pt x="10000" y="0"/>
                        </a:lnTo>
                        <a:lnTo>
                          <a:pt x="8000" y="1000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3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1" name="Data 22">
                    <a:extLst>
                      <a:ext uri="{FF2B5EF4-FFF2-40B4-BE49-F238E27FC236}">
                        <a16:creationId xmlns:a16="http://schemas.microsoft.com/office/drawing/2014/main" id="{1C55DBD6-193F-BABA-95CB-F89D3847E19C}"/>
                      </a:ext>
                    </a:extLst>
                  </p:cNvPr>
                  <p:cNvSpPr/>
                  <p:nvPr/>
                </p:nvSpPr>
                <p:spPr>
                  <a:xfrm rot="4500000" flipV="1">
                    <a:off x="6699093" y="4017042"/>
                    <a:ext cx="759923" cy="1246566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2806"/>
                      <a:gd name="connsiteX1" fmla="*/ 2000 w 10000"/>
                      <a:gd name="connsiteY1" fmla="*/ 0 h 12806"/>
                      <a:gd name="connsiteX2" fmla="*/ 10000 w 10000"/>
                      <a:gd name="connsiteY2" fmla="*/ 0 h 12806"/>
                      <a:gd name="connsiteX3" fmla="*/ 6110 w 10000"/>
                      <a:gd name="connsiteY3" fmla="*/ 12806 h 12806"/>
                      <a:gd name="connsiteX4" fmla="*/ 0 w 10000"/>
                      <a:gd name="connsiteY4" fmla="*/ 10000 h 12806"/>
                      <a:gd name="connsiteX0" fmla="*/ 0 w 10000"/>
                      <a:gd name="connsiteY0" fmla="*/ 10000 h 12598"/>
                      <a:gd name="connsiteX1" fmla="*/ 2000 w 10000"/>
                      <a:gd name="connsiteY1" fmla="*/ 0 h 12598"/>
                      <a:gd name="connsiteX2" fmla="*/ 10000 w 10000"/>
                      <a:gd name="connsiteY2" fmla="*/ 0 h 12598"/>
                      <a:gd name="connsiteX3" fmla="*/ 5840 w 10000"/>
                      <a:gd name="connsiteY3" fmla="*/ 12598 h 12598"/>
                      <a:gd name="connsiteX4" fmla="*/ 0 w 10000"/>
                      <a:gd name="connsiteY4" fmla="*/ 10000 h 12598"/>
                      <a:gd name="connsiteX0" fmla="*/ 0 w 9016"/>
                      <a:gd name="connsiteY0" fmla="*/ 10000 h 12598"/>
                      <a:gd name="connsiteX1" fmla="*/ 2000 w 9016"/>
                      <a:gd name="connsiteY1" fmla="*/ 0 h 12598"/>
                      <a:gd name="connsiteX2" fmla="*/ 9016 w 9016"/>
                      <a:gd name="connsiteY2" fmla="*/ 7884 h 12598"/>
                      <a:gd name="connsiteX3" fmla="*/ 5840 w 9016"/>
                      <a:gd name="connsiteY3" fmla="*/ 12598 h 12598"/>
                      <a:gd name="connsiteX4" fmla="*/ 0 w 9016"/>
                      <a:gd name="connsiteY4" fmla="*/ 10000 h 12598"/>
                      <a:gd name="connsiteX0" fmla="*/ 0 w 10000"/>
                      <a:gd name="connsiteY0" fmla="*/ 7938 h 13749"/>
                      <a:gd name="connsiteX1" fmla="*/ 2218 w 10000"/>
                      <a:gd name="connsiteY1" fmla="*/ 0 h 13749"/>
                      <a:gd name="connsiteX2" fmla="*/ 10000 w 10000"/>
                      <a:gd name="connsiteY2" fmla="*/ 6258 h 13749"/>
                      <a:gd name="connsiteX3" fmla="*/ 7403 w 10000"/>
                      <a:gd name="connsiteY3" fmla="*/ 13749 h 13749"/>
                      <a:gd name="connsiteX4" fmla="*/ 0 w 10000"/>
                      <a:gd name="connsiteY4" fmla="*/ 7938 h 13749"/>
                      <a:gd name="connsiteX0" fmla="*/ 88 w 10088"/>
                      <a:gd name="connsiteY0" fmla="*/ 7274 h 13085"/>
                      <a:gd name="connsiteX1" fmla="*/ 0 w 10088"/>
                      <a:gd name="connsiteY1" fmla="*/ 0 h 13085"/>
                      <a:gd name="connsiteX2" fmla="*/ 10088 w 10088"/>
                      <a:gd name="connsiteY2" fmla="*/ 5594 h 13085"/>
                      <a:gd name="connsiteX3" fmla="*/ 7491 w 10088"/>
                      <a:gd name="connsiteY3" fmla="*/ 13085 h 13085"/>
                      <a:gd name="connsiteX4" fmla="*/ 88 w 10088"/>
                      <a:gd name="connsiteY4" fmla="*/ 727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2524"/>
                      <a:gd name="connsiteY0" fmla="*/ 7994 h 13085"/>
                      <a:gd name="connsiteX1" fmla="*/ 2436 w 12524"/>
                      <a:gd name="connsiteY1" fmla="*/ 0 h 13085"/>
                      <a:gd name="connsiteX2" fmla="*/ 12524 w 12524"/>
                      <a:gd name="connsiteY2" fmla="*/ 5594 h 13085"/>
                      <a:gd name="connsiteX3" fmla="*/ 9927 w 12524"/>
                      <a:gd name="connsiteY3" fmla="*/ 13085 h 13085"/>
                      <a:gd name="connsiteX4" fmla="*/ 0 w 12524"/>
                      <a:gd name="connsiteY4" fmla="*/ 799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05"/>
                      <a:gd name="connsiteY0" fmla="*/ 8484 h 13085"/>
                      <a:gd name="connsiteX1" fmla="*/ 2917 w 13005"/>
                      <a:gd name="connsiteY1" fmla="*/ 0 h 13085"/>
                      <a:gd name="connsiteX2" fmla="*/ 13005 w 13005"/>
                      <a:gd name="connsiteY2" fmla="*/ 5594 h 13085"/>
                      <a:gd name="connsiteX3" fmla="*/ 10408 w 13005"/>
                      <a:gd name="connsiteY3" fmla="*/ 13085 h 13085"/>
                      <a:gd name="connsiteX4" fmla="*/ 0 w 13005"/>
                      <a:gd name="connsiteY4" fmla="*/ 8484 h 13085"/>
                      <a:gd name="connsiteX0" fmla="*/ 0 w 13044"/>
                      <a:gd name="connsiteY0" fmla="*/ 8484 h 13085"/>
                      <a:gd name="connsiteX1" fmla="*/ 2917 w 13044"/>
                      <a:gd name="connsiteY1" fmla="*/ 0 h 13085"/>
                      <a:gd name="connsiteX2" fmla="*/ 13044 w 13044"/>
                      <a:gd name="connsiteY2" fmla="*/ 5069 h 13085"/>
                      <a:gd name="connsiteX3" fmla="*/ 10408 w 13044"/>
                      <a:gd name="connsiteY3" fmla="*/ 13085 h 13085"/>
                      <a:gd name="connsiteX4" fmla="*/ 0 w 13044"/>
                      <a:gd name="connsiteY4" fmla="*/ 8484 h 13085"/>
                      <a:gd name="connsiteX0" fmla="*/ 0 w 13044"/>
                      <a:gd name="connsiteY0" fmla="*/ 17985 h 22586"/>
                      <a:gd name="connsiteX1" fmla="*/ 1267 w 13044"/>
                      <a:gd name="connsiteY1" fmla="*/ 0 h 22586"/>
                      <a:gd name="connsiteX2" fmla="*/ 13044 w 13044"/>
                      <a:gd name="connsiteY2" fmla="*/ 14570 h 22586"/>
                      <a:gd name="connsiteX3" fmla="*/ 10408 w 13044"/>
                      <a:gd name="connsiteY3" fmla="*/ 22586 h 22586"/>
                      <a:gd name="connsiteX4" fmla="*/ 0 w 13044"/>
                      <a:gd name="connsiteY4" fmla="*/ 17985 h 22586"/>
                      <a:gd name="connsiteX0" fmla="*/ 0 w 14633"/>
                      <a:gd name="connsiteY0" fmla="*/ 9912 h 22586"/>
                      <a:gd name="connsiteX1" fmla="*/ 2856 w 14633"/>
                      <a:gd name="connsiteY1" fmla="*/ 0 h 22586"/>
                      <a:gd name="connsiteX2" fmla="*/ 14633 w 14633"/>
                      <a:gd name="connsiteY2" fmla="*/ 14570 h 22586"/>
                      <a:gd name="connsiteX3" fmla="*/ 11997 w 14633"/>
                      <a:gd name="connsiteY3" fmla="*/ 22586 h 22586"/>
                      <a:gd name="connsiteX4" fmla="*/ 0 w 14633"/>
                      <a:gd name="connsiteY4" fmla="*/ 9912 h 22586"/>
                      <a:gd name="connsiteX0" fmla="*/ 0 w 14633"/>
                      <a:gd name="connsiteY0" fmla="*/ 9912 h 22905"/>
                      <a:gd name="connsiteX1" fmla="*/ 2856 w 14633"/>
                      <a:gd name="connsiteY1" fmla="*/ 0 h 22905"/>
                      <a:gd name="connsiteX2" fmla="*/ 14633 w 14633"/>
                      <a:gd name="connsiteY2" fmla="*/ 14570 h 22905"/>
                      <a:gd name="connsiteX3" fmla="*/ 12290 w 14633"/>
                      <a:gd name="connsiteY3" fmla="*/ 22905 h 22905"/>
                      <a:gd name="connsiteX4" fmla="*/ 0 w 14633"/>
                      <a:gd name="connsiteY4" fmla="*/ 9912 h 2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33" h="22905">
                        <a:moveTo>
                          <a:pt x="0" y="9912"/>
                        </a:moveTo>
                        <a:cubicBezTo>
                          <a:pt x="428" y="7836"/>
                          <a:pt x="2047" y="2491"/>
                          <a:pt x="2856" y="0"/>
                        </a:cubicBezTo>
                        <a:lnTo>
                          <a:pt x="14633" y="14570"/>
                        </a:lnTo>
                        <a:lnTo>
                          <a:pt x="12290" y="22905"/>
                        </a:lnTo>
                        <a:lnTo>
                          <a:pt x="0" y="9912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2000">
                        <a:schemeClr val="bg1">
                          <a:lumMod val="75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68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189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52" name="Data 21">
                    <a:extLst>
                      <a:ext uri="{FF2B5EF4-FFF2-40B4-BE49-F238E27FC236}">
                        <a16:creationId xmlns:a16="http://schemas.microsoft.com/office/drawing/2014/main" id="{B3D9FA05-3A4C-F574-E639-F55B31CECC53}"/>
                      </a:ext>
                    </a:extLst>
                  </p:cNvPr>
                  <p:cNvSpPr/>
                  <p:nvPr/>
                </p:nvSpPr>
                <p:spPr>
                  <a:xfrm>
                    <a:off x="7458315" y="4729611"/>
                    <a:ext cx="1691693" cy="247973"/>
                  </a:xfrm>
                  <a:custGeom>
                    <a:avLst/>
                    <a:gdLst>
                      <a:gd name="connsiteX0" fmla="*/ 0 w 10000"/>
                      <a:gd name="connsiteY0" fmla="*/ 10000 h 10000"/>
                      <a:gd name="connsiteX1" fmla="*/ 2000 w 10000"/>
                      <a:gd name="connsiteY1" fmla="*/ 0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1003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0000"/>
                      <a:gd name="connsiteY0" fmla="*/ 10000 h 10000"/>
                      <a:gd name="connsiteX1" fmla="*/ 3285 w 10000"/>
                      <a:gd name="connsiteY1" fmla="*/ 312 h 10000"/>
                      <a:gd name="connsiteX2" fmla="*/ 10000 w 10000"/>
                      <a:gd name="connsiteY2" fmla="*/ 0 h 10000"/>
                      <a:gd name="connsiteX3" fmla="*/ 8000 w 10000"/>
                      <a:gd name="connsiteY3" fmla="*/ 10000 h 10000"/>
                      <a:gd name="connsiteX4" fmla="*/ 0 w 10000"/>
                      <a:gd name="connsiteY4" fmla="*/ 10000 h 10000"/>
                      <a:gd name="connsiteX0" fmla="*/ 0 w 11575"/>
                      <a:gd name="connsiteY0" fmla="*/ 10000 h 10000"/>
                      <a:gd name="connsiteX1" fmla="*/ 3285 w 11575"/>
                      <a:gd name="connsiteY1" fmla="*/ 31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  <a:gd name="connsiteX0" fmla="*/ 0 w 11575"/>
                      <a:gd name="connsiteY0" fmla="*/ 10000 h 10000"/>
                      <a:gd name="connsiteX1" fmla="*/ 2212 w 11575"/>
                      <a:gd name="connsiteY1" fmla="*/ 882 h 10000"/>
                      <a:gd name="connsiteX2" fmla="*/ 10000 w 11575"/>
                      <a:gd name="connsiteY2" fmla="*/ 0 h 10000"/>
                      <a:gd name="connsiteX3" fmla="*/ 11575 w 11575"/>
                      <a:gd name="connsiteY3" fmla="*/ 9810 h 10000"/>
                      <a:gd name="connsiteX4" fmla="*/ 0 w 11575"/>
                      <a:gd name="connsiteY4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75" h="10000">
                        <a:moveTo>
                          <a:pt x="0" y="10000"/>
                        </a:moveTo>
                        <a:lnTo>
                          <a:pt x="2212" y="882"/>
                        </a:lnTo>
                        <a:lnTo>
                          <a:pt x="10000" y="0"/>
                        </a:lnTo>
                        <a:lnTo>
                          <a:pt x="11575" y="9810"/>
                        </a:lnTo>
                        <a:lnTo>
                          <a:pt x="0" y="1000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95000"/>
                        </a:schemeClr>
                      </a:gs>
                      <a:gs pos="82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</p:grpSp>
            <p:sp>
              <p:nvSpPr>
                <p:cNvPr id="44" name="Data 21">
                  <a:extLst>
                    <a:ext uri="{FF2B5EF4-FFF2-40B4-BE49-F238E27FC236}">
                      <a16:creationId xmlns:a16="http://schemas.microsoft.com/office/drawing/2014/main" id="{07764AE9-27FF-6DD7-C4C1-30EE835553E4}"/>
                    </a:ext>
                  </a:extLst>
                </p:cNvPr>
                <p:cNvSpPr/>
                <p:nvPr/>
              </p:nvSpPr>
              <p:spPr>
                <a:xfrm>
                  <a:off x="3050553" y="5599537"/>
                  <a:ext cx="2706379" cy="291341"/>
                </a:xfrm>
                <a:custGeom>
                  <a:avLst/>
                  <a:gdLst>
                    <a:gd name="connsiteX0" fmla="*/ 0 w 10000"/>
                    <a:gd name="connsiteY0" fmla="*/ 10000 h 10000"/>
                    <a:gd name="connsiteX1" fmla="*/ 2000 w 10000"/>
                    <a:gd name="connsiteY1" fmla="*/ 0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03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3285 w 10000"/>
                    <a:gd name="connsiteY1" fmla="*/ 312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10000"/>
                    <a:gd name="connsiteY0" fmla="*/ 10000 h 10000"/>
                    <a:gd name="connsiteX1" fmla="*/ 1066 w 10000"/>
                    <a:gd name="connsiteY1" fmla="*/ 1723 h 10000"/>
                    <a:gd name="connsiteX2" fmla="*/ 10000 w 10000"/>
                    <a:gd name="connsiteY2" fmla="*/ 0 h 10000"/>
                    <a:gd name="connsiteX3" fmla="*/ 8000 w 10000"/>
                    <a:gd name="connsiteY3" fmla="*/ 10000 h 10000"/>
                    <a:gd name="connsiteX4" fmla="*/ 0 w 10000"/>
                    <a:gd name="connsiteY4" fmla="*/ 10000 h 10000"/>
                    <a:gd name="connsiteX0" fmla="*/ 0 w 9028"/>
                    <a:gd name="connsiteY0" fmla="*/ 8992 h 8992"/>
                    <a:gd name="connsiteX1" fmla="*/ 1066 w 9028"/>
                    <a:gd name="connsiteY1" fmla="*/ 715 h 8992"/>
                    <a:gd name="connsiteX2" fmla="*/ 9028 w 9028"/>
                    <a:gd name="connsiteY2" fmla="*/ 0 h 8992"/>
                    <a:gd name="connsiteX3" fmla="*/ 8000 w 9028"/>
                    <a:gd name="connsiteY3" fmla="*/ 8992 h 8992"/>
                    <a:gd name="connsiteX4" fmla="*/ 0 w 9028"/>
                    <a:gd name="connsiteY4" fmla="*/ 8992 h 8992"/>
                    <a:gd name="connsiteX0" fmla="*/ 0 w 10000"/>
                    <a:gd name="connsiteY0" fmla="*/ 10000 h 10000"/>
                    <a:gd name="connsiteX1" fmla="*/ 891 w 10000"/>
                    <a:gd name="connsiteY1" fmla="*/ 1019 h 10000"/>
                    <a:gd name="connsiteX2" fmla="*/ 10000 w 10000"/>
                    <a:gd name="connsiteY2" fmla="*/ 0 h 10000"/>
                    <a:gd name="connsiteX3" fmla="*/ 8861 w 10000"/>
                    <a:gd name="connsiteY3" fmla="*/ 10000 h 10000"/>
                    <a:gd name="connsiteX4" fmla="*/ 0 w 10000"/>
                    <a:gd name="connsiteY4" fmla="*/ 1000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891" y="1019"/>
                      </a:lnTo>
                      <a:lnTo>
                        <a:pt x="10000" y="0"/>
                      </a:lnTo>
                      <a:lnTo>
                        <a:pt x="8861" y="10000"/>
                      </a:lnTo>
                      <a:lnTo>
                        <a:pt x="0" y="1000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45000">
                      <a:schemeClr val="bg1">
                        <a:lumMod val="95000"/>
                      </a:schemeClr>
                    </a:gs>
                    <a:gs pos="83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2700000" scaled="1"/>
                </a:gradFill>
                <a:ln w="3175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 dirty="0"/>
                </a:p>
              </p:txBody>
            </p:sp>
            <p:grpSp>
              <p:nvGrpSpPr>
                <p:cNvPr id="45" name="Gruppe 44">
                  <a:extLst>
                    <a:ext uri="{FF2B5EF4-FFF2-40B4-BE49-F238E27FC236}">
                      <a16:creationId xmlns:a16="http://schemas.microsoft.com/office/drawing/2014/main" id="{F2F86B88-D7A4-A7CB-0D54-D8B653DC24E0}"/>
                    </a:ext>
                  </a:extLst>
                </p:cNvPr>
                <p:cNvGrpSpPr/>
                <p:nvPr/>
              </p:nvGrpSpPr>
              <p:grpSpPr>
                <a:xfrm>
                  <a:off x="3382593" y="5453087"/>
                  <a:ext cx="5426815" cy="384267"/>
                  <a:chOff x="4173156" y="5453087"/>
                  <a:chExt cx="5426815" cy="384267"/>
                </a:xfrm>
              </p:grpSpPr>
              <p:sp>
                <p:nvSpPr>
                  <p:cNvPr id="48" name="Cylinder 47">
                    <a:extLst>
                      <a:ext uri="{FF2B5EF4-FFF2-40B4-BE49-F238E27FC236}">
                        <a16:creationId xmlns:a16="http://schemas.microsoft.com/office/drawing/2014/main" id="{64081781-D216-9FF4-A5D1-16C837979F93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4173156" y="5453087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49" name="Cylinder 48">
                    <a:extLst>
                      <a:ext uri="{FF2B5EF4-FFF2-40B4-BE49-F238E27FC236}">
                        <a16:creationId xmlns:a16="http://schemas.microsoft.com/office/drawing/2014/main" id="{314A300E-7175-0FB9-F44E-5EAD8B85B249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8915971" y="5477354"/>
                    <a:ext cx="684000" cy="360000"/>
                  </a:xfrm>
                  <a:prstGeom prst="can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46" name="Cylinder 45">
                  <a:extLst>
                    <a:ext uri="{FF2B5EF4-FFF2-40B4-BE49-F238E27FC236}">
                      <a16:creationId xmlns:a16="http://schemas.microsoft.com/office/drawing/2014/main" id="{9186BEC4-0BCA-6E0A-D89D-DB2B0F19CA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765787" y="5611200"/>
                  <a:ext cx="418898" cy="180000"/>
                </a:xfrm>
                <a:prstGeom prst="ca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47" name="Cylinder 46">
                  <a:extLst>
                    <a:ext uri="{FF2B5EF4-FFF2-40B4-BE49-F238E27FC236}">
                      <a16:creationId xmlns:a16="http://schemas.microsoft.com/office/drawing/2014/main" id="{74650874-9256-CB93-A53C-D58A9EE64E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2563" y="4643215"/>
                  <a:ext cx="684000" cy="568630"/>
                </a:xfrm>
                <a:prstGeom prst="can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55" name="Gruppe 54">
                <a:extLst>
                  <a:ext uri="{FF2B5EF4-FFF2-40B4-BE49-F238E27FC236}">
                    <a16:creationId xmlns:a16="http://schemas.microsoft.com/office/drawing/2014/main" id="{00C95FE8-53C2-CDD0-01A6-B667F8746E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351570" y="1961846"/>
                <a:ext cx="1202861" cy="860530"/>
                <a:chOff x="5175798" y="1871002"/>
                <a:chExt cx="5057331" cy="3618011"/>
              </a:xfrm>
            </p:grpSpPr>
            <p:grpSp>
              <p:nvGrpSpPr>
                <p:cNvPr id="56" name="Gruppe 55">
                  <a:extLst>
                    <a:ext uri="{FF2B5EF4-FFF2-40B4-BE49-F238E27FC236}">
                      <a16:creationId xmlns:a16="http://schemas.microsoft.com/office/drawing/2014/main" id="{4833513F-3BD6-513F-21E1-470A337079E0}"/>
                    </a:ext>
                  </a:extLst>
                </p:cNvPr>
                <p:cNvGrpSpPr/>
                <p:nvPr/>
              </p:nvGrpSpPr>
              <p:grpSpPr>
                <a:xfrm>
                  <a:off x="5175798" y="1871002"/>
                  <a:ext cx="5057331" cy="3618011"/>
                  <a:chOff x="3666935" y="1930959"/>
                  <a:chExt cx="4445283" cy="3252903"/>
                </a:xfrm>
              </p:grpSpPr>
              <p:pic>
                <p:nvPicPr>
                  <p:cNvPr id="1181" name="Picture 4">
                    <a:extLst>
                      <a:ext uri="{FF2B5EF4-FFF2-40B4-BE49-F238E27FC236}">
                        <a16:creationId xmlns:a16="http://schemas.microsoft.com/office/drawing/2014/main" id="{064FCDEB-7CF9-AEC4-6E54-5180A0E2367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 bwMode="auto">
                  <a:xfrm>
                    <a:off x="3666935" y="1930959"/>
                    <a:ext cx="4445283" cy="3252903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1182" name="Rektangel 33">
                    <a:extLst>
                      <a:ext uri="{FF2B5EF4-FFF2-40B4-BE49-F238E27FC236}">
                        <a16:creationId xmlns:a16="http://schemas.microsoft.com/office/drawing/2014/main" id="{24013F62-6186-A225-896E-820D52844F2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101707" y="2965179"/>
                    <a:ext cx="2408048" cy="1531920"/>
                  </a:xfrm>
                  <a:custGeom>
                    <a:avLst/>
                    <a:gdLst>
                      <a:gd name="connsiteX0" fmla="*/ 0 w 2260948"/>
                      <a:gd name="connsiteY0" fmla="*/ 0 h 1205987"/>
                      <a:gd name="connsiteX1" fmla="*/ 2260948 w 2260948"/>
                      <a:gd name="connsiteY1" fmla="*/ 0 h 1205987"/>
                      <a:gd name="connsiteX2" fmla="*/ 2260948 w 2260948"/>
                      <a:gd name="connsiteY2" fmla="*/ 1205987 h 1205987"/>
                      <a:gd name="connsiteX3" fmla="*/ 0 w 2260948"/>
                      <a:gd name="connsiteY3" fmla="*/ 1205987 h 1205987"/>
                      <a:gd name="connsiteX4" fmla="*/ 0 w 2260948"/>
                      <a:gd name="connsiteY4" fmla="*/ 0 h 1205987"/>
                      <a:gd name="connsiteX0" fmla="*/ 0 w 2298526"/>
                      <a:gd name="connsiteY0" fmla="*/ 93945 h 1299932"/>
                      <a:gd name="connsiteX1" fmla="*/ 2298526 w 2298526"/>
                      <a:gd name="connsiteY1" fmla="*/ 0 h 1299932"/>
                      <a:gd name="connsiteX2" fmla="*/ 2260948 w 2298526"/>
                      <a:gd name="connsiteY2" fmla="*/ 1299932 h 1299932"/>
                      <a:gd name="connsiteX3" fmla="*/ 0 w 2298526"/>
                      <a:gd name="connsiteY3" fmla="*/ 1299932 h 1299932"/>
                      <a:gd name="connsiteX4" fmla="*/ 0 w 2298526"/>
                      <a:gd name="connsiteY4" fmla="*/ 93945 h 1299932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60948 w 2379945"/>
                      <a:gd name="connsiteY2" fmla="*/ 1531664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0 w 2379945"/>
                      <a:gd name="connsiteY0" fmla="*/ 325677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0 w 2379945"/>
                      <a:gd name="connsiteY4" fmla="*/ 325677 h 1531664"/>
                      <a:gd name="connsiteX0" fmla="*/ 6263 w 2379945"/>
                      <a:gd name="connsiteY0" fmla="*/ 400833 h 1531664"/>
                      <a:gd name="connsiteX1" fmla="*/ 2379945 w 2379945"/>
                      <a:gd name="connsiteY1" fmla="*/ 0 h 1531664"/>
                      <a:gd name="connsiteX2" fmla="*/ 2292263 w 2379945"/>
                      <a:gd name="connsiteY2" fmla="*/ 1093253 h 1531664"/>
                      <a:gd name="connsiteX3" fmla="*/ 0 w 2379945"/>
                      <a:gd name="connsiteY3" fmla="*/ 1531664 h 1531664"/>
                      <a:gd name="connsiteX4" fmla="*/ 6263 w 2379945"/>
                      <a:gd name="connsiteY4" fmla="*/ 400833 h 1531664"/>
                      <a:gd name="connsiteX0" fmla="*/ 98 w 2407646"/>
                      <a:gd name="connsiteY0" fmla="*/ 392367 h 1531664"/>
                      <a:gd name="connsiteX1" fmla="*/ 2407646 w 2407646"/>
                      <a:gd name="connsiteY1" fmla="*/ 0 h 1531664"/>
                      <a:gd name="connsiteX2" fmla="*/ 2319964 w 2407646"/>
                      <a:gd name="connsiteY2" fmla="*/ 1093253 h 1531664"/>
                      <a:gd name="connsiteX3" fmla="*/ 27701 w 2407646"/>
                      <a:gd name="connsiteY3" fmla="*/ 1531664 h 1531664"/>
                      <a:gd name="connsiteX4" fmla="*/ 98 w 2407646"/>
                      <a:gd name="connsiteY4" fmla="*/ 392367 h 1531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7646" h="1531664">
                        <a:moveTo>
                          <a:pt x="98" y="392367"/>
                        </a:moveTo>
                        <a:lnTo>
                          <a:pt x="2407646" y="0"/>
                        </a:lnTo>
                        <a:lnTo>
                          <a:pt x="2319964" y="1093253"/>
                        </a:lnTo>
                        <a:lnTo>
                          <a:pt x="27701" y="1531664"/>
                        </a:lnTo>
                        <a:cubicBezTo>
                          <a:pt x="29789" y="1154720"/>
                          <a:pt x="-1990" y="769311"/>
                          <a:pt x="98" y="39236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65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1183" name="Afrundet rektangel 34">
                    <a:extLst>
                      <a:ext uri="{FF2B5EF4-FFF2-40B4-BE49-F238E27FC236}">
                        <a16:creationId xmlns:a16="http://schemas.microsoft.com/office/drawing/2014/main" id="{65043CAB-E559-E52F-0088-23E6C4D2FA7C}"/>
                      </a:ext>
                    </a:extLst>
                  </p:cNvPr>
                  <p:cNvSpPr/>
                  <p:nvPr/>
                </p:nvSpPr>
                <p:spPr>
                  <a:xfrm>
                    <a:off x="5131094" y="3022599"/>
                    <a:ext cx="2332272" cy="1405467"/>
                  </a:xfrm>
                  <a:custGeom>
                    <a:avLst/>
                    <a:gdLst>
                      <a:gd name="connsiteX0" fmla="*/ 0 w 2235200"/>
                      <a:gd name="connsiteY0" fmla="*/ 91018 h 546100"/>
                      <a:gd name="connsiteX1" fmla="*/ 91018 w 2235200"/>
                      <a:gd name="connsiteY1" fmla="*/ 0 h 546100"/>
                      <a:gd name="connsiteX2" fmla="*/ 2144182 w 2235200"/>
                      <a:gd name="connsiteY2" fmla="*/ 0 h 546100"/>
                      <a:gd name="connsiteX3" fmla="*/ 2235200 w 2235200"/>
                      <a:gd name="connsiteY3" fmla="*/ 91018 h 546100"/>
                      <a:gd name="connsiteX4" fmla="*/ 2235200 w 2235200"/>
                      <a:gd name="connsiteY4" fmla="*/ 455082 h 546100"/>
                      <a:gd name="connsiteX5" fmla="*/ 2144182 w 2235200"/>
                      <a:gd name="connsiteY5" fmla="*/ 546100 h 546100"/>
                      <a:gd name="connsiteX6" fmla="*/ 91018 w 2235200"/>
                      <a:gd name="connsiteY6" fmla="*/ 546100 h 546100"/>
                      <a:gd name="connsiteX7" fmla="*/ 0 w 2235200"/>
                      <a:gd name="connsiteY7" fmla="*/ 455082 h 546100"/>
                      <a:gd name="connsiteX8" fmla="*/ 0 w 2235200"/>
                      <a:gd name="connsiteY8" fmla="*/ 91018 h 546100"/>
                      <a:gd name="connsiteX0" fmla="*/ 0 w 2256366"/>
                      <a:gd name="connsiteY0" fmla="*/ 86785 h 546100"/>
                      <a:gd name="connsiteX1" fmla="*/ 112184 w 2256366"/>
                      <a:gd name="connsiteY1" fmla="*/ 0 h 546100"/>
                      <a:gd name="connsiteX2" fmla="*/ 2165348 w 2256366"/>
                      <a:gd name="connsiteY2" fmla="*/ 0 h 546100"/>
                      <a:gd name="connsiteX3" fmla="*/ 2256366 w 2256366"/>
                      <a:gd name="connsiteY3" fmla="*/ 91018 h 546100"/>
                      <a:gd name="connsiteX4" fmla="*/ 2256366 w 2256366"/>
                      <a:gd name="connsiteY4" fmla="*/ 455082 h 546100"/>
                      <a:gd name="connsiteX5" fmla="*/ 2165348 w 2256366"/>
                      <a:gd name="connsiteY5" fmla="*/ 546100 h 546100"/>
                      <a:gd name="connsiteX6" fmla="*/ 112184 w 2256366"/>
                      <a:gd name="connsiteY6" fmla="*/ 546100 h 546100"/>
                      <a:gd name="connsiteX7" fmla="*/ 21166 w 2256366"/>
                      <a:gd name="connsiteY7" fmla="*/ 455082 h 546100"/>
                      <a:gd name="connsiteX8" fmla="*/ 0 w 2256366"/>
                      <a:gd name="connsiteY8" fmla="*/ 86785 h 546100"/>
                      <a:gd name="connsiteX0" fmla="*/ 0 w 2256366"/>
                      <a:gd name="connsiteY0" fmla="*/ 141818 h 601133"/>
                      <a:gd name="connsiteX1" fmla="*/ 112184 w 2256366"/>
                      <a:gd name="connsiteY1" fmla="*/ 0 h 601133"/>
                      <a:gd name="connsiteX2" fmla="*/ 2165348 w 2256366"/>
                      <a:gd name="connsiteY2" fmla="*/ 55033 h 601133"/>
                      <a:gd name="connsiteX3" fmla="*/ 2256366 w 2256366"/>
                      <a:gd name="connsiteY3" fmla="*/ 146051 h 601133"/>
                      <a:gd name="connsiteX4" fmla="*/ 2256366 w 2256366"/>
                      <a:gd name="connsiteY4" fmla="*/ 510115 h 601133"/>
                      <a:gd name="connsiteX5" fmla="*/ 2165348 w 2256366"/>
                      <a:gd name="connsiteY5" fmla="*/ 601133 h 601133"/>
                      <a:gd name="connsiteX6" fmla="*/ 112184 w 2256366"/>
                      <a:gd name="connsiteY6" fmla="*/ 601133 h 601133"/>
                      <a:gd name="connsiteX7" fmla="*/ 21166 w 2256366"/>
                      <a:gd name="connsiteY7" fmla="*/ 510115 h 601133"/>
                      <a:gd name="connsiteX8" fmla="*/ 0 w 2256366"/>
                      <a:gd name="connsiteY8" fmla="*/ 141818 h 601133"/>
                      <a:gd name="connsiteX0" fmla="*/ 0 w 2256366"/>
                      <a:gd name="connsiteY0" fmla="*/ 353485 h 812800"/>
                      <a:gd name="connsiteX1" fmla="*/ 112184 w 2256366"/>
                      <a:gd name="connsiteY1" fmla="*/ 211667 h 812800"/>
                      <a:gd name="connsiteX2" fmla="*/ 2190748 w 2256366"/>
                      <a:gd name="connsiteY2" fmla="*/ 0 h 812800"/>
                      <a:gd name="connsiteX3" fmla="*/ 2256366 w 2256366"/>
                      <a:gd name="connsiteY3" fmla="*/ 357718 h 812800"/>
                      <a:gd name="connsiteX4" fmla="*/ 2256366 w 2256366"/>
                      <a:gd name="connsiteY4" fmla="*/ 721782 h 812800"/>
                      <a:gd name="connsiteX5" fmla="*/ 2165348 w 2256366"/>
                      <a:gd name="connsiteY5" fmla="*/ 812800 h 812800"/>
                      <a:gd name="connsiteX6" fmla="*/ 112184 w 2256366"/>
                      <a:gd name="connsiteY6" fmla="*/ 812800 h 812800"/>
                      <a:gd name="connsiteX7" fmla="*/ 21166 w 2256366"/>
                      <a:gd name="connsiteY7" fmla="*/ 721782 h 812800"/>
                      <a:gd name="connsiteX8" fmla="*/ 0 w 2256366"/>
                      <a:gd name="connsiteY8" fmla="*/ 353485 h 812800"/>
                      <a:gd name="connsiteX0" fmla="*/ 0 w 2280286"/>
                      <a:gd name="connsiteY0" fmla="*/ 493185 h 952500"/>
                      <a:gd name="connsiteX1" fmla="*/ 112184 w 2280286"/>
                      <a:gd name="connsiteY1" fmla="*/ 351367 h 952500"/>
                      <a:gd name="connsiteX2" fmla="*/ 2258481 w 2280286"/>
                      <a:gd name="connsiteY2" fmla="*/ 0 h 952500"/>
                      <a:gd name="connsiteX3" fmla="*/ 2256366 w 2280286"/>
                      <a:gd name="connsiteY3" fmla="*/ 497418 h 952500"/>
                      <a:gd name="connsiteX4" fmla="*/ 2256366 w 2280286"/>
                      <a:gd name="connsiteY4" fmla="*/ 861482 h 952500"/>
                      <a:gd name="connsiteX5" fmla="*/ 2165348 w 2280286"/>
                      <a:gd name="connsiteY5" fmla="*/ 952500 h 952500"/>
                      <a:gd name="connsiteX6" fmla="*/ 112184 w 2280286"/>
                      <a:gd name="connsiteY6" fmla="*/ 952500 h 952500"/>
                      <a:gd name="connsiteX7" fmla="*/ 21166 w 2280286"/>
                      <a:gd name="connsiteY7" fmla="*/ 861482 h 952500"/>
                      <a:gd name="connsiteX8" fmla="*/ 0 w 2280286"/>
                      <a:gd name="connsiteY8" fmla="*/ 493185 h 952500"/>
                      <a:gd name="connsiteX0" fmla="*/ 0 w 2328333"/>
                      <a:gd name="connsiteY0" fmla="*/ 493185 h 952500"/>
                      <a:gd name="connsiteX1" fmla="*/ 112184 w 2328333"/>
                      <a:gd name="connsiteY1" fmla="*/ 351367 h 952500"/>
                      <a:gd name="connsiteX2" fmla="*/ 2258481 w 2328333"/>
                      <a:gd name="connsiteY2" fmla="*/ 0 h 952500"/>
                      <a:gd name="connsiteX3" fmla="*/ 2328333 w 2328333"/>
                      <a:gd name="connsiteY3" fmla="*/ 99485 h 952500"/>
                      <a:gd name="connsiteX4" fmla="*/ 2256366 w 2328333"/>
                      <a:gd name="connsiteY4" fmla="*/ 861482 h 952500"/>
                      <a:gd name="connsiteX5" fmla="*/ 2165348 w 2328333"/>
                      <a:gd name="connsiteY5" fmla="*/ 952500 h 952500"/>
                      <a:gd name="connsiteX6" fmla="*/ 112184 w 2328333"/>
                      <a:gd name="connsiteY6" fmla="*/ 952500 h 952500"/>
                      <a:gd name="connsiteX7" fmla="*/ 21166 w 2328333"/>
                      <a:gd name="connsiteY7" fmla="*/ 861482 h 952500"/>
                      <a:gd name="connsiteX8" fmla="*/ 0 w 2328333"/>
                      <a:gd name="connsiteY8" fmla="*/ 493185 h 952500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21166 w 2328333"/>
                      <a:gd name="connsiteY7" fmla="*/ 8614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165348 w 2328333"/>
                      <a:gd name="connsiteY5" fmla="*/ 9525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614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6366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7533 w 2328333"/>
                      <a:gd name="connsiteY4" fmla="*/ 8868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45783 w 2328333"/>
                      <a:gd name="connsiteY4" fmla="*/ 775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71183 w 2328333"/>
                      <a:gd name="connsiteY4" fmla="*/ 899582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112184 w 2328333"/>
                      <a:gd name="connsiteY1" fmla="*/ 35136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28333"/>
                      <a:gd name="connsiteY0" fmla="*/ 493185 h 1405467"/>
                      <a:gd name="connsiteX1" fmla="*/ 72785 w 2328333"/>
                      <a:gd name="connsiteY1" fmla="*/ 355397 h 1405467"/>
                      <a:gd name="connsiteX2" fmla="*/ 2258481 w 2328333"/>
                      <a:gd name="connsiteY2" fmla="*/ 0 h 1405467"/>
                      <a:gd name="connsiteX3" fmla="*/ 2328333 w 2328333"/>
                      <a:gd name="connsiteY3" fmla="*/ 99485 h 1405467"/>
                      <a:gd name="connsiteX4" fmla="*/ 2252133 w 2328333"/>
                      <a:gd name="connsiteY4" fmla="*/ 902757 h 1405467"/>
                      <a:gd name="connsiteX5" fmla="*/ 2203448 w 2328333"/>
                      <a:gd name="connsiteY5" fmla="*/ 1016000 h 1405467"/>
                      <a:gd name="connsiteX6" fmla="*/ 133351 w 2328333"/>
                      <a:gd name="connsiteY6" fmla="*/ 1405467 h 1405467"/>
                      <a:gd name="connsiteX7" fmla="*/ 33866 w 2328333"/>
                      <a:gd name="connsiteY7" fmla="*/ 1344082 h 1405467"/>
                      <a:gd name="connsiteX8" fmla="*/ 0 w 2328333"/>
                      <a:gd name="connsiteY8" fmla="*/ 493185 h 1405467"/>
                      <a:gd name="connsiteX0" fmla="*/ 0 w 2332273"/>
                      <a:gd name="connsiteY0" fmla="*/ 464975 h 1405467"/>
                      <a:gd name="connsiteX1" fmla="*/ 76725 w 2332273"/>
                      <a:gd name="connsiteY1" fmla="*/ 355397 h 1405467"/>
                      <a:gd name="connsiteX2" fmla="*/ 2262421 w 2332273"/>
                      <a:gd name="connsiteY2" fmla="*/ 0 h 1405467"/>
                      <a:gd name="connsiteX3" fmla="*/ 2332273 w 2332273"/>
                      <a:gd name="connsiteY3" fmla="*/ 99485 h 1405467"/>
                      <a:gd name="connsiteX4" fmla="*/ 2256073 w 2332273"/>
                      <a:gd name="connsiteY4" fmla="*/ 902757 h 1405467"/>
                      <a:gd name="connsiteX5" fmla="*/ 2207388 w 2332273"/>
                      <a:gd name="connsiteY5" fmla="*/ 1016000 h 1405467"/>
                      <a:gd name="connsiteX6" fmla="*/ 137291 w 2332273"/>
                      <a:gd name="connsiteY6" fmla="*/ 1405467 h 1405467"/>
                      <a:gd name="connsiteX7" fmla="*/ 37806 w 2332273"/>
                      <a:gd name="connsiteY7" fmla="*/ 1344082 h 1405467"/>
                      <a:gd name="connsiteX8" fmla="*/ 0 w 2332273"/>
                      <a:gd name="connsiteY8" fmla="*/ 464975 h 140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32273" h="1405467">
                        <a:moveTo>
                          <a:pt x="0" y="464975"/>
                        </a:moveTo>
                        <a:cubicBezTo>
                          <a:pt x="0" y="414707"/>
                          <a:pt x="26457" y="355397"/>
                          <a:pt x="76725" y="355397"/>
                        </a:cubicBezTo>
                        <a:lnTo>
                          <a:pt x="2262421" y="0"/>
                        </a:lnTo>
                        <a:cubicBezTo>
                          <a:pt x="2312689" y="0"/>
                          <a:pt x="2332273" y="49217"/>
                          <a:pt x="2332273" y="99485"/>
                        </a:cubicBezTo>
                        <a:lnTo>
                          <a:pt x="2256073" y="902757"/>
                        </a:lnTo>
                        <a:cubicBezTo>
                          <a:pt x="2256073" y="953025"/>
                          <a:pt x="2257656" y="1016000"/>
                          <a:pt x="2207388" y="1016000"/>
                        </a:cubicBezTo>
                        <a:lnTo>
                          <a:pt x="137291" y="1405467"/>
                        </a:lnTo>
                        <a:cubicBezTo>
                          <a:pt x="87023" y="1405467"/>
                          <a:pt x="37806" y="1394350"/>
                          <a:pt x="37806" y="1344082"/>
                        </a:cubicBezTo>
                        <a:cubicBezTo>
                          <a:pt x="37806" y="1222727"/>
                          <a:pt x="0" y="586330"/>
                          <a:pt x="0" y="464975"/>
                        </a:cubicBezTo>
                        <a:close/>
                      </a:path>
                    </a:pathLst>
                  </a:custGeom>
                  <a:noFill/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57" name="Gruppe 56">
                  <a:extLst>
                    <a:ext uri="{FF2B5EF4-FFF2-40B4-BE49-F238E27FC236}">
                      <a16:creationId xmlns:a16="http://schemas.microsoft.com/office/drawing/2014/main" id="{17F3F099-34FD-0A65-1058-683751BA26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983804" y="4289920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7DD16458-418A-53FE-F3C7-D1A6B4506ED2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9" name="Ellipse 1178">
                    <a:extLst>
                      <a:ext uri="{FF2B5EF4-FFF2-40B4-BE49-F238E27FC236}">
                        <a16:creationId xmlns:a16="http://schemas.microsoft.com/office/drawing/2014/main" id="{2CF89700-5B15-CD13-6B60-E6C949CE268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A0DF87A7-56C8-6C46-C48A-12483AA12A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31" name="Gruppe 1030">
                  <a:extLst>
                    <a:ext uri="{FF2B5EF4-FFF2-40B4-BE49-F238E27FC236}">
                      <a16:creationId xmlns:a16="http://schemas.microsoft.com/office/drawing/2014/main" id="{D6C9EC6D-8873-7B50-67B5-00636657AE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39031" y="4236169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5" name="Ellipse 1174">
                    <a:extLst>
                      <a:ext uri="{FF2B5EF4-FFF2-40B4-BE49-F238E27FC236}">
                        <a16:creationId xmlns:a16="http://schemas.microsoft.com/office/drawing/2014/main" id="{FB2F6384-7702-5FB7-BD58-D882739C203F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E3A809D7-F66B-2844-4C7A-84CA7F678E3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7" name="Ellipse 1176">
                    <a:extLst>
                      <a:ext uri="{FF2B5EF4-FFF2-40B4-BE49-F238E27FC236}">
                        <a16:creationId xmlns:a16="http://schemas.microsoft.com/office/drawing/2014/main" id="{4FFC2F00-7976-EAAD-8F35-0565CCB6E0B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59" name="Gruppe 1058">
                  <a:extLst>
                    <a:ext uri="{FF2B5EF4-FFF2-40B4-BE49-F238E27FC236}">
                      <a16:creationId xmlns:a16="http://schemas.microsoft.com/office/drawing/2014/main" id="{D1BB92C7-2443-4FBD-D5E0-AFE46C9731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714210" y="4182417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04D6BF9E-9CE9-A065-9ED6-AB96DFD4992F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3" name="Ellipse 1172">
                    <a:extLst>
                      <a:ext uri="{FF2B5EF4-FFF2-40B4-BE49-F238E27FC236}">
                        <a16:creationId xmlns:a16="http://schemas.microsoft.com/office/drawing/2014/main" id="{7CA61AE8-1B54-6042-4EED-305114810E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546AF2CA-72EA-8DCE-8B3E-B5AF09470D7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060" name="Gruppe 1059">
                  <a:extLst>
                    <a:ext uri="{FF2B5EF4-FFF2-40B4-BE49-F238E27FC236}">
                      <a16:creationId xmlns:a16="http://schemas.microsoft.com/office/drawing/2014/main" id="{788D99EE-DB93-7A24-7B11-2A11E805BE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066112" y="4125341"/>
                  <a:ext cx="180000" cy="178998"/>
                  <a:chOff x="6144081" y="1466132"/>
                  <a:chExt cx="344181" cy="342263"/>
                </a:xfrm>
              </p:grpSpPr>
              <p:sp>
                <p:nvSpPr>
                  <p:cNvPr id="1169" name="Ellipse 1168">
                    <a:extLst>
                      <a:ext uri="{FF2B5EF4-FFF2-40B4-BE49-F238E27FC236}">
                        <a16:creationId xmlns:a16="http://schemas.microsoft.com/office/drawing/2014/main" id="{9D6AEF19-DEE8-7A5D-1CBF-A43668DFCCBE}"/>
                      </a:ext>
                    </a:extLst>
                  </p:cNvPr>
                  <p:cNvSpPr/>
                  <p:nvPr/>
                </p:nvSpPr>
                <p:spPr>
                  <a:xfrm>
                    <a:off x="6144081" y="1466132"/>
                    <a:ext cx="344181" cy="342263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BDF58433-21D8-B21D-7FB3-4FC29758AC2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08171" y="1525634"/>
                    <a:ext cx="216000" cy="223714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71" name="Ellipse 1170">
                    <a:extLst>
                      <a:ext uri="{FF2B5EF4-FFF2-40B4-BE49-F238E27FC236}">
                        <a16:creationId xmlns:a16="http://schemas.microsoft.com/office/drawing/2014/main" id="{0D9622CA-E272-C257-50A7-C95E652F7B7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257063" y="1576226"/>
                    <a:ext cx="108000" cy="111857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19F000B7-014D-5F04-30E8-CB0DF62BAE6C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DC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=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061" name="Tekstfelt 1060">
                      <a:extLst>
                        <a:ext uri="{FF2B5EF4-FFF2-40B4-BE49-F238E27FC236}">
                          <a16:creationId xmlns:a16="http://schemas.microsoft.com/office/drawing/2014/main" id="{19F000B7-014D-5F04-30E8-CB0DF62BAE6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6716907" y="3880968"/>
                      <a:ext cx="1029879" cy="720610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6E35E558-EFFD-4A7D-28D1-F4C8FC872DD5}"/>
                        </a:ext>
                      </a:extLst>
                    </p:cNvPr>
                    <p:cNvSpPr txBox="1"/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da-DK" sz="200" dirty="0"/>
                        <a:t>AC</a:t>
                      </a:r>
                    </a:p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da-DK" sz="200" i="1" dirty="0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~</m:t>
                            </m:r>
                          </m:oMath>
                        </m:oMathPara>
                      </a14:m>
                      <a:endParaRPr lang="da-DK" sz="200" dirty="0"/>
                    </a:p>
                  </p:txBody>
                </p:sp>
              </mc:Choice>
              <mc:Fallback xmlns="">
                <p:sp>
                  <p:nvSpPr>
                    <p:cNvPr id="1140" name="Tekstfelt 1139">
                      <a:extLst>
                        <a:ext uri="{FF2B5EF4-FFF2-40B4-BE49-F238E27FC236}">
                          <a16:creationId xmlns:a16="http://schemas.microsoft.com/office/drawing/2014/main" id="{6E35E558-EFFD-4A7D-28D1-F4C8FC872DD5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21176767">
                      <a:off x="7462039" y="3777340"/>
                      <a:ext cx="1014866" cy="720610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da-DK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143" name="Afrundet rektangel 34">
                  <a:extLst>
                    <a:ext uri="{FF2B5EF4-FFF2-40B4-BE49-F238E27FC236}">
                      <a16:creationId xmlns:a16="http://schemas.microsoft.com/office/drawing/2014/main" id="{0E970EA2-5291-5F5C-F114-3EB8C2C9130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888958" y="3326126"/>
                  <a:ext cx="1476000" cy="687432"/>
                </a:xfrm>
                <a:custGeom>
                  <a:avLst/>
                  <a:gdLst>
                    <a:gd name="connsiteX0" fmla="*/ 0 w 2235200"/>
                    <a:gd name="connsiteY0" fmla="*/ 91018 h 546100"/>
                    <a:gd name="connsiteX1" fmla="*/ 91018 w 2235200"/>
                    <a:gd name="connsiteY1" fmla="*/ 0 h 546100"/>
                    <a:gd name="connsiteX2" fmla="*/ 2144182 w 2235200"/>
                    <a:gd name="connsiteY2" fmla="*/ 0 h 546100"/>
                    <a:gd name="connsiteX3" fmla="*/ 2235200 w 2235200"/>
                    <a:gd name="connsiteY3" fmla="*/ 91018 h 546100"/>
                    <a:gd name="connsiteX4" fmla="*/ 2235200 w 2235200"/>
                    <a:gd name="connsiteY4" fmla="*/ 455082 h 546100"/>
                    <a:gd name="connsiteX5" fmla="*/ 2144182 w 2235200"/>
                    <a:gd name="connsiteY5" fmla="*/ 546100 h 546100"/>
                    <a:gd name="connsiteX6" fmla="*/ 91018 w 2235200"/>
                    <a:gd name="connsiteY6" fmla="*/ 546100 h 546100"/>
                    <a:gd name="connsiteX7" fmla="*/ 0 w 2235200"/>
                    <a:gd name="connsiteY7" fmla="*/ 455082 h 546100"/>
                    <a:gd name="connsiteX8" fmla="*/ 0 w 2235200"/>
                    <a:gd name="connsiteY8" fmla="*/ 91018 h 546100"/>
                    <a:gd name="connsiteX0" fmla="*/ 0 w 2256366"/>
                    <a:gd name="connsiteY0" fmla="*/ 86785 h 546100"/>
                    <a:gd name="connsiteX1" fmla="*/ 112184 w 2256366"/>
                    <a:gd name="connsiteY1" fmla="*/ 0 h 546100"/>
                    <a:gd name="connsiteX2" fmla="*/ 2165348 w 2256366"/>
                    <a:gd name="connsiteY2" fmla="*/ 0 h 546100"/>
                    <a:gd name="connsiteX3" fmla="*/ 2256366 w 2256366"/>
                    <a:gd name="connsiteY3" fmla="*/ 91018 h 546100"/>
                    <a:gd name="connsiteX4" fmla="*/ 2256366 w 2256366"/>
                    <a:gd name="connsiteY4" fmla="*/ 455082 h 546100"/>
                    <a:gd name="connsiteX5" fmla="*/ 2165348 w 2256366"/>
                    <a:gd name="connsiteY5" fmla="*/ 546100 h 546100"/>
                    <a:gd name="connsiteX6" fmla="*/ 112184 w 2256366"/>
                    <a:gd name="connsiteY6" fmla="*/ 546100 h 546100"/>
                    <a:gd name="connsiteX7" fmla="*/ 21166 w 2256366"/>
                    <a:gd name="connsiteY7" fmla="*/ 455082 h 546100"/>
                    <a:gd name="connsiteX8" fmla="*/ 0 w 2256366"/>
                    <a:gd name="connsiteY8" fmla="*/ 86785 h 546100"/>
                    <a:gd name="connsiteX0" fmla="*/ 0 w 2256366"/>
                    <a:gd name="connsiteY0" fmla="*/ 141818 h 601133"/>
                    <a:gd name="connsiteX1" fmla="*/ 112184 w 2256366"/>
                    <a:gd name="connsiteY1" fmla="*/ 0 h 601133"/>
                    <a:gd name="connsiteX2" fmla="*/ 2165348 w 2256366"/>
                    <a:gd name="connsiteY2" fmla="*/ 55033 h 601133"/>
                    <a:gd name="connsiteX3" fmla="*/ 2256366 w 2256366"/>
                    <a:gd name="connsiteY3" fmla="*/ 146051 h 601133"/>
                    <a:gd name="connsiteX4" fmla="*/ 2256366 w 2256366"/>
                    <a:gd name="connsiteY4" fmla="*/ 510115 h 601133"/>
                    <a:gd name="connsiteX5" fmla="*/ 2165348 w 2256366"/>
                    <a:gd name="connsiteY5" fmla="*/ 601133 h 601133"/>
                    <a:gd name="connsiteX6" fmla="*/ 112184 w 2256366"/>
                    <a:gd name="connsiteY6" fmla="*/ 601133 h 601133"/>
                    <a:gd name="connsiteX7" fmla="*/ 21166 w 2256366"/>
                    <a:gd name="connsiteY7" fmla="*/ 510115 h 601133"/>
                    <a:gd name="connsiteX8" fmla="*/ 0 w 2256366"/>
                    <a:gd name="connsiteY8" fmla="*/ 141818 h 601133"/>
                    <a:gd name="connsiteX0" fmla="*/ 0 w 2256366"/>
                    <a:gd name="connsiteY0" fmla="*/ 353485 h 812800"/>
                    <a:gd name="connsiteX1" fmla="*/ 112184 w 2256366"/>
                    <a:gd name="connsiteY1" fmla="*/ 211667 h 812800"/>
                    <a:gd name="connsiteX2" fmla="*/ 2190748 w 2256366"/>
                    <a:gd name="connsiteY2" fmla="*/ 0 h 812800"/>
                    <a:gd name="connsiteX3" fmla="*/ 2256366 w 2256366"/>
                    <a:gd name="connsiteY3" fmla="*/ 357718 h 812800"/>
                    <a:gd name="connsiteX4" fmla="*/ 2256366 w 2256366"/>
                    <a:gd name="connsiteY4" fmla="*/ 721782 h 812800"/>
                    <a:gd name="connsiteX5" fmla="*/ 2165348 w 2256366"/>
                    <a:gd name="connsiteY5" fmla="*/ 812800 h 812800"/>
                    <a:gd name="connsiteX6" fmla="*/ 112184 w 2256366"/>
                    <a:gd name="connsiteY6" fmla="*/ 812800 h 812800"/>
                    <a:gd name="connsiteX7" fmla="*/ 21166 w 2256366"/>
                    <a:gd name="connsiteY7" fmla="*/ 721782 h 812800"/>
                    <a:gd name="connsiteX8" fmla="*/ 0 w 2256366"/>
                    <a:gd name="connsiteY8" fmla="*/ 353485 h 812800"/>
                    <a:gd name="connsiteX0" fmla="*/ 0 w 2280286"/>
                    <a:gd name="connsiteY0" fmla="*/ 493185 h 952500"/>
                    <a:gd name="connsiteX1" fmla="*/ 112184 w 2280286"/>
                    <a:gd name="connsiteY1" fmla="*/ 351367 h 952500"/>
                    <a:gd name="connsiteX2" fmla="*/ 2258481 w 2280286"/>
                    <a:gd name="connsiteY2" fmla="*/ 0 h 952500"/>
                    <a:gd name="connsiteX3" fmla="*/ 2256366 w 2280286"/>
                    <a:gd name="connsiteY3" fmla="*/ 497418 h 952500"/>
                    <a:gd name="connsiteX4" fmla="*/ 2256366 w 2280286"/>
                    <a:gd name="connsiteY4" fmla="*/ 861482 h 952500"/>
                    <a:gd name="connsiteX5" fmla="*/ 2165348 w 2280286"/>
                    <a:gd name="connsiteY5" fmla="*/ 952500 h 952500"/>
                    <a:gd name="connsiteX6" fmla="*/ 112184 w 2280286"/>
                    <a:gd name="connsiteY6" fmla="*/ 952500 h 952500"/>
                    <a:gd name="connsiteX7" fmla="*/ 21166 w 2280286"/>
                    <a:gd name="connsiteY7" fmla="*/ 861482 h 952500"/>
                    <a:gd name="connsiteX8" fmla="*/ 0 w 2280286"/>
                    <a:gd name="connsiteY8" fmla="*/ 493185 h 952500"/>
                    <a:gd name="connsiteX0" fmla="*/ 0 w 2328333"/>
                    <a:gd name="connsiteY0" fmla="*/ 493185 h 952500"/>
                    <a:gd name="connsiteX1" fmla="*/ 112184 w 2328333"/>
                    <a:gd name="connsiteY1" fmla="*/ 351367 h 952500"/>
                    <a:gd name="connsiteX2" fmla="*/ 2258481 w 2328333"/>
                    <a:gd name="connsiteY2" fmla="*/ 0 h 952500"/>
                    <a:gd name="connsiteX3" fmla="*/ 2328333 w 2328333"/>
                    <a:gd name="connsiteY3" fmla="*/ 99485 h 952500"/>
                    <a:gd name="connsiteX4" fmla="*/ 2256366 w 2328333"/>
                    <a:gd name="connsiteY4" fmla="*/ 861482 h 952500"/>
                    <a:gd name="connsiteX5" fmla="*/ 2165348 w 2328333"/>
                    <a:gd name="connsiteY5" fmla="*/ 952500 h 952500"/>
                    <a:gd name="connsiteX6" fmla="*/ 112184 w 2328333"/>
                    <a:gd name="connsiteY6" fmla="*/ 952500 h 952500"/>
                    <a:gd name="connsiteX7" fmla="*/ 21166 w 2328333"/>
                    <a:gd name="connsiteY7" fmla="*/ 861482 h 952500"/>
                    <a:gd name="connsiteX8" fmla="*/ 0 w 2328333"/>
                    <a:gd name="connsiteY8" fmla="*/ 493185 h 952500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21166 w 2328333"/>
                    <a:gd name="connsiteY7" fmla="*/ 8614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165348 w 2328333"/>
                    <a:gd name="connsiteY5" fmla="*/ 9525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614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6366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7533 w 2328333"/>
                    <a:gd name="connsiteY4" fmla="*/ 8868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45783 w 2328333"/>
                    <a:gd name="connsiteY4" fmla="*/ 775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71183 w 2328333"/>
                    <a:gd name="connsiteY4" fmla="*/ 899582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493185 h 1405467"/>
                    <a:gd name="connsiteX1" fmla="*/ 112184 w 2328333"/>
                    <a:gd name="connsiteY1" fmla="*/ 351367 h 1405467"/>
                    <a:gd name="connsiteX2" fmla="*/ 2258481 w 2328333"/>
                    <a:gd name="connsiteY2" fmla="*/ 0 h 1405467"/>
                    <a:gd name="connsiteX3" fmla="*/ 2328333 w 2328333"/>
                    <a:gd name="connsiteY3" fmla="*/ 99485 h 1405467"/>
                    <a:gd name="connsiteX4" fmla="*/ 2252133 w 2328333"/>
                    <a:gd name="connsiteY4" fmla="*/ 902757 h 1405467"/>
                    <a:gd name="connsiteX5" fmla="*/ 2203448 w 2328333"/>
                    <a:gd name="connsiteY5" fmla="*/ 1016000 h 1405467"/>
                    <a:gd name="connsiteX6" fmla="*/ 133351 w 2328333"/>
                    <a:gd name="connsiteY6" fmla="*/ 1405467 h 1405467"/>
                    <a:gd name="connsiteX7" fmla="*/ 33866 w 2328333"/>
                    <a:gd name="connsiteY7" fmla="*/ 1344082 h 1405467"/>
                    <a:gd name="connsiteX8" fmla="*/ 0 w 2328333"/>
                    <a:gd name="connsiteY8" fmla="*/ 493185 h 1405467"/>
                    <a:gd name="connsiteX0" fmla="*/ 0 w 2328333"/>
                    <a:gd name="connsiteY0" fmla="*/ 598407 h 1510689"/>
                    <a:gd name="connsiteX1" fmla="*/ 112184 w 2328333"/>
                    <a:gd name="connsiteY1" fmla="*/ 456589 h 1510689"/>
                    <a:gd name="connsiteX2" fmla="*/ 2178674 w 2328333"/>
                    <a:gd name="connsiteY2" fmla="*/ 0 h 1510689"/>
                    <a:gd name="connsiteX3" fmla="*/ 2328333 w 2328333"/>
                    <a:gd name="connsiteY3" fmla="*/ 204707 h 1510689"/>
                    <a:gd name="connsiteX4" fmla="*/ 2252133 w 2328333"/>
                    <a:gd name="connsiteY4" fmla="*/ 1007979 h 1510689"/>
                    <a:gd name="connsiteX5" fmla="*/ 2203448 w 2328333"/>
                    <a:gd name="connsiteY5" fmla="*/ 1121222 h 1510689"/>
                    <a:gd name="connsiteX6" fmla="*/ 133351 w 2328333"/>
                    <a:gd name="connsiteY6" fmla="*/ 1510689 h 1510689"/>
                    <a:gd name="connsiteX7" fmla="*/ 33866 w 2328333"/>
                    <a:gd name="connsiteY7" fmla="*/ 1449304 h 1510689"/>
                    <a:gd name="connsiteX8" fmla="*/ 0 w 2328333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1007979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03448 w 2255176"/>
                    <a:gd name="connsiteY5" fmla="*/ 1121222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759274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  <a:gd name="connsiteX0" fmla="*/ 0 w 2255176"/>
                    <a:gd name="connsiteY0" fmla="*/ 598407 h 1510689"/>
                    <a:gd name="connsiteX1" fmla="*/ 112184 w 2255176"/>
                    <a:gd name="connsiteY1" fmla="*/ 456589 h 1510689"/>
                    <a:gd name="connsiteX2" fmla="*/ 2178674 w 2255176"/>
                    <a:gd name="connsiteY2" fmla="*/ 0 h 1510689"/>
                    <a:gd name="connsiteX3" fmla="*/ 2255176 w 2255176"/>
                    <a:gd name="connsiteY3" fmla="*/ 137749 h 1510689"/>
                    <a:gd name="connsiteX4" fmla="*/ 2252133 w 2255176"/>
                    <a:gd name="connsiteY4" fmla="*/ 854931 h 1510689"/>
                    <a:gd name="connsiteX5" fmla="*/ 2210100 w 2255176"/>
                    <a:gd name="connsiteY5" fmla="*/ 1063828 h 1510689"/>
                    <a:gd name="connsiteX6" fmla="*/ 133351 w 2255176"/>
                    <a:gd name="connsiteY6" fmla="*/ 1510689 h 1510689"/>
                    <a:gd name="connsiteX7" fmla="*/ 33866 w 2255176"/>
                    <a:gd name="connsiteY7" fmla="*/ 1449304 h 1510689"/>
                    <a:gd name="connsiteX8" fmla="*/ 0 w 2255176"/>
                    <a:gd name="connsiteY8" fmla="*/ 598407 h 151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5176" h="1510689">
                      <a:moveTo>
                        <a:pt x="0" y="598407"/>
                      </a:moveTo>
                      <a:cubicBezTo>
                        <a:pt x="0" y="548139"/>
                        <a:pt x="61916" y="456589"/>
                        <a:pt x="112184" y="456589"/>
                      </a:cubicBezTo>
                      <a:lnTo>
                        <a:pt x="2178674" y="0"/>
                      </a:lnTo>
                      <a:cubicBezTo>
                        <a:pt x="2228942" y="0"/>
                        <a:pt x="2255176" y="87481"/>
                        <a:pt x="2255176" y="137749"/>
                      </a:cubicBezTo>
                      <a:cubicBezTo>
                        <a:pt x="2254162" y="427826"/>
                        <a:pt x="2253147" y="564854"/>
                        <a:pt x="2252133" y="854931"/>
                      </a:cubicBezTo>
                      <a:cubicBezTo>
                        <a:pt x="2252133" y="905199"/>
                        <a:pt x="2260368" y="1063828"/>
                        <a:pt x="2210100" y="1063828"/>
                      </a:cubicBezTo>
                      <a:lnTo>
                        <a:pt x="133351" y="1510689"/>
                      </a:lnTo>
                      <a:cubicBezTo>
                        <a:pt x="83083" y="1510689"/>
                        <a:pt x="33866" y="1499572"/>
                        <a:pt x="33866" y="1449304"/>
                      </a:cubicBezTo>
                      <a:cubicBezTo>
                        <a:pt x="33866" y="1327949"/>
                        <a:pt x="0" y="719762"/>
                        <a:pt x="0" y="598407"/>
                      </a:cubicBez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44" name="Alternativ proces 56">
                  <a:extLst>
                    <a:ext uri="{FF2B5EF4-FFF2-40B4-BE49-F238E27FC236}">
                      <a16:creationId xmlns:a16="http://schemas.microsoft.com/office/drawing/2014/main" id="{BEA95765-0F72-B230-3304-4B31E89A405D}"/>
                    </a:ext>
                  </a:extLst>
                </p:cNvPr>
                <p:cNvSpPr/>
                <p:nvPr/>
              </p:nvSpPr>
              <p:spPr>
                <a:xfrm>
                  <a:off x="6978190" y="3529263"/>
                  <a:ext cx="679892" cy="414173"/>
                </a:xfrm>
                <a:custGeom>
                  <a:avLst/>
                  <a:gdLst>
                    <a:gd name="connsiteX0" fmla="*/ 0 w 676054"/>
                    <a:gd name="connsiteY0" fmla="*/ 51512 h 309069"/>
                    <a:gd name="connsiteX1" fmla="*/ 51512 w 676054"/>
                    <a:gd name="connsiteY1" fmla="*/ 0 h 309069"/>
                    <a:gd name="connsiteX2" fmla="*/ 624543 w 676054"/>
                    <a:gd name="connsiteY2" fmla="*/ 0 h 309069"/>
                    <a:gd name="connsiteX3" fmla="*/ 676055 w 676054"/>
                    <a:gd name="connsiteY3" fmla="*/ 51512 h 309069"/>
                    <a:gd name="connsiteX4" fmla="*/ 676054 w 676054"/>
                    <a:gd name="connsiteY4" fmla="*/ 257558 h 309069"/>
                    <a:gd name="connsiteX5" fmla="*/ 624542 w 676054"/>
                    <a:gd name="connsiteY5" fmla="*/ 309070 h 309069"/>
                    <a:gd name="connsiteX6" fmla="*/ 51512 w 676054"/>
                    <a:gd name="connsiteY6" fmla="*/ 309069 h 309069"/>
                    <a:gd name="connsiteX7" fmla="*/ 0 w 676054"/>
                    <a:gd name="connsiteY7" fmla="*/ 257557 h 309069"/>
                    <a:gd name="connsiteX8" fmla="*/ 0 w 676054"/>
                    <a:gd name="connsiteY8" fmla="*/ 51512 h 30906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9870"/>
                    <a:gd name="connsiteY0" fmla="*/ 111071 h 368629"/>
                    <a:gd name="connsiteX1" fmla="*/ 51512 w 679870"/>
                    <a:gd name="connsiteY1" fmla="*/ 59559 h 368629"/>
                    <a:gd name="connsiteX2" fmla="*/ 624543 w 679870"/>
                    <a:gd name="connsiteY2" fmla="*/ 0 h 368629"/>
                    <a:gd name="connsiteX3" fmla="*/ 676055 w 679870"/>
                    <a:gd name="connsiteY3" fmla="*/ 111071 h 368629"/>
                    <a:gd name="connsiteX4" fmla="*/ 676054 w 679870"/>
                    <a:gd name="connsiteY4" fmla="*/ 317117 h 368629"/>
                    <a:gd name="connsiteX5" fmla="*/ 624542 w 679870"/>
                    <a:gd name="connsiteY5" fmla="*/ 368629 h 368629"/>
                    <a:gd name="connsiteX6" fmla="*/ 51512 w 679870"/>
                    <a:gd name="connsiteY6" fmla="*/ 368628 h 368629"/>
                    <a:gd name="connsiteX7" fmla="*/ 0 w 679870"/>
                    <a:gd name="connsiteY7" fmla="*/ 317116 h 368629"/>
                    <a:gd name="connsiteX8" fmla="*/ 0 w 679870"/>
                    <a:gd name="connsiteY8" fmla="*/ 111071 h 368629"/>
                    <a:gd name="connsiteX0" fmla="*/ 0 w 678884"/>
                    <a:gd name="connsiteY0" fmla="*/ 111071 h 368629"/>
                    <a:gd name="connsiteX1" fmla="*/ 51512 w 678884"/>
                    <a:gd name="connsiteY1" fmla="*/ 59559 h 368629"/>
                    <a:gd name="connsiteX2" fmla="*/ 624543 w 678884"/>
                    <a:gd name="connsiteY2" fmla="*/ 0 h 368629"/>
                    <a:gd name="connsiteX3" fmla="*/ 676055 w 678884"/>
                    <a:gd name="connsiteY3" fmla="*/ 111071 h 368629"/>
                    <a:gd name="connsiteX4" fmla="*/ 672550 w 678884"/>
                    <a:gd name="connsiteY4" fmla="*/ 254055 h 368629"/>
                    <a:gd name="connsiteX5" fmla="*/ 624542 w 678884"/>
                    <a:gd name="connsiteY5" fmla="*/ 368629 h 368629"/>
                    <a:gd name="connsiteX6" fmla="*/ 51512 w 678884"/>
                    <a:gd name="connsiteY6" fmla="*/ 368628 h 368629"/>
                    <a:gd name="connsiteX7" fmla="*/ 0 w 678884"/>
                    <a:gd name="connsiteY7" fmla="*/ 317116 h 368629"/>
                    <a:gd name="connsiteX8" fmla="*/ 0 w 678884"/>
                    <a:gd name="connsiteY8" fmla="*/ 111071 h 368629"/>
                    <a:gd name="connsiteX0" fmla="*/ 0 w 680925"/>
                    <a:gd name="connsiteY0" fmla="*/ 111071 h 368628"/>
                    <a:gd name="connsiteX1" fmla="*/ 51512 w 680925"/>
                    <a:gd name="connsiteY1" fmla="*/ 59559 h 368628"/>
                    <a:gd name="connsiteX2" fmla="*/ 624543 w 680925"/>
                    <a:gd name="connsiteY2" fmla="*/ 0 h 368628"/>
                    <a:gd name="connsiteX3" fmla="*/ 676055 w 680925"/>
                    <a:gd name="connsiteY3" fmla="*/ 111071 h 368628"/>
                    <a:gd name="connsiteX4" fmla="*/ 672550 w 680925"/>
                    <a:gd name="connsiteY4" fmla="*/ 254055 h 368628"/>
                    <a:gd name="connsiteX5" fmla="*/ 621039 w 680925"/>
                    <a:gd name="connsiteY5" fmla="*/ 302063 h 368628"/>
                    <a:gd name="connsiteX6" fmla="*/ 51512 w 680925"/>
                    <a:gd name="connsiteY6" fmla="*/ 368628 h 368628"/>
                    <a:gd name="connsiteX7" fmla="*/ 0 w 680925"/>
                    <a:gd name="connsiteY7" fmla="*/ 317116 h 368628"/>
                    <a:gd name="connsiteX8" fmla="*/ 0 w 680925"/>
                    <a:gd name="connsiteY8" fmla="*/ 111071 h 368628"/>
                    <a:gd name="connsiteX0" fmla="*/ 0 w 681927"/>
                    <a:gd name="connsiteY0" fmla="*/ 107568 h 365125"/>
                    <a:gd name="connsiteX1" fmla="*/ 51512 w 681927"/>
                    <a:gd name="connsiteY1" fmla="*/ 56056 h 365125"/>
                    <a:gd name="connsiteX2" fmla="*/ 610529 w 681927"/>
                    <a:gd name="connsiteY2" fmla="*/ 0 h 365125"/>
                    <a:gd name="connsiteX3" fmla="*/ 676055 w 681927"/>
                    <a:gd name="connsiteY3" fmla="*/ 107568 h 365125"/>
                    <a:gd name="connsiteX4" fmla="*/ 672550 w 681927"/>
                    <a:gd name="connsiteY4" fmla="*/ 250552 h 365125"/>
                    <a:gd name="connsiteX5" fmla="*/ 621039 w 681927"/>
                    <a:gd name="connsiteY5" fmla="*/ 298560 h 365125"/>
                    <a:gd name="connsiteX6" fmla="*/ 51512 w 681927"/>
                    <a:gd name="connsiteY6" fmla="*/ 365125 h 365125"/>
                    <a:gd name="connsiteX7" fmla="*/ 0 w 681927"/>
                    <a:gd name="connsiteY7" fmla="*/ 313613 h 365125"/>
                    <a:gd name="connsiteX8" fmla="*/ 0 w 681927"/>
                    <a:gd name="connsiteY8" fmla="*/ 107568 h 365125"/>
                    <a:gd name="connsiteX0" fmla="*/ 0 w 679000"/>
                    <a:gd name="connsiteY0" fmla="*/ 107568 h 365125"/>
                    <a:gd name="connsiteX1" fmla="*/ 51512 w 679000"/>
                    <a:gd name="connsiteY1" fmla="*/ 56056 h 365125"/>
                    <a:gd name="connsiteX2" fmla="*/ 610529 w 679000"/>
                    <a:gd name="connsiteY2" fmla="*/ 0 h 365125"/>
                    <a:gd name="connsiteX3" fmla="*/ 676055 w 679000"/>
                    <a:gd name="connsiteY3" fmla="*/ 107568 h 365125"/>
                    <a:gd name="connsiteX4" fmla="*/ 672550 w 679000"/>
                    <a:gd name="connsiteY4" fmla="*/ 250552 h 365125"/>
                    <a:gd name="connsiteX5" fmla="*/ 621039 w 679000"/>
                    <a:gd name="connsiteY5" fmla="*/ 298560 h 365125"/>
                    <a:gd name="connsiteX6" fmla="*/ 51512 w 679000"/>
                    <a:gd name="connsiteY6" fmla="*/ 365125 h 365125"/>
                    <a:gd name="connsiteX7" fmla="*/ 0 w 679000"/>
                    <a:gd name="connsiteY7" fmla="*/ 313613 h 365125"/>
                    <a:gd name="connsiteX8" fmla="*/ 0 w 679000"/>
                    <a:gd name="connsiteY8" fmla="*/ 107568 h 365125"/>
                    <a:gd name="connsiteX0" fmla="*/ 0 w 677219"/>
                    <a:gd name="connsiteY0" fmla="*/ 113684 h 371241"/>
                    <a:gd name="connsiteX1" fmla="*/ 51512 w 677219"/>
                    <a:gd name="connsiteY1" fmla="*/ 62172 h 371241"/>
                    <a:gd name="connsiteX2" fmla="*/ 610529 w 677219"/>
                    <a:gd name="connsiteY2" fmla="*/ 6116 h 371241"/>
                    <a:gd name="connsiteX3" fmla="*/ 672552 w 677219"/>
                    <a:gd name="connsiteY3" fmla="*/ 26098 h 371241"/>
                    <a:gd name="connsiteX4" fmla="*/ 672550 w 677219"/>
                    <a:gd name="connsiteY4" fmla="*/ 256668 h 371241"/>
                    <a:gd name="connsiteX5" fmla="*/ 621039 w 677219"/>
                    <a:gd name="connsiteY5" fmla="*/ 304676 h 371241"/>
                    <a:gd name="connsiteX6" fmla="*/ 51512 w 677219"/>
                    <a:gd name="connsiteY6" fmla="*/ 371241 h 371241"/>
                    <a:gd name="connsiteX7" fmla="*/ 0 w 677219"/>
                    <a:gd name="connsiteY7" fmla="*/ 319729 h 371241"/>
                    <a:gd name="connsiteX8" fmla="*/ 0 w 677219"/>
                    <a:gd name="connsiteY8" fmla="*/ 113684 h 371241"/>
                    <a:gd name="connsiteX0" fmla="*/ 0 w 677219"/>
                    <a:gd name="connsiteY0" fmla="*/ 107568 h 365125"/>
                    <a:gd name="connsiteX1" fmla="*/ 51512 w 677219"/>
                    <a:gd name="connsiteY1" fmla="*/ 56056 h 365125"/>
                    <a:gd name="connsiteX2" fmla="*/ 610529 w 677219"/>
                    <a:gd name="connsiteY2" fmla="*/ 0 h 365125"/>
                    <a:gd name="connsiteX3" fmla="*/ 672552 w 677219"/>
                    <a:gd name="connsiteY3" fmla="*/ 51513 h 365125"/>
                    <a:gd name="connsiteX4" fmla="*/ 672550 w 677219"/>
                    <a:gd name="connsiteY4" fmla="*/ 250552 h 365125"/>
                    <a:gd name="connsiteX5" fmla="*/ 621039 w 677219"/>
                    <a:gd name="connsiteY5" fmla="*/ 298560 h 365125"/>
                    <a:gd name="connsiteX6" fmla="*/ 51512 w 677219"/>
                    <a:gd name="connsiteY6" fmla="*/ 365125 h 365125"/>
                    <a:gd name="connsiteX7" fmla="*/ 0 w 677219"/>
                    <a:gd name="connsiteY7" fmla="*/ 313613 h 365125"/>
                    <a:gd name="connsiteX8" fmla="*/ 0 w 677219"/>
                    <a:gd name="connsiteY8" fmla="*/ 107568 h 365125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389649"/>
                    <a:gd name="connsiteX1" fmla="*/ 51512 w 679892"/>
                    <a:gd name="connsiteY1" fmla="*/ 80580 h 389649"/>
                    <a:gd name="connsiteX2" fmla="*/ 607025 w 679892"/>
                    <a:gd name="connsiteY2" fmla="*/ 0 h 389649"/>
                    <a:gd name="connsiteX3" fmla="*/ 672552 w 679892"/>
                    <a:gd name="connsiteY3" fmla="*/ 76037 h 389649"/>
                    <a:gd name="connsiteX4" fmla="*/ 672550 w 679892"/>
                    <a:gd name="connsiteY4" fmla="*/ 275076 h 389649"/>
                    <a:gd name="connsiteX5" fmla="*/ 621039 w 679892"/>
                    <a:gd name="connsiteY5" fmla="*/ 323084 h 389649"/>
                    <a:gd name="connsiteX6" fmla="*/ 51512 w 679892"/>
                    <a:gd name="connsiteY6" fmla="*/ 389649 h 389649"/>
                    <a:gd name="connsiteX7" fmla="*/ 0 w 679892"/>
                    <a:gd name="connsiteY7" fmla="*/ 338137 h 389649"/>
                    <a:gd name="connsiteX8" fmla="*/ 0 w 679892"/>
                    <a:gd name="connsiteY8" fmla="*/ 132092 h 389649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0 w 679892"/>
                    <a:gd name="connsiteY7" fmla="*/ 338137 h 414173"/>
                    <a:gd name="connsiteX8" fmla="*/ 0 w 679892"/>
                    <a:gd name="connsiteY8" fmla="*/ 132092 h 414173"/>
                    <a:gd name="connsiteX0" fmla="*/ 0 w 679892"/>
                    <a:gd name="connsiteY0" fmla="*/ 132092 h 414173"/>
                    <a:gd name="connsiteX1" fmla="*/ 51512 w 679892"/>
                    <a:gd name="connsiteY1" fmla="*/ 80580 h 414173"/>
                    <a:gd name="connsiteX2" fmla="*/ 607025 w 679892"/>
                    <a:gd name="connsiteY2" fmla="*/ 0 h 414173"/>
                    <a:gd name="connsiteX3" fmla="*/ 672552 w 679892"/>
                    <a:gd name="connsiteY3" fmla="*/ 76037 h 414173"/>
                    <a:gd name="connsiteX4" fmla="*/ 672550 w 679892"/>
                    <a:gd name="connsiteY4" fmla="*/ 275076 h 414173"/>
                    <a:gd name="connsiteX5" fmla="*/ 621039 w 679892"/>
                    <a:gd name="connsiteY5" fmla="*/ 323084 h 414173"/>
                    <a:gd name="connsiteX6" fmla="*/ 58519 w 679892"/>
                    <a:gd name="connsiteY6" fmla="*/ 414173 h 414173"/>
                    <a:gd name="connsiteX7" fmla="*/ 3503 w 679892"/>
                    <a:gd name="connsiteY7" fmla="*/ 373172 h 414173"/>
                    <a:gd name="connsiteX8" fmla="*/ 0 w 679892"/>
                    <a:gd name="connsiteY8" fmla="*/ 132092 h 414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9892" h="414173">
                      <a:moveTo>
                        <a:pt x="0" y="132092"/>
                      </a:moveTo>
                      <a:cubicBezTo>
                        <a:pt x="0" y="103643"/>
                        <a:pt x="23063" y="80580"/>
                        <a:pt x="51512" y="80580"/>
                      </a:cubicBezTo>
                      <a:cubicBezTo>
                        <a:pt x="235515" y="49049"/>
                        <a:pt x="419518" y="24524"/>
                        <a:pt x="607025" y="0"/>
                      </a:cubicBezTo>
                      <a:cubicBezTo>
                        <a:pt x="635474" y="0"/>
                        <a:pt x="661631" y="30191"/>
                        <a:pt x="672552" y="76037"/>
                      </a:cubicBezTo>
                      <a:cubicBezTo>
                        <a:pt x="683473" y="121883"/>
                        <a:pt x="681136" y="233902"/>
                        <a:pt x="672550" y="275076"/>
                      </a:cubicBezTo>
                      <a:cubicBezTo>
                        <a:pt x="663965" y="316251"/>
                        <a:pt x="649488" y="323084"/>
                        <a:pt x="621039" y="323084"/>
                      </a:cubicBezTo>
                      <a:lnTo>
                        <a:pt x="58519" y="414173"/>
                      </a:lnTo>
                      <a:cubicBezTo>
                        <a:pt x="30070" y="414173"/>
                        <a:pt x="3503" y="401621"/>
                        <a:pt x="3503" y="373172"/>
                      </a:cubicBezTo>
                      <a:cubicBezTo>
                        <a:pt x="2335" y="292812"/>
                        <a:pt x="1168" y="212452"/>
                        <a:pt x="0" y="13209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cxnSp>
              <p:nvCxnSpPr>
                <p:cNvPr id="1145" name="Lige forbindelse 1144">
                  <a:extLst>
                    <a:ext uri="{FF2B5EF4-FFF2-40B4-BE49-F238E27FC236}">
                      <a16:creationId xmlns:a16="http://schemas.microsoft.com/office/drawing/2014/main" id="{E013054F-E8FA-43B8-4139-69BD5A51D2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3804" y="3649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6" name="Lige forbindelse 1145">
                  <a:extLst>
                    <a:ext uri="{FF2B5EF4-FFF2-40B4-BE49-F238E27FC236}">
                      <a16:creationId xmlns:a16="http://schemas.microsoft.com/office/drawing/2014/main" id="{BACC9BEB-FF9C-CB89-52BB-B310777E6A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166979" y="37762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7" name="Lige forbindelse 1146">
                  <a:extLst>
                    <a:ext uri="{FF2B5EF4-FFF2-40B4-BE49-F238E27FC236}">
                      <a16:creationId xmlns:a16="http://schemas.microsoft.com/office/drawing/2014/main" id="{C280F93B-1012-379B-5540-72E4F68887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54" y="37603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8" name="Lige forbindelse 1147">
                  <a:extLst>
                    <a:ext uri="{FF2B5EF4-FFF2-40B4-BE49-F238E27FC236}">
                      <a16:creationId xmlns:a16="http://schemas.microsoft.com/office/drawing/2014/main" id="{5649E8D4-8ABB-6940-0E75-C5244670DB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379704" y="362383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9" name="Lige forbindelse 1148">
                  <a:extLst>
                    <a:ext uri="{FF2B5EF4-FFF2-40B4-BE49-F238E27FC236}">
                      <a16:creationId xmlns:a16="http://schemas.microsoft.com/office/drawing/2014/main" id="{203B39C2-44A6-BB65-A745-B3E115651A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59029" y="3743085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0" name="Lige forbindelse 1149">
                  <a:extLst>
                    <a:ext uri="{FF2B5EF4-FFF2-40B4-BE49-F238E27FC236}">
                      <a16:creationId xmlns:a16="http://schemas.microsoft.com/office/drawing/2014/main" id="{F650B85E-4B2F-9276-003E-124C8BE71C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78079" y="38351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1" name="Lige forbindelse 1150">
                  <a:extLst>
                    <a:ext uri="{FF2B5EF4-FFF2-40B4-BE49-F238E27FC236}">
                      <a16:creationId xmlns:a16="http://schemas.microsoft.com/office/drawing/2014/main" id="{70D04B42-1C51-2710-CECF-DB6E47E58E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262204" y="362561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2" name="Lige forbindelse 1151">
                  <a:extLst>
                    <a:ext uri="{FF2B5EF4-FFF2-40B4-BE49-F238E27FC236}">
                      <a16:creationId xmlns:a16="http://schemas.microsoft.com/office/drawing/2014/main" id="{5FE0D742-D944-C3C4-B4B4-2A3191B561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7629" y="35938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3" name="Lige forbindelse 1152">
                  <a:extLst>
                    <a:ext uri="{FF2B5EF4-FFF2-40B4-BE49-F238E27FC236}">
                      <a16:creationId xmlns:a16="http://schemas.microsoft.com/office/drawing/2014/main" id="{94AB9BDF-9461-9FD6-D8AD-B5C1921FAA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84454" y="3797060"/>
                  <a:ext cx="108000" cy="134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4" name="Lige forbindelse 1153">
                  <a:extLst>
                    <a:ext uri="{FF2B5EF4-FFF2-40B4-BE49-F238E27FC236}">
                      <a16:creationId xmlns:a16="http://schemas.microsoft.com/office/drawing/2014/main" id="{8083B16E-9475-ACFE-CF1E-315EA8D4BC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5429" y="3592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5" name="Lige forbindelse 1154">
                  <a:extLst>
                    <a:ext uri="{FF2B5EF4-FFF2-40B4-BE49-F238E27FC236}">
                      <a16:creationId xmlns:a16="http://schemas.microsoft.com/office/drawing/2014/main" id="{B47072BC-BCE6-A665-9ADE-1E08F0DFEF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468604" y="3719085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6" name="Lige forbindelse 1155">
                  <a:extLst>
                    <a:ext uri="{FF2B5EF4-FFF2-40B4-BE49-F238E27FC236}">
                      <a16:creationId xmlns:a16="http://schemas.microsoft.com/office/drawing/2014/main" id="{872F3112-E8C4-D1CE-4CDA-C3D0DD99DC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98779" y="3582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7" name="Lige forbindelse 1156">
                  <a:extLst>
                    <a:ext uri="{FF2B5EF4-FFF2-40B4-BE49-F238E27FC236}">
                      <a16:creationId xmlns:a16="http://schemas.microsoft.com/office/drawing/2014/main" id="{D1DF3AFE-A1B9-B5FD-87E9-AE4A378887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601954" y="3709560"/>
                  <a:ext cx="0" cy="108000"/>
                </a:xfrm>
                <a:prstGeom prst="line">
                  <a:avLst/>
                </a:prstGeom>
                <a:ln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9E37583F-9D43-90C0-DDB7-22DDB7A530EA}"/>
                    </a:ext>
                  </a:extLst>
                </p:cNvPr>
                <p:cNvSpPr/>
                <p:nvPr/>
              </p:nvSpPr>
              <p:spPr>
                <a:xfrm>
                  <a:off x="7421048" y="381670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grpSp>
              <p:nvGrpSpPr>
                <p:cNvPr id="1159" name="Gruppe 1158">
                  <a:extLst>
                    <a:ext uri="{FF2B5EF4-FFF2-40B4-BE49-F238E27FC236}">
                      <a16:creationId xmlns:a16="http://schemas.microsoft.com/office/drawing/2014/main" id="{AE5CCA6B-A749-0CA4-871F-E0F2B5D49880}"/>
                    </a:ext>
                  </a:extLst>
                </p:cNvPr>
                <p:cNvGrpSpPr/>
                <p:nvPr/>
              </p:nvGrpSpPr>
              <p:grpSpPr>
                <a:xfrm>
                  <a:off x="8529476" y="3579921"/>
                  <a:ext cx="429541" cy="434976"/>
                  <a:chOff x="6365875" y="1133474"/>
                  <a:chExt cx="429541" cy="434976"/>
                </a:xfrm>
              </p:grpSpPr>
              <p:sp>
                <p:nvSpPr>
                  <p:cNvPr id="1167" name="Kombinationstegning 1166">
                    <a:extLst>
                      <a:ext uri="{FF2B5EF4-FFF2-40B4-BE49-F238E27FC236}">
                        <a16:creationId xmlns:a16="http://schemas.microsoft.com/office/drawing/2014/main" id="{4497FF9D-0CE2-8A2B-B723-825E1472276B}"/>
                      </a:ext>
                    </a:extLst>
                  </p:cNvPr>
                  <p:cNvSpPr/>
                  <p:nvPr/>
                </p:nvSpPr>
                <p:spPr>
                  <a:xfrm>
                    <a:off x="6365875" y="1133474"/>
                    <a:ext cx="381000" cy="422275"/>
                  </a:xfrm>
                  <a:custGeom>
                    <a:avLst/>
                    <a:gdLst>
                      <a:gd name="connsiteX0" fmla="*/ 393700 w 393700"/>
                      <a:gd name="connsiteY0" fmla="*/ 142875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42875 h 431800"/>
                      <a:gd name="connsiteX0" fmla="*/ 393700 w 393700"/>
                      <a:gd name="connsiteY0" fmla="*/ 165100 h 431800"/>
                      <a:gd name="connsiteX1" fmla="*/ 292100 w 393700"/>
                      <a:gd name="connsiteY1" fmla="*/ 25400 h 431800"/>
                      <a:gd name="connsiteX2" fmla="*/ 219075 w 393700"/>
                      <a:gd name="connsiteY2" fmla="*/ 0 h 431800"/>
                      <a:gd name="connsiteX3" fmla="*/ 158750 w 393700"/>
                      <a:gd name="connsiteY3" fmla="*/ 19050 h 431800"/>
                      <a:gd name="connsiteX4" fmla="*/ 114300 w 393700"/>
                      <a:gd name="connsiteY4" fmla="*/ 34925 h 431800"/>
                      <a:gd name="connsiteX5" fmla="*/ 76200 w 393700"/>
                      <a:gd name="connsiteY5" fmla="*/ 60325 h 431800"/>
                      <a:gd name="connsiteX6" fmla="*/ 53975 w 393700"/>
                      <a:gd name="connsiteY6" fmla="*/ 92075 h 431800"/>
                      <a:gd name="connsiteX7" fmla="*/ 25400 w 393700"/>
                      <a:gd name="connsiteY7" fmla="*/ 136525 h 431800"/>
                      <a:gd name="connsiteX8" fmla="*/ 0 w 393700"/>
                      <a:gd name="connsiteY8" fmla="*/ 193675 h 431800"/>
                      <a:gd name="connsiteX9" fmla="*/ 0 w 393700"/>
                      <a:gd name="connsiteY9" fmla="*/ 234950 h 431800"/>
                      <a:gd name="connsiteX10" fmla="*/ 6350 w 393700"/>
                      <a:gd name="connsiteY10" fmla="*/ 282575 h 431800"/>
                      <a:gd name="connsiteX11" fmla="*/ 22225 w 393700"/>
                      <a:gd name="connsiteY11" fmla="*/ 330200 h 431800"/>
                      <a:gd name="connsiteX12" fmla="*/ 187325 w 393700"/>
                      <a:gd name="connsiteY12" fmla="*/ 431800 h 431800"/>
                      <a:gd name="connsiteX13" fmla="*/ 136525 w 393700"/>
                      <a:gd name="connsiteY13" fmla="*/ 361950 h 431800"/>
                      <a:gd name="connsiteX14" fmla="*/ 111125 w 393700"/>
                      <a:gd name="connsiteY14" fmla="*/ 292100 h 431800"/>
                      <a:gd name="connsiteX15" fmla="*/ 117475 w 393700"/>
                      <a:gd name="connsiteY15" fmla="*/ 234950 h 431800"/>
                      <a:gd name="connsiteX16" fmla="*/ 149225 w 393700"/>
                      <a:gd name="connsiteY16" fmla="*/ 174625 h 431800"/>
                      <a:gd name="connsiteX17" fmla="*/ 203200 w 393700"/>
                      <a:gd name="connsiteY17" fmla="*/ 120650 h 431800"/>
                      <a:gd name="connsiteX18" fmla="*/ 257175 w 393700"/>
                      <a:gd name="connsiteY18" fmla="*/ 111125 h 431800"/>
                      <a:gd name="connsiteX19" fmla="*/ 311150 w 393700"/>
                      <a:gd name="connsiteY19" fmla="*/ 107950 h 431800"/>
                      <a:gd name="connsiteX20" fmla="*/ 393700 w 393700"/>
                      <a:gd name="connsiteY20" fmla="*/ 165100 h 431800"/>
                      <a:gd name="connsiteX0" fmla="*/ 381000 w 381000"/>
                      <a:gd name="connsiteY0" fmla="*/ 142875 h 431800"/>
                      <a:gd name="connsiteX1" fmla="*/ 292100 w 381000"/>
                      <a:gd name="connsiteY1" fmla="*/ 25400 h 431800"/>
                      <a:gd name="connsiteX2" fmla="*/ 219075 w 381000"/>
                      <a:gd name="connsiteY2" fmla="*/ 0 h 431800"/>
                      <a:gd name="connsiteX3" fmla="*/ 158750 w 381000"/>
                      <a:gd name="connsiteY3" fmla="*/ 19050 h 431800"/>
                      <a:gd name="connsiteX4" fmla="*/ 114300 w 381000"/>
                      <a:gd name="connsiteY4" fmla="*/ 34925 h 431800"/>
                      <a:gd name="connsiteX5" fmla="*/ 76200 w 381000"/>
                      <a:gd name="connsiteY5" fmla="*/ 60325 h 431800"/>
                      <a:gd name="connsiteX6" fmla="*/ 53975 w 381000"/>
                      <a:gd name="connsiteY6" fmla="*/ 92075 h 431800"/>
                      <a:gd name="connsiteX7" fmla="*/ 25400 w 381000"/>
                      <a:gd name="connsiteY7" fmla="*/ 136525 h 431800"/>
                      <a:gd name="connsiteX8" fmla="*/ 0 w 381000"/>
                      <a:gd name="connsiteY8" fmla="*/ 193675 h 431800"/>
                      <a:gd name="connsiteX9" fmla="*/ 0 w 381000"/>
                      <a:gd name="connsiteY9" fmla="*/ 234950 h 431800"/>
                      <a:gd name="connsiteX10" fmla="*/ 6350 w 381000"/>
                      <a:gd name="connsiteY10" fmla="*/ 282575 h 431800"/>
                      <a:gd name="connsiteX11" fmla="*/ 22225 w 381000"/>
                      <a:gd name="connsiteY11" fmla="*/ 330200 h 431800"/>
                      <a:gd name="connsiteX12" fmla="*/ 187325 w 381000"/>
                      <a:gd name="connsiteY12" fmla="*/ 431800 h 431800"/>
                      <a:gd name="connsiteX13" fmla="*/ 136525 w 381000"/>
                      <a:gd name="connsiteY13" fmla="*/ 361950 h 431800"/>
                      <a:gd name="connsiteX14" fmla="*/ 111125 w 381000"/>
                      <a:gd name="connsiteY14" fmla="*/ 292100 h 431800"/>
                      <a:gd name="connsiteX15" fmla="*/ 117475 w 381000"/>
                      <a:gd name="connsiteY15" fmla="*/ 234950 h 431800"/>
                      <a:gd name="connsiteX16" fmla="*/ 149225 w 381000"/>
                      <a:gd name="connsiteY16" fmla="*/ 174625 h 431800"/>
                      <a:gd name="connsiteX17" fmla="*/ 203200 w 381000"/>
                      <a:gd name="connsiteY17" fmla="*/ 120650 h 431800"/>
                      <a:gd name="connsiteX18" fmla="*/ 257175 w 381000"/>
                      <a:gd name="connsiteY18" fmla="*/ 111125 h 431800"/>
                      <a:gd name="connsiteX19" fmla="*/ 311150 w 381000"/>
                      <a:gd name="connsiteY19" fmla="*/ 107950 h 431800"/>
                      <a:gd name="connsiteX20" fmla="*/ 381000 w 381000"/>
                      <a:gd name="connsiteY20" fmla="*/ 142875 h 431800"/>
                      <a:gd name="connsiteX0" fmla="*/ 381000 w 381000"/>
                      <a:gd name="connsiteY0" fmla="*/ 142875 h 422275"/>
                      <a:gd name="connsiteX1" fmla="*/ 292100 w 381000"/>
                      <a:gd name="connsiteY1" fmla="*/ 25400 h 422275"/>
                      <a:gd name="connsiteX2" fmla="*/ 219075 w 381000"/>
                      <a:gd name="connsiteY2" fmla="*/ 0 h 422275"/>
                      <a:gd name="connsiteX3" fmla="*/ 158750 w 381000"/>
                      <a:gd name="connsiteY3" fmla="*/ 19050 h 422275"/>
                      <a:gd name="connsiteX4" fmla="*/ 114300 w 381000"/>
                      <a:gd name="connsiteY4" fmla="*/ 34925 h 422275"/>
                      <a:gd name="connsiteX5" fmla="*/ 76200 w 381000"/>
                      <a:gd name="connsiteY5" fmla="*/ 60325 h 422275"/>
                      <a:gd name="connsiteX6" fmla="*/ 53975 w 381000"/>
                      <a:gd name="connsiteY6" fmla="*/ 92075 h 422275"/>
                      <a:gd name="connsiteX7" fmla="*/ 25400 w 381000"/>
                      <a:gd name="connsiteY7" fmla="*/ 136525 h 422275"/>
                      <a:gd name="connsiteX8" fmla="*/ 0 w 381000"/>
                      <a:gd name="connsiteY8" fmla="*/ 193675 h 422275"/>
                      <a:gd name="connsiteX9" fmla="*/ 0 w 381000"/>
                      <a:gd name="connsiteY9" fmla="*/ 234950 h 422275"/>
                      <a:gd name="connsiteX10" fmla="*/ 6350 w 381000"/>
                      <a:gd name="connsiteY10" fmla="*/ 282575 h 422275"/>
                      <a:gd name="connsiteX11" fmla="*/ 22225 w 381000"/>
                      <a:gd name="connsiteY11" fmla="*/ 330200 h 422275"/>
                      <a:gd name="connsiteX12" fmla="*/ 206375 w 381000"/>
                      <a:gd name="connsiteY12" fmla="*/ 422275 h 422275"/>
                      <a:gd name="connsiteX13" fmla="*/ 136525 w 381000"/>
                      <a:gd name="connsiteY13" fmla="*/ 361950 h 422275"/>
                      <a:gd name="connsiteX14" fmla="*/ 111125 w 381000"/>
                      <a:gd name="connsiteY14" fmla="*/ 292100 h 422275"/>
                      <a:gd name="connsiteX15" fmla="*/ 117475 w 381000"/>
                      <a:gd name="connsiteY15" fmla="*/ 234950 h 422275"/>
                      <a:gd name="connsiteX16" fmla="*/ 149225 w 381000"/>
                      <a:gd name="connsiteY16" fmla="*/ 174625 h 422275"/>
                      <a:gd name="connsiteX17" fmla="*/ 203200 w 381000"/>
                      <a:gd name="connsiteY17" fmla="*/ 120650 h 422275"/>
                      <a:gd name="connsiteX18" fmla="*/ 257175 w 381000"/>
                      <a:gd name="connsiteY18" fmla="*/ 111125 h 422275"/>
                      <a:gd name="connsiteX19" fmla="*/ 311150 w 381000"/>
                      <a:gd name="connsiteY19" fmla="*/ 107950 h 422275"/>
                      <a:gd name="connsiteX20" fmla="*/ 381000 w 381000"/>
                      <a:gd name="connsiteY20" fmla="*/ 142875 h 42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1000" h="422275">
                        <a:moveTo>
                          <a:pt x="381000" y="142875"/>
                        </a:moveTo>
                        <a:lnTo>
                          <a:pt x="292100" y="25400"/>
                        </a:lnTo>
                        <a:lnTo>
                          <a:pt x="219075" y="0"/>
                        </a:lnTo>
                        <a:lnTo>
                          <a:pt x="158750" y="19050"/>
                        </a:lnTo>
                        <a:lnTo>
                          <a:pt x="114300" y="34925"/>
                        </a:lnTo>
                        <a:lnTo>
                          <a:pt x="76200" y="60325"/>
                        </a:lnTo>
                        <a:lnTo>
                          <a:pt x="53975" y="92075"/>
                        </a:lnTo>
                        <a:lnTo>
                          <a:pt x="25400" y="136525"/>
                        </a:lnTo>
                        <a:lnTo>
                          <a:pt x="0" y="193675"/>
                        </a:lnTo>
                        <a:lnTo>
                          <a:pt x="0" y="234950"/>
                        </a:lnTo>
                        <a:lnTo>
                          <a:pt x="6350" y="282575"/>
                        </a:lnTo>
                        <a:lnTo>
                          <a:pt x="22225" y="330200"/>
                        </a:lnTo>
                        <a:lnTo>
                          <a:pt x="206375" y="422275"/>
                        </a:lnTo>
                        <a:lnTo>
                          <a:pt x="136525" y="361950"/>
                        </a:lnTo>
                        <a:lnTo>
                          <a:pt x="111125" y="292100"/>
                        </a:lnTo>
                        <a:lnTo>
                          <a:pt x="117475" y="234950"/>
                        </a:lnTo>
                        <a:lnTo>
                          <a:pt x="149225" y="174625"/>
                        </a:lnTo>
                        <a:lnTo>
                          <a:pt x="203200" y="120650"/>
                        </a:lnTo>
                        <a:lnTo>
                          <a:pt x="257175" y="111125"/>
                        </a:lnTo>
                        <a:lnTo>
                          <a:pt x="311150" y="107950"/>
                        </a:lnTo>
                        <a:lnTo>
                          <a:pt x="381000" y="14287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33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95000"/>
                        </a:schemeClr>
                      </a:gs>
                    </a:gsLst>
                    <a:lin ang="2700000" scaled="1"/>
                    <a:tileRect/>
                  </a:gradFill>
                  <a:ln>
                    <a:solidFill>
                      <a:schemeClr val="bg1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2F7F7DBC-9E27-BAC4-CB9C-D58A12A3EE7A}"/>
                      </a:ext>
                    </a:extLst>
                  </p:cNvPr>
                  <p:cNvSpPr/>
                  <p:nvPr/>
                </p:nvSpPr>
                <p:spPr>
                  <a:xfrm>
                    <a:off x="6467653" y="1241425"/>
                    <a:ext cx="327763" cy="327025"/>
                  </a:xfrm>
                  <a:prstGeom prst="ellipse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grpSp>
              <p:nvGrpSpPr>
                <p:cNvPr id="1160" name="Gruppe 1159">
                  <a:extLst>
                    <a:ext uri="{FF2B5EF4-FFF2-40B4-BE49-F238E27FC236}">
                      <a16:creationId xmlns:a16="http://schemas.microsoft.com/office/drawing/2014/main" id="{9AF2CE36-295A-FD2A-9A0A-5D68904B58E9}"/>
                    </a:ext>
                  </a:extLst>
                </p:cNvPr>
                <p:cNvGrpSpPr/>
                <p:nvPr/>
              </p:nvGrpSpPr>
              <p:grpSpPr>
                <a:xfrm>
                  <a:off x="9110066" y="3298176"/>
                  <a:ext cx="194132" cy="411384"/>
                  <a:chOff x="7775333" y="845452"/>
                  <a:chExt cx="194132" cy="411384"/>
                </a:xfrm>
              </p:grpSpPr>
              <p:sp>
                <p:nvSpPr>
                  <p:cNvPr id="1164" name="Afrundet rektangel 1163">
                    <a:extLst>
                      <a:ext uri="{FF2B5EF4-FFF2-40B4-BE49-F238E27FC236}">
                        <a16:creationId xmlns:a16="http://schemas.microsoft.com/office/drawing/2014/main" id="{E4B4E5D3-AB7C-9D79-C93A-6949BE9513C0}"/>
                      </a:ext>
                    </a:extLst>
                  </p:cNvPr>
                  <p:cNvSpPr/>
                  <p:nvPr/>
                </p:nvSpPr>
                <p:spPr>
                  <a:xfrm>
                    <a:off x="7775333" y="845452"/>
                    <a:ext cx="194132" cy="411384"/>
                  </a:xfrm>
                  <a:prstGeom prst="roundRect">
                    <a:avLst/>
                  </a:prstGeom>
                </p:spPr>
                <p:style>
                  <a:lnRef idx="2">
                    <a:schemeClr val="dk1">
                      <a:shade val="15000"/>
                    </a:schemeClr>
                  </a:lnRef>
                  <a:fillRef idx="1">
                    <a:schemeClr val="dk1"/>
                  </a:fillRef>
                  <a:effectRef idx="0">
                    <a:schemeClr val="dk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5" name="Afrundet rektangel 1052">
                    <a:extLst>
                      <a:ext uri="{FF2B5EF4-FFF2-40B4-BE49-F238E27FC236}">
                        <a16:creationId xmlns:a16="http://schemas.microsoft.com/office/drawing/2014/main" id="{78BE3729-420E-28AB-EE40-572E304AE296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1538" y="967408"/>
                    <a:ext cx="163050" cy="252000"/>
                  </a:xfrm>
                  <a:custGeom>
                    <a:avLst/>
                    <a:gdLst>
                      <a:gd name="connsiteX0" fmla="*/ 0 w 144000"/>
                      <a:gd name="connsiteY0" fmla="*/ 24000 h 252000"/>
                      <a:gd name="connsiteX1" fmla="*/ 24000 w 144000"/>
                      <a:gd name="connsiteY1" fmla="*/ 0 h 252000"/>
                      <a:gd name="connsiteX2" fmla="*/ 120000 w 144000"/>
                      <a:gd name="connsiteY2" fmla="*/ 0 h 252000"/>
                      <a:gd name="connsiteX3" fmla="*/ 144000 w 144000"/>
                      <a:gd name="connsiteY3" fmla="*/ 24000 h 252000"/>
                      <a:gd name="connsiteX4" fmla="*/ 144000 w 144000"/>
                      <a:gd name="connsiteY4" fmla="*/ 228000 h 252000"/>
                      <a:gd name="connsiteX5" fmla="*/ 120000 w 144000"/>
                      <a:gd name="connsiteY5" fmla="*/ 252000 h 252000"/>
                      <a:gd name="connsiteX6" fmla="*/ 24000 w 144000"/>
                      <a:gd name="connsiteY6" fmla="*/ 252000 h 252000"/>
                      <a:gd name="connsiteX7" fmla="*/ 0 w 144000"/>
                      <a:gd name="connsiteY7" fmla="*/ 228000 h 252000"/>
                      <a:gd name="connsiteX8" fmla="*/ 0 w 144000"/>
                      <a:gd name="connsiteY8" fmla="*/ 24000 h 252000"/>
                      <a:gd name="connsiteX0" fmla="*/ 0 w 163050"/>
                      <a:gd name="connsiteY0" fmla="*/ 24000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0 w 163050"/>
                      <a:gd name="connsiteY8" fmla="*/ 24000 h 252000"/>
                      <a:gd name="connsiteX0" fmla="*/ 28575 w 163050"/>
                      <a:gd name="connsiteY0" fmla="*/ 27175 h 252000"/>
                      <a:gd name="connsiteX1" fmla="*/ 24000 w 163050"/>
                      <a:gd name="connsiteY1" fmla="*/ 0 h 252000"/>
                      <a:gd name="connsiteX2" fmla="*/ 120000 w 163050"/>
                      <a:gd name="connsiteY2" fmla="*/ 0 h 252000"/>
                      <a:gd name="connsiteX3" fmla="*/ 163050 w 163050"/>
                      <a:gd name="connsiteY3" fmla="*/ 27175 h 252000"/>
                      <a:gd name="connsiteX4" fmla="*/ 144000 w 163050"/>
                      <a:gd name="connsiteY4" fmla="*/ 228000 h 252000"/>
                      <a:gd name="connsiteX5" fmla="*/ 120000 w 163050"/>
                      <a:gd name="connsiteY5" fmla="*/ 252000 h 252000"/>
                      <a:gd name="connsiteX6" fmla="*/ 24000 w 163050"/>
                      <a:gd name="connsiteY6" fmla="*/ 252000 h 252000"/>
                      <a:gd name="connsiteX7" fmla="*/ 0 w 163050"/>
                      <a:gd name="connsiteY7" fmla="*/ 228000 h 252000"/>
                      <a:gd name="connsiteX8" fmla="*/ 28575 w 163050"/>
                      <a:gd name="connsiteY8" fmla="*/ 27175 h 25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050" h="252000">
                        <a:moveTo>
                          <a:pt x="28575" y="27175"/>
                        </a:moveTo>
                        <a:cubicBezTo>
                          <a:pt x="28575" y="13920"/>
                          <a:pt x="10745" y="0"/>
                          <a:pt x="24000" y="0"/>
                        </a:cubicBezTo>
                        <a:lnTo>
                          <a:pt x="120000" y="0"/>
                        </a:lnTo>
                        <a:cubicBezTo>
                          <a:pt x="133255" y="0"/>
                          <a:pt x="163050" y="13920"/>
                          <a:pt x="163050" y="27175"/>
                        </a:cubicBezTo>
                        <a:cubicBezTo>
                          <a:pt x="163050" y="95175"/>
                          <a:pt x="144000" y="160000"/>
                          <a:pt x="144000" y="228000"/>
                        </a:cubicBezTo>
                        <a:cubicBezTo>
                          <a:pt x="144000" y="241255"/>
                          <a:pt x="133255" y="252000"/>
                          <a:pt x="120000" y="252000"/>
                        </a:cubicBezTo>
                        <a:lnTo>
                          <a:pt x="24000" y="252000"/>
                        </a:lnTo>
                        <a:cubicBezTo>
                          <a:pt x="10745" y="252000"/>
                          <a:pt x="0" y="241255"/>
                          <a:pt x="0" y="228000"/>
                        </a:cubicBezTo>
                        <a:lnTo>
                          <a:pt x="28575" y="27175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sp>
                <p:nvSpPr>
                  <p:cNvPr id="1166" name="Afrundet rektangel 1053">
                    <a:extLst>
                      <a:ext uri="{FF2B5EF4-FFF2-40B4-BE49-F238E27FC236}">
                        <a16:creationId xmlns:a16="http://schemas.microsoft.com/office/drawing/2014/main" id="{53100DA3-C6E3-D108-2E4C-51CE5C8C63D5}"/>
                      </a:ext>
                    </a:extLst>
                  </p:cNvPr>
                  <p:cNvSpPr>
                    <a:spLocks/>
                  </p:cNvSpPr>
                  <p:nvPr/>
                </p:nvSpPr>
                <p:spPr>
                  <a:xfrm>
                    <a:off x="7800399" y="890626"/>
                    <a:ext cx="166225" cy="84001"/>
                  </a:xfrm>
                  <a:custGeom>
                    <a:avLst/>
                    <a:gdLst>
                      <a:gd name="connsiteX0" fmla="*/ 0 w 144000"/>
                      <a:gd name="connsiteY0" fmla="*/ 13471 h 80826"/>
                      <a:gd name="connsiteX1" fmla="*/ 13471 w 144000"/>
                      <a:gd name="connsiteY1" fmla="*/ 0 h 80826"/>
                      <a:gd name="connsiteX2" fmla="*/ 130529 w 144000"/>
                      <a:gd name="connsiteY2" fmla="*/ 0 h 80826"/>
                      <a:gd name="connsiteX3" fmla="*/ 144000 w 144000"/>
                      <a:gd name="connsiteY3" fmla="*/ 13471 h 80826"/>
                      <a:gd name="connsiteX4" fmla="*/ 144000 w 144000"/>
                      <a:gd name="connsiteY4" fmla="*/ 67355 h 80826"/>
                      <a:gd name="connsiteX5" fmla="*/ 130529 w 144000"/>
                      <a:gd name="connsiteY5" fmla="*/ 80826 h 80826"/>
                      <a:gd name="connsiteX6" fmla="*/ 13471 w 144000"/>
                      <a:gd name="connsiteY6" fmla="*/ 80826 h 80826"/>
                      <a:gd name="connsiteX7" fmla="*/ 0 w 144000"/>
                      <a:gd name="connsiteY7" fmla="*/ 67355 h 80826"/>
                      <a:gd name="connsiteX8" fmla="*/ 0 w 144000"/>
                      <a:gd name="connsiteY8" fmla="*/ 13471 h 80826"/>
                      <a:gd name="connsiteX0" fmla="*/ 0 w 157630"/>
                      <a:gd name="connsiteY0" fmla="*/ 13471 h 84001"/>
                      <a:gd name="connsiteX1" fmla="*/ 13471 w 157630"/>
                      <a:gd name="connsiteY1" fmla="*/ 0 h 84001"/>
                      <a:gd name="connsiteX2" fmla="*/ 130529 w 157630"/>
                      <a:gd name="connsiteY2" fmla="*/ 0 h 84001"/>
                      <a:gd name="connsiteX3" fmla="*/ 144000 w 157630"/>
                      <a:gd name="connsiteY3" fmla="*/ 13471 h 84001"/>
                      <a:gd name="connsiteX4" fmla="*/ 144000 w 157630"/>
                      <a:gd name="connsiteY4" fmla="*/ 67355 h 84001"/>
                      <a:gd name="connsiteX5" fmla="*/ 155929 w 157630"/>
                      <a:gd name="connsiteY5" fmla="*/ 84001 h 84001"/>
                      <a:gd name="connsiteX6" fmla="*/ 13471 w 157630"/>
                      <a:gd name="connsiteY6" fmla="*/ 80826 h 84001"/>
                      <a:gd name="connsiteX7" fmla="*/ 0 w 157630"/>
                      <a:gd name="connsiteY7" fmla="*/ 67355 h 84001"/>
                      <a:gd name="connsiteX8" fmla="*/ 0 w 157630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0 w 166225"/>
                      <a:gd name="connsiteY7" fmla="*/ 67355 h 84001"/>
                      <a:gd name="connsiteX8" fmla="*/ 0 w 166225"/>
                      <a:gd name="connsiteY8" fmla="*/ 13471 h 84001"/>
                      <a:gd name="connsiteX0" fmla="*/ 0 w 166225"/>
                      <a:gd name="connsiteY0" fmla="*/ 13471 h 84001"/>
                      <a:gd name="connsiteX1" fmla="*/ 13471 w 166225"/>
                      <a:gd name="connsiteY1" fmla="*/ 0 h 84001"/>
                      <a:gd name="connsiteX2" fmla="*/ 130529 w 166225"/>
                      <a:gd name="connsiteY2" fmla="*/ 0 h 84001"/>
                      <a:gd name="connsiteX3" fmla="*/ 144000 w 166225"/>
                      <a:gd name="connsiteY3" fmla="*/ 13471 h 84001"/>
                      <a:gd name="connsiteX4" fmla="*/ 166225 w 166225"/>
                      <a:gd name="connsiteY4" fmla="*/ 73705 h 84001"/>
                      <a:gd name="connsiteX5" fmla="*/ 155929 w 166225"/>
                      <a:gd name="connsiteY5" fmla="*/ 84001 h 84001"/>
                      <a:gd name="connsiteX6" fmla="*/ 13471 w 166225"/>
                      <a:gd name="connsiteY6" fmla="*/ 80826 h 84001"/>
                      <a:gd name="connsiteX7" fmla="*/ 22225 w 166225"/>
                      <a:gd name="connsiteY7" fmla="*/ 70530 h 84001"/>
                      <a:gd name="connsiteX8" fmla="*/ 0 w 166225"/>
                      <a:gd name="connsiteY8" fmla="*/ 13471 h 84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6225" h="84001">
                        <a:moveTo>
                          <a:pt x="0" y="13471"/>
                        </a:moveTo>
                        <a:cubicBezTo>
                          <a:pt x="0" y="6031"/>
                          <a:pt x="6031" y="0"/>
                          <a:pt x="13471" y="0"/>
                        </a:cubicBezTo>
                        <a:lnTo>
                          <a:pt x="130529" y="0"/>
                        </a:lnTo>
                        <a:cubicBezTo>
                          <a:pt x="137969" y="0"/>
                          <a:pt x="144000" y="6031"/>
                          <a:pt x="144000" y="13471"/>
                        </a:cubicBezTo>
                        <a:lnTo>
                          <a:pt x="166225" y="73705"/>
                        </a:lnTo>
                        <a:cubicBezTo>
                          <a:pt x="166225" y="81145"/>
                          <a:pt x="163369" y="84001"/>
                          <a:pt x="155929" y="84001"/>
                        </a:cubicBezTo>
                        <a:cubicBezTo>
                          <a:pt x="116910" y="84001"/>
                          <a:pt x="52490" y="80826"/>
                          <a:pt x="13471" y="80826"/>
                        </a:cubicBezTo>
                        <a:cubicBezTo>
                          <a:pt x="6031" y="80826"/>
                          <a:pt x="22225" y="77970"/>
                          <a:pt x="22225" y="70530"/>
                        </a:cubicBezTo>
                        <a:lnTo>
                          <a:pt x="0" y="13471"/>
                        </a:lnTo>
                        <a:close/>
                      </a:path>
                    </a:pathLst>
                  </a:custGeom>
                  <a:solidFill>
                    <a:srgbClr val="940705"/>
                  </a:solidFill>
                  <a:ln>
                    <a:solidFill>
                      <a:srgbClr val="940705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</p:grpSp>
            <p:sp>
              <p:nvSpPr>
                <p:cNvPr id="1161" name="Rektangel 1055">
                  <a:extLst>
                    <a:ext uri="{FF2B5EF4-FFF2-40B4-BE49-F238E27FC236}">
                      <a16:creationId xmlns:a16="http://schemas.microsoft.com/office/drawing/2014/main" id="{BA246979-92C9-AD90-51A2-A4FE9B1A59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30561" y="3973596"/>
                  <a:ext cx="168578" cy="182705"/>
                </a:xfrm>
                <a:custGeom>
                  <a:avLst/>
                  <a:gdLst>
                    <a:gd name="connsiteX0" fmla="*/ 0 w 186331"/>
                    <a:gd name="connsiteY0" fmla="*/ 0 h 186331"/>
                    <a:gd name="connsiteX1" fmla="*/ 186331 w 186331"/>
                    <a:gd name="connsiteY1" fmla="*/ 0 h 186331"/>
                    <a:gd name="connsiteX2" fmla="*/ 186331 w 186331"/>
                    <a:gd name="connsiteY2" fmla="*/ 186331 h 186331"/>
                    <a:gd name="connsiteX3" fmla="*/ 0 w 186331"/>
                    <a:gd name="connsiteY3" fmla="*/ 186331 h 186331"/>
                    <a:gd name="connsiteX4" fmla="*/ 0 w 186331"/>
                    <a:gd name="connsiteY4" fmla="*/ 0 h 186331"/>
                    <a:gd name="connsiteX0" fmla="*/ 3175 w 189506"/>
                    <a:gd name="connsiteY0" fmla="*/ 0 h 205381"/>
                    <a:gd name="connsiteX1" fmla="*/ 189506 w 189506"/>
                    <a:gd name="connsiteY1" fmla="*/ 0 h 205381"/>
                    <a:gd name="connsiteX2" fmla="*/ 189506 w 189506"/>
                    <a:gd name="connsiteY2" fmla="*/ 186331 h 205381"/>
                    <a:gd name="connsiteX3" fmla="*/ 0 w 189506"/>
                    <a:gd name="connsiteY3" fmla="*/ 205381 h 205381"/>
                    <a:gd name="connsiteX4" fmla="*/ 3175 w 189506"/>
                    <a:gd name="connsiteY4" fmla="*/ 0 h 205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506" h="205381">
                      <a:moveTo>
                        <a:pt x="3175" y="0"/>
                      </a:moveTo>
                      <a:lnTo>
                        <a:pt x="189506" y="0"/>
                      </a:lnTo>
                      <a:lnTo>
                        <a:pt x="189506" y="186331"/>
                      </a:lnTo>
                      <a:lnTo>
                        <a:pt x="0" y="205381"/>
                      </a:lnTo>
                      <a:cubicBezTo>
                        <a:pt x="1058" y="136921"/>
                        <a:pt x="2117" y="68460"/>
                        <a:pt x="3175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dk1">
                    <a:shade val="15000"/>
                  </a:schemeClr>
                </a:lnRef>
                <a:fillRef idx="1">
                  <a:schemeClr val="dk1"/>
                </a:fillRef>
                <a:effectRef idx="0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  <p:sp>
              <p:nvSpPr>
                <p:cNvPr id="1162" name="Tekstfelt 1161">
                  <a:extLst>
                    <a:ext uri="{FF2B5EF4-FFF2-40B4-BE49-F238E27FC236}">
                      <a16:creationId xmlns:a16="http://schemas.microsoft.com/office/drawing/2014/main" id="{1671F68F-EAEC-F384-FE10-6C47C1E95AA5}"/>
                    </a:ext>
                  </a:extLst>
                </p:cNvPr>
                <p:cNvSpPr txBox="1"/>
                <p:nvPr/>
              </p:nvSpPr>
              <p:spPr>
                <a:xfrm rot="21047471">
                  <a:off x="7459113" y="3255237"/>
                  <a:ext cx="1074918" cy="86473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da-DK" sz="600" dirty="0"/>
                    <a:t>V</a:t>
                  </a:r>
                </a:p>
              </p:txBody>
            </p:sp>
            <p:sp>
              <p:nvSpPr>
                <p:cNvPr id="1163" name="Kombinationstegning 1162">
                  <a:extLst>
                    <a:ext uri="{FF2B5EF4-FFF2-40B4-BE49-F238E27FC236}">
                      <a16:creationId xmlns:a16="http://schemas.microsoft.com/office/drawing/2014/main" id="{FFD33A44-53F2-C744-E741-486B1C99F907}"/>
                    </a:ext>
                  </a:extLst>
                </p:cNvPr>
                <p:cNvSpPr/>
                <p:nvPr/>
              </p:nvSpPr>
              <p:spPr>
                <a:xfrm>
                  <a:off x="8467725" y="3519331"/>
                  <a:ext cx="366713" cy="262093"/>
                </a:xfrm>
                <a:custGeom>
                  <a:avLst/>
                  <a:gdLst>
                    <a:gd name="connsiteX0" fmla="*/ 0 w 366713"/>
                    <a:gd name="connsiteY0" fmla="*/ 262093 h 262093"/>
                    <a:gd name="connsiteX1" fmla="*/ 19050 w 366713"/>
                    <a:gd name="connsiteY1" fmla="*/ 171605 h 262093"/>
                    <a:gd name="connsiteX2" fmla="*/ 61913 w 366713"/>
                    <a:gd name="connsiteY2" fmla="*/ 109693 h 262093"/>
                    <a:gd name="connsiteX3" fmla="*/ 114300 w 366713"/>
                    <a:gd name="connsiteY3" fmla="*/ 47780 h 262093"/>
                    <a:gd name="connsiteX4" fmla="*/ 185738 w 366713"/>
                    <a:gd name="connsiteY4" fmla="*/ 19205 h 262093"/>
                    <a:gd name="connsiteX5" fmla="*/ 261938 w 366713"/>
                    <a:gd name="connsiteY5" fmla="*/ 155 h 262093"/>
                    <a:gd name="connsiteX6" fmla="*/ 366713 w 366713"/>
                    <a:gd name="connsiteY6" fmla="*/ 9680 h 262093"/>
                    <a:gd name="connsiteX7" fmla="*/ 366713 w 366713"/>
                    <a:gd name="connsiteY7" fmla="*/ 9680 h 26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6713" h="262093">
                      <a:moveTo>
                        <a:pt x="0" y="262093"/>
                      </a:moveTo>
                      <a:cubicBezTo>
                        <a:pt x="4365" y="229549"/>
                        <a:pt x="8731" y="197005"/>
                        <a:pt x="19050" y="171605"/>
                      </a:cubicBezTo>
                      <a:cubicBezTo>
                        <a:pt x="29369" y="146205"/>
                        <a:pt x="46038" y="130330"/>
                        <a:pt x="61913" y="109693"/>
                      </a:cubicBezTo>
                      <a:cubicBezTo>
                        <a:pt x="77788" y="89055"/>
                        <a:pt x="93663" y="62861"/>
                        <a:pt x="114300" y="47780"/>
                      </a:cubicBezTo>
                      <a:cubicBezTo>
                        <a:pt x="134937" y="32699"/>
                        <a:pt x="161132" y="27142"/>
                        <a:pt x="185738" y="19205"/>
                      </a:cubicBezTo>
                      <a:cubicBezTo>
                        <a:pt x="210344" y="11268"/>
                        <a:pt x="231776" y="1742"/>
                        <a:pt x="261938" y="155"/>
                      </a:cubicBezTo>
                      <a:cubicBezTo>
                        <a:pt x="292100" y="-1432"/>
                        <a:pt x="366713" y="9680"/>
                        <a:pt x="366713" y="9680"/>
                      </a:cubicBezTo>
                      <a:lnTo>
                        <a:pt x="366713" y="9680"/>
                      </a:lnTo>
                    </a:path>
                  </a:pathLst>
                </a:custGeom>
                <a:noFill/>
                <a:ln w="6350"/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a-DK"/>
                </a:p>
              </p:txBody>
            </p:sp>
          </p:grpSp>
          <p:grpSp>
            <p:nvGrpSpPr>
              <p:cNvPr id="1248" name="Gruppe 1247">
                <a:extLst>
                  <a:ext uri="{FF2B5EF4-FFF2-40B4-BE49-F238E27FC236}">
                    <a16:creationId xmlns:a16="http://schemas.microsoft.com/office/drawing/2014/main" id="{22D18A3A-5DAD-617D-6922-78BAE00770B3}"/>
                  </a:ext>
                </a:extLst>
              </p:cNvPr>
              <p:cNvGrpSpPr/>
              <p:nvPr/>
            </p:nvGrpSpPr>
            <p:grpSpPr>
              <a:xfrm>
                <a:off x="3384273" y="3788182"/>
                <a:ext cx="3137455" cy="386547"/>
                <a:chOff x="5167212" y="3788182"/>
                <a:chExt cx="3137455" cy="386547"/>
              </a:xfrm>
            </p:grpSpPr>
            <p:grpSp>
              <p:nvGrpSpPr>
                <p:cNvPr id="31" name="Gruppe 30">
                  <a:extLst>
                    <a:ext uri="{FF2B5EF4-FFF2-40B4-BE49-F238E27FC236}">
                      <a16:creationId xmlns:a16="http://schemas.microsoft.com/office/drawing/2014/main" id="{9C2399AE-E4E3-1A0D-4BD3-6236782F13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167212" y="3790366"/>
                  <a:ext cx="786486" cy="384363"/>
                  <a:chOff x="2655570" y="2187000"/>
                  <a:chExt cx="6880860" cy="3362760"/>
                </a:xfrm>
              </p:grpSpPr>
              <p:sp>
                <p:nvSpPr>
                  <p:cNvPr id="32" name="Rektangel 31">
                    <a:extLst>
                      <a:ext uri="{FF2B5EF4-FFF2-40B4-BE49-F238E27FC236}">
                        <a16:creationId xmlns:a16="http://schemas.microsoft.com/office/drawing/2014/main" id="{C3A2BD21-90C0-C957-E594-9324FFB11C66}"/>
                      </a:ext>
                    </a:extLst>
                  </p:cNvPr>
                  <p:cNvSpPr/>
                  <p:nvPr/>
                </p:nvSpPr>
                <p:spPr>
                  <a:xfrm>
                    <a:off x="2655570" y="4937760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33" name="Ligebenet trapez 32">
                    <a:extLst>
                      <a:ext uri="{FF2B5EF4-FFF2-40B4-BE49-F238E27FC236}">
                        <a16:creationId xmlns:a16="http://schemas.microsoft.com/office/drawing/2014/main" id="{47108574-01EC-3054-8219-A189F89954A6}"/>
                      </a:ext>
                    </a:extLst>
                  </p:cNvPr>
                  <p:cNvSpPr/>
                  <p:nvPr/>
                </p:nvSpPr>
                <p:spPr>
                  <a:xfrm>
                    <a:off x="2658000" y="4297265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8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grpSp>
                <p:nvGrpSpPr>
                  <p:cNvPr id="34" name="Gruppe 33">
                    <a:extLst>
                      <a:ext uri="{FF2B5EF4-FFF2-40B4-BE49-F238E27FC236}">
                        <a16:creationId xmlns:a16="http://schemas.microsoft.com/office/drawing/2014/main" id="{A16678D8-D4AD-80EE-F010-FD639F732B6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4990411" y="2187000"/>
                    <a:ext cx="2211178" cy="2484000"/>
                    <a:chOff x="7170595" y="3460769"/>
                    <a:chExt cx="459979" cy="516729"/>
                  </a:xfrm>
                </p:grpSpPr>
                <p:sp>
                  <p:nvSpPr>
                    <p:cNvPr id="39" name="Cylinder 38">
                      <a:extLst>
                        <a:ext uri="{FF2B5EF4-FFF2-40B4-BE49-F238E27FC236}">
                          <a16:creationId xmlns:a16="http://schemas.microsoft.com/office/drawing/2014/main" id="{95C06D94-942F-28CC-AB53-EA945934C7B7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7275250" y="3866599"/>
                      <a:ext cx="258088" cy="110899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pic>
                  <p:nvPicPr>
                    <p:cNvPr id="40" name="Picture 6" descr="Pærer, Valgt, Pære, Lys, Gruppe, Idé, Valg, Vælge, Vælg">
                      <a:extLst>
                        <a:ext uri="{FF2B5EF4-FFF2-40B4-BE49-F238E27FC236}">
                          <a16:creationId xmlns:a16="http://schemas.microsoft.com/office/drawing/2014/main" id="{42A4230A-4BE8-C3A2-9476-5DA6AE6EC675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 rotWithShape="1">
                    <a:blip r:embed="rId10">
                      <a:extLst>
                        <a:ext uri="{BEBA8EAE-BF5A-486C-A8C5-ECC9F3942E4B}">
                          <a14:imgProps xmlns:a14="http://schemas.microsoft.com/office/drawing/2010/main">
                            <a14:imgLayer r:embed="rId11">
                              <a14:imgEffect>
                                <a14:backgroundRemoval t="10000" b="90000" l="10000" r="90000">
                                  <a14:foregroundMark x1="45729" y1="68403" x2="45729" y2="68403"/>
                                  <a14:foregroundMark x1="48646" y1="20139" x2="48646" y2="20139"/>
                                  <a14:foregroundMark x1="39063" y1="26215" x2="39063" y2="26215"/>
                                  <a14:foregroundMark x1="59792" y1="41667" x2="59792" y2="41667"/>
                                  <a14:foregroundMark x1="60104" y1="40278" x2="60104" y2="40278"/>
                                  <a14:backgroundMark x1="28229" y1="36111" x2="28229" y2="36111"/>
                                  <a14:backgroundMark x1="29375" y1="39236" x2="29375" y2="39236"/>
                                  <a14:backgroundMark x1="33125" y1="37153" x2="33125" y2="37153"/>
                                  <a14:backgroundMark x1="59688" y1="59375" x2="59688" y2="59375"/>
                                  <a14:backgroundMark x1="64375" y1="46875" x2="64375" y2="46875"/>
                                  <a14:backgroundMark x1="63125" y1="45139" x2="63125" y2="45139"/>
                                  <a14:backgroundMark x1="63021" y1="43576" x2="63021" y2="43576"/>
                                  <a14:backgroundMark x1="62500" y1="39931" x2="62500" y2="39931"/>
                                  <a14:backgroundMark x1="66250" y1="33333" x2="66250" y2="33333"/>
                                  <a14:backgroundMark x1="72083" y1="32813" x2="72083" y2="32813"/>
                                  <a14:backgroundMark x1="68438" y1="31076" x2="68438" y2="31076"/>
                                  <a14:backgroundMark x1="67292" y1="29167" x2="67292" y2="29167"/>
                                  <a14:backgroundMark x1="68438" y1="36285" x2="68438" y2="36285"/>
                                  <a14:backgroundMark x1="70000" y1="51910" x2="70000" y2="51910"/>
                                </a14:backgroundRemoval>
                              </a14:imgEffect>
                              <a14:imgEffect>
                                <a14:sharpenSoften amount="50000"/>
                              </a14:imgEffect>
                              <a14:imgEffect>
                                <a14:brightnessContrast bright="20000" contrast="2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33486" t="16852" r="37133" b="29474"/>
                    <a:stretch/>
                  </p:blipFill>
                  <p:spPr bwMode="auto">
                    <a:xfrm flipH="1">
                      <a:off x="7170595" y="3460769"/>
                      <a:ext cx="459979" cy="425881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</p:grpSp>
              <p:grpSp>
                <p:nvGrpSpPr>
                  <p:cNvPr id="35" name="Gruppe 34">
                    <a:extLst>
                      <a:ext uri="{FF2B5EF4-FFF2-40B4-BE49-F238E27FC236}">
                        <a16:creationId xmlns:a16="http://schemas.microsoft.com/office/drawing/2014/main" id="{82FB033B-5D3F-1F68-C124-FC7229F72E19}"/>
                      </a:ext>
                    </a:extLst>
                  </p:cNvPr>
                  <p:cNvGrpSpPr/>
                  <p:nvPr/>
                </p:nvGrpSpPr>
                <p:grpSpPr>
                  <a:xfrm>
                    <a:off x="3626960" y="4320150"/>
                    <a:ext cx="4938081" cy="366338"/>
                    <a:chOff x="3847771" y="4320150"/>
                    <a:chExt cx="4938081" cy="366338"/>
                  </a:xfrm>
                </p:grpSpPr>
                <p:sp>
                  <p:nvSpPr>
                    <p:cNvPr id="36" name="Cylinder 35">
                      <a:extLst>
                        <a:ext uri="{FF2B5EF4-FFF2-40B4-BE49-F238E27FC236}">
                          <a16:creationId xmlns:a16="http://schemas.microsoft.com/office/drawing/2014/main" id="{F9DAB58C-BE4E-DD49-6993-36BF7DE0FB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8101852" y="4326488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 dirty="0"/>
                    </a:p>
                  </p:txBody>
                </p:sp>
                <p:sp>
                  <p:nvSpPr>
                    <p:cNvPr id="38" name="Cylinder 37">
                      <a:extLst>
                        <a:ext uri="{FF2B5EF4-FFF2-40B4-BE49-F238E27FC236}">
                          <a16:creationId xmlns:a16="http://schemas.microsoft.com/office/drawing/2014/main" id="{A56B82F6-BC98-F171-5F94-C043CBA666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847771" y="4320150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</p:grpSp>
            <p:grpSp>
              <p:nvGrpSpPr>
                <p:cNvPr id="1237" name="Gruppe 1236">
                  <a:extLst>
                    <a:ext uri="{FF2B5EF4-FFF2-40B4-BE49-F238E27FC236}">
                      <a16:creationId xmlns:a16="http://schemas.microsoft.com/office/drawing/2014/main" id="{EF7AFF60-FB6D-F29F-0E1D-76B7F8AAC2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518181" y="3788182"/>
                  <a:ext cx="786486" cy="384363"/>
                  <a:chOff x="2655570" y="2187000"/>
                  <a:chExt cx="6880860" cy="3362760"/>
                </a:xfrm>
              </p:grpSpPr>
              <p:sp>
                <p:nvSpPr>
                  <p:cNvPr id="1238" name="Rektangel 1237">
                    <a:extLst>
                      <a:ext uri="{FF2B5EF4-FFF2-40B4-BE49-F238E27FC236}">
                        <a16:creationId xmlns:a16="http://schemas.microsoft.com/office/drawing/2014/main" id="{914B590A-5BA1-0C1E-C0B1-4932A37226ED}"/>
                      </a:ext>
                    </a:extLst>
                  </p:cNvPr>
                  <p:cNvSpPr/>
                  <p:nvPr/>
                </p:nvSpPr>
                <p:spPr>
                  <a:xfrm>
                    <a:off x="2655570" y="4937760"/>
                    <a:ext cx="6880860" cy="61200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50000"/>
                          <a:lumOff val="50000"/>
                        </a:schemeClr>
                      </a:gs>
                      <a:gs pos="50000">
                        <a:schemeClr val="bg1">
                          <a:lumMod val="8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 dirty="0"/>
                  </a:p>
                </p:txBody>
              </p:sp>
              <p:sp>
                <p:nvSpPr>
                  <p:cNvPr id="1239" name="Ligebenet trapez 1238">
                    <a:extLst>
                      <a:ext uri="{FF2B5EF4-FFF2-40B4-BE49-F238E27FC236}">
                        <a16:creationId xmlns:a16="http://schemas.microsoft.com/office/drawing/2014/main" id="{100F56C2-CE40-9680-AEE2-EDB9EE6CF419}"/>
                      </a:ext>
                    </a:extLst>
                  </p:cNvPr>
                  <p:cNvSpPr/>
                  <p:nvPr/>
                </p:nvSpPr>
                <p:spPr>
                  <a:xfrm>
                    <a:off x="2658000" y="4297265"/>
                    <a:ext cx="6876000" cy="640080"/>
                  </a:xfrm>
                  <a:prstGeom prst="trapezoid">
                    <a:avLst>
                      <a:gd name="adj" fmla="val 82882"/>
                    </a:avLst>
                  </a:pr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45000">
                        <a:schemeClr val="bg1">
                          <a:lumMod val="85000"/>
                        </a:schemeClr>
                      </a:gs>
                      <a:gs pos="83000">
                        <a:schemeClr val="bg1">
                          <a:lumMod val="95000"/>
                        </a:schemeClr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a-DK"/>
                  </a:p>
                </p:txBody>
              </p:sp>
              <p:grpSp>
                <p:nvGrpSpPr>
                  <p:cNvPr id="1240" name="Gruppe 1239">
                    <a:extLst>
                      <a:ext uri="{FF2B5EF4-FFF2-40B4-BE49-F238E27FC236}">
                        <a16:creationId xmlns:a16="http://schemas.microsoft.com/office/drawing/2014/main" id="{0008AE96-173E-06F8-E467-4634C950D87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4990411" y="2187000"/>
                    <a:ext cx="2211178" cy="2484000"/>
                    <a:chOff x="7170595" y="3460769"/>
                    <a:chExt cx="459979" cy="516729"/>
                  </a:xfrm>
                </p:grpSpPr>
                <p:sp>
                  <p:nvSpPr>
                    <p:cNvPr id="1244" name="Cylinder 1243">
                      <a:extLst>
                        <a:ext uri="{FF2B5EF4-FFF2-40B4-BE49-F238E27FC236}">
                          <a16:creationId xmlns:a16="http://schemas.microsoft.com/office/drawing/2014/main" id="{A495D39C-FC27-6E13-FA4E-4C523745D7EC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7275250" y="3866599"/>
                      <a:ext cx="258088" cy="110899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  <p:pic>
                  <p:nvPicPr>
                    <p:cNvPr id="1245" name="Picture 6" descr="Pærer, Valgt, Pære, Lys, Gruppe, Idé, Valg, Vælge, Vælg">
                      <a:extLst>
                        <a:ext uri="{FF2B5EF4-FFF2-40B4-BE49-F238E27FC236}">
                          <a16:creationId xmlns:a16="http://schemas.microsoft.com/office/drawing/2014/main" id="{4B0C270A-D33E-F07C-EF06-EBB57549AF79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 rotWithShape="1">
                    <a:blip r:embed="rId10">
                      <a:extLst>
                        <a:ext uri="{BEBA8EAE-BF5A-486C-A8C5-ECC9F3942E4B}">
                          <a14:imgProps xmlns:a14="http://schemas.microsoft.com/office/drawing/2010/main">
                            <a14:imgLayer r:embed="rId11">
                              <a14:imgEffect>
                                <a14:backgroundRemoval t="10000" b="90000" l="10000" r="90000">
                                  <a14:foregroundMark x1="45729" y1="68403" x2="45729" y2="68403"/>
                                  <a14:foregroundMark x1="48646" y1="20139" x2="48646" y2="20139"/>
                                  <a14:foregroundMark x1="39063" y1="26215" x2="39063" y2="26215"/>
                                  <a14:foregroundMark x1="59792" y1="41667" x2="59792" y2="41667"/>
                                  <a14:foregroundMark x1="60104" y1="40278" x2="60104" y2="40278"/>
                                  <a14:backgroundMark x1="28229" y1="36111" x2="28229" y2="36111"/>
                                  <a14:backgroundMark x1="29375" y1="39236" x2="29375" y2="39236"/>
                                  <a14:backgroundMark x1="33125" y1="37153" x2="33125" y2="37153"/>
                                  <a14:backgroundMark x1="59688" y1="59375" x2="59688" y2="59375"/>
                                  <a14:backgroundMark x1="64375" y1="46875" x2="64375" y2="46875"/>
                                  <a14:backgroundMark x1="63125" y1="45139" x2="63125" y2="45139"/>
                                  <a14:backgroundMark x1="63021" y1="43576" x2="63021" y2="43576"/>
                                  <a14:backgroundMark x1="62500" y1="39931" x2="62500" y2="39931"/>
                                  <a14:backgroundMark x1="66250" y1="33333" x2="66250" y2="33333"/>
                                  <a14:backgroundMark x1="72083" y1="32813" x2="72083" y2="32813"/>
                                  <a14:backgroundMark x1="68438" y1="31076" x2="68438" y2="31076"/>
                                  <a14:backgroundMark x1="67292" y1="29167" x2="67292" y2="29167"/>
                                  <a14:backgroundMark x1="68438" y1="36285" x2="68438" y2="36285"/>
                                  <a14:backgroundMark x1="70000" y1="51910" x2="70000" y2="51910"/>
                                </a14:backgroundRemoval>
                              </a14:imgEffect>
                              <a14:imgEffect>
                                <a14:sharpenSoften amount="50000"/>
                              </a14:imgEffect>
                              <a14:imgEffect>
                                <a14:brightnessContrast bright="20000" contrast="2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33486" t="16852" r="37133" b="29474"/>
                    <a:stretch/>
                  </p:blipFill>
                  <p:spPr bwMode="auto">
                    <a:xfrm flipH="1">
                      <a:off x="7170595" y="3460769"/>
                      <a:ext cx="459979" cy="425881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</p:grpSp>
              <p:grpSp>
                <p:nvGrpSpPr>
                  <p:cNvPr id="1241" name="Gruppe 1240">
                    <a:extLst>
                      <a:ext uri="{FF2B5EF4-FFF2-40B4-BE49-F238E27FC236}">
                        <a16:creationId xmlns:a16="http://schemas.microsoft.com/office/drawing/2014/main" id="{FA807977-5006-EAFE-7F47-1D6D3181994F}"/>
                      </a:ext>
                    </a:extLst>
                  </p:cNvPr>
                  <p:cNvGrpSpPr/>
                  <p:nvPr/>
                </p:nvGrpSpPr>
                <p:grpSpPr>
                  <a:xfrm>
                    <a:off x="3626960" y="4320150"/>
                    <a:ext cx="4938081" cy="366338"/>
                    <a:chOff x="3847771" y="4320150"/>
                    <a:chExt cx="4938081" cy="366338"/>
                  </a:xfrm>
                </p:grpSpPr>
                <p:sp>
                  <p:nvSpPr>
                    <p:cNvPr id="1242" name="Cylinder 1241">
                      <a:extLst>
                        <a:ext uri="{FF2B5EF4-FFF2-40B4-BE49-F238E27FC236}">
                          <a16:creationId xmlns:a16="http://schemas.microsoft.com/office/drawing/2014/main" id="{188FAD6D-C379-710A-6FF4-B37DF2605F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8101852" y="4326488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 dirty="0"/>
                    </a:p>
                  </p:txBody>
                </p:sp>
                <p:sp>
                  <p:nvSpPr>
                    <p:cNvPr id="1243" name="Cylinder 1242">
                      <a:extLst>
                        <a:ext uri="{FF2B5EF4-FFF2-40B4-BE49-F238E27FC236}">
                          <a16:creationId xmlns:a16="http://schemas.microsoft.com/office/drawing/2014/main" id="{F48F6094-0A58-351C-4FCA-EB53EE4B96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>
                    <a:xfrm>
                      <a:off x="3847771" y="4320150"/>
                      <a:ext cx="684000" cy="360000"/>
                    </a:xfrm>
                    <a:prstGeom prst="can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a-DK"/>
                    </a:p>
                  </p:txBody>
                </p:sp>
              </p:grpSp>
            </p:grpSp>
          </p:grpSp>
        </p:grpSp>
        <p:sp>
          <p:nvSpPr>
            <p:cNvPr id="1250" name="Kombinationstegning 1249">
              <a:extLst>
                <a:ext uri="{FF2B5EF4-FFF2-40B4-BE49-F238E27FC236}">
                  <a16:creationId xmlns:a16="http://schemas.microsoft.com/office/drawing/2014/main" id="{33A002A3-E1CE-93EC-8C6A-282F3A1AA9AE}"/>
                </a:ext>
              </a:extLst>
            </p:cNvPr>
            <p:cNvSpPr/>
            <p:nvPr/>
          </p:nvSpPr>
          <p:spPr>
            <a:xfrm>
              <a:off x="5890534" y="2550160"/>
              <a:ext cx="1368800" cy="1493520"/>
            </a:xfrm>
            <a:custGeom>
              <a:avLst/>
              <a:gdLst>
                <a:gd name="connsiteX0" fmla="*/ 1297666 w 1368800"/>
                <a:gd name="connsiteY0" fmla="*/ 0 h 1493520"/>
                <a:gd name="connsiteX1" fmla="*/ 1368786 w 1368800"/>
                <a:gd name="connsiteY1" fmla="*/ 147320 h 1493520"/>
                <a:gd name="connsiteX2" fmla="*/ 1292586 w 1368800"/>
                <a:gd name="connsiteY2" fmla="*/ 248920 h 1493520"/>
                <a:gd name="connsiteX3" fmla="*/ 1104626 w 1368800"/>
                <a:gd name="connsiteY3" fmla="*/ 309880 h 1493520"/>
                <a:gd name="connsiteX4" fmla="*/ 774426 w 1368800"/>
                <a:gd name="connsiteY4" fmla="*/ 289560 h 1493520"/>
                <a:gd name="connsiteX5" fmla="*/ 530586 w 1368800"/>
                <a:gd name="connsiteY5" fmla="*/ 218440 h 1493520"/>
                <a:gd name="connsiteX6" fmla="*/ 286746 w 1368800"/>
                <a:gd name="connsiteY6" fmla="*/ 259080 h 1493520"/>
                <a:gd name="connsiteX7" fmla="*/ 195306 w 1368800"/>
                <a:gd name="connsiteY7" fmla="*/ 340360 h 1493520"/>
                <a:gd name="connsiteX8" fmla="*/ 103866 w 1368800"/>
                <a:gd name="connsiteY8" fmla="*/ 472440 h 1493520"/>
                <a:gd name="connsiteX9" fmla="*/ 37826 w 1368800"/>
                <a:gd name="connsiteY9" fmla="*/ 670560 h 1493520"/>
                <a:gd name="connsiteX10" fmla="*/ 2266 w 1368800"/>
                <a:gd name="connsiteY10" fmla="*/ 980440 h 1493520"/>
                <a:gd name="connsiteX11" fmla="*/ 7346 w 1368800"/>
                <a:gd name="connsiteY11" fmla="*/ 1249680 h 1493520"/>
                <a:gd name="connsiteX12" fmla="*/ 37826 w 1368800"/>
                <a:gd name="connsiteY12" fmla="*/ 149352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8800" h="1493520">
                  <a:moveTo>
                    <a:pt x="1297666" y="0"/>
                  </a:moveTo>
                  <a:cubicBezTo>
                    <a:pt x="1333649" y="52916"/>
                    <a:pt x="1369633" y="105833"/>
                    <a:pt x="1368786" y="147320"/>
                  </a:cubicBezTo>
                  <a:cubicBezTo>
                    <a:pt x="1367939" y="188807"/>
                    <a:pt x="1336613" y="221827"/>
                    <a:pt x="1292586" y="248920"/>
                  </a:cubicBezTo>
                  <a:cubicBezTo>
                    <a:pt x="1248559" y="276013"/>
                    <a:pt x="1190986" y="303107"/>
                    <a:pt x="1104626" y="309880"/>
                  </a:cubicBezTo>
                  <a:cubicBezTo>
                    <a:pt x="1018266" y="316653"/>
                    <a:pt x="870099" y="304800"/>
                    <a:pt x="774426" y="289560"/>
                  </a:cubicBezTo>
                  <a:cubicBezTo>
                    <a:pt x="678753" y="274320"/>
                    <a:pt x="611866" y="223520"/>
                    <a:pt x="530586" y="218440"/>
                  </a:cubicBezTo>
                  <a:cubicBezTo>
                    <a:pt x="449306" y="213360"/>
                    <a:pt x="342626" y="238760"/>
                    <a:pt x="286746" y="259080"/>
                  </a:cubicBezTo>
                  <a:cubicBezTo>
                    <a:pt x="230866" y="279400"/>
                    <a:pt x="225786" y="304800"/>
                    <a:pt x="195306" y="340360"/>
                  </a:cubicBezTo>
                  <a:cubicBezTo>
                    <a:pt x="164826" y="375920"/>
                    <a:pt x="130113" y="417407"/>
                    <a:pt x="103866" y="472440"/>
                  </a:cubicBezTo>
                  <a:cubicBezTo>
                    <a:pt x="77619" y="527473"/>
                    <a:pt x="54759" y="585893"/>
                    <a:pt x="37826" y="670560"/>
                  </a:cubicBezTo>
                  <a:cubicBezTo>
                    <a:pt x="20893" y="755227"/>
                    <a:pt x="7346" y="883920"/>
                    <a:pt x="2266" y="980440"/>
                  </a:cubicBezTo>
                  <a:cubicBezTo>
                    <a:pt x="-2814" y="1076960"/>
                    <a:pt x="1419" y="1164167"/>
                    <a:pt x="7346" y="1249680"/>
                  </a:cubicBezTo>
                  <a:cubicBezTo>
                    <a:pt x="13273" y="1335193"/>
                    <a:pt x="25549" y="1414356"/>
                    <a:pt x="37826" y="1493520"/>
                  </a:cubicBezTo>
                </a:path>
              </a:pathLst>
            </a:custGeom>
            <a:noFill/>
            <a:ln w="19050"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2" name="Kombinationstegning 1251">
              <a:extLst>
                <a:ext uri="{FF2B5EF4-FFF2-40B4-BE49-F238E27FC236}">
                  <a16:creationId xmlns:a16="http://schemas.microsoft.com/office/drawing/2014/main" id="{C566A7F0-71D4-1F2E-1930-1A7D07017812}"/>
                </a:ext>
              </a:extLst>
            </p:cNvPr>
            <p:cNvSpPr/>
            <p:nvPr/>
          </p:nvSpPr>
          <p:spPr>
            <a:xfrm>
              <a:off x="7279640" y="2529840"/>
              <a:ext cx="1709196" cy="1493520"/>
            </a:xfrm>
            <a:custGeom>
              <a:avLst/>
              <a:gdLst>
                <a:gd name="connsiteX0" fmla="*/ 0 w 1709196"/>
                <a:gd name="connsiteY0" fmla="*/ 0 h 1493520"/>
                <a:gd name="connsiteX1" fmla="*/ 198120 w 1709196"/>
                <a:gd name="connsiteY1" fmla="*/ 193040 h 1493520"/>
                <a:gd name="connsiteX2" fmla="*/ 401320 w 1709196"/>
                <a:gd name="connsiteY2" fmla="*/ 228600 h 1493520"/>
                <a:gd name="connsiteX3" fmla="*/ 726440 w 1709196"/>
                <a:gd name="connsiteY3" fmla="*/ 182880 h 1493520"/>
                <a:gd name="connsiteX4" fmla="*/ 1061720 w 1709196"/>
                <a:gd name="connsiteY4" fmla="*/ 193040 h 1493520"/>
                <a:gd name="connsiteX5" fmla="*/ 1447800 w 1709196"/>
                <a:gd name="connsiteY5" fmla="*/ 325120 h 1493520"/>
                <a:gd name="connsiteX6" fmla="*/ 1661160 w 1709196"/>
                <a:gd name="connsiteY6" fmla="*/ 584200 h 1493520"/>
                <a:gd name="connsiteX7" fmla="*/ 1706880 w 1709196"/>
                <a:gd name="connsiteY7" fmla="*/ 883920 h 1493520"/>
                <a:gd name="connsiteX8" fmla="*/ 1615440 w 1709196"/>
                <a:gd name="connsiteY8" fmla="*/ 1132840 h 1493520"/>
                <a:gd name="connsiteX9" fmla="*/ 1508760 w 1709196"/>
                <a:gd name="connsiteY9" fmla="*/ 1325880 h 1493520"/>
                <a:gd name="connsiteX10" fmla="*/ 1468120 w 1709196"/>
                <a:gd name="connsiteY10" fmla="*/ 149352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09196" h="1493520">
                  <a:moveTo>
                    <a:pt x="0" y="0"/>
                  </a:moveTo>
                  <a:cubicBezTo>
                    <a:pt x="65616" y="77470"/>
                    <a:pt x="131233" y="154940"/>
                    <a:pt x="198120" y="193040"/>
                  </a:cubicBezTo>
                  <a:cubicBezTo>
                    <a:pt x="265007" y="231140"/>
                    <a:pt x="313267" y="230293"/>
                    <a:pt x="401320" y="228600"/>
                  </a:cubicBezTo>
                  <a:cubicBezTo>
                    <a:pt x="489373" y="226907"/>
                    <a:pt x="616373" y="188807"/>
                    <a:pt x="726440" y="182880"/>
                  </a:cubicBezTo>
                  <a:cubicBezTo>
                    <a:pt x="836507" y="176953"/>
                    <a:pt x="941493" y="169333"/>
                    <a:pt x="1061720" y="193040"/>
                  </a:cubicBezTo>
                  <a:cubicBezTo>
                    <a:pt x="1181947" y="216747"/>
                    <a:pt x="1347893" y="259927"/>
                    <a:pt x="1447800" y="325120"/>
                  </a:cubicBezTo>
                  <a:cubicBezTo>
                    <a:pt x="1547707" y="390313"/>
                    <a:pt x="1617980" y="491067"/>
                    <a:pt x="1661160" y="584200"/>
                  </a:cubicBezTo>
                  <a:cubicBezTo>
                    <a:pt x="1704340" y="677333"/>
                    <a:pt x="1714500" y="792480"/>
                    <a:pt x="1706880" y="883920"/>
                  </a:cubicBezTo>
                  <a:cubicBezTo>
                    <a:pt x="1699260" y="975360"/>
                    <a:pt x="1648460" y="1059180"/>
                    <a:pt x="1615440" y="1132840"/>
                  </a:cubicBezTo>
                  <a:cubicBezTo>
                    <a:pt x="1582420" y="1206500"/>
                    <a:pt x="1533313" y="1265767"/>
                    <a:pt x="1508760" y="1325880"/>
                  </a:cubicBezTo>
                  <a:cubicBezTo>
                    <a:pt x="1484207" y="1385993"/>
                    <a:pt x="1476163" y="1439756"/>
                    <a:pt x="1468120" y="1493520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4" name="Kombinationstegning 1253">
              <a:extLst>
                <a:ext uri="{FF2B5EF4-FFF2-40B4-BE49-F238E27FC236}">
                  <a16:creationId xmlns:a16="http://schemas.microsoft.com/office/drawing/2014/main" id="{63D2D80B-7545-5CEC-9323-863F46D4059C}"/>
                </a:ext>
              </a:extLst>
            </p:cNvPr>
            <p:cNvSpPr/>
            <p:nvPr/>
          </p:nvSpPr>
          <p:spPr>
            <a:xfrm>
              <a:off x="7609840" y="3260555"/>
              <a:ext cx="670560" cy="772965"/>
            </a:xfrm>
            <a:custGeom>
              <a:avLst/>
              <a:gdLst>
                <a:gd name="connsiteX0" fmla="*/ 0 w 670560"/>
                <a:gd name="connsiteY0" fmla="*/ 143045 h 772965"/>
                <a:gd name="connsiteX1" fmla="*/ 45720 w 670560"/>
                <a:gd name="connsiteY1" fmla="*/ 46525 h 772965"/>
                <a:gd name="connsiteX2" fmla="*/ 193040 w 670560"/>
                <a:gd name="connsiteY2" fmla="*/ 805 h 772965"/>
                <a:gd name="connsiteX3" fmla="*/ 350520 w 670560"/>
                <a:gd name="connsiteY3" fmla="*/ 82085 h 772965"/>
                <a:gd name="connsiteX4" fmla="*/ 548640 w 670560"/>
                <a:gd name="connsiteY4" fmla="*/ 280205 h 772965"/>
                <a:gd name="connsiteX5" fmla="*/ 635000 w 670560"/>
                <a:gd name="connsiteY5" fmla="*/ 473245 h 772965"/>
                <a:gd name="connsiteX6" fmla="*/ 645160 w 670560"/>
                <a:gd name="connsiteY6" fmla="*/ 656125 h 772965"/>
                <a:gd name="connsiteX7" fmla="*/ 670560 w 670560"/>
                <a:gd name="connsiteY7" fmla="*/ 772965 h 77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0560" h="772965">
                  <a:moveTo>
                    <a:pt x="0" y="143045"/>
                  </a:moveTo>
                  <a:cubicBezTo>
                    <a:pt x="6773" y="106638"/>
                    <a:pt x="13547" y="70232"/>
                    <a:pt x="45720" y="46525"/>
                  </a:cubicBezTo>
                  <a:cubicBezTo>
                    <a:pt x="77893" y="22818"/>
                    <a:pt x="142240" y="-5122"/>
                    <a:pt x="193040" y="805"/>
                  </a:cubicBezTo>
                  <a:cubicBezTo>
                    <a:pt x="243840" y="6732"/>
                    <a:pt x="291253" y="35518"/>
                    <a:pt x="350520" y="82085"/>
                  </a:cubicBezTo>
                  <a:cubicBezTo>
                    <a:pt x="409787" y="128652"/>
                    <a:pt x="501227" y="215012"/>
                    <a:pt x="548640" y="280205"/>
                  </a:cubicBezTo>
                  <a:cubicBezTo>
                    <a:pt x="596053" y="345398"/>
                    <a:pt x="618913" y="410592"/>
                    <a:pt x="635000" y="473245"/>
                  </a:cubicBezTo>
                  <a:cubicBezTo>
                    <a:pt x="651087" y="535898"/>
                    <a:pt x="639233" y="606172"/>
                    <a:pt x="645160" y="656125"/>
                  </a:cubicBezTo>
                  <a:cubicBezTo>
                    <a:pt x="651087" y="706078"/>
                    <a:pt x="660823" y="739521"/>
                    <a:pt x="670560" y="772965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5" name="Kombinationstegning 1254">
              <a:extLst>
                <a:ext uri="{FF2B5EF4-FFF2-40B4-BE49-F238E27FC236}">
                  <a16:creationId xmlns:a16="http://schemas.microsoft.com/office/drawing/2014/main" id="{D4432A19-9312-075C-7F1C-13A527727E3D}"/>
                </a:ext>
              </a:extLst>
            </p:cNvPr>
            <p:cNvSpPr/>
            <p:nvPr/>
          </p:nvSpPr>
          <p:spPr>
            <a:xfrm>
              <a:off x="7289800" y="2545080"/>
              <a:ext cx="478684" cy="853440"/>
            </a:xfrm>
            <a:custGeom>
              <a:avLst/>
              <a:gdLst>
                <a:gd name="connsiteX0" fmla="*/ 314960 w 478684"/>
                <a:gd name="connsiteY0" fmla="*/ 853440 h 853440"/>
                <a:gd name="connsiteX1" fmla="*/ 335280 w 478684"/>
                <a:gd name="connsiteY1" fmla="*/ 701040 h 853440"/>
                <a:gd name="connsiteX2" fmla="*/ 457200 w 478684"/>
                <a:gd name="connsiteY2" fmla="*/ 553720 h 853440"/>
                <a:gd name="connsiteX3" fmla="*/ 462280 w 478684"/>
                <a:gd name="connsiteY3" fmla="*/ 411480 h 853440"/>
                <a:gd name="connsiteX4" fmla="*/ 289560 w 478684"/>
                <a:gd name="connsiteY4" fmla="*/ 294640 h 853440"/>
                <a:gd name="connsiteX5" fmla="*/ 157480 w 478684"/>
                <a:gd name="connsiteY5" fmla="*/ 203200 h 853440"/>
                <a:gd name="connsiteX6" fmla="*/ 0 w 478684"/>
                <a:gd name="connsiteY6" fmla="*/ 0 h 853440"/>
                <a:gd name="connsiteX7" fmla="*/ 0 w 478684"/>
                <a:gd name="connsiteY7" fmla="*/ 0 h 85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8684" h="853440">
                  <a:moveTo>
                    <a:pt x="314960" y="853440"/>
                  </a:moveTo>
                  <a:cubicBezTo>
                    <a:pt x="313266" y="802216"/>
                    <a:pt x="311573" y="750993"/>
                    <a:pt x="335280" y="701040"/>
                  </a:cubicBezTo>
                  <a:cubicBezTo>
                    <a:pt x="358987" y="651087"/>
                    <a:pt x="436033" y="601980"/>
                    <a:pt x="457200" y="553720"/>
                  </a:cubicBezTo>
                  <a:cubicBezTo>
                    <a:pt x="478367" y="505460"/>
                    <a:pt x="490220" y="454660"/>
                    <a:pt x="462280" y="411480"/>
                  </a:cubicBezTo>
                  <a:cubicBezTo>
                    <a:pt x="434340" y="368300"/>
                    <a:pt x="289560" y="294640"/>
                    <a:pt x="289560" y="294640"/>
                  </a:cubicBezTo>
                  <a:cubicBezTo>
                    <a:pt x="238760" y="259927"/>
                    <a:pt x="205740" y="252307"/>
                    <a:pt x="157480" y="203200"/>
                  </a:cubicBezTo>
                  <a:cubicBezTo>
                    <a:pt x="109220" y="154093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6" name="Kombinationstegning 1255">
              <a:extLst>
                <a:ext uri="{FF2B5EF4-FFF2-40B4-BE49-F238E27FC236}">
                  <a16:creationId xmlns:a16="http://schemas.microsoft.com/office/drawing/2014/main" id="{2CA51747-F5D8-1D42-DA05-C49750F27C2D}"/>
                </a:ext>
              </a:extLst>
            </p:cNvPr>
            <p:cNvSpPr/>
            <p:nvPr/>
          </p:nvSpPr>
          <p:spPr>
            <a:xfrm>
              <a:off x="7183120" y="2555240"/>
              <a:ext cx="422213" cy="863600"/>
            </a:xfrm>
            <a:custGeom>
              <a:avLst/>
              <a:gdLst>
                <a:gd name="connsiteX0" fmla="*/ 0 w 422213"/>
                <a:gd name="connsiteY0" fmla="*/ 0 h 863600"/>
                <a:gd name="connsiteX1" fmla="*/ 132080 w 422213"/>
                <a:gd name="connsiteY1" fmla="*/ 198120 h 863600"/>
                <a:gd name="connsiteX2" fmla="*/ 172720 w 422213"/>
                <a:gd name="connsiteY2" fmla="*/ 370840 h 863600"/>
                <a:gd name="connsiteX3" fmla="*/ 264160 w 422213"/>
                <a:gd name="connsiteY3" fmla="*/ 538480 h 863600"/>
                <a:gd name="connsiteX4" fmla="*/ 401320 w 422213"/>
                <a:gd name="connsiteY4" fmla="*/ 690880 h 863600"/>
                <a:gd name="connsiteX5" fmla="*/ 421640 w 422213"/>
                <a:gd name="connsiteY5" fmla="*/ 863600 h 863600"/>
                <a:gd name="connsiteX6" fmla="*/ 421640 w 422213"/>
                <a:gd name="connsiteY6" fmla="*/ 863600 h 8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2213" h="863600">
                  <a:moveTo>
                    <a:pt x="0" y="0"/>
                  </a:moveTo>
                  <a:cubicBezTo>
                    <a:pt x="51646" y="68156"/>
                    <a:pt x="103293" y="136313"/>
                    <a:pt x="132080" y="198120"/>
                  </a:cubicBezTo>
                  <a:cubicBezTo>
                    <a:pt x="160867" y="259927"/>
                    <a:pt x="150707" y="314113"/>
                    <a:pt x="172720" y="370840"/>
                  </a:cubicBezTo>
                  <a:cubicBezTo>
                    <a:pt x="194733" y="427567"/>
                    <a:pt x="226060" y="485140"/>
                    <a:pt x="264160" y="538480"/>
                  </a:cubicBezTo>
                  <a:cubicBezTo>
                    <a:pt x="302260" y="591820"/>
                    <a:pt x="375073" y="636693"/>
                    <a:pt x="401320" y="690880"/>
                  </a:cubicBezTo>
                  <a:cubicBezTo>
                    <a:pt x="427567" y="745067"/>
                    <a:pt x="421640" y="863600"/>
                    <a:pt x="421640" y="863600"/>
                  </a:cubicBezTo>
                  <a:lnTo>
                    <a:pt x="421640" y="863600"/>
                  </a:ln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59" name="Kombinationstegning 1258">
              <a:extLst>
                <a:ext uri="{FF2B5EF4-FFF2-40B4-BE49-F238E27FC236}">
                  <a16:creationId xmlns:a16="http://schemas.microsoft.com/office/drawing/2014/main" id="{2D0B8D80-C355-E71E-DA5A-435B616A9917}"/>
                </a:ext>
              </a:extLst>
            </p:cNvPr>
            <p:cNvSpPr/>
            <p:nvPr/>
          </p:nvSpPr>
          <p:spPr>
            <a:xfrm>
              <a:off x="6401340" y="3145824"/>
              <a:ext cx="670019" cy="882616"/>
            </a:xfrm>
            <a:custGeom>
              <a:avLst/>
              <a:gdLst>
                <a:gd name="connsiteX0" fmla="*/ 1742 w 1144742"/>
                <a:gd name="connsiteY0" fmla="*/ 882616 h 882616"/>
                <a:gd name="connsiteX1" fmla="*/ 27142 w 1144742"/>
                <a:gd name="connsiteY1" fmla="*/ 542256 h 882616"/>
                <a:gd name="connsiteX2" fmla="*/ 189702 w 1144742"/>
                <a:gd name="connsiteY2" fmla="*/ 278096 h 882616"/>
                <a:gd name="connsiteX3" fmla="*/ 408142 w 1144742"/>
                <a:gd name="connsiteY3" fmla="*/ 95216 h 882616"/>
                <a:gd name="connsiteX4" fmla="*/ 646902 w 1144742"/>
                <a:gd name="connsiteY4" fmla="*/ 3776 h 882616"/>
                <a:gd name="connsiteX5" fmla="*/ 880582 w 1144742"/>
                <a:gd name="connsiteY5" fmla="*/ 24096 h 882616"/>
                <a:gd name="connsiteX6" fmla="*/ 1043142 w 1144742"/>
                <a:gd name="connsiteY6" fmla="*/ 85056 h 882616"/>
                <a:gd name="connsiteX7" fmla="*/ 1119342 w 1144742"/>
                <a:gd name="connsiteY7" fmla="*/ 191736 h 882616"/>
                <a:gd name="connsiteX8" fmla="*/ 1144742 w 1144742"/>
                <a:gd name="connsiteY8" fmla="*/ 273016 h 88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742" h="882616">
                  <a:moveTo>
                    <a:pt x="1742" y="882616"/>
                  </a:moveTo>
                  <a:cubicBezTo>
                    <a:pt x="-1222" y="762812"/>
                    <a:pt x="-4185" y="643009"/>
                    <a:pt x="27142" y="542256"/>
                  </a:cubicBezTo>
                  <a:cubicBezTo>
                    <a:pt x="58469" y="441503"/>
                    <a:pt x="126202" y="352603"/>
                    <a:pt x="189702" y="278096"/>
                  </a:cubicBezTo>
                  <a:cubicBezTo>
                    <a:pt x="253202" y="203589"/>
                    <a:pt x="331942" y="140936"/>
                    <a:pt x="408142" y="95216"/>
                  </a:cubicBezTo>
                  <a:cubicBezTo>
                    <a:pt x="484342" y="49496"/>
                    <a:pt x="568162" y="15629"/>
                    <a:pt x="646902" y="3776"/>
                  </a:cubicBezTo>
                  <a:cubicBezTo>
                    <a:pt x="725642" y="-8077"/>
                    <a:pt x="814542" y="10549"/>
                    <a:pt x="880582" y="24096"/>
                  </a:cubicBezTo>
                  <a:cubicBezTo>
                    <a:pt x="946622" y="37643"/>
                    <a:pt x="1003349" y="57116"/>
                    <a:pt x="1043142" y="85056"/>
                  </a:cubicBezTo>
                  <a:cubicBezTo>
                    <a:pt x="1082935" y="112996"/>
                    <a:pt x="1102409" y="160409"/>
                    <a:pt x="1119342" y="191736"/>
                  </a:cubicBezTo>
                  <a:cubicBezTo>
                    <a:pt x="1136275" y="223063"/>
                    <a:pt x="1140508" y="248039"/>
                    <a:pt x="1144742" y="273016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  <p:sp>
          <p:nvSpPr>
            <p:cNvPr id="1260" name="Kombinationstegning 1259">
              <a:extLst>
                <a:ext uri="{FF2B5EF4-FFF2-40B4-BE49-F238E27FC236}">
                  <a16:creationId xmlns:a16="http://schemas.microsoft.com/office/drawing/2014/main" id="{886771EA-7822-33EB-AEE0-37066AE06AB3}"/>
                </a:ext>
              </a:extLst>
            </p:cNvPr>
            <p:cNvSpPr/>
            <p:nvPr/>
          </p:nvSpPr>
          <p:spPr>
            <a:xfrm>
              <a:off x="6400800" y="3757732"/>
              <a:ext cx="1864360" cy="285948"/>
            </a:xfrm>
            <a:custGeom>
              <a:avLst/>
              <a:gdLst>
                <a:gd name="connsiteX0" fmla="*/ 0 w 1864360"/>
                <a:gd name="connsiteY0" fmla="*/ 285948 h 285948"/>
                <a:gd name="connsiteX1" fmla="*/ 25400 w 1864360"/>
                <a:gd name="connsiteY1" fmla="*/ 169108 h 285948"/>
                <a:gd name="connsiteX2" fmla="*/ 121920 w 1864360"/>
                <a:gd name="connsiteY2" fmla="*/ 72588 h 285948"/>
                <a:gd name="connsiteX3" fmla="*/ 406400 w 1864360"/>
                <a:gd name="connsiteY3" fmla="*/ 21788 h 285948"/>
                <a:gd name="connsiteX4" fmla="*/ 762000 w 1864360"/>
                <a:gd name="connsiteY4" fmla="*/ 6548 h 285948"/>
                <a:gd name="connsiteX5" fmla="*/ 1168400 w 1864360"/>
                <a:gd name="connsiteY5" fmla="*/ 1468 h 285948"/>
                <a:gd name="connsiteX6" fmla="*/ 1544320 w 1864360"/>
                <a:gd name="connsiteY6" fmla="*/ 31948 h 285948"/>
                <a:gd name="connsiteX7" fmla="*/ 1762760 w 1864360"/>
                <a:gd name="connsiteY7" fmla="*/ 128468 h 285948"/>
                <a:gd name="connsiteX8" fmla="*/ 1864360 w 1864360"/>
                <a:gd name="connsiteY8" fmla="*/ 250388 h 28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360" h="285948">
                  <a:moveTo>
                    <a:pt x="0" y="285948"/>
                  </a:moveTo>
                  <a:cubicBezTo>
                    <a:pt x="2540" y="245308"/>
                    <a:pt x="5080" y="204668"/>
                    <a:pt x="25400" y="169108"/>
                  </a:cubicBezTo>
                  <a:cubicBezTo>
                    <a:pt x="45720" y="133548"/>
                    <a:pt x="58420" y="97141"/>
                    <a:pt x="121920" y="72588"/>
                  </a:cubicBezTo>
                  <a:cubicBezTo>
                    <a:pt x="185420" y="48035"/>
                    <a:pt x="299720" y="32795"/>
                    <a:pt x="406400" y="21788"/>
                  </a:cubicBezTo>
                  <a:cubicBezTo>
                    <a:pt x="513080" y="10781"/>
                    <a:pt x="635000" y="9935"/>
                    <a:pt x="762000" y="6548"/>
                  </a:cubicBezTo>
                  <a:cubicBezTo>
                    <a:pt x="889000" y="3161"/>
                    <a:pt x="1038013" y="-2765"/>
                    <a:pt x="1168400" y="1468"/>
                  </a:cubicBezTo>
                  <a:cubicBezTo>
                    <a:pt x="1298787" y="5701"/>
                    <a:pt x="1445260" y="10781"/>
                    <a:pt x="1544320" y="31948"/>
                  </a:cubicBezTo>
                  <a:cubicBezTo>
                    <a:pt x="1643380" y="53115"/>
                    <a:pt x="1709420" y="92061"/>
                    <a:pt x="1762760" y="128468"/>
                  </a:cubicBezTo>
                  <a:cubicBezTo>
                    <a:pt x="1816100" y="164875"/>
                    <a:pt x="1840230" y="207631"/>
                    <a:pt x="1864360" y="250388"/>
                  </a:cubicBezTo>
                </a:path>
              </a:pathLst>
            </a:custGeom>
            <a:noFill/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a-DK"/>
            </a:p>
          </p:txBody>
        </p:sp>
      </p:grpSp>
      <p:sp>
        <p:nvSpPr>
          <p:cNvPr id="1262" name="Tekstfelt 1261">
            <a:extLst>
              <a:ext uri="{FF2B5EF4-FFF2-40B4-BE49-F238E27FC236}">
                <a16:creationId xmlns:a16="http://schemas.microsoft.com/office/drawing/2014/main" id="{169FEFCB-6B24-8269-FA03-A4313B80EC17}"/>
              </a:ext>
            </a:extLst>
          </p:cNvPr>
          <p:cNvSpPr txBox="1"/>
          <p:nvPr/>
        </p:nvSpPr>
        <p:spPr>
          <a:xfrm>
            <a:off x="3716559" y="4578488"/>
            <a:ext cx="2472883" cy="369332"/>
          </a:xfrm>
          <a:prstGeom prst="rect">
            <a:avLst/>
          </a:prstGeom>
          <a:noFill/>
        </p:spPr>
        <p:txBody>
          <a:bodyPr wrap="none" rtlCol="0">
            <a:prstTxWarp prst="textArchDown">
              <a:avLst>
                <a:gd name="adj" fmla="val 463553"/>
              </a:avLst>
            </a:prstTxWarp>
            <a:spAutoFit/>
          </a:bodyPr>
          <a:lstStyle/>
          <a:p>
            <a:pPr algn="ctr"/>
            <a:r>
              <a:rPr lang="da-DK" b="1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 + B – C - D = ?</a:t>
            </a:r>
          </a:p>
        </p:txBody>
      </p:sp>
      <p:grpSp>
        <p:nvGrpSpPr>
          <p:cNvPr id="14" name="Group 2297">
            <a:extLst>
              <a:ext uri="{FF2B5EF4-FFF2-40B4-BE49-F238E27FC236}">
                <a16:creationId xmlns:a16="http://schemas.microsoft.com/office/drawing/2014/main" id="{A4277D13-AF75-7A3E-F682-CD7BCED60A3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89211" y="2336957"/>
            <a:ext cx="1209974" cy="1092043"/>
            <a:chOff x="2632" y="12231"/>
            <a:chExt cx="1539" cy="1389"/>
          </a:xfrm>
        </p:grpSpPr>
        <p:grpSp>
          <p:nvGrpSpPr>
            <p:cNvPr id="16" name="Group 1843">
              <a:extLst>
                <a:ext uri="{FF2B5EF4-FFF2-40B4-BE49-F238E27FC236}">
                  <a16:creationId xmlns:a16="http://schemas.microsoft.com/office/drawing/2014/main" id="{7ABEB676-E584-B194-A56C-8D2B08097E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5400000">
              <a:off x="3389" y="12829"/>
              <a:ext cx="1132" cy="433"/>
              <a:chOff x="3503" y="8716"/>
              <a:chExt cx="5992" cy="1994"/>
            </a:xfrm>
          </p:grpSpPr>
          <p:sp>
            <p:nvSpPr>
              <p:cNvPr id="1037" name="AutoShape 1844">
                <a:extLst>
                  <a:ext uri="{FF2B5EF4-FFF2-40B4-BE49-F238E27FC236}">
                    <a16:creationId xmlns:a16="http://schemas.microsoft.com/office/drawing/2014/main" id="{DD2D63F1-8F2B-A022-30DD-7D503F59CFF0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1038" name="AutoShape 1845">
                <a:extLst>
                  <a:ext uri="{FF2B5EF4-FFF2-40B4-BE49-F238E27FC236}">
                    <a16:creationId xmlns:a16="http://schemas.microsoft.com/office/drawing/2014/main" id="{73B57B47-1079-1F1F-57B6-C6D5E08165B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9" name="AutoShape 1846">
                <a:extLst>
                  <a:ext uri="{FF2B5EF4-FFF2-40B4-BE49-F238E27FC236}">
                    <a16:creationId xmlns:a16="http://schemas.microsoft.com/office/drawing/2014/main" id="{529B1E72-2080-4070-CB9A-32F1BB298677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03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8" name="Group 1847">
              <a:extLst>
                <a:ext uri="{FF2B5EF4-FFF2-40B4-BE49-F238E27FC236}">
                  <a16:creationId xmlns:a16="http://schemas.microsoft.com/office/drawing/2014/main" id="{D7E8A951-51D0-8351-E7E9-41DC32459E2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13" y="12231"/>
              <a:ext cx="1169" cy="368"/>
              <a:chOff x="2886" y="8780"/>
              <a:chExt cx="1586" cy="504"/>
            </a:xfrm>
          </p:grpSpPr>
          <p:cxnSp>
            <p:nvCxnSpPr>
              <p:cNvPr id="1028" name="AutoShape 1848">
                <a:extLst>
                  <a:ext uri="{FF2B5EF4-FFF2-40B4-BE49-F238E27FC236}">
                    <a16:creationId xmlns:a16="http://schemas.microsoft.com/office/drawing/2014/main" id="{059BB3A3-DA2F-D61C-4963-F27FE720B8AD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2886" y="9109"/>
                <a:ext cx="660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9" name="AutoShape 1849">
                <a:extLst>
                  <a:ext uri="{FF2B5EF4-FFF2-40B4-BE49-F238E27FC236}">
                    <a16:creationId xmlns:a16="http://schemas.microsoft.com/office/drawing/2014/main" id="{6144787B-A73B-17B4-2B60-C6B86E39F041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>
                <a:off x="3780" y="9104"/>
                <a:ext cx="69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0" name="AutoShape 1850">
                <a:extLst>
                  <a:ext uri="{FF2B5EF4-FFF2-40B4-BE49-F238E27FC236}">
                    <a16:creationId xmlns:a16="http://schemas.microsoft.com/office/drawing/2014/main" id="{88D253ED-404A-61E4-E589-551C1EE8B126}"/>
                  </a:ext>
                </a:extLst>
              </p:cNvPr>
              <p:cNvCxnSpPr>
                <a:cxnSpLocks noEditPoints="1" noChangeArrowheads="1" noChangeShapeType="1"/>
              </p:cNvCxnSpPr>
              <p:nvPr/>
            </p:nvCxnSpPr>
            <p:spPr bwMode="auto">
              <a:xfrm rot="5400000">
                <a:off x="3562" y="9067"/>
                <a:ext cx="43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2" name="AutoShape 1851">
                <a:extLst>
                  <a:ext uri="{FF2B5EF4-FFF2-40B4-BE49-F238E27FC236}">
                    <a16:creationId xmlns:a16="http://schemas.microsoft.com/office/drawing/2014/main" id="{5773D710-ABA6-3D51-0AB4-0F8ABC26D8D3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55" y="8925"/>
                <a:ext cx="0" cy="330"/>
              </a:xfrm>
              <a:prstGeom prst="straightConnector1">
                <a:avLst/>
              </a:prstGeom>
              <a:noFill/>
              <a:ln w="571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3" name="AutoShape 1852">
                <a:extLst>
                  <a:ext uri="{FF2B5EF4-FFF2-40B4-BE49-F238E27FC236}">
                    <a16:creationId xmlns:a16="http://schemas.microsoft.com/office/drawing/2014/main" id="{CC4EB91E-B1A9-79AE-7581-4CDEB494519E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248" y="8850"/>
                <a:ext cx="156" cy="0"/>
              </a:xfrm>
              <a:prstGeom prst="straightConnector1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34" name="Group 1853">
                <a:extLst>
                  <a:ext uri="{FF2B5EF4-FFF2-40B4-BE49-F238E27FC236}">
                    <a16:creationId xmlns:a16="http://schemas.microsoft.com/office/drawing/2014/main" id="{AE570BC7-841B-A6A9-F5FC-24363E8A8A9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9" y="8780"/>
                <a:ext cx="156" cy="155"/>
                <a:chOff x="5765" y="2451"/>
                <a:chExt cx="384" cy="155"/>
              </a:xfrm>
            </p:grpSpPr>
            <p:cxnSp>
              <p:nvCxnSpPr>
                <p:cNvPr id="1035" name="AutoShape 1854">
                  <a:extLst>
                    <a:ext uri="{FF2B5EF4-FFF2-40B4-BE49-F238E27FC236}">
                      <a16:creationId xmlns:a16="http://schemas.microsoft.com/office/drawing/2014/main" id="{7F1ACC35-3E88-8F3F-B8D1-2C9BED15557D}"/>
                    </a:ext>
                  </a:extLst>
                </p:cNvPr>
                <p:cNvCxnSpPr>
                  <a:cxnSpLocks noChangeAspect="1" noEditPoints="1" noChangeArrowheads="1" noChangeShapeType="1"/>
                </p:cNvCxnSpPr>
                <p:nvPr/>
              </p:nvCxnSpPr>
              <p:spPr bwMode="auto">
                <a:xfrm>
                  <a:off x="5765" y="2530"/>
                  <a:ext cx="384" cy="0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6" name="AutoShape 1855">
                  <a:extLst>
                    <a:ext uri="{FF2B5EF4-FFF2-40B4-BE49-F238E27FC236}">
                      <a16:creationId xmlns:a16="http://schemas.microsoft.com/office/drawing/2014/main" id="{5E065C8A-A799-150C-23E4-E848A826A2DE}"/>
                    </a:ext>
                  </a:extLst>
                </p:cNvPr>
                <p:cNvCxnSpPr>
                  <a:cxnSpLocks noEditPoints="1" noChangeArrowheads="1" noChangeShapeType="1"/>
                </p:cNvCxnSpPr>
                <p:nvPr/>
              </p:nvCxnSpPr>
              <p:spPr bwMode="auto">
                <a:xfrm>
                  <a:off x="5943" y="2451"/>
                  <a:ext cx="0" cy="155"/>
                </a:xfrm>
                <a:prstGeom prst="straightConnector1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59" name="Group 1856">
              <a:extLst>
                <a:ext uri="{FF2B5EF4-FFF2-40B4-BE49-F238E27FC236}">
                  <a16:creationId xmlns:a16="http://schemas.microsoft.com/office/drawing/2014/main" id="{0BF8121D-BFB0-1CBA-CF4F-C31E3AC72F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06" y="13366"/>
              <a:ext cx="1167" cy="254"/>
              <a:chOff x="3089" y="6223"/>
              <a:chExt cx="1985" cy="254"/>
            </a:xfrm>
          </p:grpSpPr>
          <p:cxnSp>
            <p:nvCxnSpPr>
              <p:cNvPr id="1024" name="AutoShape 1857">
                <a:extLst>
                  <a:ext uri="{FF2B5EF4-FFF2-40B4-BE49-F238E27FC236}">
                    <a16:creationId xmlns:a16="http://schemas.microsoft.com/office/drawing/2014/main" id="{14B634E2-CDF0-FD52-AAF1-A7907364870A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089" y="6477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5" name="AutoShape 1858">
                <a:extLst>
                  <a:ext uri="{FF2B5EF4-FFF2-40B4-BE49-F238E27FC236}">
                    <a16:creationId xmlns:a16="http://schemas.microsoft.com/office/drawing/2014/main" id="{693CFC4A-7D72-CBDF-BBFE-4626C899B0EF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 flipV="1">
                <a:off x="3798" y="6223"/>
                <a:ext cx="712" cy="25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27" name="AutoShape 1859">
                <a:extLst>
                  <a:ext uri="{FF2B5EF4-FFF2-40B4-BE49-F238E27FC236}">
                    <a16:creationId xmlns:a16="http://schemas.microsoft.com/office/drawing/2014/main" id="{439D7B09-11FF-1019-EC87-B507D459A429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4362" y="6477"/>
                <a:ext cx="712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0" name="Group 2293">
              <a:extLst>
                <a:ext uri="{FF2B5EF4-FFF2-40B4-BE49-F238E27FC236}">
                  <a16:creationId xmlns:a16="http://schemas.microsoft.com/office/drawing/2014/main" id="{4477CA46-B83D-5F61-DECF-F6B5BA1FA99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6200000">
              <a:off x="2281" y="12833"/>
              <a:ext cx="1127" cy="426"/>
              <a:chOff x="3529" y="8716"/>
              <a:chExt cx="5966" cy="1994"/>
            </a:xfrm>
          </p:grpSpPr>
          <p:sp>
            <p:nvSpPr>
              <p:cNvPr id="61" name="AutoShape 2294">
                <a:extLst>
                  <a:ext uri="{FF2B5EF4-FFF2-40B4-BE49-F238E27FC236}">
                    <a16:creationId xmlns:a16="http://schemas.microsoft.com/office/drawing/2014/main" id="{2ADEEF96-43C0-3439-C68F-E27189E25667}"/>
                  </a:ext>
                </a:extLst>
              </p:cNvPr>
              <p:cNvSpPr>
                <a:spLocks noChangeAspect="1" noEditPoints="1" noChangeArrowheads="1" noChangeShapeType="1" noTextEdit="1"/>
              </p:cNvSpPr>
              <p:nvPr/>
            </p:nvSpPr>
            <p:spPr bwMode="auto">
              <a:xfrm>
                <a:off x="5434" y="8716"/>
                <a:ext cx="2156" cy="1994"/>
              </a:xfrm>
              <a:prstGeom prst="flowChartSummingJunction">
                <a:avLst/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endParaRPr lang="da-DK"/>
              </a:p>
            </p:txBody>
          </p:sp>
          <p:cxnSp>
            <p:nvCxnSpPr>
              <p:cNvPr id="62" name="AutoShape 2295">
                <a:extLst>
                  <a:ext uri="{FF2B5EF4-FFF2-40B4-BE49-F238E27FC236}">
                    <a16:creationId xmlns:a16="http://schemas.microsoft.com/office/drawing/2014/main" id="{21E7FF4E-EC61-9614-47AF-88E40EC7D7AC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7590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" name="AutoShape 2296">
                <a:extLst>
                  <a:ext uri="{FF2B5EF4-FFF2-40B4-BE49-F238E27FC236}">
                    <a16:creationId xmlns:a16="http://schemas.microsoft.com/office/drawing/2014/main" id="{A1B451AD-6A29-9AC6-3ED7-37E6FE1C0DB5}"/>
                  </a:ext>
                </a:extLst>
              </p:cNvPr>
              <p:cNvCxnSpPr>
                <a:cxnSpLocks noChangeAspect="1" noEditPoints="1" noChangeArrowheads="1" noChangeShapeType="1"/>
              </p:cNvCxnSpPr>
              <p:nvPr/>
            </p:nvCxnSpPr>
            <p:spPr bwMode="auto">
              <a:xfrm>
                <a:off x="3529" y="9671"/>
                <a:ext cx="1905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040" name="Kombinationstegning 1039">
            <a:extLst>
              <a:ext uri="{FF2B5EF4-FFF2-40B4-BE49-F238E27FC236}">
                <a16:creationId xmlns:a16="http://schemas.microsoft.com/office/drawing/2014/main" id="{5CBEAD12-D0AE-8E35-B506-8BDB40AE4C1E}"/>
              </a:ext>
            </a:extLst>
          </p:cNvPr>
          <p:cNvSpPr/>
          <p:nvPr/>
        </p:nvSpPr>
        <p:spPr>
          <a:xfrm>
            <a:off x="4659103" y="2754136"/>
            <a:ext cx="1196923" cy="1055864"/>
          </a:xfrm>
          <a:custGeom>
            <a:avLst/>
            <a:gdLst>
              <a:gd name="connsiteX0" fmla="*/ 1167266 w 1196923"/>
              <a:gd name="connsiteY0" fmla="*/ 411095 h 1055864"/>
              <a:gd name="connsiteX1" fmla="*/ 1178989 w 1196923"/>
              <a:gd name="connsiteY1" fmla="*/ 129741 h 1055864"/>
              <a:gd name="connsiteX2" fmla="*/ 956251 w 1196923"/>
              <a:gd name="connsiteY2" fmla="*/ 12510 h 1055864"/>
              <a:gd name="connsiteX3" fmla="*/ 768682 w 1196923"/>
              <a:gd name="connsiteY3" fmla="*/ 6649 h 1055864"/>
              <a:gd name="connsiteX4" fmla="*/ 575251 w 1196923"/>
              <a:gd name="connsiteY4" fmla="*/ 41818 h 1055864"/>
              <a:gd name="connsiteX5" fmla="*/ 358374 w 1196923"/>
              <a:gd name="connsiteY5" fmla="*/ 194218 h 1055864"/>
              <a:gd name="connsiteX6" fmla="*/ 164943 w 1196923"/>
              <a:gd name="connsiteY6" fmla="*/ 446264 h 1055864"/>
              <a:gd name="connsiteX7" fmla="*/ 41851 w 1196923"/>
              <a:gd name="connsiteY7" fmla="*/ 639695 h 1055864"/>
              <a:gd name="connsiteX8" fmla="*/ 820 w 1196923"/>
              <a:gd name="connsiteY8" fmla="*/ 844849 h 1055864"/>
              <a:gd name="connsiteX9" fmla="*/ 18405 w 1196923"/>
              <a:gd name="connsiteY9" fmla="*/ 1055864 h 1055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6923" h="1055864">
                <a:moveTo>
                  <a:pt x="1167266" y="411095"/>
                </a:moveTo>
                <a:cubicBezTo>
                  <a:pt x="1190712" y="303633"/>
                  <a:pt x="1214158" y="196172"/>
                  <a:pt x="1178989" y="129741"/>
                </a:cubicBezTo>
                <a:cubicBezTo>
                  <a:pt x="1143820" y="63310"/>
                  <a:pt x="1024635" y="33025"/>
                  <a:pt x="956251" y="12510"/>
                </a:cubicBezTo>
                <a:cubicBezTo>
                  <a:pt x="887867" y="-8005"/>
                  <a:pt x="832182" y="1764"/>
                  <a:pt x="768682" y="6649"/>
                </a:cubicBezTo>
                <a:cubicBezTo>
                  <a:pt x="705182" y="11534"/>
                  <a:pt x="643636" y="10557"/>
                  <a:pt x="575251" y="41818"/>
                </a:cubicBezTo>
                <a:cubicBezTo>
                  <a:pt x="506866" y="73079"/>
                  <a:pt x="426759" y="126810"/>
                  <a:pt x="358374" y="194218"/>
                </a:cubicBezTo>
                <a:cubicBezTo>
                  <a:pt x="289989" y="261626"/>
                  <a:pt x="217697" y="372018"/>
                  <a:pt x="164943" y="446264"/>
                </a:cubicBezTo>
                <a:cubicBezTo>
                  <a:pt x="112189" y="520510"/>
                  <a:pt x="69205" y="573264"/>
                  <a:pt x="41851" y="639695"/>
                </a:cubicBezTo>
                <a:cubicBezTo>
                  <a:pt x="14497" y="706126"/>
                  <a:pt x="4728" y="775488"/>
                  <a:pt x="820" y="844849"/>
                </a:cubicBezTo>
                <a:cubicBezTo>
                  <a:pt x="-3088" y="914210"/>
                  <a:pt x="7658" y="985037"/>
                  <a:pt x="18405" y="1055864"/>
                </a:cubicBezTo>
              </a:path>
            </a:pathLst>
          </a:custGeom>
          <a:noFill/>
          <a:ln w="19050"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/>
          </a:p>
        </p:txBody>
      </p:sp>
      <p:sp>
        <p:nvSpPr>
          <p:cNvPr id="1041" name="Tekstfelt 1040">
            <a:extLst>
              <a:ext uri="{FF2B5EF4-FFF2-40B4-BE49-F238E27FC236}">
                <a16:creationId xmlns:a16="http://schemas.microsoft.com/office/drawing/2014/main" id="{F308CE94-46A2-D85A-7570-7C15A6F5FD51}"/>
              </a:ext>
            </a:extLst>
          </p:cNvPr>
          <p:cNvSpPr txBox="1"/>
          <p:nvPr/>
        </p:nvSpPr>
        <p:spPr>
          <a:xfrm>
            <a:off x="6756955" y="2998697"/>
            <a:ext cx="2776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7</a:t>
            </a:r>
          </a:p>
        </p:txBody>
      </p:sp>
      <p:sp>
        <p:nvSpPr>
          <p:cNvPr id="1042" name="Tekstfelt 1041">
            <a:extLst>
              <a:ext uri="{FF2B5EF4-FFF2-40B4-BE49-F238E27FC236}">
                <a16:creationId xmlns:a16="http://schemas.microsoft.com/office/drawing/2014/main" id="{6D16B8D5-3FE9-199F-77B3-E0A7E3F9254C}"/>
              </a:ext>
            </a:extLst>
          </p:cNvPr>
          <p:cNvSpPr txBox="1"/>
          <p:nvPr/>
        </p:nvSpPr>
        <p:spPr>
          <a:xfrm>
            <a:off x="3158950" y="2332253"/>
            <a:ext cx="325016" cy="324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A</a:t>
            </a:r>
          </a:p>
        </p:txBody>
      </p:sp>
      <p:sp>
        <p:nvSpPr>
          <p:cNvPr id="1043" name="Tekstfelt 1042">
            <a:extLst>
              <a:ext uri="{FF2B5EF4-FFF2-40B4-BE49-F238E27FC236}">
                <a16:creationId xmlns:a16="http://schemas.microsoft.com/office/drawing/2014/main" id="{496E406F-77BA-06E5-554D-CCA61364D4BA}"/>
              </a:ext>
            </a:extLst>
          </p:cNvPr>
          <p:cNvSpPr txBox="1"/>
          <p:nvPr/>
        </p:nvSpPr>
        <p:spPr>
          <a:xfrm>
            <a:off x="3159678" y="3396295"/>
            <a:ext cx="325016" cy="324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B</a:t>
            </a:r>
          </a:p>
        </p:txBody>
      </p:sp>
      <p:sp>
        <p:nvSpPr>
          <p:cNvPr id="1044" name="Tekstfelt 1043">
            <a:extLst>
              <a:ext uri="{FF2B5EF4-FFF2-40B4-BE49-F238E27FC236}">
                <a16:creationId xmlns:a16="http://schemas.microsoft.com/office/drawing/2014/main" id="{6E8D30DF-01BD-B9B9-1EFF-819098027F70}"/>
              </a:ext>
            </a:extLst>
          </p:cNvPr>
          <p:cNvSpPr txBox="1"/>
          <p:nvPr/>
        </p:nvSpPr>
        <p:spPr>
          <a:xfrm>
            <a:off x="2044694" y="3374200"/>
            <a:ext cx="325016" cy="324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C</a:t>
            </a:r>
          </a:p>
        </p:txBody>
      </p:sp>
      <p:sp>
        <p:nvSpPr>
          <p:cNvPr id="1045" name="Tekstfelt 1044">
            <a:extLst>
              <a:ext uri="{FF2B5EF4-FFF2-40B4-BE49-F238E27FC236}">
                <a16:creationId xmlns:a16="http://schemas.microsoft.com/office/drawing/2014/main" id="{F3F6A78C-9941-550F-D52D-0529D9F6DC08}"/>
              </a:ext>
            </a:extLst>
          </p:cNvPr>
          <p:cNvSpPr txBox="1"/>
          <p:nvPr/>
        </p:nvSpPr>
        <p:spPr>
          <a:xfrm>
            <a:off x="2086671" y="2314264"/>
            <a:ext cx="325016" cy="3242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rgbClr val="C00000"/>
                </a:solidFill>
                <a:latin typeface="Ayuthaya" pitchFamily="2" charset="-34"/>
                <a:ea typeface="Ayuthaya" pitchFamily="2" charset="-34"/>
                <a:cs typeface="Ayuthaya" pitchFamily="2" charset="-34"/>
              </a:rPr>
              <a:t>D</a:t>
            </a:r>
          </a:p>
        </p:txBody>
      </p:sp>
      <p:sp>
        <p:nvSpPr>
          <p:cNvPr id="2" name="Tekstfelt 1">
            <a:extLst>
              <a:ext uri="{FF2B5EF4-FFF2-40B4-BE49-F238E27FC236}">
                <a16:creationId xmlns:a16="http://schemas.microsoft.com/office/drawing/2014/main" id="{074C7A9D-433D-04D0-841E-D2836E74D1DE}"/>
              </a:ext>
            </a:extLst>
          </p:cNvPr>
          <p:cNvSpPr txBox="1"/>
          <p:nvPr/>
        </p:nvSpPr>
        <p:spPr>
          <a:xfrm>
            <a:off x="8847699" y="6566935"/>
            <a:ext cx="10513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a-DK" sz="1200" dirty="0">
                <a:solidFill>
                  <a:schemeClr val="bg1"/>
                </a:solidFill>
              </a:rPr>
              <a:t>© Mat-</a:t>
            </a:r>
            <a:r>
              <a:rPr lang="da-DK" sz="1200" dirty="0" err="1">
                <a:solidFill>
                  <a:schemeClr val="bg1"/>
                </a:solidFill>
              </a:rPr>
              <a:t>nat.dk</a:t>
            </a:r>
            <a:endParaRPr lang="da-DK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646317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-tema">
  <a:themeElements>
    <a:clrScheme name="Office-tema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-tema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-tema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38207</TotalTime>
  <Words>3756</Words>
  <Application>Microsoft Macintosh PowerPoint</Application>
  <PresentationFormat>A4-papir (210 x 297 mm)</PresentationFormat>
  <Paragraphs>1696</Paragraphs>
  <Slides>70</Slides>
  <Notes>1</Notes>
  <HiddenSlides>0</HiddenSlides>
  <MMClips>1</MMClips>
  <ScaleCrop>false</ScaleCrop>
  <HeadingPairs>
    <vt:vector size="6" baseType="variant">
      <vt:variant>
        <vt:lpstr>Benyttede skrifttyper</vt:lpstr>
      </vt:variant>
      <vt:variant>
        <vt:i4>9</vt:i4>
      </vt:variant>
      <vt:variant>
        <vt:lpstr>Tema</vt:lpstr>
      </vt:variant>
      <vt:variant>
        <vt:i4>1</vt:i4>
      </vt:variant>
      <vt:variant>
        <vt:lpstr>Slidetitler</vt:lpstr>
      </vt:variant>
      <vt:variant>
        <vt:i4>70</vt:i4>
      </vt:variant>
    </vt:vector>
  </HeadingPairs>
  <TitlesOfParts>
    <vt:vector size="80" baseType="lpstr">
      <vt:lpstr>Aptos</vt:lpstr>
      <vt:lpstr>Aptos Display</vt:lpstr>
      <vt:lpstr>Arial</vt:lpstr>
      <vt:lpstr>Ayuthaya</vt:lpstr>
      <vt:lpstr>Cambria Math</vt:lpstr>
      <vt:lpstr>Century Gothic</vt:lpstr>
      <vt:lpstr>Comic Sans MS</vt:lpstr>
      <vt:lpstr>Fave Script Bold Pro</vt:lpstr>
      <vt:lpstr>Rastanty Cortez</vt:lpstr>
      <vt:lpstr>Office-tema</vt:lpstr>
      <vt:lpstr>Det Mystiske Kredsløbslaboratorie</vt:lpstr>
      <vt:lpstr>PowerPoint-præsentation</vt:lpstr>
      <vt:lpstr>PowerPoint-præsentation</vt:lpstr>
      <vt:lpstr>PowerPoint-præsentation</vt:lpstr>
      <vt:lpstr>PowerPoint-præsentation</vt:lpstr>
      <vt:lpstr>indgang</vt:lpstr>
      <vt:lpstr>Indgang 1</vt:lpstr>
      <vt:lpstr>Indgang 2</vt:lpstr>
      <vt:lpstr>Indgang 3</vt:lpstr>
      <vt:lpstr>Indgang 4</vt:lpstr>
      <vt:lpstr>Indgang 5</vt:lpstr>
      <vt:lpstr>Indgang 6</vt:lpstr>
      <vt:lpstr>Indgang 7 </vt:lpstr>
      <vt:lpstr>PowerPoint-præsentation</vt:lpstr>
      <vt:lpstr>PowerPoint-præsentation</vt:lpstr>
      <vt:lpstr>Overgang 1</vt:lpstr>
      <vt:lpstr>Opratørrum</vt:lpstr>
      <vt:lpstr>Operatørrum 1</vt:lpstr>
      <vt:lpstr>Operatørrum 2</vt:lpstr>
      <vt:lpstr>Operatørrum 3</vt:lpstr>
      <vt:lpstr>Operatørrum 4</vt:lpstr>
      <vt:lpstr>Operatørrum 5</vt:lpstr>
      <vt:lpstr>Operatørrum 6</vt:lpstr>
      <vt:lpstr>Operatørrum 7</vt:lpstr>
      <vt:lpstr>Overgang 2</vt:lpstr>
      <vt:lpstr>Apparat</vt:lpstr>
      <vt:lpstr>Apparat 1</vt:lpstr>
      <vt:lpstr>Apparat 2</vt:lpstr>
      <vt:lpstr>Apparat 3</vt:lpstr>
      <vt:lpstr>Apparat 4</vt:lpstr>
      <vt:lpstr>Apparat 5</vt:lpstr>
      <vt:lpstr>Apparat 6</vt:lpstr>
      <vt:lpstr>Apparat 7</vt:lpstr>
      <vt:lpstr>Apparat</vt:lpstr>
      <vt:lpstr>Overgang 3</vt:lpstr>
      <vt:lpstr>Overgang 3</vt:lpstr>
      <vt:lpstr>Overgang 3</vt:lpstr>
      <vt:lpstr>Gang</vt:lpstr>
      <vt:lpstr>Gang 1</vt:lpstr>
      <vt:lpstr>Gang 2</vt:lpstr>
      <vt:lpstr>Gang 3</vt:lpstr>
      <vt:lpstr>Gang 4</vt:lpstr>
      <vt:lpstr>Gang 5</vt:lpstr>
      <vt:lpstr>Gang 6</vt:lpstr>
      <vt:lpstr>Gang 7</vt:lpstr>
      <vt:lpstr>Overgang 4</vt:lpstr>
      <vt:lpstr>PowerPoint-præsentation</vt:lpstr>
      <vt:lpstr>Kontrolrum</vt:lpstr>
      <vt:lpstr>Kontrolrum 1</vt:lpstr>
      <vt:lpstr>Kontrolrum 2</vt:lpstr>
      <vt:lpstr>Kontrolrum 3</vt:lpstr>
      <vt:lpstr>Kontrolrum 4</vt:lpstr>
      <vt:lpstr>Kontrolrum 5</vt:lpstr>
      <vt:lpstr>Kontrolrum 6</vt:lpstr>
      <vt:lpstr>Kontrolrum 7</vt:lpstr>
      <vt:lpstr>Kontrolrum</vt:lpstr>
      <vt:lpstr>Kontrolrum</vt:lpstr>
      <vt:lpstr>Gang</vt:lpstr>
      <vt:lpstr>Gang</vt:lpstr>
      <vt:lpstr>Gang</vt:lpstr>
      <vt:lpstr>Gang</vt:lpstr>
      <vt:lpstr>Gang</vt:lpstr>
      <vt:lpstr>Overgang 3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Anette Tetens</dc:creator>
  <cp:lastModifiedBy>Anette Tetens</cp:lastModifiedBy>
  <cp:revision>29</cp:revision>
  <dcterms:created xsi:type="dcterms:W3CDTF">2024-11-15T21:49:40Z</dcterms:created>
  <dcterms:modified xsi:type="dcterms:W3CDTF">2025-02-04T12:39:16Z</dcterms:modified>
</cp:coreProperties>
</file>